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63" r:id="rId5"/>
    <p:sldId id="264" r:id="rId6"/>
    <p:sldId id="265" r:id="rId7"/>
    <p:sldId id="283" r:id="rId8"/>
    <p:sldId id="266" r:id="rId9"/>
    <p:sldId id="259" r:id="rId10"/>
    <p:sldId id="284" r:id="rId11"/>
    <p:sldId id="267" r:id="rId12"/>
    <p:sldId id="268" r:id="rId13"/>
    <p:sldId id="269" r:id="rId14"/>
    <p:sldId id="270" r:id="rId15"/>
    <p:sldId id="260" r:id="rId16"/>
    <p:sldId id="285" r:id="rId17"/>
    <p:sldId id="271" r:id="rId18"/>
    <p:sldId id="272" r:id="rId19"/>
    <p:sldId id="273" r:id="rId20"/>
    <p:sldId id="274" r:id="rId21"/>
    <p:sldId id="261" r:id="rId22"/>
    <p:sldId id="275" r:id="rId23"/>
    <p:sldId id="276" r:id="rId24"/>
    <p:sldId id="277" r:id="rId25"/>
    <p:sldId id="278" r:id="rId26"/>
    <p:sldId id="262" r:id="rId27"/>
    <p:sldId id="286" r:id="rId28"/>
    <p:sldId id="279" r:id="rId29"/>
    <p:sldId id="280" r:id="rId30"/>
    <p:sldId id="281" r:id="rId31"/>
    <p:sldId id="282" r:id="rId32"/>
    <p:sldId id="287" r:id="rId3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A9"/>
    <a:srgbClr val="EA6103"/>
    <a:srgbClr val="EA5E66"/>
    <a:srgbClr val="F69F1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660"/>
  </p:normalViewPr>
  <p:slideViewPr>
    <p:cSldViewPr snapToGrid="0">
      <p:cViewPr varScale="1">
        <p:scale>
          <a:sx n="114" d="100"/>
          <a:sy n="114" d="100"/>
        </p:scale>
        <p:origin x="686"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D21FD-9D70-4B2A-9F87-BE7774034399}" type="datetimeFigureOut">
              <a:rPr lang="zh-CN" altLang="en-US" smtClean="0"/>
              <a:t>2020/4/24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B51BB-41B4-4C5A-8254-1D377571C242}" type="slidenum">
              <a:rPr lang="zh-CN" altLang="en-US" smtClean="0"/>
              <a:t>‹#›</a:t>
            </a:fld>
            <a:endParaRPr lang="zh-CN" altLang="en-US"/>
          </a:p>
        </p:txBody>
      </p:sp>
    </p:spTree>
    <p:extLst>
      <p:ext uri="{BB962C8B-B14F-4D97-AF65-F5344CB8AC3E}">
        <p14:creationId xmlns:p14="http://schemas.microsoft.com/office/powerpoint/2010/main" val="145709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2020/4/24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xmlns:p14="http://schemas.microsoft.com/office/powerpoint/2010/main" val="28217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2020/4/24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xmlns:p14="http://schemas.microsoft.com/office/powerpoint/2010/main" val="128425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2020/4/24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xmlns:p14="http://schemas.microsoft.com/office/powerpoint/2010/main" val="109567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2020/4/24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xmlns:p14="http://schemas.microsoft.com/office/powerpoint/2010/main" val="136842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2020/4/24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xmlns:p14="http://schemas.microsoft.com/office/powerpoint/2010/main" val="376473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2020/4/24</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xmlns:p14="http://schemas.microsoft.com/office/powerpoint/2010/main" val="367822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2020/4/24</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xmlns:p14="http://schemas.microsoft.com/office/powerpoint/2010/main" val="381371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2020/4/24</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xmlns:p14="http://schemas.microsoft.com/office/powerpoint/2010/main" val="375969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2020/4/24</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xmlns:p14="http://schemas.microsoft.com/office/powerpoint/2010/main" val="296064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2020/4/24</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xmlns:p14="http://schemas.microsoft.com/office/powerpoint/2010/main" val="312319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2020/4/24</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xmlns:p14="http://schemas.microsoft.com/office/powerpoint/2010/main" val="316680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66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1" y="0"/>
            <a:ext cx="9135197" cy="5143500"/>
          </a:xfrm>
          <a:prstGeom prst="rect">
            <a:avLst/>
          </a:prstGeom>
        </p:spPr>
      </p:pic>
      <p:sp>
        <p:nvSpPr>
          <p:cNvPr id="5" name="椭圆 4"/>
          <p:cNvSpPr/>
          <p:nvPr/>
        </p:nvSpPr>
        <p:spPr>
          <a:xfrm>
            <a:off x="1817345"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6" name="椭圆 5"/>
          <p:cNvSpPr/>
          <p:nvPr/>
        </p:nvSpPr>
        <p:spPr>
          <a:xfrm>
            <a:off x="3122632"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7" name="椭圆 6"/>
          <p:cNvSpPr/>
          <p:nvPr/>
        </p:nvSpPr>
        <p:spPr>
          <a:xfrm>
            <a:off x="4438269"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8" name="椭圆 7"/>
          <p:cNvSpPr/>
          <p:nvPr/>
        </p:nvSpPr>
        <p:spPr>
          <a:xfrm>
            <a:off x="5755542"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grpSp>
        <p:nvGrpSpPr>
          <p:cNvPr id="9" name="组合 8"/>
          <p:cNvGrpSpPr/>
          <p:nvPr/>
        </p:nvGrpSpPr>
        <p:grpSpPr>
          <a:xfrm>
            <a:off x="1939169" y="983458"/>
            <a:ext cx="1354880" cy="1350234"/>
            <a:chOff x="3768359" y="1725446"/>
            <a:chExt cx="1930605" cy="1930605"/>
          </a:xfrm>
        </p:grpSpPr>
        <p:sp>
          <p:nvSpPr>
            <p:cNvPr id="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Oval 5"/>
            <p:cNvSpPr>
              <a:spLocks noChangeArrowheads="1"/>
            </p:cNvSpPr>
            <p:nvPr/>
          </p:nvSpPr>
          <p:spPr bwMode="auto">
            <a:xfrm>
              <a:off x="3823758" y="1780845"/>
              <a:ext cx="1819806" cy="1819806"/>
            </a:xfrm>
            <a:prstGeom prst="ellipse">
              <a:avLst/>
            </a:prstGeom>
            <a:solidFill>
              <a:srgbClr val="EA5E66"/>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2" name="组合 11"/>
          <p:cNvGrpSpPr/>
          <p:nvPr/>
        </p:nvGrpSpPr>
        <p:grpSpPr>
          <a:xfrm>
            <a:off x="3233956" y="983458"/>
            <a:ext cx="1354880" cy="1350234"/>
            <a:chOff x="3768359" y="1725446"/>
            <a:chExt cx="1930605" cy="1930605"/>
          </a:xfrm>
        </p:grpSpPr>
        <p:sp>
          <p:nvSpPr>
            <p:cNvPr id="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5" name="组合 14"/>
          <p:cNvGrpSpPr/>
          <p:nvPr/>
        </p:nvGrpSpPr>
        <p:grpSpPr>
          <a:xfrm>
            <a:off x="4545052" y="983458"/>
            <a:ext cx="1354880" cy="1350234"/>
            <a:chOff x="3768359" y="1725446"/>
            <a:chExt cx="1930605" cy="1930605"/>
          </a:xfrm>
        </p:grpSpPr>
        <p:sp>
          <p:nvSpPr>
            <p:cNvPr id="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8" name="组合 17"/>
          <p:cNvGrpSpPr/>
          <p:nvPr/>
        </p:nvGrpSpPr>
        <p:grpSpPr>
          <a:xfrm>
            <a:off x="5850511" y="983458"/>
            <a:ext cx="1354880" cy="1350234"/>
            <a:chOff x="3768359" y="1725446"/>
            <a:chExt cx="1930605" cy="1930605"/>
          </a:xfrm>
        </p:grpSpPr>
        <p:sp>
          <p:nvSpPr>
            <p:cNvPr id="1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Oval 5"/>
            <p:cNvSpPr>
              <a:spLocks noChangeArrowheads="1"/>
            </p:cNvSpPr>
            <p:nvPr/>
          </p:nvSpPr>
          <p:spPr bwMode="auto">
            <a:xfrm>
              <a:off x="3823758" y="1780845"/>
              <a:ext cx="1819806" cy="1819806"/>
            </a:xfrm>
            <a:prstGeom prst="ellipse">
              <a:avLst/>
            </a:prstGeom>
            <a:solidFill>
              <a:srgbClr val="7030A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sp>
        <p:nvSpPr>
          <p:cNvPr id="21" name="矩形 20"/>
          <p:cNvSpPr/>
          <p:nvPr/>
        </p:nvSpPr>
        <p:spPr>
          <a:xfrm>
            <a:off x="2178325" y="949640"/>
            <a:ext cx="850884" cy="1431807"/>
          </a:xfrm>
          <a:prstGeom prst="rect">
            <a:avLst/>
          </a:prstGeom>
          <a:effectLst/>
        </p:spPr>
        <p:txBody>
          <a:bodyPr wrap="none" lIns="76840" tIns="38420" rIns="76840" bIns="38420">
            <a:spAutoFit/>
          </a:bodyPr>
          <a:lstStyle/>
          <a:p>
            <a:r>
              <a:rPr lang="en-US" altLang="zh-CN"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2</a:t>
            </a:r>
            <a:endParaRPr lang="zh-CN" altLang="en-US"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2" name="矩形 21"/>
          <p:cNvSpPr/>
          <p:nvPr/>
        </p:nvSpPr>
        <p:spPr>
          <a:xfrm>
            <a:off x="3503144" y="979696"/>
            <a:ext cx="850884" cy="1431807"/>
          </a:xfrm>
          <a:prstGeom prst="rect">
            <a:avLst/>
          </a:prstGeom>
          <a:effectLst/>
        </p:spPr>
        <p:txBody>
          <a:bodyPr wrap="none" lIns="76840" tIns="38420" rIns="76840" bIns="38420">
            <a:spAutoFit/>
          </a:bodyPr>
          <a:lstStyle/>
          <a:p>
            <a:r>
              <a:rPr lang="en-US" altLang="zh-CN"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0</a:t>
            </a:r>
            <a:endParaRPr lang="zh-CN" altLang="en-US"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3" name="矩形 22"/>
          <p:cNvSpPr/>
          <p:nvPr/>
        </p:nvSpPr>
        <p:spPr>
          <a:xfrm>
            <a:off x="4859654" y="973618"/>
            <a:ext cx="850884" cy="1431807"/>
          </a:xfrm>
          <a:prstGeom prst="rect">
            <a:avLst/>
          </a:prstGeom>
          <a:effectLst/>
        </p:spPr>
        <p:txBody>
          <a:bodyPr wrap="none" lIns="76840" tIns="38420" rIns="76840" bIns="38420">
            <a:spAutoFit/>
          </a:bodyPr>
          <a:lstStyle/>
          <a:p>
            <a:r>
              <a:rPr lang="en-US" altLang="zh-CN"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2</a:t>
            </a:r>
            <a:endParaRPr lang="zh-CN" altLang="en-US"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4" name="矩形 23"/>
          <p:cNvSpPr/>
          <p:nvPr/>
        </p:nvSpPr>
        <p:spPr>
          <a:xfrm>
            <a:off x="6105050" y="1023996"/>
            <a:ext cx="850884" cy="1431807"/>
          </a:xfrm>
          <a:prstGeom prst="rect">
            <a:avLst/>
          </a:prstGeom>
          <a:effectLst/>
        </p:spPr>
        <p:txBody>
          <a:bodyPr wrap="none" lIns="76840" tIns="38420" rIns="76840" bIns="38420">
            <a:spAutoFit/>
          </a:bodyPr>
          <a:lstStyle/>
          <a:p>
            <a:r>
              <a:rPr lang="en-US" altLang="zh-CN"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0</a:t>
            </a:r>
            <a:endParaRPr lang="zh-CN" altLang="en-US"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5" name="组合 24"/>
          <p:cNvGrpSpPr/>
          <p:nvPr/>
        </p:nvGrpSpPr>
        <p:grpSpPr>
          <a:xfrm>
            <a:off x="1493693" y="1607957"/>
            <a:ext cx="323652" cy="322542"/>
            <a:chOff x="3768359" y="1725446"/>
            <a:chExt cx="1930605" cy="1930605"/>
          </a:xfrm>
        </p:grpSpPr>
        <p:sp>
          <p:nvSpPr>
            <p:cNvPr id="2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28" name="组合 27"/>
          <p:cNvGrpSpPr/>
          <p:nvPr/>
        </p:nvGrpSpPr>
        <p:grpSpPr>
          <a:xfrm>
            <a:off x="1177111" y="1463826"/>
            <a:ext cx="226473" cy="225696"/>
            <a:chOff x="3768359" y="1725446"/>
            <a:chExt cx="1930605" cy="1930605"/>
          </a:xfrm>
          <a:solidFill>
            <a:srgbClr val="EA5E66"/>
          </a:solidFill>
        </p:grpSpPr>
        <p:sp>
          <p:nvSpPr>
            <p:cNvPr id="29"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31" name="组合 30"/>
          <p:cNvGrpSpPr/>
          <p:nvPr/>
        </p:nvGrpSpPr>
        <p:grpSpPr>
          <a:xfrm>
            <a:off x="3084366" y="941333"/>
            <a:ext cx="162298" cy="161741"/>
            <a:chOff x="3768359" y="1725446"/>
            <a:chExt cx="1930605" cy="1930605"/>
          </a:xfrm>
        </p:grpSpPr>
        <p:sp>
          <p:nvSpPr>
            <p:cNvPr id="3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34" name="组合 33"/>
          <p:cNvGrpSpPr/>
          <p:nvPr/>
        </p:nvGrpSpPr>
        <p:grpSpPr>
          <a:xfrm>
            <a:off x="4448398" y="897951"/>
            <a:ext cx="231589" cy="230795"/>
            <a:chOff x="3768359" y="1725446"/>
            <a:chExt cx="1930605" cy="1930605"/>
          </a:xfrm>
        </p:grpSpPr>
        <p:sp>
          <p:nvSpPr>
            <p:cNvPr id="3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37" name="组合 36"/>
          <p:cNvGrpSpPr/>
          <p:nvPr/>
        </p:nvGrpSpPr>
        <p:grpSpPr>
          <a:xfrm>
            <a:off x="4431816" y="2210594"/>
            <a:ext cx="199861" cy="199176"/>
            <a:chOff x="3768359" y="1725446"/>
            <a:chExt cx="1930605" cy="1930605"/>
          </a:xfrm>
        </p:grpSpPr>
        <p:sp>
          <p:nvSpPr>
            <p:cNvPr id="3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40" name="组合 39"/>
          <p:cNvGrpSpPr/>
          <p:nvPr/>
        </p:nvGrpSpPr>
        <p:grpSpPr>
          <a:xfrm>
            <a:off x="3168169" y="2193796"/>
            <a:ext cx="205610" cy="204905"/>
            <a:chOff x="3768359" y="1725446"/>
            <a:chExt cx="1930605" cy="1930605"/>
          </a:xfrm>
        </p:grpSpPr>
        <p:sp>
          <p:nvSpPr>
            <p:cNvPr id="4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43" name="组合 42"/>
          <p:cNvGrpSpPr/>
          <p:nvPr/>
        </p:nvGrpSpPr>
        <p:grpSpPr>
          <a:xfrm>
            <a:off x="5788160" y="820441"/>
            <a:ext cx="202458" cy="201763"/>
            <a:chOff x="3768359" y="1725446"/>
            <a:chExt cx="1930605" cy="1930605"/>
          </a:xfrm>
        </p:grpSpPr>
        <p:sp>
          <p:nvSpPr>
            <p:cNvPr id="4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46" name="组合 45"/>
          <p:cNvGrpSpPr/>
          <p:nvPr/>
        </p:nvGrpSpPr>
        <p:grpSpPr>
          <a:xfrm>
            <a:off x="5867844" y="2262677"/>
            <a:ext cx="178882" cy="178268"/>
            <a:chOff x="3768359" y="1725446"/>
            <a:chExt cx="1930605" cy="1930605"/>
          </a:xfrm>
        </p:grpSpPr>
        <p:sp>
          <p:nvSpPr>
            <p:cNvPr id="4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49" name="组合 48"/>
          <p:cNvGrpSpPr/>
          <p:nvPr/>
        </p:nvGrpSpPr>
        <p:grpSpPr>
          <a:xfrm>
            <a:off x="7242202" y="1550467"/>
            <a:ext cx="323652" cy="322542"/>
            <a:chOff x="3768359" y="1725446"/>
            <a:chExt cx="1930605" cy="1930605"/>
          </a:xfrm>
        </p:grpSpPr>
        <p:sp>
          <p:nvSpPr>
            <p:cNvPr id="5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52" name="组合 51"/>
          <p:cNvGrpSpPr/>
          <p:nvPr/>
        </p:nvGrpSpPr>
        <p:grpSpPr>
          <a:xfrm>
            <a:off x="7639173" y="1414209"/>
            <a:ext cx="226473" cy="225696"/>
            <a:chOff x="3768359" y="1725446"/>
            <a:chExt cx="1930605" cy="1930605"/>
          </a:xfrm>
        </p:grpSpPr>
        <p:sp>
          <p:nvSpPr>
            <p:cNvPr id="5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Oval 5"/>
            <p:cNvSpPr>
              <a:spLocks noChangeArrowheads="1"/>
            </p:cNvSpPr>
            <p:nvPr/>
          </p:nvSpPr>
          <p:spPr bwMode="auto">
            <a:xfrm>
              <a:off x="3823758" y="1780845"/>
              <a:ext cx="1819806" cy="1819806"/>
            </a:xfrm>
            <a:prstGeom prst="ellipse">
              <a:avLst/>
            </a:prstGeom>
            <a:solidFill>
              <a:srgbClr val="FDA93E"/>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55" name="组合 54"/>
          <p:cNvGrpSpPr/>
          <p:nvPr/>
        </p:nvGrpSpPr>
        <p:grpSpPr>
          <a:xfrm>
            <a:off x="7973273" y="1608652"/>
            <a:ext cx="162298" cy="161741"/>
            <a:chOff x="3768359" y="1725446"/>
            <a:chExt cx="1930605" cy="1930605"/>
          </a:xfrm>
        </p:grpSpPr>
        <p:sp>
          <p:nvSpPr>
            <p:cNvPr id="5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58" name="组合 57"/>
          <p:cNvGrpSpPr/>
          <p:nvPr/>
        </p:nvGrpSpPr>
        <p:grpSpPr>
          <a:xfrm>
            <a:off x="846449" y="1578282"/>
            <a:ext cx="162298" cy="161741"/>
            <a:chOff x="3768359" y="1725446"/>
            <a:chExt cx="1930605" cy="1930605"/>
          </a:xfrm>
        </p:grpSpPr>
        <p:sp>
          <p:nvSpPr>
            <p:cNvPr id="5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sp>
        <p:nvSpPr>
          <p:cNvPr id="61" name="圆角矩形 60"/>
          <p:cNvSpPr/>
          <p:nvPr/>
        </p:nvSpPr>
        <p:spPr>
          <a:xfrm>
            <a:off x="1995848" y="2816232"/>
            <a:ext cx="5437808"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a:p>
        </p:txBody>
      </p:sp>
      <p:sp>
        <p:nvSpPr>
          <p:cNvPr id="62" name="TextBox 187"/>
          <p:cNvSpPr txBox="1"/>
          <p:nvPr/>
        </p:nvSpPr>
        <p:spPr>
          <a:xfrm>
            <a:off x="3056324" y="2866159"/>
            <a:ext cx="4231561" cy="307752"/>
          </a:xfrm>
          <a:prstGeom prst="rect">
            <a:avLst/>
          </a:prstGeom>
          <a:noFill/>
        </p:spPr>
        <p:txBody>
          <a:bodyPr wrap="none" lIns="91417" tIns="45708" rIns="91417" bIns="45708" rtlCol="0">
            <a:spAutoFit/>
          </a:bodyPr>
          <a:lstStyle/>
          <a:p>
            <a:pPr algn="ctr"/>
            <a:r>
              <a:rPr lang="zh-CN" altLang="en-US" sz="1400" b="1" dirty="0">
                <a:solidFill>
                  <a:schemeClr val="tx1">
                    <a:lumMod val="65000"/>
                    <a:lumOff val="35000"/>
                  </a:schemeClr>
                </a:solidFill>
                <a:latin typeface="微软雅黑" pitchFamily="34" charset="-122"/>
                <a:ea typeface="微软雅黑" pitchFamily="34" charset="-122"/>
              </a:rPr>
              <a:t>MICRO-STEREOSCOPIC BUSINESS TEMPLATE</a:t>
            </a:r>
          </a:p>
        </p:txBody>
      </p:sp>
      <p:grpSp>
        <p:nvGrpSpPr>
          <p:cNvPr id="63" name="组合 62"/>
          <p:cNvGrpSpPr/>
          <p:nvPr/>
        </p:nvGrpSpPr>
        <p:grpSpPr>
          <a:xfrm>
            <a:off x="1835473" y="2787724"/>
            <a:ext cx="719818" cy="574619"/>
            <a:chOff x="899592" y="2377261"/>
            <a:chExt cx="720079" cy="574619"/>
          </a:xfrm>
          <a:effectLst>
            <a:outerShdw blurRad="50800" dist="38100" dir="2700000" algn="tl" rotWithShape="0">
              <a:prstClr val="black">
                <a:alpha val="40000"/>
              </a:prstClr>
            </a:outerShdw>
          </a:effectLst>
        </p:grpSpPr>
        <p:sp>
          <p:nvSpPr>
            <p:cNvPr id="64" name="圆角矩形 63"/>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65" name="圆角矩形 64"/>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pic>
        <p:nvPicPr>
          <p:cNvPr id="66" name="Picture 2" descr="C:\Users\Administrator\Desktop\手.png"/>
          <p:cNvPicPr>
            <a:picLocks noChangeAspect="1" noChangeArrowheads="1"/>
          </p:cNvPicPr>
          <p:nvPr/>
        </p:nvPicPr>
        <p:blipFill>
          <a:blip r:embed="rId3"/>
          <a:srcRect/>
          <a:stretch>
            <a:fillRect/>
          </a:stretch>
        </p:blipFill>
        <p:spPr bwMode="auto">
          <a:xfrm flipH="1">
            <a:off x="1716365" y="2888241"/>
            <a:ext cx="2958790" cy="2876318"/>
          </a:xfrm>
          <a:prstGeom prst="rect">
            <a:avLst/>
          </a:prstGeom>
          <a:noFill/>
        </p:spPr>
      </p:pic>
      <p:sp>
        <p:nvSpPr>
          <p:cNvPr id="67" name="TextBox 7"/>
          <p:cNvSpPr>
            <a:spLocks noChangeArrowheads="1"/>
          </p:cNvSpPr>
          <p:nvPr/>
        </p:nvSpPr>
        <p:spPr bwMode="auto">
          <a:xfrm>
            <a:off x="2840911" y="3585209"/>
            <a:ext cx="4770550" cy="276999"/>
          </a:xfrm>
          <a:prstGeom prst="rect">
            <a:avLst/>
          </a:prstGeom>
          <a:noFill/>
          <a:ln>
            <a:noFill/>
          </a:ln>
          <a:effectLst/>
          <a:extLst>
            <a:ext uri="{909E8E84-426E-40DD-AFC4-6F175D3DCCD1}">
              <a14:hiddenFill xmlns:a14="http://schemas.microsoft.com/office/drawing/2010/main">
                <a:solidFill>
                  <a:schemeClr val="bg2">
                    <a:alpha val="7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eaLnBrk="0" hangingPunct="0"/>
            <a:r>
              <a:rPr lang="zh-CN" altLang="en-US" sz="1200" b="1" dirty="0">
                <a:solidFill>
                  <a:srgbClr val="0099A9"/>
                </a:solidFill>
                <a:latin typeface="微软雅黑" pitchFamily="34" charset="-122"/>
                <a:ea typeface="微软雅黑" pitchFamily="34" charset="-122"/>
                <a:sym typeface="微软雅黑" pitchFamily="34" charset="-122"/>
              </a:rPr>
              <a:t>Enter the name to be used by the enterprise</a:t>
            </a:r>
            <a:endParaRPr lang="zh-CN" altLang="en-US" sz="1200" b="1" dirty="0">
              <a:solidFill>
                <a:srgbClr val="0099A9"/>
              </a:solidFill>
              <a:latin typeface="微软雅黑" pitchFamily="34" charset="-122"/>
              <a:ea typeface="微软雅黑" pitchFamily="34" charset="-122"/>
            </a:endParaRPr>
          </a:p>
        </p:txBody>
      </p:sp>
      <p:sp>
        <p:nvSpPr>
          <p:cNvPr id="68" name="TextBox 7"/>
          <p:cNvSpPr>
            <a:spLocks noChangeArrowheads="1"/>
          </p:cNvSpPr>
          <p:nvPr/>
        </p:nvSpPr>
        <p:spPr bwMode="auto">
          <a:xfrm>
            <a:off x="2373865" y="4756504"/>
            <a:ext cx="51827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000" dirty="0">
                <a:solidFill>
                  <a:schemeClr val="bg1">
                    <a:lumMod val="65000"/>
                  </a:schemeClr>
                </a:solidFill>
                <a:latin typeface="微软雅黑" pitchFamily="34" charset="-122"/>
                <a:ea typeface="微软雅黑" pitchFamily="34" charset="-122"/>
                <a:sym typeface="微软雅黑" pitchFamily="34" charset="-122"/>
                <a:hlinkClick r:id="rId4">
                  <a:extLst>
                    <a:ext uri="{A12FA001-AC4F-418D-AE19-62706E023703}">
                      <ahyp:hlinkClr xmlns:ahyp="http://schemas.microsoft.com/office/drawing/2018/hyperlinkcolor" val="tx"/>
                    </a:ext>
                  </a:extLst>
                </a:hlinkClick>
              </a:rPr>
              <a:t>https://www.freeppt7.com</a:t>
            </a:r>
            <a:endParaRPr lang="zh-CN" altLang="en-US" sz="1000" dirty="0">
              <a:solidFill>
                <a:schemeClr val="bg1">
                  <a:lumMod val="65000"/>
                </a:schemeClr>
              </a:solidFill>
              <a:latin typeface="微软雅黑" pitchFamily="34" charset="-122"/>
              <a:ea typeface="微软雅黑" pitchFamily="34" charset="-122"/>
              <a:sym typeface="微软雅黑" pitchFamily="34" charset="-122"/>
            </a:endParaRPr>
          </a:p>
        </p:txBody>
      </p:sp>
      <p:grpSp>
        <p:nvGrpSpPr>
          <p:cNvPr id="69" name="组合 68"/>
          <p:cNvGrpSpPr/>
          <p:nvPr/>
        </p:nvGrpSpPr>
        <p:grpSpPr>
          <a:xfrm>
            <a:off x="7163688" y="4677497"/>
            <a:ext cx="343701" cy="309997"/>
            <a:chOff x="4634991" y="2138335"/>
            <a:chExt cx="428348" cy="386204"/>
          </a:xfrm>
        </p:grpSpPr>
        <p:sp>
          <p:nvSpPr>
            <p:cNvPr id="70"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71"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72" name="组合 71"/>
          <p:cNvGrpSpPr/>
          <p:nvPr/>
        </p:nvGrpSpPr>
        <p:grpSpPr>
          <a:xfrm>
            <a:off x="7522797" y="4677497"/>
            <a:ext cx="343701" cy="309997"/>
            <a:chOff x="5076056" y="2138335"/>
            <a:chExt cx="428348" cy="386204"/>
          </a:xfrm>
        </p:grpSpPr>
        <p:sp>
          <p:nvSpPr>
            <p:cNvPr id="73"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74"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75" name="组合 74"/>
          <p:cNvGrpSpPr/>
          <p:nvPr/>
        </p:nvGrpSpPr>
        <p:grpSpPr>
          <a:xfrm>
            <a:off x="7881906" y="4677497"/>
            <a:ext cx="343701" cy="309997"/>
            <a:chOff x="5557128" y="2138335"/>
            <a:chExt cx="428348" cy="386204"/>
          </a:xfrm>
        </p:grpSpPr>
        <p:sp>
          <p:nvSpPr>
            <p:cNvPr id="76" name="Freeform 5"/>
            <p:cNvSpPr>
              <a:spLocks/>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77" name="KSO_Shape"/>
            <p:cNvSpPr>
              <a:spLocks/>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78" name="组合 77"/>
          <p:cNvGrpSpPr/>
          <p:nvPr/>
        </p:nvGrpSpPr>
        <p:grpSpPr>
          <a:xfrm>
            <a:off x="8241015" y="4677497"/>
            <a:ext cx="343701" cy="309997"/>
            <a:chOff x="6068610" y="2138335"/>
            <a:chExt cx="428348" cy="386204"/>
          </a:xfrm>
        </p:grpSpPr>
        <p:sp>
          <p:nvSpPr>
            <p:cNvPr id="79" name="Freeform 5"/>
            <p:cNvSpPr>
              <a:spLocks/>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80" name="KSO_Shape"/>
            <p:cNvSpPr>
              <a:spLocks/>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81" name="组合 80"/>
          <p:cNvGrpSpPr/>
          <p:nvPr/>
        </p:nvGrpSpPr>
        <p:grpSpPr>
          <a:xfrm>
            <a:off x="8600123" y="4677497"/>
            <a:ext cx="343701" cy="309997"/>
            <a:chOff x="6623914" y="2138335"/>
            <a:chExt cx="428348" cy="386204"/>
          </a:xfrm>
        </p:grpSpPr>
        <p:sp>
          <p:nvSpPr>
            <p:cNvPr id="82" name="Freeform 5"/>
            <p:cNvSpPr>
              <a:spLocks/>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83" name="KSO_Shape"/>
            <p:cNvSpPr>
              <a:spLocks/>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Tree>
    <p:extLst>
      <p:ext uri="{BB962C8B-B14F-4D97-AF65-F5344CB8AC3E}">
        <p14:creationId xmlns:p14="http://schemas.microsoft.com/office/powerpoint/2010/main" val="1056045839"/>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250" fill="hold"/>
                                        <p:tgtEl>
                                          <p:spTgt spid="21"/>
                                        </p:tgtEl>
                                        <p:attrNameLst>
                                          <p:attrName>ppt_w</p:attrName>
                                        </p:attrNameLst>
                                      </p:cBhvr>
                                      <p:tavLst>
                                        <p:tav tm="0">
                                          <p:val>
                                            <p:fltVal val="0"/>
                                          </p:val>
                                        </p:tav>
                                        <p:tav tm="100000">
                                          <p:val>
                                            <p:strVal val="#ppt_w"/>
                                          </p:val>
                                        </p:tav>
                                      </p:tavLst>
                                    </p:anim>
                                    <p:anim calcmode="lin" valueType="num">
                                      <p:cBhvr>
                                        <p:cTn id="20" dur="250" fill="hold"/>
                                        <p:tgtEl>
                                          <p:spTgt spid="21"/>
                                        </p:tgtEl>
                                        <p:attrNameLst>
                                          <p:attrName>ppt_h</p:attrName>
                                        </p:attrNameLst>
                                      </p:cBhvr>
                                      <p:tavLst>
                                        <p:tav tm="0">
                                          <p:val>
                                            <p:fltVal val="0"/>
                                          </p:val>
                                        </p:tav>
                                        <p:tav tm="100000">
                                          <p:val>
                                            <p:strVal val="#ppt_h"/>
                                          </p:val>
                                        </p:tav>
                                      </p:tavLst>
                                    </p:anim>
                                    <p:animEffect transition="in" filter="fade">
                                      <p:cBhvr>
                                        <p:cTn id="21" dur="250"/>
                                        <p:tgtEl>
                                          <p:spTgt spid="21"/>
                                        </p:tgtEl>
                                      </p:cBhvr>
                                    </p:animEffect>
                                  </p:childTnLst>
                                </p:cTn>
                              </p:par>
                            </p:childTnLst>
                          </p:cTn>
                        </p:par>
                        <p:par>
                          <p:cTn id="22" fill="hold">
                            <p:stCondLst>
                              <p:cond delay="125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1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250" fill="hold"/>
                                        <p:tgtEl>
                                          <p:spTgt spid="22"/>
                                        </p:tgtEl>
                                        <p:attrNameLst>
                                          <p:attrName>ppt_w</p:attrName>
                                        </p:attrNameLst>
                                      </p:cBhvr>
                                      <p:tavLst>
                                        <p:tav tm="0">
                                          <p:val>
                                            <p:fltVal val="0"/>
                                          </p:val>
                                        </p:tav>
                                        <p:tav tm="100000">
                                          <p:val>
                                            <p:strVal val="#ppt_w"/>
                                          </p:val>
                                        </p:tav>
                                      </p:tavLst>
                                    </p:anim>
                                    <p:anim calcmode="lin" valueType="num">
                                      <p:cBhvr>
                                        <p:cTn id="38" dur="250" fill="hold"/>
                                        <p:tgtEl>
                                          <p:spTgt spid="22"/>
                                        </p:tgtEl>
                                        <p:attrNameLst>
                                          <p:attrName>ppt_h</p:attrName>
                                        </p:attrNameLst>
                                      </p:cBhvr>
                                      <p:tavLst>
                                        <p:tav tm="0">
                                          <p:val>
                                            <p:fltVal val="0"/>
                                          </p:val>
                                        </p:tav>
                                        <p:tav tm="100000">
                                          <p:val>
                                            <p:strVal val="#ppt_h"/>
                                          </p:val>
                                        </p:tav>
                                      </p:tavLst>
                                    </p:anim>
                                    <p:animEffect transition="in" filter="fade">
                                      <p:cBhvr>
                                        <p:cTn id="39" dur="250"/>
                                        <p:tgtEl>
                                          <p:spTgt spid="22"/>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250" fill="hold"/>
                                        <p:tgtEl>
                                          <p:spTgt spid="23"/>
                                        </p:tgtEl>
                                        <p:attrNameLst>
                                          <p:attrName>ppt_w</p:attrName>
                                        </p:attrNameLst>
                                      </p:cBhvr>
                                      <p:tavLst>
                                        <p:tav tm="0">
                                          <p:val>
                                            <p:fltVal val="0"/>
                                          </p:val>
                                        </p:tav>
                                        <p:tav tm="100000">
                                          <p:val>
                                            <p:strVal val="#ppt_w"/>
                                          </p:val>
                                        </p:tav>
                                      </p:tavLst>
                                    </p:anim>
                                    <p:anim calcmode="lin" valueType="num">
                                      <p:cBhvr>
                                        <p:cTn id="56" dur="250" fill="hold"/>
                                        <p:tgtEl>
                                          <p:spTgt spid="23"/>
                                        </p:tgtEl>
                                        <p:attrNameLst>
                                          <p:attrName>ppt_h</p:attrName>
                                        </p:attrNameLst>
                                      </p:cBhvr>
                                      <p:tavLst>
                                        <p:tav tm="0">
                                          <p:val>
                                            <p:fltVal val="0"/>
                                          </p:val>
                                        </p:tav>
                                        <p:tav tm="100000">
                                          <p:val>
                                            <p:strVal val="#ppt_h"/>
                                          </p:val>
                                        </p:tav>
                                      </p:tavLst>
                                    </p:anim>
                                    <p:animEffect transition="in" filter="fade">
                                      <p:cBhvr>
                                        <p:cTn id="57" dur="250"/>
                                        <p:tgtEl>
                                          <p:spTgt spid="23"/>
                                        </p:tgtEl>
                                      </p:cBhvr>
                                    </p:animEffect>
                                  </p:childTnLst>
                                </p:cTn>
                              </p:par>
                            </p:childTnLst>
                          </p:cTn>
                        </p:par>
                        <p:par>
                          <p:cTn id="58" fill="hold">
                            <p:stCondLst>
                              <p:cond delay="3750"/>
                            </p:stCondLst>
                            <p:childTnLst>
                              <p:par>
                                <p:cTn id="59" presetID="53" presetClass="entr" presetSubtype="16"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childTnLst>
                          </p:cTn>
                        </p:par>
                        <p:par>
                          <p:cTn id="64" fill="hold">
                            <p:stCondLst>
                              <p:cond delay="4250"/>
                            </p:stCondLst>
                            <p:childTnLst>
                              <p:par>
                                <p:cTn id="65" presetID="53" presetClass="entr" presetSubtype="16"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4750"/>
                            </p:stCondLst>
                            <p:childTnLst>
                              <p:par>
                                <p:cTn id="71" presetID="53" presetClass="entr" presetSubtype="16"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250" fill="hold"/>
                                        <p:tgtEl>
                                          <p:spTgt spid="24"/>
                                        </p:tgtEl>
                                        <p:attrNameLst>
                                          <p:attrName>ppt_w</p:attrName>
                                        </p:attrNameLst>
                                      </p:cBhvr>
                                      <p:tavLst>
                                        <p:tav tm="0">
                                          <p:val>
                                            <p:fltVal val="0"/>
                                          </p:val>
                                        </p:tav>
                                        <p:tav tm="100000">
                                          <p:val>
                                            <p:strVal val="#ppt_w"/>
                                          </p:val>
                                        </p:tav>
                                      </p:tavLst>
                                    </p:anim>
                                    <p:anim calcmode="lin" valueType="num">
                                      <p:cBhvr>
                                        <p:cTn id="74" dur="250" fill="hold"/>
                                        <p:tgtEl>
                                          <p:spTgt spid="24"/>
                                        </p:tgtEl>
                                        <p:attrNameLst>
                                          <p:attrName>ppt_h</p:attrName>
                                        </p:attrNameLst>
                                      </p:cBhvr>
                                      <p:tavLst>
                                        <p:tav tm="0">
                                          <p:val>
                                            <p:fltVal val="0"/>
                                          </p:val>
                                        </p:tav>
                                        <p:tav tm="100000">
                                          <p:val>
                                            <p:strVal val="#ppt_h"/>
                                          </p:val>
                                        </p:tav>
                                      </p:tavLst>
                                    </p:anim>
                                    <p:animEffect transition="in" filter="fade">
                                      <p:cBhvr>
                                        <p:cTn id="75" dur="250"/>
                                        <p:tgtEl>
                                          <p:spTgt spid="24"/>
                                        </p:tgtEl>
                                      </p:cBhvr>
                                    </p:animEffect>
                                  </p:childTnLst>
                                </p:cTn>
                              </p:par>
                            </p:childTnLst>
                          </p:cTn>
                        </p:par>
                        <p:par>
                          <p:cTn id="76" fill="hold">
                            <p:stCondLst>
                              <p:cond delay="5000"/>
                            </p:stCondLst>
                            <p:childTnLst>
                              <p:par>
                                <p:cTn id="77" presetID="53" presetClass="entr" presetSubtype="16"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250" fill="hold"/>
                                        <p:tgtEl>
                                          <p:spTgt spid="34"/>
                                        </p:tgtEl>
                                        <p:attrNameLst>
                                          <p:attrName>ppt_w</p:attrName>
                                        </p:attrNameLst>
                                      </p:cBhvr>
                                      <p:tavLst>
                                        <p:tav tm="0">
                                          <p:val>
                                            <p:fltVal val="0"/>
                                          </p:val>
                                        </p:tav>
                                        <p:tav tm="100000">
                                          <p:val>
                                            <p:strVal val="#ppt_w"/>
                                          </p:val>
                                        </p:tav>
                                      </p:tavLst>
                                    </p:anim>
                                    <p:anim calcmode="lin" valueType="num">
                                      <p:cBhvr>
                                        <p:cTn id="80" dur="250" fill="hold"/>
                                        <p:tgtEl>
                                          <p:spTgt spid="34"/>
                                        </p:tgtEl>
                                        <p:attrNameLst>
                                          <p:attrName>ppt_h</p:attrName>
                                        </p:attrNameLst>
                                      </p:cBhvr>
                                      <p:tavLst>
                                        <p:tav tm="0">
                                          <p:val>
                                            <p:fltVal val="0"/>
                                          </p:val>
                                        </p:tav>
                                        <p:tav tm="100000">
                                          <p:val>
                                            <p:strVal val="#ppt_h"/>
                                          </p:val>
                                        </p:tav>
                                      </p:tavLst>
                                    </p:anim>
                                    <p:animEffect transition="in" filter="fade">
                                      <p:cBhvr>
                                        <p:cTn id="81" dur="250"/>
                                        <p:tgtEl>
                                          <p:spTgt spid="34"/>
                                        </p:tgtEl>
                                      </p:cBhvr>
                                    </p:animEffect>
                                  </p:childTnLst>
                                </p:cTn>
                              </p:par>
                            </p:childTnLst>
                          </p:cTn>
                        </p:par>
                        <p:par>
                          <p:cTn id="82" fill="hold">
                            <p:stCondLst>
                              <p:cond delay="525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250" fill="hold"/>
                                        <p:tgtEl>
                                          <p:spTgt spid="37"/>
                                        </p:tgtEl>
                                        <p:attrNameLst>
                                          <p:attrName>ppt_w</p:attrName>
                                        </p:attrNameLst>
                                      </p:cBhvr>
                                      <p:tavLst>
                                        <p:tav tm="0">
                                          <p:val>
                                            <p:fltVal val="0"/>
                                          </p:val>
                                        </p:tav>
                                        <p:tav tm="100000">
                                          <p:val>
                                            <p:strVal val="#ppt_w"/>
                                          </p:val>
                                        </p:tav>
                                      </p:tavLst>
                                    </p:anim>
                                    <p:anim calcmode="lin" valueType="num">
                                      <p:cBhvr>
                                        <p:cTn id="86" dur="250" fill="hold"/>
                                        <p:tgtEl>
                                          <p:spTgt spid="37"/>
                                        </p:tgtEl>
                                        <p:attrNameLst>
                                          <p:attrName>ppt_h</p:attrName>
                                        </p:attrNameLst>
                                      </p:cBhvr>
                                      <p:tavLst>
                                        <p:tav tm="0">
                                          <p:val>
                                            <p:fltVal val="0"/>
                                          </p:val>
                                        </p:tav>
                                        <p:tav tm="100000">
                                          <p:val>
                                            <p:strVal val="#ppt_h"/>
                                          </p:val>
                                        </p:tav>
                                      </p:tavLst>
                                    </p:anim>
                                    <p:animEffect transition="in" filter="fade">
                                      <p:cBhvr>
                                        <p:cTn id="87" dur="250"/>
                                        <p:tgtEl>
                                          <p:spTgt spid="37"/>
                                        </p:tgtEl>
                                      </p:cBhvr>
                                    </p:animEffect>
                                  </p:childTnLst>
                                </p:cTn>
                              </p:par>
                            </p:childTnLst>
                          </p:cTn>
                        </p:par>
                        <p:par>
                          <p:cTn id="88" fill="hold">
                            <p:stCondLst>
                              <p:cond delay="5500"/>
                            </p:stCondLst>
                            <p:childTnLst>
                              <p:par>
                                <p:cTn id="89" presetID="53" presetClass="entr" presetSubtype="16" fill="hold"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250" fill="hold"/>
                                        <p:tgtEl>
                                          <p:spTgt spid="49"/>
                                        </p:tgtEl>
                                        <p:attrNameLst>
                                          <p:attrName>ppt_w</p:attrName>
                                        </p:attrNameLst>
                                      </p:cBhvr>
                                      <p:tavLst>
                                        <p:tav tm="0">
                                          <p:val>
                                            <p:fltVal val="0"/>
                                          </p:val>
                                        </p:tav>
                                        <p:tav tm="100000">
                                          <p:val>
                                            <p:strVal val="#ppt_w"/>
                                          </p:val>
                                        </p:tav>
                                      </p:tavLst>
                                    </p:anim>
                                    <p:anim calcmode="lin" valueType="num">
                                      <p:cBhvr>
                                        <p:cTn id="92" dur="250" fill="hold"/>
                                        <p:tgtEl>
                                          <p:spTgt spid="49"/>
                                        </p:tgtEl>
                                        <p:attrNameLst>
                                          <p:attrName>ppt_h</p:attrName>
                                        </p:attrNameLst>
                                      </p:cBhvr>
                                      <p:tavLst>
                                        <p:tav tm="0">
                                          <p:val>
                                            <p:fltVal val="0"/>
                                          </p:val>
                                        </p:tav>
                                        <p:tav tm="100000">
                                          <p:val>
                                            <p:strVal val="#ppt_h"/>
                                          </p:val>
                                        </p:tav>
                                      </p:tavLst>
                                    </p:anim>
                                    <p:animEffect transition="in" filter="fade">
                                      <p:cBhvr>
                                        <p:cTn id="93" dur="250"/>
                                        <p:tgtEl>
                                          <p:spTgt spid="49"/>
                                        </p:tgtEl>
                                      </p:cBhvr>
                                    </p:animEffect>
                                  </p:childTnLst>
                                </p:cTn>
                              </p:par>
                            </p:childTnLst>
                          </p:cTn>
                        </p:par>
                        <p:par>
                          <p:cTn id="94" fill="hold">
                            <p:stCondLst>
                              <p:cond delay="5750"/>
                            </p:stCondLst>
                            <p:childTnLst>
                              <p:par>
                                <p:cTn id="95" presetID="53" presetClass="entr" presetSubtype="16"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250" fill="hold"/>
                                        <p:tgtEl>
                                          <p:spTgt spid="43"/>
                                        </p:tgtEl>
                                        <p:attrNameLst>
                                          <p:attrName>ppt_w</p:attrName>
                                        </p:attrNameLst>
                                      </p:cBhvr>
                                      <p:tavLst>
                                        <p:tav tm="0">
                                          <p:val>
                                            <p:fltVal val="0"/>
                                          </p:val>
                                        </p:tav>
                                        <p:tav tm="100000">
                                          <p:val>
                                            <p:strVal val="#ppt_w"/>
                                          </p:val>
                                        </p:tav>
                                      </p:tavLst>
                                    </p:anim>
                                    <p:anim calcmode="lin" valueType="num">
                                      <p:cBhvr>
                                        <p:cTn id="98" dur="250" fill="hold"/>
                                        <p:tgtEl>
                                          <p:spTgt spid="43"/>
                                        </p:tgtEl>
                                        <p:attrNameLst>
                                          <p:attrName>ppt_h</p:attrName>
                                        </p:attrNameLst>
                                      </p:cBhvr>
                                      <p:tavLst>
                                        <p:tav tm="0">
                                          <p:val>
                                            <p:fltVal val="0"/>
                                          </p:val>
                                        </p:tav>
                                        <p:tav tm="100000">
                                          <p:val>
                                            <p:strVal val="#ppt_h"/>
                                          </p:val>
                                        </p:tav>
                                      </p:tavLst>
                                    </p:anim>
                                    <p:animEffect transition="in" filter="fade">
                                      <p:cBhvr>
                                        <p:cTn id="99" dur="250"/>
                                        <p:tgtEl>
                                          <p:spTgt spid="43"/>
                                        </p:tgtEl>
                                      </p:cBhvr>
                                    </p:animEffect>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p:cTn id="103" dur="250" fill="hold"/>
                                        <p:tgtEl>
                                          <p:spTgt spid="40"/>
                                        </p:tgtEl>
                                        <p:attrNameLst>
                                          <p:attrName>ppt_w</p:attrName>
                                        </p:attrNameLst>
                                      </p:cBhvr>
                                      <p:tavLst>
                                        <p:tav tm="0">
                                          <p:val>
                                            <p:fltVal val="0"/>
                                          </p:val>
                                        </p:tav>
                                        <p:tav tm="100000">
                                          <p:val>
                                            <p:strVal val="#ppt_w"/>
                                          </p:val>
                                        </p:tav>
                                      </p:tavLst>
                                    </p:anim>
                                    <p:anim calcmode="lin" valueType="num">
                                      <p:cBhvr>
                                        <p:cTn id="104" dur="250" fill="hold"/>
                                        <p:tgtEl>
                                          <p:spTgt spid="40"/>
                                        </p:tgtEl>
                                        <p:attrNameLst>
                                          <p:attrName>ppt_h</p:attrName>
                                        </p:attrNameLst>
                                      </p:cBhvr>
                                      <p:tavLst>
                                        <p:tav tm="0">
                                          <p:val>
                                            <p:fltVal val="0"/>
                                          </p:val>
                                        </p:tav>
                                        <p:tav tm="100000">
                                          <p:val>
                                            <p:strVal val="#ppt_h"/>
                                          </p:val>
                                        </p:tav>
                                      </p:tavLst>
                                    </p:anim>
                                    <p:animEffect transition="in" filter="fade">
                                      <p:cBhvr>
                                        <p:cTn id="105" dur="250"/>
                                        <p:tgtEl>
                                          <p:spTgt spid="40"/>
                                        </p:tgtEl>
                                      </p:cBhvr>
                                    </p:animEffect>
                                  </p:childTnLst>
                                </p:cTn>
                              </p:par>
                            </p:childTnLst>
                          </p:cTn>
                        </p:par>
                        <p:par>
                          <p:cTn id="106" fill="hold">
                            <p:stCondLst>
                              <p:cond delay="6250"/>
                            </p:stCondLst>
                            <p:childTnLst>
                              <p:par>
                                <p:cTn id="107" presetID="53" presetClass="entr" presetSubtype="16" fill="hold" nodeType="after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250" fill="hold"/>
                                        <p:tgtEl>
                                          <p:spTgt spid="25"/>
                                        </p:tgtEl>
                                        <p:attrNameLst>
                                          <p:attrName>ppt_w</p:attrName>
                                        </p:attrNameLst>
                                      </p:cBhvr>
                                      <p:tavLst>
                                        <p:tav tm="0">
                                          <p:val>
                                            <p:fltVal val="0"/>
                                          </p:val>
                                        </p:tav>
                                        <p:tav tm="100000">
                                          <p:val>
                                            <p:strVal val="#ppt_w"/>
                                          </p:val>
                                        </p:tav>
                                      </p:tavLst>
                                    </p:anim>
                                    <p:anim calcmode="lin" valueType="num">
                                      <p:cBhvr>
                                        <p:cTn id="110" dur="250" fill="hold"/>
                                        <p:tgtEl>
                                          <p:spTgt spid="25"/>
                                        </p:tgtEl>
                                        <p:attrNameLst>
                                          <p:attrName>ppt_h</p:attrName>
                                        </p:attrNameLst>
                                      </p:cBhvr>
                                      <p:tavLst>
                                        <p:tav tm="0">
                                          <p:val>
                                            <p:fltVal val="0"/>
                                          </p:val>
                                        </p:tav>
                                        <p:tav tm="100000">
                                          <p:val>
                                            <p:strVal val="#ppt_h"/>
                                          </p:val>
                                        </p:tav>
                                      </p:tavLst>
                                    </p:anim>
                                    <p:animEffect transition="in" filter="fade">
                                      <p:cBhvr>
                                        <p:cTn id="111" dur="250"/>
                                        <p:tgtEl>
                                          <p:spTgt spid="25"/>
                                        </p:tgtEl>
                                      </p:cBhvr>
                                    </p:animEffect>
                                  </p:childTnLst>
                                </p:cTn>
                              </p:par>
                            </p:childTnLst>
                          </p:cTn>
                        </p:par>
                        <p:par>
                          <p:cTn id="112" fill="hold">
                            <p:stCondLst>
                              <p:cond delay="6500"/>
                            </p:stCondLst>
                            <p:childTnLst>
                              <p:par>
                                <p:cTn id="113" presetID="53" presetClass="entr" presetSubtype="16"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250" fill="hold"/>
                                        <p:tgtEl>
                                          <p:spTgt spid="31"/>
                                        </p:tgtEl>
                                        <p:attrNameLst>
                                          <p:attrName>ppt_w</p:attrName>
                                        </p:attrNameLst>
                                      </p:cBhvr>
                                      <p:tavLst>
                                        <p:tav tm="0">
                                          <p:val>
                                            <p:fltVal val="0"/>
                                          </p:val>
                                        </p:tav>
                                        <p:tav tm="100000">
                                          <p:val>
                                            <p:strVal val="#ppt_w"/>
                                          </p:val>
                                        </p:tav>
                                      </p:tavLst>
                                    </p:anim>
                                    <p:anim calcmode="lin" valueType="num">
                                      <p:cBhvr>
                                        <p:cTn id="116" dur="250" fill="hold"/>
                                        <p:tgtEl>
                                          <p:spTgt spid="31"/>
                                        </p:tgtEl>
                                        <p:attrNameLst>
                                          <p:attrName>ppt_h</p:attrName>
                                        </p:attrNameLst>
                                      </p:cBhvr>
                                      <p:tavLst>
                                        <p:tav tm="0">
                                          <p:val>
                                            <p:fltVal val="0"/>
                                          </p:val>
                                        </p:tav>
                                        <p:tav tm="100000">
                                          <p:val>
                                            <p:strVal val="#ppt_h"/>
                                          </p:val>
                                        </p:tav>
                                      </p:tavLst>
                                    </p:anim>
                                    <p:animEffect transition="in" filter="fade">
                                      <p:cBhvr>
                                        <p:cTn id="117" dur="250"/>
                                        <p:tgtEl>
                                          <p:spTgt spid="31"/>
                                        </p:tgtEl>
                                      </p:cBhvr>
                                    </p:animEffect>
                                  </p:childTnLst>
                                </p:cTn>
                              </p:par>
                            </p:childTnLst>
                          </p:cTn>
                        </p:par>
                        <p:par>
                          <p:cTn id="118" fill="hold">
                            <p:stCondLst>
                              <p:cond delay="6750"/>
                            </p:stCondLst>
                            <p:childTnLst>
                              <p:par>
                                <p:cTn id="119" presetID="53" presetClass="entr" presetSubtype="16" fill="hold" nodeType="afterEffect">
                                  <p:stCondLst>
                                    <p:cond delay="0"/>
                                  </p:stCondLst>
                                  <p:childTnLst>
                                    <p:set>
                                      <p:cBhvr>
                                        <p:cTn id="120" dur="1" fill="hold">
                                          <p:stCondLst>
                                            <p:cond delay="0"/>
                                          </p:stCondLst>
                                        </p:cTn>
                                        <p:tgtEl>
                                          <p:spTgt spid="52"/>
                                        </p:tgtEl>
                                        <p:attrNameLst>
                                          <p:attrName>style.visibility</p:attrName>
                                        </p:attrNameLst>
                                      </p:cBhvr>
                                      <p:to>
                                        <p:strVal val="visible"/>
                                      </p:to>
                                    </p:set>
                                    <p:anim calcmode="lin" valueType="num">
                                      <p:cBhvr>
                                        <p:cTn id="121" dur="250" fill="hold"/>
                                        <p:tgtEl>
                                          <p:spTgt spid="52"/>
                                        </p:tgtEl>
                                        <p:attrNameLst>
                                          <p:attrName>ppt_w</p:attrName>
                                        </p:attrNameLst>
                                      </p:cBhvr>
                                      <p:tavLst>
                                        <p:tav tm="0">
                                          <p:val>
                                            <p:fltVal val="0"/>
                                          </p:val>
                                        </p:tav>
                                        <p:tav tm="100000">
                                          <p:val>
                                            <p:strVal val="#ppt_w"/>
                                          </p:val>
                                        </p:tav>
                                      </p:tavLst>
                                    </p:anim>
                                    <p:anim calcmode="lin" valueType="num">
                                      <p:cBhvr>
                                        <p:cTn id="122" dur="250" fill="hold"/>
                                        <p:tgtEl>
                                          <p:spTgt spid="52"/>
                                        </p:tgtEl>
                                        <p:attrNameLst>
                                          <p:attrName>ppt_h</p:attrName>
                                        </p:attrNameLst>
                                      </p:cBhvr>
                                      <p:tavLst>
                                        <p:tav tm="0">
                                          <p:val>
                                            <p:fltVal val="0"/>
                                          </p:val>
                                        </p:tav>
                                        <p:tav tm="100000">
                                          <p:val>
                                            <p:strVal val="#ppt_h"/>
                                          </p:val>
                                        </p:tav>
                                      </p:tavLst>
                                    </p:anim>
                                    <p:animEffect transition="in" filter="fade">
                                      <p:cBhvr>
                                        <p:cTn id="123" dur="250"/>
                                        <p:tgtEl>
                                          <p:spTgt spid="52"/>
                                        </p:tgtEl>
                                      </p:cBhvr>
                                    </p:animEffect>
                                  </p:childTnLst>
                                </p:cTn>
                              </p:par>
                            </p:childTnLst>
                          </p:cTn>
                        </p:par>
                        <p:par>
                          <p:cTn id="124" fill="hold">
                            <p:stCondLst>
                              <p:cond delay="7000"/>
                            </p:stCondLst>
                            <p:childTnLst>
                              <p:par>
                                <p:cTn id="125" presetID="53" presetClass="entr" presetSubtype="16"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 calcmode="lin" valueType="num">
                                      <p:cBhvr>
                                        <p:cTn id="127" dur="250" fill="hold"/>
                                        <p:tgtEl>
                                          <p:spTgt spid="55"/>
                                        </p:tgtEl>
                                        <p:attrNameLst>
                                          <p:attrName>ppt_w</p:attrName>
                                        </p:attrNameLst>
                                      </p:cBhvr>
                                      <p:tavLst>
                                        <p:tav tm="0">
                                          <p:val>
                                            <p:fltVal val="0"/>
                                          </p:val>
                                        </p:tav>
                                        <p:tav tm="100000">
                                          <p:val>
                                            <p:strVal val="#ppt_w"/>
                                          </p:val>
                                        </p:tav>
                                      </p:tavLst>
                                    </p:anim>
                                    <p:anim calcmode="lin" valueType="num">
                                      <p:cBhvr>
                                        <p:cTn id="128" dur="250" fill="hold"/>
                                        <p:tgtEl>
                                          <p:spTgt spid="55"/>
                                        </p:tgtEl>
                                        <p:attrNameLst>
                                          <p:attrName>ppt_h</p:attrName>
                                        </p:attrNameLst>
                                      </p:cBhvr>
                                      <p:tavLst>
                                        <p:tav tm="0">
                                          <p:val>
                                            <p:fltVal val="0"/>
                                          </p:val>
                                        </p:tav>
                                        <p:tav tm="100000">
                                          <p:val>
                                            <p:strVal val="#ppt_h"/>
                                          </p:val>
                                        </p:tav>
                                      </p:tavLst>
                                    </p:anim>
                                    <p:animEffect transition="in" filter="fade">
                                      <p:cBhvr>
                                        <p:cTn id="129" dur="250"/>
                                        <p:tgtEl>
                                          <p:spTgt spid="55"/>
                                        </p:tgtEl>
                                      </p:cBhvr>
                                    </p:animEffect>
                                  </p:childTnLst>
                                </p:cTn>
                              </p:par>
                            </p:childTnLst>
                          </p:cTn>
                        </p:par>
                        <p:par>
                          <p:cTn id="130" fill="hold">
                            <p:stCondLst>
                              <p:cond delay="7250"/>
                            </p:stCondLst>
                            <p:childTnLst>
                              <p:par>
                                <p:cTn id="131" presetID="53" presetClass="entr" presetSubtype="16" fill="hold" nodeType="after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250" fill="hold"/>
                                        <p:tgtEl>
                                          <p:spTgt spid="28"/>
                                        </p:tgtEl>
                                        <p:attrNameLst>
                                          <p:attrName>ppt_w</p:attrName>
                                        </p:attrNameLst>
                                      </p:cBhvr>
                                      <p:tavLst>
                                        <p:tav tm="0">
                                          <p:val>
                                            <p:fltVal val="0"/>
                                          </p:val>
                                        </p:tav>
                                        <p:tav tm="100000">
                                          <p:val>
                                            <p:strVal val="#ppt_w"/>
                                          </p:val>
                                        </p:tav>
                                      </p:tavLst>
                                    </p:anim>
                                    <p:anim calcmode="lin" valueType="num">
                                      <p:cBhvr>
                                        <p:cTn id="134" dur="250" fill="hold"/>
                                        <p:tgtEl>
                                          <p:spTgt spid="28"/>
                                        </p:tgtEl>
                                        <p:attrNameLst>
                                          <p:attrName>ppt_h</p:attrName>
                                        </p:attrNameLst>
                                      </p:cBhvr>
                                      <p:tavLst>
                                        <p:tav tm="0">
                                          <p:val>
                                            <p:fltVal val="0"/>
                                          </p:val>
                                        </p:tav>
                                        <p:tav tm="100000">
                                          <p:val>
                                            <p:strVal val="#ppt_h"/>
                                          </p:val>
                                        </p:tav>
                                      </p:tavLst>
                                    </p:anim>
                                    <p:animEffect transition="in" filter="fade">
                                      <p:cBhvr>
                                        <p:cTn id="135" dur="250"/>
                                        <p:tgtEl>
                                          <p:spTgt spid="28"/>
                                        </p:tgtEl>
                                      </p:cBhvr>
                                    </p:animEffect>
                                  </p:childTnLst>
                                </p:cTn>
                              </p:par>
                            </p:childTnLst>
                          </p:cTn>
                        </p:par>
                        <p:par>
                          <p:cTn id="136" fill="hold">
                            <p:stCondLst>
                              <p:cond delay="7500"/>
                            </p:stCondLst>
                            <p:childTnLst>
                              <p:par>
                                <p:cTn id="137" presetID="53" presetClass="entr" presetSubtype="16" fill="hold"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250" fill="hold"/>
                                        <p:tgtEl>
                                          <p:spTgt spid="46"/>
                                        </p:tgtEl>
                                        <p:attrNameLst>
                                          <p:attrName>ppt_w</p:attrName>
                                        </p:attrNameLst>
                                      </p:cBhvr>
                                      <p:tavLst>
                                        <p:tav tm="0">
                                          <p:val>
                                            <p:fltVal val="0"/>
                                          </p:val>
                                        </p:tav>
                                        <p:tav tm="100000">
                                          <p:val>
                                            <p:strVal val="#ppt_w"/>
                                          </p:val>
                                        </p:tav>
                                      </p:tavLst>
                                    </p:anim>
                                    <p:anim calcmode="lin" valueType="num">
                                      <p:cBhvr>
                                        <p:cTn id="140" dur="250" fill="hold"/>
                                        <p:tgtEl>
                                          <p:spTgt spid="46"/>
                                        </p:tgtEl>
                                        <p:attrNameLst>
                                          <p:attrName>ppt_h</p:attrName>
                                        </p:attrNameLst>
                                      </p:cBhvr>
                                      <p:tavLst>
                                        <p:tav tm="0">
                                          <p:val>
                                            <p:fltVal val="0"/>
                                          </p:val>
                                        </p:tav>
                                        <p:tav tm="100000">
                                          <p:val>
                                            <p:strVal val="#ppt_h"/>
                                          </p:val>
                                        </p:tav>
                                      </p:tavLst>
                                    </p:anim>
                                    <p:animEffect transition="in" filter="fade">
                                      <p:cBhvr>
                                        <p:cTn id="141" dur="250"/>
                                        <p:tgtEl>
                                          <p:spTgt spid="46"/>
                                        </p:tgtEl>
                                      </p:cBhvr>
                                    </p:animEffect>
                                  </p:childTnLst>
                                </p:cTn>
                              </p:par>
                            </p:childTnLst>
                          </p:cTn>
                        </p:par>
                        <p:par>
                          <p:cTn id="142" fill="hold">
                            <p:stCondLst>
                              <p:cond delay="7750"/>
                            </p:stCondLst>
                            <p:childTnLst>
                              <p:par>
                                <p:cTn id="143" presetID="53" presetClass="entr" presetSubtype="16" fill="hold" nodeType="afterEffect">
                                  <p:stCondLst>
                                    <p:cond delay="0"/>
                                  </p:stCondLst>
                                  <p:childTnLst>
                                    <p:set>
                                      <p:cBhvr>
                                        <p:cTn id="144" dur="1" fill="hold">
                                          <p:stCondLst>
                                            <p:cond delay="0"/>
                                          </p:stCondLst>
                                        </p:cTn>
                                        <p:tgtEl>
                                          <p:spTgt spid="58"/>
                                        </p:tgtEl>
                                        <p:attrNameLst>
                                          <p:attrName>style.visibility</p:attrName>
                                        </p:attrNameLst>
                                      </p:cBhvr>
                                      <p:to>
                                        <p:strVal val="visible"/>
                                      </p:to>
                                    </p:set>
                                    <p:anim calcmode="lin" valueType="num">
                                      <p:cBhvr>
                                        <p:cTn id="145" dur="250" fill="hold"/>
                                        <p:tgtEl>
                                          <p:spTgt spid="58"/>
                                        </p:tgtEl>
                                        <p:attrNameLst>
                                          <p:attrName>ppt_w</p:attrName>
                                        </p:attrNameLst>
                                      </p:cBhvr>
                                      <p:tavLst>
                                        <p:tav tm="0">
                                          <p:val>
                                            <p:fltVal val="0"/>
                                          </p:val>
                                        </p:tav>
                                        <p:tav tm="100000">
                                          <p:val>
                                            <p:strVal val="#ppt_w"/>
                                          </p:val>
                                        </p:tav>
                                      </p:tavLst>
                                    </p:anim>
                                    <p:anim calcmode="lin" valueType="num">
                                      <p:cBhvr>
                                        <p:cTn id="146" dur="250" fill="hold"/>
                                        <p:tgtEl>
                                          <p:spTgt spid="58"/>
                                        </p:tgtEl>
                                        <p:attrNameLst>
                                          <p:attrName>ppt_h</p:attrName>
                                        </p:attrNameLst>
                                      </p:cBhvr>
                                      <p:tavLst>
                                        <p:tav tm="0">
                                          <p:val>
                                            <p:fltVal val="0"/>
                                          </p:val>
                                        </p:tav>
                                        <p:tav tm="100000">
                                          <p:val>
                                            <p:strVal val="#ppt_h"/>
                                          </p:val>
                                        </p:tav>
                                      </p:tavLst>
                                    </p:anim>
                                    <p:animEffect transition="in" filter="fade">
                                      <p:cBhvr>
                                        <p:cTn id="147" dur="250"/>
                                        <p:tgtEl>
                                          <p:spTgt spid="58"/>
                                        </p:tgtEl>
                                      </p:cBhvr>
                                    </p:animEffect>
                                  </p:childTnLst>
                                </p:cTn>
                              </p:par>
                            </p:childTnLst>
                          </p:cTn>
                        </p:par>
                        <p:par>
                          <p:cTn id="148" fill="hold">
                            <p:stCondLst>
                              <p:cond delay="8000"/>
                            </p:stCondLst>
                            <p:childTnLst>
                              <p:par>
                                <p:cTn id="149" presetID="10" presetClass="entr" presetSubtype="0"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Effect transition="in" filter="fade">
                                      <p:cBhvr>
                                        <p:cTn id="151" dur="500"/>
                                        <p:tgtEl>
                                          <p:spTgt spid="61"/>
                                        </p:tgtEl>
                                      </p:cBhvr>
                                    </p:animEffect>
                                  </p:childTnLst>
                                </p:cTn>
                              </p:par>
                              <p:par>
                                <p:cTn id="152" presetID="10" presetClass="entr" presetSubtype="0" fill="hold" nodeType="with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fade">
                                      <p:cBhvr>
                                        <p:cTn id="154" dur="500"/>
                                        <p:tgtEl>
                                          <p:spTgt spid="63"/>
                                        </p:tgtEl>
                                      </p:cBhvr>
                                    </p:animEffect>
                                  </p:childTnLst>
                                </p:cTn>
                              </p:par>
                            </p:childTnLst>
                          </p:cTn>
                        </p:par>
                        <p:par>
                          <p:cTn id="155" fill="hold">
                            <p:stCondLst>
                              <p:cond delay="8500"/>
                            </p:stCondLst>
                            <p:childTnLst>
                              <p:par>
                                <p:cTn id="156" presetID="1" presetClass="entr" presetSubtype="0" fill="hold" nodeType="afterEffect">
                                  <p:stCondLst>
                                    <p:cond delay="0"/>
                                  </p:stCondLst>
                                  <p:childTnLst>
                                    <p:set>
                                      <p:cBhvr>
                                        <p:cTn id="157" dur="1" fill="hold">
                                          <p:stCondLst>
                                            <p:cond delay="0"/>
                                          </p:stCondLst>
                                        </p:cTn>
                                        <p:tgtEl>
                                          <p:spTgt spid="63"/>
                                        </p:tgtEl>
                                        <p:attrNameLst>
                                          <p:attrName>style.visibility</p:attrName>
                                        </p:attrNameLst>
                                      </p:cBhvr>
                                      <p:to>
                                        <p:strVal val="visible"/>
                                      </p:to>
                                    </p:set>
                                  </p:childTnLst>
                                </p:cTn>
                              </p:par>
                              <p:par>
                                <p:cTn id="158" presetID="63" presetClass="path" presetSubtype="0" accel="50000" decel="50000" fill="hold" nodeType="withEffect">
                                  <p:stCondLst>
                                    <p:cond delay="0"/>
                                  </p:stCondLst>
                                  <p:childTnLst>
                                    <p:animMotion origin="layout" path="M 4.44444E-6 -4.78691E-6 L 0.575 -4.78691E-6 " pathEditMode="relative" rAng="0" ptsTypes="AA">
                                      <p:cBhvr>
                                        <p:cTn id="159" dur="2000" fill="hold"/>
                                        <p:tgtEl>
                                          <p:spTgt spid="63"/>
                                        </p:tgtEl>
                                        <p:attrNameLst>
                                          <p:attrName>ppt_x</p:attrName>
                                          <p:attrName>ppt_y</p:attrName>
                                        </p:attrNameLst>
                                      </p:cBhvr>
                                      <p:rCtr x="28750" y="0"/>
                                    </p:animMotion>
                                  </p:childTnLst>
                                </p:cTn>
                              </p:par>
                              <p:par>
                                <p:cTn id="160" presetID="22" presetClass="entr" presetSubtype="8" fill="hold" grpId="0" nodeType="withEffect">
                                  <p:stCondLst>
                                    <p:cond delay="250"/>
                                  </p:stCondLst>
                                  <p:childTnLst>
                                    <p:set>
                                      <p:cBhvr>
                                        <p:cTn id="161" dur="1" fill="hold">
                                          <p:stCondLst>
                                            <p:cond delay="0"/>
                                          </p:stCondLst>
                                        </p:cTn>
                                        <p:tgtEl>
                                          <p:spTgt spid="62"/>
                                        </p:tgtEl>
                                        <p:attrNameLst>
                                          <p:attrName>style.visibility</p:attrName>
                                        </p:attrNameLst>
                                      </p:cBhvr>
                                      <p:to>
                                        <p:strVal val="visible"/>
                                      </p:to>
                                    </p:set>
                                    <p:animEffect transition="in" filter="wipe(left)">
                                      <p:cBhvr>
                                        <p:cTn id="162" dur="1750"/>
                                        <p:tgtEl>
                                          <p:spTgt spid="62"/>
                                        </p:tgtEl>
                                      </p:cBhvr>
                                    </p:animEffect>
                                  </p:childTnLst>
                                </p:cTn>
                              </p:par>
                              <p:par>
                                <p:cTn id="163" presetID="1" presetClass="entr" presetSubtype="0" fill="hold" nodeType="withEffect">
                                  <p:stCondLst>
                                    <p:cond delay="0"/>
                                  </p:stCondLst>
                                  <p:childTnLst>
                                    <p:set>
                                      <p:cBhvr>
                                        <p:cTn id="164" dur="1" fill="hold">
                                          <p:stCondLst>
                                            <p:cond delay="0"/>
                                          </p:stCondLst>
                                        </p:cTn>
                                        <p:tgtEl>
                                          <p:spTgt spid="66"/>
                                        </p:tgtEl>
                                        <p:attrNameLst>
                                          <p:attrName>style.visibility</p:attrName>
                                        </p:attrNameLst>
                                      </p:cBhvr>
                                      <p:to>
                                        <p:strVal val="visible"/>
                                      </p:to>
                                    </p:set>
                                  </p:childTnLst>
                                </p:cTn>
                              </p:par>
                              <p:par>
                                <p:cTn id="165" presetID="63" presetClass="path" presetSubtype="0" accel="50000" decel="50000" fill="hold" nodeType="withEffect">
                                  <p:stCondLst>
                                    <p:cond delay="0"/>
                                  </p:stCondLst>
                                  <p:childTnLst>
                                    <p:animMotion origin="layout" path="M -4.16667E-6 4.93827E-6 L 0.58351 4.93827E-6 " pathEditMode="relative" rAng="0" ptsTypes="AA">
                                      <p:cBhvr>
                                        <p:cTn id="166" dur="2000" fill="hold"/>
                                        <p:tgtEl>
                                          <p:spTgt spid="66"/>
                                        </p:tgtEl>
                                        <p:attrNameLst>
                                          <p:attrName>ppt_x</p:attrName>
                                          <p:attrName>ppt_y</p:attrName>
                                        </p:attrNameLst>
                                      </p:cBhvr>
                                      <p:rCtr x="29167" y="0"/>
                                    </p:animMotion>
                                  </p:childTnLst>
                                </p:cTn>
                              </p:par>
                            </p:childTnLst>
                          </p:cTn>
                        </p:par>
                        <p:par>
                          <p:cTn id="167" fill="hold">
                            <p:stCondLst>
                              <p:cond delay="10500"/>
                            </p:stCondLst>
                            <p:childTnLst>
                              <p:par>
                                <p:cTn id="168" presetID="42" presetClass="exit" presetSubtype="0" fill="hold" nodeType="afterEffect">
                                  <p:stCondLst>
                                    <p:cond delay="0"/>
                                  </p:stCondLst>
                                  <p:childTnLst>
                                    <p:animEffect transition="out" filter="fade">
                                      <p:cBhvr>
                                        <p:cTn id="169" dur="1000"/>
                                        <p:tgtEl>
                                          <p:spTgt spid="66"/>
                                        </p:tgtEl>
                                      </p:cBhvr>
                                    </p:animEffect>
                                    <p:anim calcmode="lin" valueType="num">
                                      <p:cBhvr>
                                        <p:cTn id="170" dur="1000"/>
                                        <p:tgtEl>
                                          <p:spTgt spid="66"/>
                                        </p:tgtEl>
                                        <p:attrNameLst>
                                          <p:attrName>ppt_x</p:attrName>
                                        </p:attrNameLst>
                                      </p:cBhvr>
                                      <p:tavLst>
                                        <p:tav tm="0">
                                          <p:val>
                                            <p:strVal val="ppt_x"/>
                                          </p:val>
                                        </p:tav>
                                        <p:tav tm="100000">
                                          <p:val>
                                            <p:strVal val="ppt_x"/>
                                          </p:val>
                                        </p:tav>
                                      </p:tavLst>
                                    </p:anim>
                                    <p:anim calcmode="lin" valueType="num">
                                      <p:cBhvr>
                                        <p:cTn id="171" dur="1000"/>
                                        <p:tgtEl>
                                          <p:spTgt spid="66"/>
                                        </p:tgtEl>
                                        <p:attrNameLst>
                                          <p:attrName>ppt_y</p:attrName>
                                        </p:attrNameLst>
                                      </p:cBhvr>
                                      <p:tavLst>
                                        <p:tav tm="0">
                                          <p:val>
                                            <p:strVal val="ppt_y"/>
                                          </p:val>
                                        </p:tav>
                                        <p:tav tm="100000">
                                          <p:val>
                                            <p:strVal val="ppt_y+.1"/>
                                          </p:val>
                                        </p:tav>
                                      </p:tavLst>
                                    </p:anim>
                                    <p:set>
                                      <p:cBhvr>
                                        <p:cTn id="172" dur="1" fill="hold">
                                          <p:stCondLst>
                                            <p:cond delay="999"/>
                                          </p:stCondLst>
                                        </p:cTn>
                                        <p:tgtEl>
                                          <p:spTgt spid="66"/>
                                        </p:tgtEl>
                                        <p:attrNameLst>
                                          <p:attrName>style.visibility</p:attrName>
                                        </p:attrNameLst>
                                      </p:cBhvr>
                                      <p:to>
                                        <p:strVal val="hidden"/>
                                      </p:to>
                                    </p:set>
                                  </p:childTnLst>
                                </p:cTn>
                              </p:par>
                            </p:childTnLst>
                          </p:cTn>
                        </p:par>
                        <p:par>
                          <p:cTn id="173" fill="hold">
                            <p:stCondLst>
                              <p:cond delay="11500"/>
                            </p:stCondLst>
                            <p:childTnLst>
                              <p:par>
                                <p:cTn id="174" presetID="16" presetClass="entr" presetSubtype="21"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Effect transition="in" filter="barn(inVertical)">
                                      <p:cBhvr>
                                        <p:cTn id="176" dur="500"/>
                                        <p:tgtEl>
                                          <p:spTgt spid="67"/>
                                        </p:tgtEl>
                                      </p:cBhvr>
                                    </p:animEffect>
                                  </p:childTnLst>
                                </p:cTn>
                              </p:par>
                            </p:childTnLst>
                          </p:cTn>
                        </p:par>
                        <p:par>
                          <p:cTn id="177" fill="hold">
                            <p:stCondLst>
                              <p:cond delay="12000"/>
                            </p:stCondLst>
                            <p:childTnLst>
                              <p:par>
                                <p:cTn id="178" presetID="52" presetClass="entr" presetSubtype="0" fill="hold" grpId="0" nodeType="afterEffect">
                                  <p:stCondLst>
                                    <p:cond delay="0"/>
                                  </p:stCondLst>
                                  <p:iterate type="lt">
                                    <p:tmPct val="10000"/>
                                  </p:iterate>
                                  <p:childTnLst>
                                    <p:set>
                                      <p:cBhvr>
                                        <p:cTn id="179" dur="1" fill="hold">
                                          <p:stCondLst>
                                            <p:cond delay="0"/>
                                          </p:stCondLst>
                                        </p:cTn>
                                        <p:tgtEl>
                                          <p:spTgt spid="68"/>
                                        </p:tgtEl>
                                        <p:attrNameLst>
                                          <p:attrName>style.visibility</p:attrName>
                                        </p:attrNameLst>
                                      </p:cBhvr>
                                      <p:to>
                                        <p:strVal val="visible"/>
                                      </p:to>
                                    </p:set>
                                    <p:animScale>
                                      <p:cBhvr>
                                        <p:cTn id="180" dur="5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1" dur="500" decel="50000" fill="hold">
                                          <p:stCondLst>
                                            <p:cond delay="0"/>
                                          </p:stCondLst>
                                        </p:cTn>
                                        <p:tgtEl>
                                          <p:spTgt spid="68"/>
                                        </p:tgtEl>
                                        <p:attrNameLst>
                                          <p:attrName>ppt_x</p:attrName>
                                          <p:attrName>ppt_y</p:attrName>
                                        </p:attrNameLst>
                                      </p:cBhvr>
                                    </p:animMotion>
                                    <p:animEffect transition="in" filter="fade">
                                      <p:cBhvr>
                                        <p:cTn id="182" dur="500"/>
                                        <p:tgtEl>
                                          <p:spTgt spid="68"/>
                                        </p:tgtEl>
                                      </p:cBhvr>
                                    </p:animEffect>
                                  </p:childTnLst>
                                </p:cTn>
                              </p:par>
                            </p:childTnLst>
                          </p:cTn>
                        </p:par>
                        <p:par>
                          <p:cTn id="183" fill="hold">
                            <p:stCondLst>
                              <p:cond delay="13650"/>
                            </p:stCondLst>
                            <p:childTnLst>
                              <p:par>
                                <p:cTn id="184" presetID="2" presetClass="entr" presetSubtype="2" fill="hold" nodeType="afterEffect">
                                  <p:stCondLst>
                                    <p:cond delay="0"/>
                                  </p:stCondLst>
                                  <p:childTnLst>
                                    <p:set>
                                      <p:cBhvr>
                                        <p:cTn id="185" dur="1" fill="hold">
                                          <p:stCondLst>
                                            <p:cond delay="0"/>
                                          </p:stCondLst>
                                        </p:cTn>
                                        <p:tgtEl>
                                          <p:spTgt spid="81"/>
                                        </p:tgtEl>
                                        <p:attrNameLst>
                                          <p:attrName>style.visibility</p:attrName>
                                        </p:attrNameLst>
                                      </p:cBhvr>
                                      <p:to>
                                        <p:strVal val="visible"/>
                                      </p:to>
                                    </p:set>
                                    <p:anim calcmode="lin" valueType="num">
                                      <p:cBhvr additive="base">
                                        <p:cTn id="186" dur="500" fill="hold"/>
                                        <p:tgtEl>
                                          <p:spTgt spid="81"/>
                                        </p:tgtEl>
                                        <p:attrNameLst>
                                          <p:attrName>ppt_x</p:attrName>
                                        </p:attrNameLst>
                                      </p:cBhvr>
                                      <p:tavLst>
                                        <p:tav tm="0">
                                          <p:val>
                                            <p:strVal val="1+#ppt_w/2"/>
                                          </p:val>
                                        </p:tav>
                                        <p:tav tm="100000">
                                          <p:val>
                                            <p:strVal val="#ppt_x"/>
                                          </p:val>
                                        </p:tav>
                                      </p:tavLst>
                                    </p:anim>
                                    <p:anim calcmode="lin" valueType="num">
                                      <p:cBhvr additive="base">
                                        <p:cTn id="187" dur="500" fill="hold"/>
                                        <p:tgtEl>
                                          <p:spTgt spid="81"/>
                                        </p:tgtEl>
                                        <p:attrNameLst>
                                          <p:attrName>ppt_y</p:attrName>
                                        </p:attrNameLst>
                                      </p:cBhvr>
                                      <p:tavLst>
                                        <p:tav tm="0">
                                          <p:val>
                                            <p:strVal val="#ppt_y"/>
                                          </p:val>
                                        </p:tav>
                                        <p:tav tm="100000">
                                          <p:val>
                                            <p:strVal val="#ppt_y"/>
                                          </p:val>
                                        </p:tav>
                                      </p:tavLst>
                                    </p:anim>
                                  </p:childTnLst>
                                </p:cTn>
                              </p:par>
                              <p:par>
                                <p:cTn id="188" presetID="2" presetClass="entr" presetSubtype="2" fill="hold" nodeType="withEffect">
                                  <p:stCondLst>
                                    <p:cond delay="200"/>
                                  </p:stCondLst>
                                  <p:childTnLst>
                                    <p:set>
                                      <p:cBhvr>
                                        <p:cTn id="189" dur="1" fill="hold">
                                          <p:stCondLst>
                                            <p:cond delay="0"/>
                                          </p:stCondLst>
                                        </p:cTn>
                                        <p:tgtEl>
                                          <p:spTgt spid="78"/>
                                        </p:tgtEl>
                                        <p:attrNameLst>
                                          <p:attrName>style.visibility</p:attrName>
                                        </p:attrNameLst>
                                      </p:cBhvr>
                                      <p:to>
                                        <p:strVal val="visible"/>
                                      </p:to>
                                    </p:set>
                                    <p:anim calcmode="lin" valueType="num">
                                      <p:cBhvr additive="base">
                                        <p:cTn id="190" dur="500" fill="hold"/>
                                        <p:tgtEl>
                                          <p:spTgt spid="78"/>
                                        </p:tgtEl>
                                        <p:attrNameLst>
                                          <p:attrName>ppt_x</p:attrName>
                                        </p:attrNameLst>
                                      </p:cBhvr>
                                      <p:tavLst>
                                        <p:tav tm="0">
                                          <p:val>
                                            <p:strVal val="1+#ppt_w/2"/>
                                          </p:val>
                                        </p:tav>
                                        <p:tav tm="100000">
                                          <p:val>
                                            <p:strVal val="#ppt_x"/>
                                          </p:val>
                                        </p:tav>
                                      </p:tavLst>
                                    </p:anim>
                                    <p:anim calcmode="lin" valueType="num">
                                      <p:cBhvr additive="base">
                                        <p:cTn id="191" dur="500" fill="hold"/>
                                        <p:tgtEl>
                                          <p:spTgt spid="78"/>
                                        </p:tgtEl>
                                        <p:attrNameLst>
                                          <p:attrName>ppt_y</p:attrName>
                                        </p:attrNameLst>
                                      </p:cBhvr>
                                      <p:tavLst>
                                        <p:tav tm="0">
                                          <p:val>
                                            <p:strVal val="#ppt_y"/>
                                          </p:val>
                                        </p:tav>
                                        <p:tav tm="100000">
                                          <p:val>
                                            <p:strVal val="#ppt_y"/>
                                          </p:val>
                                        </p:tav>
                                      </p:tavLst>
                                    </p:anim>
                                  </p:childTnLst>
                                </p:cTn>
                              </p:par>
                              <p:par>
                                <p:cTn id="192" presetID="2" presetClass="entr" presetSubtype="2" fill="hold" nodeType="withEffect">
                                  <p:stCondLst>
                                    <p:cond delay="400"/>
                                  </p:stCondLst>
                                  <p:childTnLst>
                                    <p:set>
                                      <p:cBhvr>
                                        <p:cTn id="193" dur="1" fill="hold">
                                          <p:stCondLst>
                                            <p:cond delay="0"/>
                                          </p:stCondLst>
                                        </p:cTn>
                                        <p:tgtEl>
                                          <p:spTgt spid="75"/>
                                        </p:tgtEl>
                                        <p:attrNameLst>
                                          <p:attrName>style.visibility</p:attrName>
                                        </p:attrNameLst>
                                      </p:cBhvr>
                                      <p:to>
                                        <p:strVal val="visible"/>
                                      </p:to>
                                    </p:set>
                                    <p:anim calcmode="lin" valueType="num">
                                      <p:cBhvr additive="base">
                                        <p:cTn id="194" dur="500" fill="hold"/>
                                        <p:tgtEl>
                                          <p:spTgt spid="75"/>
                                        </p:tgtEl>
                                        <p:attrNameLst>
                                          <p:attrName>ppt_x</p:attrName>
                                        </p:attrNameLst>
                                      </p:cBhvr>
                                      <p:tavLst>
                                        <p:tav tm="0">
                                          <p:val>
                                            <p:strVal val="1+#ppt_w/2"/>
                                          </p:val>
                                        </p:tav>
                                        <p:tav tm="100000">
                                          <p:val>
                                            <p:strVal val="#ppt_x"/>
                                          </p:val>
                                        </p:tav>
                                      </p:tavLst>
                                    </p:anim>
                                    <p:anim calcmode="lin" valueType="num">
                                      <p:cBhvr additive="base">
                                        <p:cTn id="195" dur="500" fill="hold"/>
                                        <p:tgtEl>
                                          <p:spTgt spid="75"/>
                                        </p:tgtEl>
                                        <p:attrNameLst>
                                          <p:attrName>ppt_y</p:attrName>
                                        </p:attrNameLst>
                                      </p:cBhvr>
                                      <p:tavLst>
                                        <p:tav tm="0">
                                          <p:val>
                                            <p:strVal val="#ppt_y"/>
                                          </p:val>
                                        </p:tav>
                                        <p:tav tm="100000">
                                          <p:val>
                                            <p:strVal val="#ppt_y"/>
                                          </p:val>
                                        </p:tav>
                                      </p:tavLst>
                                    </p:anim>
                                  </p:childTnLst>
                                </p:cTn>
                              </p:par>
                              <p:par>
                                <p:cTn id="196" presetID="2" presetClass="entr" presetSubtype="2" fill="hold" nodeType="withEffect">
                                  <p:stCondLst>
                                    <p:cond delay="600"/>
                                  </p:stCondLst>
                                  <p:childTnLst>
                                    <p:set>
                                      <p:cBhvr>
                                        <p:cTn id="197" dur="1" fill="hold">
                                          <p:stCondLst>
                                            <p:cond delay="0"/>
                                          </p:stCondLst>
                                        </p:cTn>
                                        <p:tgtEl>
                                          <p:spTgt spid="72"/>
                                        </p:tgtEl>
                                        <p:attrNameLst>
                                          <p:attrName>style.visibility</p:attrName>
                                        </p:attrNameLst>
                                      </p:cBhvr>
                                      <p:to>
                                        <p:strVal val="visible"/>
                                      </p:to>
                                    </p:set>
                                    <p:anim calcmode="lin" valueType="num">
                                      <p:cBhvr additive="base">
                                        <p:cTn id="198" dur="500" fill="hold"/>
                                        <p:tgtEl>
                                          <p:spTgt spid="72"/>
                                        </p:tgtEl>
                                        <p:attrNameLst>
                                          <p:attrName>ppt_x</p:attrName>
                                        </p:attrNameLst>
                                      </p:cBhvr>
                                      <p:tavLst>
                                        <p:tav tm="0">
                                          <p:val>
                                            <p:strVal val="1+#ppt_w/2"/>
                                          </p:val>
                                        </p:tav>
                                        <p:tav tm="100000">
                                          <p:val>
                                            <p:strVal val="#ppt_x"/>
                                          </p:val>
                                        </p:tav>
                                      </p:tavLst>
                                    </p:anim>
                                    <p:anim calcmode="lin" valueType="num">
                                      <p:cBhvr additive="base">
                                        <p:cTn id="199" dur="500" fill="hold"/>
                                        <p:tgtEl>
                                          <p:spTgt spid="72"/>
                                        </p:tgtEl>
                                        <p:attrNameLst>
                                          <p:attrName>ppt_y</p:attrName>
                                        </p:attrNameLst>
                                      </p:cBhvr>
                                      <p:tavLst>
                                        <p:tav tm="0">
                                          <p:val>
                                            <p:strVal val="#ppt_y"/>
                                          </p:val>
                                        </p:tav>
                                        <p:tav tm="100000">
                                          <p:val>
                                            <p:strVal val="#ppt_y"/>
                                          </p:val>
                                        </p:tav>
                                      </p:tavLst>
                                    </p:anim>
                                  </p:childTnLst>
                                </p:cTn>
                              </p:par>
                              <p:par>
                                <p:cTn id="200" presetID="2" presetClass="entr" presetSubtype="2" fill="hold" nodeType="withEffect">
                                  <p:stCondLst>
                                    <p:cond delay="800"/>
                                  </p:stCondLst>
                                  <p:childTnLst>
                                    <p:set>
                                      <p:cBhvr>
                                        <p:cTn id="201" dur="1" fill="hold">
                                          <p:stCondLst>
                                            <p:cond delay="0"/>
                                          </p:stCondLst>
                                        </p:cTn>
                                        <p:tgtEl>
                                          <p:spTgt spid="69"/>
                                        </p:tgtEl>
                                        <p:attrNameLst>
                                          <p:attrName>style.visibility</p:attrName>
                                        </p:attrNameLst>
                                      </p:cBhvr>
                                      <p:to>
                                        <p:strVal val="visible"/>
                                      </p:to>
                                    </p:set>
                                    <p:anim calcmode="lin" valueType="num">
                                      <p:cBhvr additive="base">
                                        <p:cTn id="202" dur="500" fill="hold"/>
                                        <p:tgtEl>
                                          <p:spTgt spid="69"/>
                                        </p:tgtEl>
                                        <p:attrNameLst>
                                          <p:attrName>ppt_x</p:attrName>
                                        </p:attrNameLst>
                                      </p:cBhvr>
                                      <p:tavLst>
                                        <p:tav tm="0">
                                          <p:val>
                                            <p:strVal val="1+#ppt_w/2"/>
                                          </p:val>
                                        </p:tav>
                                        <p:tav tm="100000">
                                          <p:val>
                                            <p:strVal val="#ppt_x"/>
                                          </p:val>
                                        </p:tav>
                                      </p:tavLst>
                                    </p:anim>
                                    <p:anim calcmode="lin" valueType="num">
                                      <p:cBhvr additive="base">
                                        <p:cTn id="203"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1" grpId="0"/>
      <p:bldP spid="22" grpId="0"/>
      <p:bldP spid="23" grpId="0"/>
      <p:bldP spid="24" grpId="0"/>
      <p:bldP spid="61" grpId="0" animBg="1"/>
      <p:bldP spid="62" grpId="0"/>
      <p:bldP spid="67" grpId="0"/>
      <p:bldP spid="6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92227" y="170349"/>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2428932" y="1761848"/>
            <a:ext cx="3790512" cy="2349749"/>
            <a:chOff x="5651500" y="2234434"/>
            <a:chExt cx="5324249" cy="2728687"/>
          </a:xfrm>
          <a:effectLst>
            <a:outerShdw blurRad="381000" dist="1066800" dir="7200000" algn="tr" rotWithShape="0">
              <a:prstClr val="black">
                <a:alpha val="17000"/>
              </a:prstClr>
            </a:outerShdw>
          </a:effectLst>
          <a:scene3d>
            <a:camera prst="isometricTopUp">
              <a:rot lat="18538529" lon="19134282" rev="3600000"/>
            </a:camera>
            <a:lightRig rig="threePt" dir="t"/>
          </a:scene3d>
        </p:grpSpPr>
        <p:sp>
          <p:nvSpPr>
            <p:cNvPr id="9" name="圆角矩形 8"/>
            <p:cNvSpPr/>
            <p:nvPr/>
          </p:nvSpPr>
          <p:spPr>
            <a:xfrm>
              <a:off x="5651500" y="2234435"/>
              <a:ext cx="5324249" cy="2728686"/>
            </a:xfrm>
            <a:prstGeom prst="roundRect">
              <a:avLst>
                <a:gd name="adj" fmla="val 9353"/>
              </a:avLst>
            </a:prstGeom>
            <a:solidFill>
              <a:srgbClr val="D7DBE1"/>
            </a:solidFill>
            <a:ln>
              <a:noFill/>
            </a:ln>
            <a:sp3d extrusionH="273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矩形 9"/>
            <p:cNvSpPr/>
            <p:nvPr/>
          </p:nvSpPr>
          <p:spPr>
            <a:xfrm>
              <a:off x="6238648" y="2234434"/>
              <a:ext cx="4149952" cy="2728687"/>
            </a:xfrm>
            <a:prstGeom prst="rect">
              <a:avLst/>
            </a:prstGeom>
            <a:solidFill>
              <a:srgbClr val="383838"/>
            </a:solidFill>
            <a:ln>
              <a:noFill/>
            </a:ln>
            <a:sp3d extrusionH="273050">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1" name="组合 10"/>
          <p:cNvGrpSpPr/>
          <p:nvPr/>
        </p:nvGrpSpPr>
        <p:grpSpPr>
          <a:xfrm>
            <a:off x="2817687" y="1477374"/>
            <a:ext cx="2954491" cy="2824489"/>
            <a:chOff x="3756426" y="1951233"/>
            <a:chExt cx="3938808" cy="3766857"/>
          </a:xfrm>
        </p:grpSpPr>
        <p:sp>
          <p:nvSpPr>
            <p:cNvPr id="12" name="矩形 11"/>
            <p:cNvSpPr/>
            <p:nvPr/>
          </p:nvSpPr>
          <p:spPr>
            <a:xfrm>
              <a:off x="3756426" y="1951233"/>
              <a:ext cx="3938808" cy="3133724"/>
            </a:xfrm>
            <a:prstGeom prst="rect">
              <a:avLst/>
            </a:prstGeom>
            <a:solidFill>
              <a:srgbClr val="01ACBE"/>
            </a:solidFill>
            <a:ln>
              <a:noFill/>
            </a:ln>
            <a:scene3d>
              <a:camera prst="isometricTopUp">
                <a:rot lat="18538529" lon="19134282" rev="3600000"/>
              </a:camera>
              <a:lightRig rig="threePt" dir="t">
                <a:rot lat="0" lon="0" rev="0"/>
              </a:lightRig>
            </a:scene3d>
            <a:sp3d extrusionH="44450">
              <a:extrusionClr>
                <a:srgbClr val="12E8F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 name="矩形 12"/>
            <p:cNvSpPr/>
            <p:nvPr/>
          </p:nvSpPr>
          <p:spPr>
            <a:xfrm>
              <a:off x="4042505" y="2584366"/>
              <a:ext cx="788880" cy="3133724"/>
            </a:xfrm>
            <a:prstGeom prst="rect">
              <a:avLst/>
            </a:prstGeom>
            <a:solidFill>
              <a:srgbClr val="01839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57175" indent="-257175" algn="ctr">
                <a:buFont typeface="Arial" panose="020B0604020202020204" pitchFamily="34" charset="0"/>
                <a:buChar char="•"/>
              </a:pPr>
              <a:r>
                <a:rPr lang="zh-CN" altLang="en-US" sz="1800" dirty="0">
                  <a:latin typeface="时尚中黑简体" panose="01010104010101010101" pitchFamily="2" charset="-122"/>
                  <a:ea typeface="时尚中黑简体" panose="01010104010101010101" pitchFamily="2" charset="-122"/>
                </a:rPr>
                <a:t>Add a title here</a:t>
              </a:r>
            </a:p>
          </p:txBody>
        </p:sp>
        <p:sp>
          <p:nvSpPr>
            <p:cNvPr id="14" name="矩形 13"/>
            <p:cNvSpPr/>
            <p:nvPr/>
          </p:nvSpPr>
          <p:spPr>
            <a:xfrm>
              <a:off x="4691398" y="2265042"/>
              <a:ext cx="788880" cy="3133724"/>
            </a:xfrm>
            <a:prstGeom prst="rect">
              <a:avLst/>
            </a:prstGeom>
            <a:solidFill>
              <a:srgbClr val="E8707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57175" indent="-257175" algn="ctr">
                <a:buFont typeface="Arial" panose="020B0604020202020204" pitchFamily="34" charset="0"/>
                <a:buChar char="•"/>
              </a:pPr>
              <a:r>
                <a:rPr lang="zh-CN" altLang="en-US" sz="1800" dirty="0">
                  <a:latin typeface="时尚中黑简体" panose="01010104010101010101" pitchFamily="2" charset="-122"/>
                  <a:ea typeface="时尚中黑简体" panose="01010104010101010101" pitchFamily="2" charset="-122"/>
                </a:rPr>
                <a:t>Add a title here</a:t>
              </a:r>
            </a:p>
          </p:txBody>
        </p:sp>
      </p:grpSp>
      <p:sp>
        <p:nvSpPr>
          <p:cNvPr id="15" name="任意多边形 14"/>
          <p:cNvSpPr/>
          <p:nvPr/>
        </p:nvSpPr>
        <p:spPr>
          <a:xfrm rot="5400000">
            <a:off x="3757914" y="2439255"/>
            <a:ext cx="1318805" cy="109134"/>
          </a:xfrm>
          <a:custGeom>
            <a:avLst/>
            <a:gdLst>
              <a:gd name="connsiteX0" fmla="*/ 143379 w 2832587"/>
              <a:gd name="connsiteY0" fmla="*/ 188685 h 377372"/>
              <a:gd name="connsiteX1" fmla="*/ 196300 w 2832587"/>
              <a:gd name="connsiteY1" fmla="*/ 241606 h 377372"/>
              <a:gd name="connsiteX2" fmla="*/ 1623283 w 2832587"/>
              <a:gd name="connsiteY2" fmla="*/ 241606 h 377372"/>
              <a:gd name="connsiteX3" fmla="*/ 1676204 w 2832587"/>
              <a:gd name="connsiteY3" fmla="*/ 188685 h 377372"/>
              <a:gd name="connsiteX4" fmla="*/ 1623283 w 2832587"/>
              <a:gd name="connsiteY4" fmla="*/ 135764 h 377372"/>
              <a:gd name="connsiteX5" fmla="*/ 196300 w 2832587"/>
              <a:gd name="connsiteY5" fmla="*/ 135764 h 377372"/>
              <a:gd name="connsiteX6" fmla="*/ 143379 w 2832587"/>
              <a:gd name="connsiteY6" fmla="*/ 188685 h 377372"/>
              <a:gd name="connsiteX7" fmla="*/ 0 w 2832587"/>
              <a:gd name="connsiteY7" fmla="*/ 188686 h 377372"/>
              <a:gd name="connsiteX8" fmla="*/ 14828 w 2832587"/>
              <a:gd name="connsiteY8" fmla="*/ 115241 h 377372"/>
              <a:gd name="connsiteX9" fmla="*/ 188686 w 2832587"/>
              <a:gd name="connsiteY9" fmla="*/ 0 h 377372"/>
              <a:gd name="connsiteX10" fmla="*/ 2643901 w 2832587"/>
              <a:gd name="connsiteY10" fmla="*/ 0 h 377372"/>
              <a:gd name="connsiteX11" fmla="*/ 2832587 w 2832587"/>
              <a:gd name="connsiteY11" fmla="*/ 188686 h 377372"/>
              <a:gd name="connsiteX12" fmla="*/ 2832586 w 2832587"/>
              <a:gd name="connsiteY12" fmla="*/ 188686 h 377372"/>
              <a:gd name="connsiteX13" fmla="*/ 2643900 w 2832587"/>
              <a:gd name="connsiteY13" fmla="*/ 377372 h 377372"/>
              <a:gd name="connsiteX14" fmla="*/ 188686 w 2832587"/>
              <a:gd name="connsiteY14" fmla="*/ 377371 h 377372"/>
              <a:gd name="connsiteX15" fmla="*/ 14828 w 2832587"/>
              <a:gd name="connsiteY15" fmla="*/ 262130 h 377372"/>
              <a:gd name="connsiteX16" fmla="*/ 0 w 2832587"/>
              <a:gd name="connsiteY16" fmla="*/ 188686 h 377372"/>
              <a:gd name="connsiteX17" fmla="*/ 0 w 2832587"/>
              <a:gd name="connsiteY17" fmla="*/ 188685 h 377372"/>
              <a:gd name="connsiteX18" fmla="*/ 0 w 2832587"/>
              <a:gd name="connsiteY18" fmla="*/ 188686 h 37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587" h="377372">
                <a:moveTo>
                  <a:pt x="143379" y="188685"/>
                </a:moveTo>
                <a:cubicBezTo>
                  <a:pt x="143379" y="217912"/>
                  <a:pt x="167073" y="241606"/>
                  <a:pt x="196300" y="241606"/>
                </a:cubicBezTo>
                <a:lnTo>
                  <a:pt x="1623283" y="241606"/>
                </a:lnTo>
                <a:cubicBezTo>
                  <a:pt x="1652510" y="241606"/>
                  <a:pt x="1676204" y="217912"/>
                  <a:pt x="1676204" y="188685"/>
                </a:cubicBezTo>
                <a:cubicBezTo>
                  <a:pt x="1676204" y="159458"/>
                  <a:pt x="1652510" y="135764"/>
                  <a:pt x="1623283" y="135764"/>
                </a:cubicBezTo>
                <a:lnTo>
                  <a:pt x="196300" y="135764"/>
                </a:lnTo>
                <a:cubicBezTo>
                  <a:pt x="167073" y="135764"/>
                  <a:pt x="143379" y="159458"/>
                  <a:pt x="143379" y="188685"/>
                </a:cubicBezTo>
                <a:close/>
                <a:moveTo>
                  <a:pt x="0" y="188686"/>
                </a:moveTo>
                <a:lnTo>
                  <a:pt x="14828" y="115241"/>
                </a:lnTo>
                <a:cubicBezTo>
                  <a:pt x="43472" y="47519"/>
                  <a:pt x="110530" y="0"/>
                  <a:pt x="188686" y="0"/>
                </a:cubicBezTo>
                <a:lnTo>
                  <a:pt x="2643901" y="0"/>
                </a:lnTo>
                <a:cubicBezTo>
                  <a:pt x="2748109" y="0"/>
                  <a:pt x="2832587" y="84478"/>
                  <a:pt x="2832587" y="188686"/>
                </a:cubicBezTo>
                <a:lnTo>
                  <a:pt x="2832586" y="188686"/>
                </a:lnTo>
                <a:cubicBezTo>
                  <a:pt x="2832586" y="292894"/>
                  <a:pt x="2748108" y="377372"/>
                  <a:pt x="2643900" y="377372"/>
                </a:cubicBezTo>
                <a:lnTo>
                  <a:pt x="188686" y="377371"/>
                </a:lnTo>
                <a:cubicBezTo>
                  <a:pt x="110530" y="377371"/>
                  <a:pt x="43472" y="329852"/>
                  <a:pt x="14828" y="262130"/>
                </a:cubicBezTo>
                <a:close/>
                <a:moveTo>
                  <a:pt x="0" y="188686"/>
                </a:moveTo>
                <a:lnTo>
                  <a:pt x="0" y="188685"/>
                </a:lnTo>
                <a:lnTo>
                  <a:pt x="0" y="188686"/>
                </a:lnTo>
                <a:close/>
              </a:path>
            </a:pathLst>
          </a:custGeom>
          <a:solidFill>
            <a:schemeClr val="bg1"/>
          </a:solidFill>
          <a:ln>
            <a:noFill/>
          </a:ln>
          <a:effectLst>
            <a:outerShdw blurRad="101600" dist="355600" dir="7200000" algn="l" rotWithShape="0">
              <a:prstClr val="black">
                <a:alpha val="10000"/>
              </a:prstClr>
            </a:outerShdw>
          </a:effectLst>
          <a:scene3d>
            <a:camera prst="isometricTopUp">
              <a:rot lat="19946110" lon="2665944" rev="19937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6" name="组合 15"/>
          <p:cNvGrpSpPr/>
          <p:nvPr/>
        </p:nvGrpSpPr>
        <p:grpSpPr>
          <a:xfrm>
            <a:off x="4215846" y="1422609"/>
            <a:ext cx="589876" cy="803092"/>
            <a:chOff x="5620395" y="1897251"/>
            <a:chExt cx="786399" cy="1071037"/>
          </a:xfrm>
        </p:grpSpPr>
        <p:sp>
          <p:nvSpPr>
            <p:cNvPr id="17" name="矩形 16"/>
            <p:cNvSpPr/>
            <p:nvPr/>
          </p:nvSpPr>
          <p:spPr>
            <a:xfrm>
              <a:off x="5620395" y="1897251"/>
              <a:ext cx="786399" cy="1071037"/>
            </a:xfrm>
            <a:prstGeom prst="rect">
              <a:avLst/>
            </a:prstGeom>
            <a:solidFill>
              <a:schemeClr val="accent6">
                <a:lumMod val="75000"/>
              </a:schemeClr>
            </a:solid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8" name="Freeform 48"/>
            <p:cNvSpPr>
              <a:spLocks noEditPoints="1"/>
            </p:cNvSpPr>
            <p:nvPr/>
          </p:nvSpPr>
          <p:spPr bwMode="auto">
            <a:xfrm>
              <a:off x="5796298" y="2199499"/>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a:scene3d>
              <a:camera prst="perspectiveContrastingLeftFacing" fov="7200000">
                <a:rot lat="1393739" lon="19325394" rev="18471279"/>
              </a:camera>
              <a:lightRig rig="threePt" dir="t"/>
            </a:scene3d>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9" name="组合 18"/>
          <p:cNvGrpSpPr/>
          <p:nvPr/>
        </p:nvGrpSpPr>
        <p:grpSpPr>
          <a:xfrm>
            <a:off x="4871925" y="1767018"/>
            <a:ext cx="589876" cy="803092"/>
            <a:chOff x="6495053" y="2356569"/>
            <a:chExt cx="786399" cy="1071037"/>
          </a:xfrm>
        </p:grpSpPr>
        <p:sp>
          <p:nvSpPr>
            <p:cNvPr id="20" name="矩形 19"/>
            <p:cNvSpPr/>
            <p:nvPr/>
          </p:nvSpPr>
          <p:spPr>
            <a:xfrm>
              <a:off x="6495053" y="2356569"/>
              <a:ext cx="786399" cy="1071037"/>
            </a:xfrm>
            <a:prstGeom prst="rect">
              <a:avLst/>
            </a:prstGeom>
            <a:solidFill>
              <a:srgbClr val="7030A0"/>
            </a:solid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Freeform 48"/>
            <p:cNvSpPr>
              <a:spLocks noEditPoints="1"/>
            </p:cNvSpPr>
            <p:nvPr/>
          </p:nvSpPr>
          <p:spPr bwMode="auto">
            <a:xfrm>
              <a:off x="6660601" y="2665769"/>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a:scene3d>
              <a:camera prst="perspectiveContrastingLeftFacing" fov="7200000">
                <a:rot lat="1393739" lon="19325394" rev="18471279"/>
              </a:camera>
              <a:lightRig rig="threePt" dir="t"/>
            </a:scene3d>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2" name="组合 21"/>
          <p:cNvGrpSpPr/>
          <p:nvPr/>
        </p:nvGrpSpPr>
        <p:grpSpPr>
          <a:xfrm>
            <a:off x="3081978" y="1852723"/>
            <a:ext cx="589876" cy="803092"/>
            <a:chOff x="4108768" y="2470868"/>
            <a:chExt cx="786399" cy="1071037"/>
          </a:xfrm>
        </p:grpSpPr>
        <p:sp>
          <p:nvSpPr>
            <p:cNvPr id="23" name="矩形 22"/>
            <p:cNvSpPr/>
            <p:nvPr/>
          </p:nvSpPr>
          <p:spPr>
            <a:xfrm>
              <a:off x="4108768" y="2470868"/>
              <a:ext cx="786399" cy="1071037"/>
            </a:xfrm>
            <a:prstGeom prst="rect">
              <a:avLst/>
            </a:prstGeom>
            <a:solidFill>
              <a:srgbClr val="E24C4C"/>
            </a:solid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EC8C8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24" name="Group 8"/>
            <p:cNvGrpSpPr>
              <a:grpSpLocks noChangeAspect="1"/>
            </p:cNvGrpSpPr>
            <p:nvPr/>
          </p:nvGrpSpPr>
          <p:grpSpPr bwMode="auto">
            <a:xfrm>
              <a:off x="4339428" y="2817475"/>
              <a:ext cx="298404" cy="301626"/>
              <a:chOff x="4313" y="1262"/>
              <a:chExt cx="463" cy="468"/>
            </a:xfrm>
            <a:solidFill>
              <a:schemeClr val="bg1"/>
            </a:solidFill>
            <a:scene3d>
              <a:camera prst="perspectiveContrastingLeftFacing" fov="7200000">
                <a:rot lat="2076111" lon="19992365" rev="18827702"/>
              </a:camera>
              <a:lightRig rig="threePt" dir="t"/>
            </a:scene3d>
          </p:grpSpPr>
          <p:sp>
            <p:nvSpPr>
              <p:cNvPr id="2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0" name="Freeform 14"/>
              <p:cNvSpPr>
                <a:spLocks/>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1" name="Freeform 15"/>
              <p:cNvSpPr>
                <a:spLocks/>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32" name="组合 31"/>
          <p:cNvGrpSpPr/>
          <p:nvPr/>
        </p:nvGrpSpPr>
        <p:grpSpPr>
          <a:xfrm>
            <a:off x="2577015" y="2225701"/>
            <a:ext cx="589876" cy="803092"/>
            <a:chOff x="3435572" y="2968288"/>
            <a:chExt cx="786399" cy="1071037"/>
          </a:xfrm>
        </p:grpSpPr>
        <p:sp>
          <p:nvSpPr>
            <p:cNvPr id="33" name="矩形 32"/>
            <p:cNvSpPr/>
            <p:nvPr/>
          </p:nvSpPr>
          <p:spPr>
            <a:xfrm>
              <a:off x="3435572" y="2968288"/>
              <a:ext cx="786399" cy="1071037"/>
            </a:xfrm>
            <a:prstGeom prst="rect">
              <a:avLst/>
            </a:prstGeom>
            <a:solidFill>
              <a:srgbClr val="066670"/>
            </a:solidFill>
            <a:ln>
              <a:noFill/>
            </a:ln>
            <a:effectLst>
              <a:outerShdw blurRad="114300" dist="673100" dir="7200000" algn="tl" rotWithShape="0">
                <a:prstClr val="black">
                  <a:alpha val="17000"/>
                </a:prstClr>
              </a:outerShdw>
            </a:effectLst>
            <a:scene3d>
              <a:camera prst="isometricTopUp">
                <a:rot lat="18538529" lon="19134282" rev="3600000"/>
              </a:camera>
              <a:lightRig rig="threePt" dir="t">
                <a:rot lat="0" lon="0" rev="1380000"/>
              </a:lightRig>
            </a:scene3d>
            <a:sp3d extrusionH="12700">
              <a:extrusionClr>
                <a:srgbClr val="08D4E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4" name="Freeform 28"/>
            <p:cNvSpPr>
              <a:spLocks noEditPoints="1"/>
            </p:cNvSpPr>
            <p:nvPr/>
          </p:nvSpPr>
          <p:spPr bwMode="auto">
            <a:xfrm>
              <a:off x="3658827" y="3323536"/>
              <a:ext cx="373545" cy="302578"/>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scene3d>
              <a:camera prst="isometricOffAxis1Top">
                <a:rot lat="2076000" lon="19980000" rev="18828000"/>
              </a:camera>
              <a:lightRig rig="threePt" dir="t"/>
            </a:scene3d>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5" name="组合 34"/>
          <p:cNvGrpSpPr/>
          <p:nvPr/>
        </p:nvGrpSpPr>
        <p:grpSpPr>
          <a:xfrm>
            <a:off x="5525483" y="825289"/>
            <a:ext cx="633160" cy="2349749"/>
            <a:chOff x="7366351" y="1100639"/>
            <a:chExt cx="844103" cy="3133724"/>
          </a:xfrm>
        </p:grpSpPr>
        <p:sp>
          <p:nvSpPr>
            <p:cNvPr id="36" name="矩形 35"/>
            <p:cNvSpPr/>
            <p:nvPr/>
          </p:nvSpPr>
          <p:spPr>
            <a:xfrm>
              <a:off x="7366351" y="1100639"/>
              <a:ext cx="194092" cy="3133724"/>
            </a:xfrm>
            <a:prstGeom prst="rect">
              <a:avLst/>
            </a:prstGeom>
            <a:solidFill>
              <a:schemeClr val="bg1">
                <a:lumMod val="50000"/>
              </a:schemeClr>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1050" dirty="0">
                  <a:latin typeface="Impact" panose="020B0806030902050204" pitchFamily="34" charset="0"/>
                </a:rPr>
                <a:t>                                                   97</a:t>
              </a:r>
              <a:r>
                <a:rPr lang="en-US" altLang="zh-CN" sz="675" dirty="0">
                  <a:latin typeface="Impact" panose="020B0806030902050204" pitchFamily="34" charset="0"/>
                </a:rPr>
                <a:t>%</a:t>
              </a:r>
              <a:endParaRPr lang="zh-CN" altLang="en-US" sz="675" dirty="0">
                <a:latin typeface="Impact" panose="020B0806030902050204" pitchFamily="34" charset="0"/>
              </a:endParaRPr>
            </a:p>
          </p:txBody>
        </p:sp>
        <p:sp>
          <p:nvSpPr>
            <p:cNvPr id="37" name="矩形 36"/>
            <p:cNvSpPr/>
            <p:nvPr/>
          </p:nvSpPr>
          <p:spPr>
            <a:xfrm>
              <a:off x="8100894" y="2872393"/>
              <a:ext cx="109560" cy="384965"/>
            </a:xfrm>
            <a:prstGeom prst="rect">
              <a:avLst/>
            </a:prstGeom>
            <a:solidFill>
              <a:schemeClr val="bg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8" name="组合 37"/>
          <p:cNvGrpSpPr/>
          <p:nvPr/>
        </p:nvGrpSpPr>
        <p:grpSpPr>
          <a:xfrm flipV="1">
            <a:off x="5498141" y="3538651"/>
            <a:ext cx="72211" cy="443317"/>
            <a:chOff x="9553066" y="1851576"/>
            <a:chExt cx="96268" cy="591226"/>
          </a:xfrm>
        </p:grpSpPr>
        <p:sp>
          <p:nvSpPr>
            <p:cNvPr id="39" name="椭圆 38"/>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40" name="直接连接符 39"/>
            <p:cNvCxnSpPr>
              <a:stCxn id="39"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4054264" y="1130295"/>
            <a:ext cx="72211" cy="443317"/>
            <a:chOff x="9553066" y="1851576"/>
            <a:chExt cx="96268" cy="591226"/>
          </a:xfrm>
        </p:grpSpPr>
        <p:sp>
          <p:nvSpPr>
            <p:cNvPr id="42" name="椭圆 41"/>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43" name="直接连接符 42"/>
            <p:cNvCxnSpPr>
              <a:stCxn id="42"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23"/>
          <p:cNvGrpSpPr/>
          <p:nvPr/>
        </p:nvGrpSpPr>
        <p:grpSpPr>
          <a:xfrm>
            <a:off x="2450390" y="1654375"/>
            <a:ext cx="321249" cy="279962"/>
            <a:chOff x="7540014" y="4306907"/>
            <a:chExt cx="389342" cy="339426"/>
          </a:xfrm>
          <a:solidFill>
            <a:schemeClr val="bg1">
              <a:lumMod val="65000"/>
            </a:schemeClr>
          </a:solidFill>
        </p:grpSpPr>
        <p:sp>
          <p:nvSpPr>
            <p:cNvPr id="45"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46"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47"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48"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49"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0"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1"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5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56" name="Group 4"/>
          <p:cNvGrpSpPr>
            <a:grpSpLocks noChangeAspect="1"/>
          </p:cNvGrpSpPr>
          <p:nvPr/>
        </p:nvGrpSpPr>
        <p:grpSpPr bwMode="auto">
          <a:xfrm>
            <a:off x="3929937" y="866538"/>
            <a:ext cx="311339" cy="209273"/>
            <a:chOff x="3668" y="2046"/>
            <a:chExt cx="348" cy="234"/>
          </a:xfrm>
          <a:solidFill>
            <a:schemeClr val="bg1">
              <a:lumMod val="65000"/>
            </a:schemeClr>
          </a:solidFill>
        </p:grpSpPr>
        <p:sp>
          <p:nvSpPr>
            <p:cNvPr id="57" name="Freeform 5"/>
            <p:cNvSpPr>
              <a:spLocks/>
            </p:cNvSpPr>
            <p:nvPr/>
          </p:nvSpPr>
          <p:spPr bwMode="auto">
            <a:xfrm>
              <a:off x="3681" y="2046"/>
              <a:ext cx="323" cy="136"/>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8" name="Freeform 6"/>
            <p:cNvSpPr>
              <a:spLocks/>
            </p:cNvSpPr>
            <p:nvPr/>
          </p:nvSpPr>
          <p:spPr bwMode="auto">
            <a:xfrm>
              <a:off x="3900" y="2055"/>
              <a:ext cx="116" cy="212"/>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9" name="Freeform 7"/>
            <p:cNvSpPr>
              <a:spLocks/>
            </p:cNvSpPr>
            <p:nvPr/>
          </p:nvSpPr>
          <p:spPr bwMode="auto">
            <a:xfrm>
              <a:off x="3668" y="2055"/>
              <a:ext cx="116" cy="212"/>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0" name="Freeform 8"/>
            <p:cNvSpPr>
              <a:spLocks/>
            </p:cNvSpPr>
            <p:nvPr/>
          </p:nvSpPr>
          <p:spPr bwMode="auto">
            <a:xfrm>
              <a:off x="3681" y="2163"/>
              <a:ext cx="323" cy="117"/>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61" name="Group 11"/>
          <p:cNvGrpSpPr>
            <a:grpSpLocks noChangeAspect="1"/>
          </p:cNvGrpSpPr>
          <p:nvPr/>
        </p:nvGrpSpPr>
        <p:grpSpPr bwMode="auto">
          <a:xfrm rot="18900000">
            <a:off x="6080549" y="1413461"/>
            <a:ext cx="215735" cy="215657"/>
            <a:chOff x="3496" y="1816"/>
            <a:chExt cx="688" cy="688"/>
          </a:xfrm>
          <a:solidFill>
            <a:schemeClr val="bg1">
              <a:lumMod val="65000"/>
            </a:schemeClr>
          </a:solidFill>
        </p:grpSpPr>
        <p:sp>
          <p:nvSpPr>
            <p:cNvPr id="62" name="Freeform 12"/>
            <p:cNvSpPr>
              <a:spLocks/>
            </p:cNvSpPr>
            <p:nvPr/>
          </p:nvSpPr>
          <p:spPr bwMode="auto">
            <a:xfrm>
              <a:off x="3496" y="2050"/>
              <a:ext cx="454" cy="454"/>
            </a:xfrm>
            <a:custGeom>
              <a:avLst/>
              <a:gdLst>
                <a:gd name="T0" fmla="*/ 0 w 190"/>
                <a:gd name="T1" fmla="*/ 0 h 190"/>
                <a:gd name="T2" fmla="*/ 0 w 190"/>
                <a:gd name="T3" fmla="*/ 56 h 190"/>
                <a:gd name="T4" fmla="*/ 95 w 190"/>
                <a:gd name="T5" fmla="*/ 95 h 190"/>
                <a:gd name="T6" fmla="*/ 135 w 190"/>
                <a:gd name="T7" fmla="*/ 190 h 190"/>
                <a:gd name="T8" fmla="*/ 190 w 190"/>
                <a:gd name="T9" fmla="*/ 190 h 190"/>
                <a:gd name="T10" fmla="*/ 0 w 190"/>
                <a:gd name="T11" fmla="*/ 0 h 190"/>
              </a:gdLst>
              <a:ahLst/>
              <a:cxnLst>
                <a:cxn ang="0">
                  <a:pos x="T0" y="T1"/>
                </a:cxn>
                <a:cxn ang="0">
                  <a:pos x="T2" y="T3"/>
                </a:cxn>
                <a:cxn ang="0">
                  <a:pos x="T4" y="T5"/>
                </a:cxn>
                <a:cxn ang="0">
                  <a:pos x="T6" y="T7"/>
                </a:cxn>
                <a:cxn ang="0">
                  <a:pos x="T8" y="T9"/>
                </a:cxn>
                <a:cxn ang="0">
                  <a:pos x="T10" y="T11"/>
                </a:cxn>
              </a:cxnLst>
              <a:rect l="0" t="0" r="r" b="b"/>
              <a:pathLst>
                <a:path w="190" h="190">
                  <a:moveTo>
                    <a:pt x="0" y="0"/>
                  </a:moveTo>
                  <a:cubicBezTo>
                    <a:pt x="0" y="56"/>
                    <a:pt x="0" y="56"/>
                    <a:pt x="0" y="56"/>
                  </a:cubicBezTo>
                  <a:cubicBezTo>
                    <a:pt x="36" y="56"/>
                    <a:pt x="70" y="70"/>
                    <a:pt x="95" y="95"/>
                  </a:cubicBezTo>
                  <a:cubicBezTo>
                    <a:pt x="120" y="121"/>
                    <a:pt x="134" y="154"/>
                    <a:pt x="135" y="190"/>
                  </a:cubicBezTo>
                  <a:cubicBezTo>
                    <a:pt x="190" y="190"/>
                    <a:pt x="190" y="190"/>
                    <a:pt x="190" y="190"/>
                  </a:cubicBezTo>
                  <a:cubicBezTo>
                    <a:pt x="189" y="85"/>
                    <a:pt x="104"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3" name="Freeform 13"/>
            <p:cNvSpPr>
              <a:spLocks/>
            </p:cNvSpPr>
            <p:nvPr/>
          </p:nvSpPr>
          <p:spPr bwMode="auto">
            <a:xfrm>
              <a:off x="3496" y="1816"/>
              <a:ext cx="688" cy="688"/>
            </a:xfrm>
            <a:custGeom>
              <a:avLst/>
              <a:gdLst>
                <a:gd name="T0" fmla="*/ 0 w 288"/>
                <a:gd name="T1" fmla="*/ 0 h 288"/>
                <a:gd name="T2" fmla="*/ 0 w 288"/>
                <a:gd name="T3" fmla="*/ 55 h 288"/>
                <a:gd name="T4" fmla="*/ 233 w 288"/>
                <a:gd name="T5" fmla="*/ 288 h 288"/>
                <a:gd name="T6" fmla="*/ 288 w 288"/>
                <a:gd name="T7" fmla="*/ 288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0"/>
                  </a:moveTo>
                  <a:cubicBezTo>
                    <a:pt x="0" y="55"/>
                    <a:pt x="0" y="55"/>
                    <a:pt x="0" y="55"/>
                  </a:cubicBezTo>
                  <a:cubicBezTo>
                    <a:pt x="128" y="55"/>
                    <a:pt x="232" y="159"/>
                    <a:pt x="233" y="288"/>
                  </a:cubicBezTo>
                  <a:cubicBezTo>
                    <a:pt x="288" y="288"/>
                    <a:pt x="288" y="288"/>
                    <a:pt x="288" y="288"/>
                  </a:cubicBezTo>
                  <a:cubicBezTo>
                    <a:pt x="287" y="129"/>
                    <a:pt x="15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4" name="Oval 14"/>
            <p:cNvSpPr>
              <a:spLocks noChangeArrowheads="1"/>
            </p:cNvSpPr>
            <p:nvPr/>
          </p:nvSpPr>
          <p:spPr bwMode="auto">
            <a:xfrm>
              <a:off x="3496" y="2320"/>
              <a:ext cx="184" cy="1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65" name="组合 64"/>
          <p:cNvGrpSpPr/>
          <p:nvPr/>
        </p:nvGrpSpPr>
        <p:grpSpPr>
          <a:xfrm>
            <a:off x="6152311" y="1720530"/>
            <a:ext cx="72211" cy="443317"/>
            <a:chOff x="9553066" y="1851576"/>
            <a:chExt cx="96268" cy="591226"/>
          </a:xfrm>
        </p:grpSpPr>
        <p:sp>
          <p:nvSpPr>
            <p:cNvPr id="66" name="椭圆 65"/>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67" name="直接连接符 66"/>
            <p:cNvCxnSpPr>
              <a:stCxn id="66"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2530757" y="2006521"/>
            <a:ext cx="72211" cy="443317"/>
            <a:chOff x="9553066" y="1851576"/>
            <a:chExt cx="96268" cy="591226"/>
          </a:xfrm>
        </p:grpSpPr>
        <p:sp>
          <p:nvSpPr>
            <p:cNvPr id="69" name="椭圆 68"/>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70" name="直接连接符 69"/>
            <p:cNvCxnSpPr>
              <a:stCxn id="69"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17"/>
          <p:cNvGrpSpPr>
            <a:grpSpLocks noChangeAspect="1"/>
          </p:cNvGrpSpPr>
          <p:nvPr/>
        </p:nvGrpSpPr>
        <p:grpSpPr bwMode="auto">
          <a:xfrm>
            <a:off x="5427297" y="4031550"/>
            <a:ext cx="194657" cy="317121"/>
            <a:chOff x="5433" y="2944"/>
            <a:chExt cx="424" cy="691"/>
          </a:xfrm>
          <a:solidFill>
            <a:schemeClr val="bg1">
              <a:lumMod val="65000"/>
            </a:schemeClr>
          </a:solidFill>
        </p:grpSpPr>
        <p:sp>
          <p:nvSpPr>
            <p:cNvPr id="72" name="Freeform 18"/>
            <p:cNvSpPr>
              <a:spLocks/>
            </p:cNvSpPr>
            <p:nvPr/>
          </p:nvSpPr>
          <p:spPr bwMode="auto">
            <a:xfrm>
              <a:off x="5807" y="2944"/>
              <a:ext cx="19" cy="0"/>
            </a:xfrm>
            <a:custGeom>
              <a:avLst/>
              <a:gdLst>
                <a:gd name="T0" fmla="*/ 0 w 19"/>
                <a:gd name="T1" fmla="*/ 19 w 19"/>
                <a:gd name="T2" fmla="*/ 0 w 19"/>
              </a:gdLst>
              <a:ahLst/>
              <a:cxnLst>
                <a:cxn ang="0">
                  <a:pos x="T0" y="0"/>
                </a:cxn>
                <a:cxn ang="0">
                  <a:pos x="T1" y="0"/>
                </a:cxn>
                <a:cxn ang="0">
                  <a:pos x="T2" y="0"/>
                </a:cxn>
              </a:cxnLst>
              <a:rect l="0" t="0" r="r" b="b"/>
              <a:pathLst>
                <a:path w="19">
                  <a:moveTo>
                    <a:pt x="0" y="0"/>
                  </a:moveTo>
                  <a:lnTo>
                    <a:pt x="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3" name="Line 19"/>
            <p:cNvSpPr>
              <a:spLocks noChangeShapeType="1"/>
            </p:cNvSpPr>
            <p:nvPr/>
          </p:nvSpPr>
          <p:spPr bwMode="auto">
            <a:xfrm>
              <a:off x="5807" y="2944"/>
              <a:ext cx="19"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4" name="Freeform 20"/>
            <p:cNvSpPr>
              <a:spLocks noEditPoints="1"/>
            </p:cNvSpPr>
            <p:nvPr/>
          </p:nvSpPr>
          <p:spPr bwMode="auto">
            <a:xfrm>
              <a:off x="5433" y="2944"/>
              <a:ext cx="424" cy="691"/>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75" name="文本框 112"/>
          <p:cNvSpPr txBox="1"/>
          <p:nvPr/>
        </p:nvSpPr>
        <p:spPr>
          <a:xfrm>
            <a:off x="857250" y="1592216"/>
            <a:ext cx="1644544" cy="323165"/>
          </a:xfrm>
          <a:prstGeom prst="rect">
            <a:avLst/>
          </a:prstGeom>
          <a:noFill/>
        </p:spPr>
        <p:txBody>
          <a:bodyPr wrap="square" rtlCol="0">
            <a:spAutoFit/>
          </a:bodyPr>
          <a:lstStyle/>
          <a:p>
            <a:r>
              <a:rPr lang="zh-CN" altLang="en-US" sz="1500" dirty="0">
                <a:solidFill>
                  <a:schemeClr val="accent5"/>
                </a:solidFill>
                <a:latin typeface="时尚中黑简体" panose="01010104010101010101" pitchFamily="2" charset="-122"/>
                <a:ea typeface="时尚中黑简体" panose="01010104010101010101" pitchFamily="2" charset="-122"/>
              </a:rPr>
              <a:t>Add a title here</a:t>
            </a:r>
          </a:p>
        </p:txBody>
      </p:sp>
      <p:sp>
        <p:nvSpPr>
          <p:cNvPr id="76" name="文本框 113"/>
          <p:cNvSpPr txBox="1"/>
          <p:nvPr/>
        </p:nvSpPr>
        <p:spPr>
          <a:xfrm>
            <a:off x="877765" y="1843815"/>
            <a:ext cx="1179635"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77" name="文本框 115"/>
          <p:cNvSpPr txBox="1"/>
          <p:nvPr/>
        </p:nvSpPr>
        <p:spPr>
          <a:xfrm>
            <a:off x="5094381" y="833619"/>
            <a:ext cx="2046341" cy="323165"/>
          </a:xfrm>
          <a:prstGeom prst="rect">
            <a:avLst/>
          </a:prstGeom>
          <a:noFill/>
        </p:spPr>
        <p:txBody>
          <a:bodyPr wrap="square" rtlCol="0">
            <a:spAutoFit/>
          </a:bodyPr>
          <a:lstStyle/>
          <a:p>
            <a:r>
              <a:rPr lang="zh-CN" altLang="en-US" sz="1500" dirty="0">
                <a:solidFill>
                  <a:schemeClr val="accent5"/>
                </a:solidFill>
                <a:latin typeface="时尚中黑简体" panose="01010104010101010101" pitchFamily="2" charset="-122"/>
                <a:ea typeface="时尚中黑简体" panose="01010104010101010101" pitchFamily="2" charset="-122"/>
              </a:rPr>
              <a:t>Add a title here</a:t>
            </a:r>
          </a:p>
        </p:txBody>
      </p:sp>
      <p:sp>
        <p:nvSpPr>
          <p:cNvPr id="78" name="文本框 116"/>
          <p:cNvSpPr txBox="1"/>
          <p:nvPr/>
        </p:nvSpPr>
        <p:spPr>
          <a:xfrm>
            <a:off x="4550113" y="1053838"/>
            <a:ext cx="2157171"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79" name="文本框 118"/>
          <p:cNvSpPr txBox="1"/>
          <p:nvPr/>
        </p:nvSpPr>
        <p:spPr>
          <a:xfrm>
            <a:off x="6384917" y="1368796"/>
            <a:ext cx="1770723" cy="323165"/>
          </a:xfrm>
          <a:prstGeom prst="rect">
            <a:avLst/>
          </a:prstGeom>
          <a:noFill/>
        </p:spPr>
        <p:txBody>
          <a:bodyPr wrap="square" rtlCol="0">
            <a:spAutoFit/>
          </a:bodyPr>
          <a:lstStyle/>
          <a:p>
            <a:r>
              <a:rPr lang="zh-CN" altLang="en-US" sz="1500" dirty="0">
                <a:solidFill>
                  <a:schemeClr val="accent5"/>
                </a:solidFill>
                <a:latin typeface="时尚中黑简体" panose="01010104010101010101" pitchFamily="2" charset="-122"/>
                <a:ea typeface="时尚中黑简体" panose="01010104010101010101" pitchFamily="2" charset="-122"/>
              </a:rPr>
              <a:t>Add a title here</a:t>
            </a:r>
          </a:p>
        </p:txBody>
      </p:sp>
      <p:sp>
        <p:nvSpPr>
          <p:cNvPr id="80" name="文本框 119"/>
          <p:cNvSpPr txBox="1"/>
          <p:nvPr/>
        </p:nvSpPr>
        <p:spPr>
          <a:xfrm>
            <a:off x="6429816" y="1620395"/>
            <a:ext cx="2157170"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81" name="文本框 121"/>
          <p:cNvSpPr txBox="1"/>
          <p:nvPr/>
        </p:nvSpPr>
        <p:spPr>
          <a:xfrm>
            <a:off x="5737124" y="3809265"/>
            <a:ext cx="2053999" cy="323165"/>
          </a:xfrm>
          <a:prstGeom prst="rect">
            <a:avLst/>
          </a:prstGeom>
          <a:noFill/>
        </p:spPr>
        <p:txBody>
          <a:bodyPr wrap="square" rtlCol="0">
            <a:spAutoFit/>
          </a:bodyPr>
          <a:lstStyle/>
          <a:p>
            <a:r>
              <a:rPr lang="zh-CN" altLang="en-US" sz="1500" dirty="0">
                <a:solidFill>
                  <a:schemeClr val="accent5"/>
                </a:solidFill>
                <a:latin typeface="时尚中黑简体" panose="01010104010101010101" pitchFamily="2" charset="-122"/>
                <a:ea typeface="时尚中黑简体" panose="01010104010101010101" pitchFamily="2" charset="-122"/>
              </a:rPr>
              <a:t>Add a title here</a:t>
            </a:r>
          </a:p>
        </p:txBody>
      </p:sp>
      <p:sp>
        <p:nvSpPr>
          <p:cNvPr id="82" name="文本框 119"/>
          <p:cNvSpPr txBox="1"/>
          <p:nvPr/>
        </p:nvSpPr>
        <p:spPr>
          <a:xfrm>
            <a:off x="5760286" y="4029575"/>
            <a:ext cx="2262444"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Tree>
    <p:extLst>
      <p:ext uri="{BB962C8B-B14F-4D97-AF65-F5344CB8AC3E}">
        <p14:creationId xmlns:p14="http://schemas.microsoft.com/office/powerpoint/2010/main" val="73503946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path" presetSubtype="0" repeatCount="3000" accel="50000" decel="50000" autoRev="1" fill="hold" nodeType="afterEffect">
                                  <p:stCondLst>
                                    <p:cond delay="0"/>
                                  </p:stCondLst>
                                  <p:childTnLst>
                                    <p:animMotion origin="layout" path="M -0.00326 0.01759 L -0.00326 0.03056 " pathEditMode="relative" rAng="0" ptsTypes="AA">
                                      <p:cBhvr>
                                        <p:cTn id="12" dur="2000" fill="hold"/>
                                        <p:tgtEl>
                                          <p:spTgt spid="8"/>
                                        </p:tgtEl>
                                        <p:attrNameLst>
                                          <p:attrName>ppt_x</p:attrName>
                                          <p:attrName>ppt_y</p:attrName>
                                        </p:attrNameLst>
                                      </p:cBhvr>
                                      <p:rCtr x="0" y="648"/>
                                    </p:animMotion>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64" presetClass="path" presetSubtype="0" repeatCount="3000" accel="50000" decel="50000" autoRev="1" fill="hold" nodeType="withEffect">
                                  <p:stCondLst>
                                    <p:cond delay="0"/>
                                  </p:stCondLst>
                                  <p:childTnLst>
                                    <p:animMotion origin="layout" path="M 1.04167E-6 0.00046 L 1.04167E-6 0.02961 " pathEditMode="relative" rAng="0" ptsTypes="AA">
                                      <p:cBhvr>
                                        <p:cTn id="19" dur="2000" fill="hold"/>
                                        <p:tgtEl>
                                          <p:spTgt spid="11"/>
                                        </p:tgtEl>
                                        <p:attrNameLst>
                                          <p:attrName>ppt_x</p:attrName>
                                          <p:attrName>ppt_y</p:attrName>
                                        </p:attrNameLst>
                                      </p:cBhvr>
                                      <p:rCtr x="0" y="1458"/>
                                    </p:animMotion>
                                  </p:childTnLst>
                                </p:cTn>
                              </p:par>
                              <p:par>
                                <p:cTn id="20" presetID="10" presetClass="entr" presetSubtype="0" fill="hold" nodeType="withEffect">
                                  <p:stCondLst>
                                    <p:cond delay="5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64" presetClass="path" presetSubtype="0" repeatCount="3000" accel="50000" decel="50000" autoRev="1" fill="hold" nodeType="withEffect">
                                  <p:stCondLst>
                                    <p:cond delay="500"/>
                                  </p:stCondLst>
                                  <p:childTnLst>
                                    <p:animMotion origin="layout" path="M 1.04167E-6 0.00046 L 1.04167E-6 0.02961 " pathEditMode="relative" rAng="0" ptsTypes="AA">
                                      <p:cBhvr>
                                        <p:cTn id="24" dur="2000" fill="hold"/>
                                        <p:tgtEl>
                                          <p:spTgt spid="32"/>
                                        </p:tgtEl>
                                        <p:attrNameLst>
                                          <p:attrName>ppt_x</p:attrName>
                                          <p:attrName>ppt_y</p:attrName>
                                        </p:attrNameLst>
                                      </p:cBhvr>
                                      <p:rCtr x="0" y="1458"/>
                                    </p:animMotion>
                                  </p:childTnLst>
                                </p:cTn>
                              </p:par>
                              <p:par>
                                <p:cTn id="25" presetID="10" presetClass="entr" presetSubtype="0" fill="hold" nodeType="with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64" presetClass="path" presetSubtype="0" repeatCount="3000" accel="50000" decel="50000" autoRev="1" fill="hold" nodeType="withEffect">
                                  <p:stCondLst>
                                    <p:cond delay="250"/>
                                  </p:stCondLst>
                                  <p:childTnLst>
                                    <p:animMotion origin="layout" path="M 1.04167E-6 0.00046 L 1.04167E-6 0.02961 " pathEditMode="relative" rAng="0" ptsTypes="AA">
                                      <p:cBhvr>
                                        <p:cTn id="29" dur="2000" fill="hold"/>
                                        <p:tgtEl>
                                          <p:spTgt spid="22"/>
                                        </p:tgtEl>
                                        <p:attrNameLst>
                                          <p:attrName>ppt_x</p:attrName>
                                          <p:attrName>ppt_y</p:attrName>
                                        </p:attrNameLst>
                                      </p:cBhvr>
                                      <p:rCtr x="0" y="1458"/>
                                    </p:animMotion>
                                  </p:childTnLst>
                                </p:cTn>
                              </p:par>
                              <p:par>
                                <p:cTn id="30" presetID="10" presetClass="entr" presetSubtype="0" fill="hold" grpId="0" nodeType="with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64" presetClass="path" presetSubtype="0" repeatCount="3000" accel="50000" decel="50000" autoRev="1" fill="hold" grpId="1" nodeType="withEffect">
                                  <p:stCondLst>
                                    <p:cond delay="1000"/>
                                  </p:stCondLst>
                                  <p:childTnLst>
                                    <p:animMotion origin="layout" path="M 1.04167E-6 0.00046 L 1.04167E-6 0.02961 " pathEditMode="relative" rAng="0" ptsTypes="AA">
                                      <p:cBhvr>
                                        <p:cTn id="34" dur="2000" fill="hold"/>
                                        <p:tgtEl>
                                          <p:spTgt spid="15"/>
                                        </p:tgtEl>
                                        <p:attrNameLst>
                                          <p:attrName>ppt_x</p:attrName>
                                          <p:attrName>ppt_y</p:attrName>
                                        </p:attrNameLst>
                                      </p:cBhvr>
                                      <p:rCtr x="0" y="1458"/>
                                    </p:animMotion>
                                  </p:childTnLst>
                                </p:cTn>
                              </p:par>
                              <p:par>
                                <p:cTn id="35" presetID="10" presetClass="entr" presetSubtype="0" fill="hold" nodeType="withEffect">
                                  <p:stCondLst>
                                    <p:cond delay="75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64" presetClass="path" presetSubtype="0" repeatCount="3000" accel="50000" decel="50000" autoRev="1" fill="hold" nodeType="withEffect">
                                  <p:stCondLst>
                                    <p:cond delay="750"/>
                                  </p:stCondLst>
                                  <p:childTnLst>
                                    <p:animMotion origin="layout" path="M 1.04167E-6 0.00046 L 1.04167E-6 0.02961 " pathEditMode="relative" rAng="0" ptsTypes="AA">
                                      <p:cBhvr>
                                        <p:cTn id="39" dur="2000" fill="hold"/>
                                        <p:tgtEl>
                                          <p:spTgt spid="19"/>
                                        </p:tgtEl>
                                        <p:attrNameLst>
                                          <p:attrName>ppt_x</p:attrName>
                                          <p:attrName>ppt_y</p:attrName>
                                        </p:attrNameLst>
                                      </p:cBhvr>
                                      <p:rCtr x="0" y="1458"/>
                                    </p:animMotion>
                                  </p:childTnLst>
                                </p:cTn>
                              </p:par>
                              <p:par>
                                <p:cTn id="40" presetID="10" presetClass="entr" presetSubtype="0" fill="hold" nodeType="withEffect">
                                  <p:stCondLst>
                                    <p:cond delay="125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64" presetClass="path" presetSubtype="0" repeatCount="3000" accel="50000" decel="50000" autoRev="1" fill="hold" nodeType="withEffect">
                                  <p:stCondLst>
                                    <p:cond delay="1250"/>
                                  </p:stCondLst>
                                  <p:childTnLst>
                                    <p:animMotion origin="layout" path="M 1.04167E-6 0.00046 L 1.04167E-6 0.02961 " pathEditMode="relative" rAng="0" ptsTypes="AA">
                                      <p:cBhvr>
                                        <p:cTn id="44" dur="2000" fill="hold"/>
                                        <p:tgtEl>
                                          <p:spTgt spid="16"/>
                                        </p:tgtEl>
                                        <p:attrNameLst>
                                          <p:attrName>ppt_x</p:attrName>
                                          <p:attrName>ppt_y</p:attrName>
                                        </p:attrNameLst>
                                      </p:cBhvr>
                                      <p:rCtr x="0" y="1458"/>
                                    </p:animMotion>
                                  </p:childTnLst>
                                </p:cTn>
                              </p:par>
                              <p:par>
                                <p:cTn id="45" presetID="10" presetClass="entr" presetSubtype="0" fill="hold" nodeType="withEffect">
                                  <p:stCondLst>
                                    <p:cond delay="100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64" presetClass="path" presetSubtype="0" repeatCount="3000" accel="50000" decel="50000" autoRev="1" fill="hold" nodeType="withEffect">
                                  <p:stCondLst>
                                    <p:cond delay="1000"/>
                                  </p:stCondLst>
                                  <p:childTnLst>
                                    <p:animMotion origin="layout" path="M 1.04167E-6 0.00046 L 1.04167E-6 0.02961 " pathEditMode="relative" rAng="0" ptsTypes="AA">
                                      <p:cBhvr>
                                        <p:cTn id="49" dur="2000" fill="hold"/>
                                        <p:tgtEl>
                                          <p:spTgt spid="35"/>
                                        </p:tgtEl>
                                        <p:attrNameLst>
                                          <p:attrName>ppt_x</p:attrName>
                                          <p:attrName>ppt_y</p:attrName>
                                        </p:attrNameLst>
                                      </p:cBhvr>
                                      <p:rCtr x="0" y="1458"/>
                                    </p:animMotion>
                                  </p:childTnLst>
                                </p:cTn>
                              </p:par>
                              <p:par>
                                <p:cTn id="50" presetID="22" presetClass="entr" presetSubtype="4" fill="hold" nodeType="withEffect">
                                  <p:stCondLst>
                                    <p:cond delay="3000"/>
                                  </p:stCondLst>
                                  <p:childTnLst>
                                    <p:set>
                                      <p:cBhvr>
                                        <p:cTn id="51" dur="1" fill="hold">
                                          <p:stCondLst>
                                            <p:cond delay="0"/>
                                          </p:stCondLst>
                                        </p:cTn>
                                        <p:tgtEl>
                                          <p:spTgt spid="68"/>
                                        </p:tgtEl>
                                        <p:attrNameLst>
                                          <p:attrName>style.visibility</p:attrName>
                                        </p:attrNameLst>
                                      </p:cBhvr>
                                      <p:to>
                                        <p:strVal val="visible"/>
                                      </p:to>
                                    </p:set>
                                    <p:animEffect transition="in" filter="wipe(down)">
                                      <p:cBhvr>
                                        <p:cTn id="52" dur="500"/>
                                        <p:tgtEl>
                                          <p:spTgt spid="68"/>
                                        </p:tgtEl>
                                      </p:cBhvr>
                                    </p:animEffect>
                                  </p:childTnLst>
                                </p:cTn>
                              </p:par>
                              <p:par>
                                <p:cTn id="53" presetID="22" presetClass="entr" presetSubtype="4" fill="hold" nodeType="withEffect">
                                  <p:stCondLst>
                                    <p:cond delay="300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500"/>
                                        <p:tgtEl>
                                          <p:spTgt spid="41"/>
                                        </p:tgtEl>
                                      </p:cBhvr>
                                    </p:animEffect>
                                  </p:childTnLst>
                                </p:cTn>
                              </p:par>
                              <p:par>
                                <p:cTn id="56" presetID="22" presetClass="entr" presetSubtype="4" fill="hold" nodeType="withEffect">
                                  <p:stCondLst>
                                    <p:cond delay="3000"/>
                                  </p:stCondLst>
                                  <p:childTnLst>
                                    <p:set>
                                      <p:cBhvr>
                                        <p:cTn id="57" dur="1" fill="hold">
                                          <p:stCondLst>
                                            <p:cond delay="0"/>
                                          </p:stCondLst>
                                        </p:cTn>
                                        <p:tgtEl>
                                          <p:spTgt spid="65"/>
                                        </p:tgtEl>
                                        <p:attrNameLst>
                                          <p:attrName>style.visibility</p:attrName>
                                        </p:attrNameLst>
                                      </p:cBhvr>
                                      <p:to>
                                        <p:strVal val="visible"/>
                                      </p:to>
                                    </p:set>
                                    <p:animEffect transition="in" filter="wipe(down)">
                                      <p:cBhvr>
                                        <p:cTn id="58" dur="500"/>
                                        <p:tgtEl>
                                          <p:spTgt spid="65"/>
                                        </p:tgtEl>
                                      </p:cBhvr>
                                    </p:animEffect>
                                  </p:childTnLst>
                                </p:cTn>
                              </p:par>
                              <p:par>
                                <p:cTn id="59" presetID="22" presetClass="entr" presetSubtype="1" fill="hold" nodeType="withEffect">
                                  <p:stCondLst>
                                    <p:cond delay="300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500"/>
                                        <p:tgtEl>
                                          <p:spTgt spid="38"/>
                                        </p:tgtEl>
                                      </p:cBhvr>
                                    </p:animEffect>
                                  </p:childTnLst>
                                </p:cTn>
                              </p:par>
                              <p:par>
                                <p:cTn id="62" presetID="10" presetClass="entr" presetSubtype="0" fill="hold" nodeType="withEffect">
                                  <p:stCondLst>
                                    <p:cond delay="350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nodeType="withEffect">
                                  <p:stCondLst>
                                    <p:cond delay="350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par>
                                <p:cTn id="68" presetID="10" presetClass="entr" presetSubtype="0" fill="hold" nodeType="withEffect">
                                  <p:stCondLst>
                                    <p:cond delay="350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500"/>
                                        <p:tgtEl>
                                          <p:spTgt spid="61"/>
                                        </p:tgtEl>
                                      </p:cBhvr>
                                    </p:animEffect>
                                  </p:childTnLst>
                                </p:cTn>
                              </p:par>
                              <p:par>
                                <p:cTn id="71" presetID="10" presetClass="entr" presetSubtype="0" fill="hold" nodeType="withEffect">
                                  <p:stCondLst>
                                    <p:cond delay="350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par>
                                <p:cTn id="74" presetID="22" presetClass="entr" presetSubtype="8" fill="hold" grpId="0" nodeType="withEffect">
                                  <p:stCondLst>
                                    <p:cond delay="400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par>
                                <p:cTn id="77" presetID="22" presetClass="entr" presetSubtype="2" fill="hold" grpId="0" nodeType="withEffect">
                                  <p:stCondLst>
                                    <p:cond delay="4000"/>
                                  </p:stCondLst>
                                  <p:childTnLst>
                                    <p:set>
                                      <p:cBhvr>
                                        <p:cTn id="78" dur="1" fill="hold">
                                          <p:stCondLst>
                                            <p:cond delay="0"/>
                                          </p:stCondLst>
                                        </p:cTn>
                                        <p:tgtEl>
                                          <p:spTgt spid="75"/>
                                        </p:tgtEl>
                                        <p:attrNameLst>
                                          <p:attrName>style.visibility</p:attrName>
                                        </p:attrNameLst>
                                      </p:cBhvr>
                                      <p:to>
                                        <p:strVal val="visible"/>
                                      </p:to>
                                    </p:set>
                                    <p:animEffect transition="in" filter="wipe(right)">
                                      <p:cBhvr>
                                        <p:cTn id="79" dur="500"/>
                                        <p:tgtEl>
                                          <p:spTgt spid="75"/>
                                        </p:tgtEl>
                                      </p:cBhvr>
                                    </p:animEffect>
                                  </p:childTnLst>
                                </p:cTn>
                              </p:par>
                              <p:par>
                                <p:cTn id="80" presetID="22" presetClass="entr" presetSubtype="8" fill="hold" grpId="0" nodeType="withEffect">
                                  <p:stCondLst>
                                    <p:cond delay="4000"/>
                                  </p:stCondLst>
                                  <p:childTnLst>
                                    <p:set>
                                      <p:cBhvr>
                                        <p:cTn id="81" dur="1" fill="hold">
                                          <p:stCondLst>
                                            <p:cond delay="0"/>
                                          </p:stCondLst>
                                        </p:cTn>
                                        <p:tgtEl>
                                          <p:spTgt spid="79"/>
                                        </p:tgtEl>
                                        <p:attrNameLst>
                                          <p:attrName>style.visibility</p:attrName>
                                        </p:attrNameLst>
                                      </p:cBhvr>
                                      <p:to>
                                        <p:strVal val="visible"/>
                                      </p:to>
                                    </p:set>
                                    <p:animEffect transition="in" filter="wipe(left)">
                                      <p:cBhvr>
                                        <p:cTn id="82" dur="500"/>
                                        <p:tgtEl>
                                          <p:spTgt spid="79"/>
                                        </p:tgtEl>
                                      </p:cBhvr>
                                    </p:animEffect>
                                  </p:childTnLst>
                                </p:cTn>
                              </p:par>
                              <p:par>
                                <p:cTn id="83" presetID="22" presetClass="entr" presetSubtype="8" fill="hold" grpId="0" nodeType="withEffect">
                                  <p:stCondLst>
                                    <p:cond delay="4000"/>
                                  </p:stCondLst>
                                  <p:childTnLst>
                                    <p:set>
                                      <p:cBhvr>
                                        <p:cTn id="84" dur="1" fill="hold">
                                          <p:stCondLst>
                                            <p:cond delay="0"/>
                                          </p:stCondLst>
                                        </p:cTn>
                                        <p:tgtEl>
                                          <p:spTgt spid="81"/>
                                        </p:tgtEl>
                                        <p:attrNameLst>
                                          <p:attrName>style.visibility</p:attrName>
                                        </p:attrNameLst>
                                      </p:cBhvr>
                                      <p:to>
                                        <p:strVal val="visible"/>
                                      </p:to>
                                    </p:set>
                                    <p:animEffect transition="in" filter="wipe(left)">
                                      <p:cBhvr>
                                        <p:cTn id="85" dur="500"/>
                                        <p:tgtEl>
                                          <p:spTgt spid="81"/>
                                        </p:tgtEl>
                                      </p:cBhvr>
                                    </p:animEffect>
                                  </p:childTnLst>
                                </p:cTn>
                              </p:par>
                              <p:par>
                                <p:cTn id="86" presetID="10" presetClass="entr" presetSubtype="0" fill="hold" grpId="0" nodeType="withEffect">
                                  <p:stCondLst>
                                    <p:cond delay="4500"/>
                                  </p:stCondLst>
                                  <p:iterate type="lt">
                                    <p:tmPct val="25000"/>
                                  </p:iterate>
                                  <p:childTnLst>
                                    <p:set>
                                      <p:cBhvr>
                                        <p:cTn id="87" dur="1" fill="hold">
                                          <p:stCondLst>
                                            <p:cond delay="0"/>
                                          </p:stCondLst>
                                        </p:cTn>
                                        <p:tgtEl>
                                          <p:spTgt spid="78"/>
                                        </p:tgtEl>
                                        <p:attrNameLst>
                                          <p:attrName>style.visibility</p:attrName>
                                        </p:attrNameLst>
                                      </p:cBhvr>
                                      <p:to>
                                        <p:strVal val="visible"/>
                                      </p:to>
                                    </p:set>
                                    <p:animEffect transition="in" filter="fade">
                                      <p:cBhvr>
                                        <p:cTn id="88" dur="1000"/>
                                        <p:tgtEl>
                                          <p:spTgt spid="78"/>
                                        </p:tgtEl>
                                      </p:cBhvr>
                                    </p:animEffect>
                                  </p:childTnLst>
                                </p:cTn>
                              </p:par>
                              <p:par>
                                <p:cTn id="89" presetID="10" presetClass="entr" presetSubtype="0" fill="hold" grpId="0" nodeType="withEffect">
                                  <p:stCondLst>
                                    <p:cond delay="4500"/>
                                  </p:stCondLst>
                                  <p:iterate type="lt">
                                    <p:tmPct val="25000"/>
                                  </p:iterate>
                                  <p:childTnLst>
                                    <p:set>
                                      <p:cBhvr>
                                        <p:cTn id="90" dur="1" fill="hold">
                                          <p:stCondLst>
                                            <p:cond delay="0"/>
                                          </p:stCondLst>
                                        </p:cTn>
                                        <p:tgtEl>
                                          <p:spTgt spid="76"/>
                                        </p:tgtEl>
                                        <p:attrNameLst>
                                          <p:attrName>style.visibility</p:attrName>
                                        </p:attrNameLst>
                                      </p:cBhvr>
                                      <p:to>
                                        <p:strVal val="visible"/>
                                      </p:to>
                                    </p:set>
                                    <p:animEffect transition="in" filter="fade">
                                      <p:cBhvr>
                                        <p:cTn id="91" dur="1000"/>
                                        <p:tgtEl>
                                          <p:spTgt spid="76"/>
                                        </p:tgtEl>
                                      </p:cBhvr>
                                    </p:animEffect>
                                  </p:childTnLst>
                                </p:cTn>
                              </p:par>
                              <p:par>
                                <p:cTn id="92" presetID="10" presetClass="entr" presetSubtype="0" fill="hold" grpId="0" nodeType="withEffect">
                                  <p:stCondLst>
                                    <p:cond delay="4500"/>
                                  </p:stCondLst>
                                  <p:iterate type="lt">
                                    <p:tmPct val="25000"/>
                                  </p:iterate>
                                  <p:childTnLst>
                                    <p:set>
                                      <p:cBhvr>
                                        <p:cTn id="93" dur="1" fill="hold">
                                          <p:stCondLst>
                                            <p:cond delay="0"/>
                                          </p:stCondLst>
                                        </p:cTn>
                                        <p:tgtEl>
                                          <p:spTgt spid="80"/>
                                        </p:tgtEl>
                                        <p:attrNameLst>
                                          <p:attrName>style.visibility</p:attrName>
                                        </p:attrNameLst>
                                      </p:cBhvr>
                                      <p:to>
                                        <p:strVal val="visible"/>
                                      </p:to>
                                    </p:set>
                                    <p:animEffect transition="in" filter="fade">
                                      <p:cBhvr>
                                        <p:cTn id="94" dur="1000"/>
                                        <p:tgtEl>
                                          <p:spTgt spid="80"/>
                                        </p:tgtEl>
                                      </p:cBhvr>
                                    </p:animEffect>
                                  </p:childTnLst>
                                </p:cTn>
                              </p:par>
                              <p:par>
                                <p:cTn id="95" presetID="10" presetClass="entr" presetSubtype="0" fill="hold" grpId="0" nodeType="withEffect">
                                  <p:stCondLst>
                                    <p:cond delay="4500"/>
                                  </p:stCondLst>
                                  <p:iterate type="lt">
                                    <p:tmPct val="25000"/>
                                  </p:iterate>
                                  <p:childTnLst>
                                    <p:set>
                                      <p:cBhvr>
                                        <p:cTn id="96" dur="1" fill="hold">
                                          <p:stCondLst>
                                            <p:cond delay="0"/>
                                          </p:stCondLst>
                                        </p:cTn>
                                        <p:tgtEl>
                                          <p:spTgt spid="82"/>
                                        </p:tgtEl>
                                        <p:attrNameLst>
                                          <p:attrName>style.visibility</p:attrName>
                                        </p:attrNameLst>
                                      </p:cBhvr>
                                      <p:to>
                                        <p:strVal val="visible"/>
                                      </p:to>
                                    </p:set>
                                    <p:animEffect transition="in" filter="fade">
                                      <p:cBhvr>
                                        <p:cTn id="9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75" grpId="0"/>
      <p:bldP spid="76" grpId="0"/>
      <p:bldP spid="77" grpId="0"/>
      <p:bldP spid="78" grpId="0"/>
      <p:bldP spid="79" grpId="0"/>
      <p:bldP spid="80"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sp>
        <p:nvSpPr>
          <p:cNvPr id="8" name="矩形 7"/>
          <p:cNvSpPr>
            <a:spLocks noChangeArrowheads="1"/>
          </p:cNvSpPr>
          <p:nvPr/>
        </p:nvSpPr>
        <p:spPr bwMode="auto">
          <a:xfrm>
            <a:off x="444894" y="994806"/>
            <a:ext cx="8166530" cy="52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buNone/>
            </a:pPr>
            <a:r>
              <a:rPr lang="zh-CN" altLang="en-US" sz="1125" dirty="0">
                <a:solidFill>
                  <a:schemeClr val="tx1">
                    <a:lumMod val="75000"/>
                    <a:lumOff val="25000"/>
                  </a:schemeClr>
                </a:solidFill>
                <a:latin typeface="微软雅黑" pitchFamily="34" charset="-122"/>
                <a:ea typeface="微软雅黑" pitchFamily="34" charset="-122"/>
              </a:rPr>
              <a:t>       After you hit your content here, or by copying your text, choose paste in this box and choose to keep only the text. After you hit your content here, or by copying your text, choose paste in this box and choose to keep only the text.</a:t>
            </a:r>
            <a:endParaRPr lang="zh-CN" altLang="en-US" sz="1125"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9" name="矩形 8"/>
          <p:cNvSpPr/>
          <p:nvPr/>
        </p:nvSpPr>
        <p:spPr>
          <a:xfrm>
            <a:off x="496744" y="1811362"/>
            <a:ext cx="3418031" cy="2661694"/>
          </a:xfrm>
          <a:prstGeom prst="rect">
            <a:avLst/>
          </a:prstGeom>
          <a:blipFill>
            <a:blip r:embed="rId2"/>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0" name="组合 9"/>
          <p:cNvGrpSpPr/>
          <p:nvPr/>
        </p:nvGrpSpPr>
        <p:grpSpPr>
          <a:xfrm>
            <a:off x="4385462" y="1850084"/>
            <a:ext cx="593961" cy="593961"/>
            <a:chOff x="4589983" y="2663795"/>
            <a:chExt cx="877102" cy="877102"/>
          </a:xfrm>
        </p:grpSpPr>
        <p:grpSp>
          <p:nvGrpSpPr>
            <p:cNvPr id="11" name="组合 10"/>
            <p:cNvGrpSpPr/>
            <p:nvPr/>
          </p:nvGrpSpPr>
          <p:grpSpPr>
            <a:xfrm>
              <a:off x="4589983" y="2663795"/>
              <a:ext cx="877102" cy="877102"/>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tx1"/>
                  </a:solidFill>
                  <a:ea typeface="微软雅黑" pitchFamily="34" charset="-122"/>
                </a:endParaRPr>
              </a:p>
            </p:txBody>
          </p:sp>
          <p:sp>
            <p:nvSpPr>
              <p:cNvPr id="24" name="椭圆 23"/>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grpSp>
          <p:nvGrpSpPr>
            <p:cNvPr id="12" name="组合 11"/>
            <p:cNvGrpSpPr/>
            <p:nvPr/>
          </p:nvGrpSpPr>
          <p:grpSpPr>
            <a:xfrm>
              <a:off x="4690436" y="2865050"/>
              <a:ext cx="567894" cy="535099"/>
              <a:chOff x="4832350" y="1028700"/>
              <a:chExt cx="522288" cy="492126"/>
            </a:xfrm>
            <a:solidFill>
              <a:srgbClr val="0070C0"/>
            </a:solidFill>
          </p:grpSpPr>
          <p:sp>
            <p:nvSpPr>
              <p:cNvPr id="13" name="Freeform 15"/>
              <p:cNvSpPr>
                <a:spLocks/>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 name="Freeform 16"/>
              <p:cNvSpPr>
                <a:spLocks/>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 name="Freeform 17"/>
              <p:cNvSpPr>
                <a:spLocks/>
              </p:cNvSpPr>
              <p:nvPr/>
            </p:nvSpPr>
            <p:spPr bwMode="auto">
              <a:xfrm>
                <a:off x="4848225" y="1119188"/>
                <a:ext cx="438150" cy="384175"/>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6" name="Freeform 18"/>
              <p:cNvSpPr>
                <a:spLocks/>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7" name="Freeform 19"/>
              <p:cNvSpPr>
                <a:spLocks/>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 name="Freeform 20"/>
              <p:cNvSpPr>
                <a:spLocks/>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21"/>
              <p:cNvSpPr>
                <a:spLocks/>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22"/>
              <p:cNvSpPr>
                <a:spLocks/>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23"/>
              <p:cNvSpPr>
                <a:spLocks/>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24"/>
              <p:cNvSpPr>
                <a:spLocks/>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25" name="组合 24"/>
          <p:cNvGrpSpPr/>
          <p:nvPr/>
        </p:nvGrpSpPr>
        <p:grpSpPr>
          <a:xfrm>
            <a:off x="4385462" y="2905339"/>
            <a:ext cx="593961" cy="593961"/>
            <a:chOff x="4692046" y="3749516"/>
            <a:chExt cx="877102" cy="877102"/>
          </a:xfrm>
        </p:grpSpPr>
        <p:grpSp>
          <p:nvGrpSpPr>
            <p:cNvPr id="26" name="组合 25"/>
            <p:cNvGrpSpPr/>
            <p:nvPr/>
          </p:nvGrpSpPr>
          <p:grpSpPr>
            <a:xfrm>
              <a:off x="4692046" y="3749516"/>
              <a:ext cx="877102" cy="877102"/>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tx1"/>
                  </a:solidFill>
                  <a:ea typeface="微软雅黑" pitchFamily="34" charset="-122"/>
                </a:endParaRPr>
              </a:p>
            </p:txBody>
          </p:sp>
          <p:sp>
            <p:nvSpPr>
              <p:cNvPr id="47" name="椭圆 46"/>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grpSp>
          <p:nvGrpSpPr>
            <p:cNvPr id="27" name="组合 26"/>
            <p:cNvGrpSpPr/>
            <p:nvPr/>
          </p:nvGrpSpPr>
          <p:grpSpPr>
            <a:xfrm>
              <a:off x="4853377" y="3997905"/>
              <a:ext cx="554441" cy="377594"/>
              <a:chOff x="4156075" y="2292350"/>
              <a:chExt cx="552450" cy="376238"/>
            </a:xfrm>
            <a:solidFill>
              <a:srgbClr val="0070C0"/>
            </a:solidFill>
          </p:grpSpPr>
          <p:sp>
            <p:nvSpPr>
              <p:cNvPr id="28" name="Freeform 27"/>
              <p:cNvSpPr>
                <a:spLocks/>
              </p:cNvSpPr>
              <p:nvPr/>
            </p:nvSpPr>
            <p:spPr bwMode="auto">
              <a:xfrm>
                <a:off x="4352925" y="2292350"/>
                <a:ext cx="158750" cy="16192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9" name="Freeform 28"/>
              <p:cNvSpPr>
                <a:spLocks/>
              </p:cNvSpPr>
              <p:nvPr/>
            </p:nvSpPr>
            <p:spPr bwMode="auto">
              <a:xfrm>
                <a:off x="4284663" y="2462213"/>
                <a:ext cx="295275" cy="20637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0" name="Freeform 29"/>
              <p:cNvSpPr>
                <a:spLocks/>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1" name="Freeform 30"/>
              <p:cNvSpPr>
                <a:spLocks/>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2" name="Freeform 31"/>
              <p:cNvSpPr>
                <a:spLocks/>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3" name="Freeform 32"/>
              <p:cNvSpPr>
                <a:spLocks/>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4" name="Oval 33"/>
              <p:cNvSpPr>
                <a:spLocks noChangeArrowheads="1"/>
              </p:cNvSpPr>
              <p:nvPr/>
            </p:nvSpPr>
            <p:spPr bwMode="auto">
              <a:xfrm>
                <a:off x="4205288" y="2333625"/>
                <a:ext cx="115888" cy="1206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5" name="Freeform 34"/>
              <p:cNvSpPr>
                <a:spLocks/>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6" name="Freeform 35"/>
              <p:cNvSpPr>
                <a:spLocks/>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7" name="Freeform 36"/>
              <p:cNvSpPr>
                <a:spLocks/>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8" name="Freeform 37"/>
              <p:cNvSpPr>
                <a:spLocks/>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9" name="Oval 38"/>
              <p:cNvSpPr>
                <a:spLocks noChangeArrowheads="1"/>
              </p:cNvSpPr>
              <p:nvPr/>
            </p:nvSpPr>
            <p:spPr bwMode="auto">
              <a:xfrm>
                <a:off x="4541838" y="2333625"/>
                <a:ext cx="117475" cy="1206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0" name="Freeform 39"/>
              <p:cNvSpPr>
                <a:spLocks/>
              </p:cNvSpPr>
              <p:nvPr/>
            </p:nvSpPr>
            <p:spPr bwMode="auto">
              <a:xfrm>
                <a:off x="4530725" y="2457450"/>
                <a:ext cx="177800" cy="150813"/>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1" name="Freeform 40"/>
              <p:cNvSpPr>
                <a:spLocks/>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2" name="Freeform 41"/>
              <p:cNvSpPr>
                <a:spLocks/>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3" name="Freeform 42"/>
              <p:cNvSpPr>
                <a:spLocks/>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4" name="Freeform 43"/>
              <p:cNvSpPr>
                <a:spLocks/>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5" name="Freeform 44"/>
              <p:cNvSpPr>
                <a:spLocks/>
              </p:cNvSpPr>
              <p:nvPr/>
            </p:nvSpPr>
            <p:spPr bwMode="auto">
              <a:xfrm>
                <a:off x="4156075" y="2457450"/>
                <a:ext cx="177800" cy="150813"/>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48" name="组合 47"/>
          <p:cNvGrpSpPr/>
          <p:nvPr/>
        </p:nvGrpSpPr>
        <p:grpSpPr>
          <a:xfrm>
            <a:off x="4385462" y="3960593"/>
            <a:ext cx="593961" cy="593961"/>
            <a:chOff x="5276799" y="5817699"/>
            <a:chExt cx="877102" cy="877102"/>
          </a:xfrm>
        </p:grpSpPr>
        <p:grpSp>
          <p:nvGrpSpPr>
            <p:cNvPr id="49" name="组合 48"/>
            <p:cNvGrpSpPr/>
            <p:nvPr/>
          </p:nvGrpSpPr>
          <p:grpSpPr>
            <a:xfrm>
              <a:off x="5276799" y="5817699"/>
              <a:ext cx="877102" cy="877102"/>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tx1"/>
                  </a:solidFill>
                  <a:ea typeface="微软雅黑" pitchFamily="34" charset="-122"/>
                </a:endParaRPr>
              </a:p>
            </p:txBody>
          </p:sp>
          <p:sp>
            <p:nvSpPr>
              <p:cNvPr id="62" name="椭圆 61"/>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ea typeface="微软雅黑" pitchFamily="34" charset="-122"/>
                </a:endParaRPr>
              </a:p>
            </p:txBody>
          </p:sp>
        </p:grpSp>
        <p:grpSp>
          <p:nvGrpSpPr>
            <p:cNvPr id="50" name="组合 49"/>
            <p:cNvGrpSpPr/>
            <p:nvPr/>
          </p:nvGrpSpPr>
          <p:grpSpPr>
            <a:xfrm>
              <a:off x="5491718" y="5999083"/>
              <a:ext cx="447265" cy="447265"/>
              <a:chOff x="4219575" y="4668838"/>
              <a:chExt cx="442913" cy="442913"/>
            </a:xfrm>
            <a:solidFill>
              <a:srgbClr val="0070C0"/>
            </a:solidFill>
          </p:grpSpPr>
          <p:sp>
            <p:nvSpPr>
              <p:cNvPr id="51" name="Freeform 5"/>
              <p:cNvSpPr>
                <a:spLocks/>
              </p:cNvSpPr>
              <p:nvPr/>
            </p:nvSpPr>
            <p:spPr bwMode="auto">
              <a:xfrm>
                <a:off x="4222750" y="4668838"/>
                <a:ext cx="368300" cy="255588"/>
              </a:xfrm>
              <a:custGeom>
                <a:avLst/>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2" name="Rectangle 6"/>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3" name="Rectangle 7"/>
              <p:cNvSpPr>
                <a:spLocks noChangeArrowheads="1"/>
              </p:cNvSpPr>
              <p:nvPr/>
            </p:nvSpPr>
            <p:spPr bwMode="auto">
              <a:xfrm>
                <a:off x="4219575" y="4962525"/>
                <a:ext cx="87313" cy="93663"/>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4" name="Rectangle 8"/>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5" name="Rectangle 9"/>
              <p:cNvSpPr>
                <a:spLocks noChangeArrowheads="1"/>
              </p:cNvSpPr>
              <p:nvPr/>
            </p:nvSpPr>
            <p:spPr bwMode="auto">
              <a:xfrm>
                <a:off x="4321175" y="4932363"/>
                <a:ext cx="84138" cy="123825"/>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6" name="Rectangle 10"/>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7" name="Rectangle 11"/>
              <p:cNvSpPr>
                <a:spLocks noChangeArrowheads="1"/>
              </p:cNvSpPr>
              <p:nvPr/>
            </p:nvSpPr>
            <p:spPr bwMode="auto">
              <a:xfrm>
                <a:off x="4419600" y="4891088"/>
                <a:ext cx="87313" cy="165100"/>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8" name="Rectangle 12"/>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9" name="Rectangle 13"/>
              <p:cNvSpPr>
                <a:spLocks noChangeArrowheads="1"/>
              </p:cNvSpPr>
              <p:nvPr/>
            </p:nvSpPr>
            <p:spPr bwMode="auto">
              <a:xfrm>
                <a:off x="4522788" y="4826000"/>
                <a:ext cx="82550" cy="230188"/>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0" name="Freeform 14"/>
              <p:cNvSpPr>
                <a:spLocks/>
              </p:cNvSpPr>
              <p:nvPr/>
            </p:nvSpPr>
            <p:spPr bwMode="auto">
              <a:xfrm>
                <a:off x="4219575" y="4668838"/>
                <a:ext cx="442913" cy="442913"/>
              </a:xfrm>
              <a:custGeom>
                <a:avLst/>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63" name="组合 62"/>
          <p:cNvGrpSpPr/>
          <p:nvPr/>
        </p:nvGrpSpPr>
        <p:grpSpPr>
          <a:xfrm>
            <a:off x="5345454" y="2010978"/>
            <a:ext cx="3084171" cy="640364"/>
            <a:chOff x="7127272" y="2681303"/>
            <a:chExt cx="4112228" cy="853819"/>
          </a:xfrm>
        </p:grpSpPr>
        <p:sp>
          <p:nvSpPr>
            <p:cNvPr id="64" name="矩形 63"/>
            <p:cNvSpPr/>
            <p:nvPr/>
          </p:nvSpPr>
          <p:spPr>
            <a:xfrm>
              <a:off x="7127272" y="2681303"/>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 name="矩形 47"/>
            <p:cNvSpPr>
              <a:spLocks noChangeArrowheads="1"/>
            </p:cNvSpPr>
            <p:nvPr/>
          </p:nvSpPr>
          <p:spPr bwMode="auto">
            <a:xfrm>
              <a:off x="7152669" y="2711616"/>
              <a:ext cx="4086828" cy="76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itchFamily="34" charset="-122"/>
                  <a:ea typeface="微软雅黑" pitchFamily="34" charset="-122"/>
                </a:rPr>
                <a:t>After you hit your content here, or by copying your text, choose paste in this box and choose to keep only the text.</a:t>
              </a:r>
              <a:endParaRPr lang="en-US" altLang="zh-CN" sz="9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sp>
        <p:nvSpPr>
          <p:cNvPr id="66" name="矩形 3"/>
          <p:cNvSpPr>
            <a:spLocks noChangeArrowheads="1"/>
          </p:cNvSpPr>
          <p:nvPr/>
        </p:nvSpPr>
        <p:spPr bwMode="auto">
          <a:xfrm>
            <a:off x="5335929" y="1702114"/>
            <a:ext cx="164274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charset="0"/>
              <a:buNone/>
            </a:pPr>
            <a:r>
              <a:rPr lang="zh-CN" altLang="en-US" sz="1500" b="1" dirty="0">
                <a:solidFill>
                  <a:srgbClr val="C00000"/>
                </a:solidFill>
                <a:latin typeface="Arial" panose="020B0604020202020204" pitchFamily="34" charset="0"/>
                <a:ea typeface="微软雅黑" pitchFamily="34" charset="-122"/>
                <a:cs typeface="Arial" panose="020B0604020202020204" pitchFamily="34" charset="0"/>
              </a:rPr>
              <a:t>The overall goal is successfully achieved</a:t>
            </a:r>
          </a:p>
        </p:txBody>
      </p:sp>
      <p:grpSp>
        <p:nvGrpSpPr>
          <p:cNvPr id="67" name="组合 66"/>
          <p:cNvGrpSpPr/>
          <p:nvPr/>
        </p:nvGrpSpPr>
        <p:grpSpPr>
          <a:xfrm>
            <a:off x="5345455" y="3046993"/>
            <a:ext cx="3106879" cy="640364"/>
            <a:chOff x="7127272" y="4062656"/>
            <a:chExt cx="4142505" cy="853819"/>
          </a:xfrm>
        </p:grpSpPr>
        <p:sp>
          <p:nvSpPr>
            <p:cNvPr id="68" name="矩形 67"/>
            <p:cNvSpPr/>
            <p:nvPr/>
          </p:nvSpPr>
          <p:spPr>
            <a:xfrm>
              <a:off x="7127272" y="4062656"/>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9" name="矩形 47"/>
            <p:cNvSpPr>
              <a:spLocks noChangeArrowheads="1"/>
            </p:cNvSpPr>
            <p:nvPr/>
          </p:nvSpPr>
          <p:spPr bwMode="auto">
            <a:xfrm>
              <a:off x="7157549" y="4116931"/>
              <a:ext cx="4112228" cy="76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itchFamily="34" charset="-122"/>
                  <a:ea typeface="微软雅黑" pitchFamily="34" charset="-122"/>
                </a:rPr>
                <a:t>After you hit your content here, or by copying your text, choose paste in this box and choose to keep only the text.</a:t>
              </a:r>
              <a:endParaRPr lang="en-US" altLang="zh-CN" sz="9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sp>
        <p:nvSpPr>
          <p:cNvPr id="70" name="矩形 3"/>
          <p:cNvSpPr>
            <a:spLocks noChangeArrowheads="1"/>
          </p:cNvSpPr>
          <p:nvPr/>
        </p:nvSpPr>
        <p:spPr bwMode="auto">
          <a:xfrm>
            <a:off x="5335929" y="2708492"/>
            <a:ext cx="164274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charset="0"/>
              <a:buNone/>
            </a:pPr>
            <a:r>
              <a:rPr lang="zh-CN" altLang="en-US" sz="1500" b="1" dirty="0">
                <a:solidFill>
                  <a:srgbClr val="EB9624"/>
                </a:solidFill>
                <a:latin typeface="Arial" panose="020B0604020202020204" pitchFamily="34" charset="0"/>
                <a:ea typeface="微软雅黑" pitchFamily="34" charset="-122"/>
                <a:cs typeface="Arial" panose="020B0604020202020204" pitchFamily="34" charset="0"/>
              </a:rPr>
              <a:t>Increasing ideological awareness</a:t>
            </a:r>
          </a:p>
        </p:txBody>
      </p:sp>
      <p:grpSp>
        <p:nvGrpSpPr>
          <p:cNvPr id="71" name="组合 70"/>
          <p:cNvGrpSpPr/>
          <p:nvPr/>
        </p:nvGrpSpPr>
        <p:grpSpPr>
          <a:xfrm>
            <a:off x="5345454" y="4083007"/>
            <a:ext cx="3097354" cy="640364"/>
            <a:chOff x="7127272" y="5444009"/>
            <a:chExt cx="4129805" cy="853819"/>
          </a:xfrm>
        </p:grpSpPr>
        <p:sp>
          <p:nvSpPr>
            <p:cNvPr id="72" name="矩形 71"/>
            <p:cNvSpPr/>
            <p:nvPr/>
          </p:nvSpPr>
          <p:spPr>
            <a:xfrm>
              <a:off x="7127272" y="5444009"/>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3" name="矩形 47"/>
            <p:cNvSpPr>
              <a:spLocks noChangeArrowheads="1"/>
            </p:cNvSpPr>
            <p:nvPr/>
          </p:nvSpPr>
          <p:spPr bwMode="auto">
            <a:xfrm>
              <a:off x="7170249" y="5502856"/>
              <a:ext cx="4086828" cy="76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itchFamily="34" charset="-122"/>
                  <a:ea typeface="微软雅黑" pitchFamily="34" charset="-122"/>
                </a:rPr>
                <a:t>After you hit your content here, or by copying your text, choose paste in this box and choose to keep only the text.</a:t>
              </a:r>
              <a:endParaRPr lang="en-US" altLang="zh-CN" sz="9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sp>
        <p:nvSpPr>
          <p:cNvPr id="74" name="矩形 3"/>
          <p:cNvSpPr>
            <a:spLocks noChangeArrowheads="1"/>
          </p:cNvSpPr>
          <p:nvPr/>
        </p:nvSpPr>
        <p:spPr bwMode="auto">
          <a:xfrm>
            <a:off x="5335929" y="3743445"/>
            <a:ext cx="164274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charset="0"/>
              <a:buNone/>
            </a:pPr>
            <a:r>
              <a:rPr lang="zh-CN" altLang="en-US" sz="1500" b="1" dirty="0">
                <a:solidFill>
                  <a:srgbClr val="01ACBE"/>
                </a:solidFill>
                <a:latin typeface="Arial" panose="020B0604020202020204" pitchFamily="34" charset="0"/>
                <a:ea typeface="微软雅黑" pitchFamily="34" charset="-122"/>
                <a:cs typeface="Arial" panose="020B0604020202020204" pitchFamily="34" charset="0"/>
              </a:rPr>
              <a:t>Department management is constantly strengthened</a:t>
            </a:r>
          </a:p>
        </p:txBody>
      </p:sp>
      <p:cxnSp>
        <p:nvCxnSpPr>
          <p:cNvPr id="75" name="直接连接符 74"/>
          <p:cNvCxnSpPr/>
          <p:nvPr/>
        </p:nvCxnSpPr>
        <p:spPr>
          <a:xfrm>
            <a:off x="5124450" y="1768789"/>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124450" y="2810102"/>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133975" y="3858487"/>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1707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 presetClass="entr" presetSubtype="8" accel="50000" decel="5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 fill="hold"/>
                                        <p:tgtEl>
                                          <p:spTgt spid="10"/>
                                        </p:tgtEl>
                                        <p:attrNameLst>
                                          <p:attrName>ppt_w</p:attrName>
                                        </p:attrNameLst>
                                      </p:cBhvr>
                                      <p:tavLst>
                                        <p:tav tm="0">
                                          <p:val>
                                            <p:fltVal val="0"/>
                                          </p:val>
                                        </p:tav>
                                        <p:tav tm="100000">
                                          <p:val>
                                            <p:strVal val="#ppt_w"/>
                                          </p:val>
                                        </p:tav>
                                      </p:tavLst>
                                    </p:anim>
                                    <p:anim calcmode="lin" valueType="num">
                                      <p:cBhvr>
                                        <p:cTn id="17" dur="100" fill="hold"/>
                                        <p:tgtEl>
                                          <p:spTgt spid="10"/>
                                        </p:tgtEl>
                                        <p:attrNameLst>
                                          <p:attrName>ppt_h</p:attrName>
                                        </p:attrNameLst>
                                      </p:cBhvr>
                                      <p:tavLst>
                                        <p:tav tm="0">
                                          <p:val>
                                            <p:fltVal val="0"/>
                                          </p:val>
                                        </p:tav>
                                        <p:tav tm="100000">
                                          <p:val>
                                            <p:strVal val="#ppt_h"/>
                                          </p:val>
                                        </p:tav>
                                      </p:tavLst>
                                    </p:anim>
                                    <p:animEffect transition="in" filter="fade">
                                      <p:cBhvr>
                                        <p:cTn id="18" dur="100"/>
                                        <p:tgtEl>
                                          <p:spTgt spid="10"/>
                                        </p:tgtEl>
                                      </p:cBhvr>
                                    </p:animEffect>
                                  </p:childTnLst>
                                </p:cTn>
                              </p:par>
                              <p:par>
                                <p:cTn id="19" presetID="6" presetClass="emph" presetSubtype="0" fill="hold" nodeType="withEffect">
                                  <p:stCondLst>
                                    <p:cond delay="100"/>
                                  </p:stCondLst>
                                  <p:childTnLst>
                                    <p:animScale>
                                      <p:cBhvr>
                                        <p:cTn id="20" dur="100" fill="hold"/>
                                        <p:tgtEl>
                                          <p:spTgt spid="10"/>
                                        </p:tgtEl>
                                      </p:cBhvr>
                                      <p:by x="110000" y="110000"/>
                                    </p:animScale>
                                  </p:childTnLst>
                                </p:cTn>
                              </p:par>
                              <p:par>
                                <p:cTn id="21" presetID="6" presetClass="emph" presetSubtype="0" fill="hold" nodeType="withEffect">
                                  <p:stCondLst>
                                    <p:cond delay="200"/>
                                  </p:stCondLst>
                                  <p:childTnLst>
                                    <p:animScale>
                                      <p:cBhvr>
                                        <p:cTn id="22" dur="200" fill="hold"/>
                                        <p:tgtEl>
                                          <p:spTgt spid="10"/>
                                        </p:tgtEl>
                                      </p:cBhvr>
                                      <p:by x="90000" y="90000"/>
                                    </p:animScale>
                                  </p:childTnLst>
                                </p:cTn>
                              </p:par>
                              <p:par>
                                <p:cTn id="23" presetID="6" presetClass="emph" presetSubtype="0" fill="hold" nodeType="withEffect">
                                  <p:stCondLst>
                                    <p:cond delay="400"/>
                                  </p:stCondLst>
                                  <p:childTnLst>
                                    <p:animScale>
                                      <p:cBhvr>
                                        <p:cTn id="24" dur="100" fill="hold"/>
                                        <p:tgtEl>
                                          <p:spTgt spid="10"/>
                                        </p:tgtEl>
                                      </p:cBhvr>
                                      <p:by x="105000" y="105000"/>
                                    </p:animScale>
                                  </p:childTnLst>
                                </p:cTn>
                              </p:par>
                              <p:par>
                                <p:cTn id="25" presetID="6" presetClass="emph" presetSubtype="0" fill="hold" nodeType="withEffect">
                                  <p:stCondLst>
                                    <p:cond delay="500"/>
                                  </p:stCondLst>
                                  <p:childTnLst>
                                    <p:animScale>
                                      <p:cBhvr>
                                        <p:cTn id="26" dur="200" fill="hold"/>
                                        <p:tgtEl>
                                          <p:spTgt spid="10"/>
                                        </p:tgtEl>
                                      </p:cBhvr>
                                      <p:by x="95000" y="95000"/>
                                    </p:animScale>
                                  </p:childTnLst>
                                </p:cTn>
                              </p:par>
                            </p:childTnLst>
                          </p:cTn>
                        </p:par>
                        <p:par>
                          <p:cTn id="27" fill="hold">
                            <p:stCondLst>
                              <p:cond delay="2200"/>
                            </p:stCondLst>
                            <p:childTnLst>
                              <p:par>
                                <p:cTn id="28" presetID="16" presetClass="entr" presetSubtype="42"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barn(outHorizontal)">
                                      <p:cBhvr>
                                        <p:cTn id="30" dur="500"/>
                                        <p:tgtEl>
                                          <p:spTgt spid="75"/>
                                        </p:tgtEl>
                                      </p:cBhvr>
                                    </p:animEffect>
                                  </p:childTnLst>
                                </p:cTn>
                              </p:par>
                            </p:childTnLst>
                          </p:cTn>
                        </p:par>
                        <p:par>
                          <p:cTn id="31" fill="hold">
                            <p:stCondLst>
                              <p:cond delay="2700"/>
                            </p:stCondLst>
                            <p:childTnLst>
                              <p:par>
                                <p:cTn id="32" presetID="2" presetClass="entr" presetSubtype="2" accel="50000" decel="5000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1000" fill="hold"/>
                                        <p:tgtEl>
                                          <p:spTgt spid="66"/>
                                        </p:tgtEl>
                                        <p:attrNameLst>
                                          <p:attrName>ppt_x</p:attrName>
                                        </p:attrNameLst>
                                      </p:cBhvr>
                                      <p:tavLst>
                                        <p:tav tm="0">
                                          <p:val>
                                            <p:strVal val="1+#ppt_w/2"/>
                                          </p:val>
                                        </p:tav>
                                        <p:tav tm="100000">
                                          <p:val>
                                            <p:strVal val="#ppt_x"/>
                                          </p:val>
                                        </p:tav>
                                      </p:tavLst>
                                    </p:anim>
                                    <p:anim calcmode="lin" valueType="num">
                                      <p:cBhvr additive="base">
                                        <p:cTn id="35" dur="1000" fill="hold"/>
                                        <p:tgtEl>
                                          <p:spTgt spid="66"/>
                                        </p:tgtEl>
                                        <p:attrNameLst>
                                          <p:attrName>ppt_y</p:attrName>
                                        </p:attrNameLst>
                                      </p:cBhvr>
                                      <p:tavLst>
                                        <p:tav tm="0">
                                          <p:val>
                                            <p:strVal val="#ppt_y"/>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additive="base">
                                        <p:cTn id="38" dur="1000" fill="hold"/>
                                        <p:tgtEl>
                                          <p:spTgt spid="63"/>
                                        </p:tgtEl>
                                        <p:attrNameLst>
                                          <p:attrName>ppt_x</p:attrName>
                                        </p:attrNameLst>
                                      </p:cBhvr>
                                      <p:tavLst>
                                        <p:tav tm="0">
                                          <p:val>
                                            <p:strVal val="1+#ppt_w/2"/>
                                          </p:val>
                                        </p:tav>
                                        <p:tav tm="100000">
                                          <p:val>
                                            <p:strVal val="#ppt_x"/>
                                          </p:val>
                                        </p:tav>
                                      </p:tavLst>
                                    </p:anim>
                                    <p:anim calcmode="lin" valueType="num">
                                      <p:cBhvr additive="base">
                                        <p:cTn id="39" dur="1000" fill="hold"/>
                                        <p:tgtEl>
                                          <p:spTgt spid="63"/>
                                        </p:tgtEl>
                                        <p:attrNameLst>
                                          <p:attrName>ppt_y</p:attrName>
                                        </p:attrNameLst>
                                      </p:cBhvr>
                                      <p:tavLst>
                                        <p:tav tm="0">
                                          <p:val>
                                            <p:strVal val="#ppt_y"/>
                                          </p:val>
                                        </p:tav>
                                        <p:tav tm="100000">
                                          <p:val>
                                            <p:strVal val="#ppt_y"/>
                                          </p:val>
                                        </p:tav>
                                      </p:tavLst>
                                    </p:anim>
                                  </p:childTnLst>
                                </p:cTn>
                              </p:par>
                            </p:childTnLst>
                          </p:cTn>
                        </p:par>
                        <p:par>
                          <p:cTn id="40" fill="hold">
                            <p:stCondLst>
                              <p:cond delay="3700"/>
                            </p:stCondLst>
                            <p:childTnLst>
                              <p:par>
                                <p:cTn id="41" presetID="53" presetClass="entr" presetSubtype="16"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 fill="hold"/>
                                        <p:tgtEl>
                                          <p:spTgt spid="25"/>
                                        </p:tgtEl>
                                        <p:attrNameLst>
                                          <p:attrName>ppt_w</p:attrName>
                                        </p:attrNameLst>
                                      </p:cBhvr>
                                      <p:tavLst>
                                        <p:tav tm="0">
                                          <p:val>
                                            <p:fltVal val="0"/>
                                          </p:val>
                                        </p:tav>
                                        <p:tav tm="100000">
                                          <p:val>
                                            <p:strVal val="#ppt_w"/>
                                          </p:val>
                                        </p:tav>
                                      </p:tavLst>
                                    </p:anim>
                                    <p:anim calcmode="lin" valueType="num">
                                      <p:cBhvr>
                                        <p:cTn id="44" dur="100" fill="hold"/>
                                        <p:tgtEl>
                                          <p:spTgt spid="25"/>
                                        </p:tgtEl>
                                        <p:attrNameLst>
                                          <p:attrName>ppt_h</p:attrName>
                                        </p:attrNameLst>
                                      </p:cBhvr>
                                      <p:tavLst>
                                        <p:tav tm="0">
                                          <p:val>
                                            <p:fltVal val="0"/>
                                          </p:val>
                                        </p:tav>
                                        <p:tav tm="100000">
                                          <p:val>
                                            <p:strVal val="#ppt_h"/>
                                          </p:val>
                                        </p:tav>
                                      </p:tavLst>
                                    </p:anim>
                                    <p:animEffect transition="in" filter="fade">
                                      <p:cBhvr>
                                        <p:cTn id="45" dur="100"/>
                                        <p:tgtEl>
                                          <p:spTgt spid="25"/>
                                        </p:tgtEl>
                                      </p:cBhvr>
                                    </p:animEffect>
                                  </p:childTnLst>
                                </p:cTn>
                              </p:par>
                              <p:par>
                                <p:cTn id="46" presetID="6" presetClass="emph" presetSubtype="0" fill="hold" nodeType="withEffect">
                                  <p:stCondLst>
                                    <p:cond delay="100"/>
                                  </p:stCondLst>
                                  <p:childTnLst>
                                    <p:animScale>
                                      <p:cBhvr>
                                        <p:cTn id="47" dur="100" fill="hold"/>
                                        <p:tgtEl>
                                          <p:spTgt spid="25"/>
                                        </p:tgtEl>
                                      </p:cBhvr>
                                      <p:by x="110000" y="110000"/>
                                    </p:animScale>
                                  </p:childTnLst>
                                </p:cTn>
                              </p:par>
                              <p:par>
                                <p:cTn id="48" presetID="6" presetClass="emph" presetSubtype="0" fill="hold" nodeType="withEffect">
                                  <p:stCondLst>
                                    <p:cond delay="200"/>
                                  </p:stCondLst>
                                  <p:childTnLst>
                                    <p:animScale>
                                      <p:cBhvr>
                                        <p:cTn id="49" dur="200" fill="hold"/>
                                        <p:tgtEl>
                                          <p:spTgt spid="25"/>
                                        </p:tgtEl>
                                      </p:cBhvr>
                                      <p:by x="90000" y="90000"/>
                                    </p:animScale>
                                  </p:childTnLst>
                                </p:cTn>
                              </p:par>
                              <p:par>
                                <p:cTn id="50" presetID="6" presetClass="emph" presetSubtype="0" fill="hold" nodeType="withEffect">
                                  <p:stCondLst>
                                    <p:cond delay="400"/>
                                  </p:stCondLst>
                                  <p:childTnLst>
                                    <p:animScale>
                                      <p:cBhvr>
                                        <p:cTn id="51" dur="100" fill="hold"/>
                                        <p:tgtEl>
                                          <p:spTgt spid="25"/>
                                        </p:tgtEl>
                                      </p:cBhvr>
                                      <p:by x="105000" y="105000"/>
                                    </p:animScale>
                                  </p:childTnLst>
                                </p:cTn>
                              </p:par>
                              <p:par>
                                <p:cTn id="52" presetID="6" presetClass="emph" presetSubtype="0" fill="hold" nodeType="withEffect">
                                  <p:stCondLst>
                                    <p:cond delay="500"/>
                                  </p:stCondLst>
                                  <p:childTnLst>
                                    <p:animScale>
                                      <p:cBhvr>
                                        <p:cTn id="53" dur="200" fill="hold"/>
                                        <p:tgtEl>
                                          <p:spTgt spid="25"/>
                                        </p:tgtEl>
                                      </p:cBhvr>
                                      <p:by x="95000" y="95000"/>
                                    </p:animScale>
                                  </p:childTnLst>
                                </p:cTn>
                              </p:par>
                            </p:childTnLst>
                          </p:cTn>
                        </p:par>
                        <p:par>
                          <p:cTn id="54" fill="hold">
                            <p:stCondLst>
                              <p:cond delay="4400"/>
                            </p:stCondLst>
                            <p:childTnLst>
                              <p:par>
                                <p:cTn id="55" presetID="16" presetClass="entr" presetSubtype="42" fill="hold"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outHorizontal)">
                                      <p:cBhvr>
                                        <p:cTn id="57" dur="500"/>
                                        <p:tgtEl>
                                          <p:spTgt spid="76"/>
                                        </p:tgtEl>
                                      </p:cBhvr>
                                    </p:animEffect>
                                  </p:childTnLst>
                                </p:cTn>
                              </p:par>
                            </p:childTnLst>
                          </p:cTn>
                        </p:par>
                        <p:par>
                          <p:cTn id="58" fill="hold">
                            <p:stCondLst>
                              <p:cond delay="4900"/>
                            </p:stCondLst>
                            <p:childTnLst>
                              <p:par>
                                <p:cTn id="59" presetID="2" presetClass="entr" presetSubtype="2" accel="50000" decel="50000" fill="hold" grpId="0" nodeType="after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additive="base">
                                        <p:cTn id="61" dur="1000" fill="hold"/>
                                        <p:tgtEl>
                                          <p:spTgt spid="70"/>
                                        </p:tgtEl>
                                        <p:attrNameLst>
                                          <p:attrName>ppt_x</p:attrName>
                                        </p:attrNameLst>
                                      </p:cBhvr>
                                      <p:tavLst>
                                        <p:tav tm="0">
                                          <p:val>
                                            <p:strVal val="1+#ppt_w/2"/>
                                          </p:val>
                                        </p:tav>
                                        <p:tav tm="100000">
                                          <p:val>
                                            <p:strVal val="#ppt_x"/>
                                          </p:val>
                                        </p:tav>
                                      </p:tavLst>
                                    </p:anim>
                                    <p:anim calcmode="lin" valueType="num">
                                      <p:cBhvr additive="base">
                                        <p:cTn id="62" dur="1000" fill="hold"/>
                                        <p:tgtEl>
                                          <p:spTgt spid="70"/>
                                        </p:tgtEl>
                                        <p:attrNameLst>
                                          <p:attrName>ppt_y</p:attrName>
                                        </p:attrNameLst>
                                      </p:cBhvr>
                                      <p:tavLst>
                                        <p:tav tm="0">
                                          <p:val>
                                            <p:strVal val="#ppt_y"/>
                                          </p:val>
                                        </p:tav>
                                        <p:tav tm="100000">
                                          <p:val>
                                            <p:strVal val="#ppt_y"/>
                                          </p:val>
                                        </p:tav>
                                      </p:tavLst>
                                    </p:anim>
                                  </p:childTnLst>
                                </p:cTn>
                              </p:par>
                              <p:par>
                                <p:cTn id="63" presetID="2" presetClass="entr" presetSubtype="2" accel="50000" decel="50000" fill="hold" nodeType="with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additive="base">
                                        <p:cTn id="65" dur="1000" fill="hold"/>
                                        <p:tgtEl>
                                          <p:spTgt spid="67"/>
                                        </p:tgtEl>
                                        <p:attrNameLst>
                                          <p:attrName>ppt_x</p:attrName>
                                        </p:attrNameLst>
                                      </p:cBhvr>
                                      <p:tavLst>
                                        <p:tav tm="0">
                                          <p:val>
                                            <p:strVal val="1+#ppt_w/2"/>
                                          </p:val>
                                        </p:tav>
                                        <p:tav tm="100000">
                                          <p:val>
                                            <p:strVal val="#ppt_x"/>
                                          </p:val>
                                        </p:tav>
                                      </p:tavLst>
                                    </p:anim>
                                    <p:anim calcmode="lin" valueType="num">
                                      <p:cBhvr additive="base">
                                        <p:cTn id="66" dur="1000" fill="hold"/>
                                        <p:tgtEl>
                                          <p:spTgt spid="67"/>
                                        </p:tgtEl>
                                        <p:attrNameLst>
                                          <p:attrName>ppt_y</p:attrName>
                                        </p:attrNameLst>
                                      </p:cBhvr>
                                      <p:tavLst>
                                        <p:tav tm="0">
                                          <p:val>
                                            <p:strVal val="#ppt_y"/>
                                          </p:val>
                                        </p:tav>
                                        <p:tav tm="100000">
                                          <p:val>
                                            <p:strVal val="#ppt_y"/>
                                          </p:val>
                                        </p:tav>
                                      </p:tavLst>
                                    </p:anim>
                                  </p:childTnLst>
                                </p:cTn>
                              </p:par>
                            </p:childTnLst>
                          </p:cTn>
                        </p:par>
                        <p:par>
                          <p:cTn id="67" fill="hold">
                            <p:stCondLst>
                              <p:cond delay="5900"/>
                            </p:stCondLst>
                            <p:childTnLst>
                              <p:par>
                                <p:cTn id="68" presetID="53" presetClass="entr" presetSubtype="16" fill="hold" nodeType="after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100" fill="hold"/>
                                        <p:tgtEl>
                                          <p:spTgt spid="48"/>
                                        </p:tgtEl>
                                        <p:attrNameLst>
                                          <p:attrName>ppt_w</p:attrName>
                                        </p:attrNameLst>
                                      </p:cBhvr>
                                      <p:tavLst>
                                        <p:tav tm="0">
                                          <p:val>
                                            <p:fltVal val="0"/>
                                          </p:val>
                                        </p:tav>
                                        <p:tav tm="100000">
                                          <p:val>
                                            <p:strVal val="#ppt_w"/>
                                          </p:val>
                                        </p:tav>
                                      </p:tavLst>
                                    </p:anim>
                                    <p:anim calcmode="lin" valueType="num">
                                      <p:cBhvr>
                                        <p:cTn id="71" dur="100" fill="hold"/>
                                        <p:tgtEl>
                                          <p:spTgt spid="48"/>
                                        </p:tgtEl>
                                        <p:attrNameLst>
                                          <p:attrName>ppt_h</p:attrName>
                                        </p:attrNameLst>
                                      </p:cBhvr>
                                      <p:tavLst>
                                        <p:tav tm="0">
                                          <p:val>
                                            <p:fltVal val="0"/>
                                          </p:val>
                                        </p:tav>
                                        <p:tav tm="100000">
                                          <p:val>
                                            <p:strVal val="#ppt_h"/>
                                          </p:val>
                                        </p:tav>
                                      </p:tavLst>
                                    </p:anim>
                                    <p:animEffect transition="in" filter="fade">
                                      <p:cBhvr>
                                        <p:cTn id="72" dur="100"/>
                                        <p:tgtEl>
                                          <p:spTgt spid="48"/>
                                        </p:tgtEl>
                                      </p:cBhvr>
                                    </p:animEffect>
                                  </p:childTnLst>
                                </p:cTn>
                              </p:par>
                              <p:par>
                                <p:cTn id="73" presetID="6" presetClass="emph" presetSubtype="0" fill="hold" nodeType="withEffect">
                                  <p:stCondLst>
                                    <p:cond delay="100"/>
                                  </p:stCondLst>
                                  <p:childTnLst>
                                    <p:animScale>
                                      <p:cBhvr>
                                        <p:cTn id="74" dur="100" fill="hold"/>
                                        <p:tgtEl>
                                          <p:spTgt spid="48"/>
                                        </p:tgtEl>
                                      </p:cBhvr>
                                      <p:by x="110000" y="110000"/>
                                    </p:animScale>
                                  </p:childTnLst>
                                </p:cTn>
                              </p:par>
                              <p:par>
                                <p:cTn id="75" presetID="6" presetClass="emph" presetSubtype="0" fill="hold" nodeType="withEffect">
                                  <p:stCondLst>
                                    <p:cond delay="200"/>
                                  </p:stCondLst>
                                  <p:childTnLst>
                                    <p:animScale>
                                      <p:cBhvr>
                                        <p:cTn id="76" dur="200" fill="hold"/>
                                        <p:tgtEl>
                                          <p:spTgt spid="48"/>
                                        </p:tgtEl>
                                      </p:cBhvr>
                                      <p:by x="90000" y="90000"/>
                                    </p:animScale>
                                  </p:childTnLst>
                                </p:cTn>
                              </p:par>
                              <p:par>
                                <p:cTn id="77" presetID="6" presetClass="emph" presetSubtype="0" fill="hold" nodeType="withEffect">
                                  <p:stCondLst>
                                    <p:cond delay="400"/>
                                  </p:stCondLst>
                                  <p:childTnLst>
                                    <p:animScale>
                                      <p:cBhvr>
                                        <p:cTn id="78" dur="100" fill="hold"/>
                                        <p:tgtEl>
                                          <p:spTgt spid="48"/>
                                        </p:tgtEl>
                                      </p:cBhvr>
                                      <p:by x="105000" y="105000"/>
                                    </p:animScale>
                                  </p:childTnLst>
                                </p:cTn>
                              </p:par>
                              <p:par>
                                <p:cTn id="79" presetID="6" presetClass="emph" presetSubtype="0" fill="hold" nodeType="withEffect">
                                  <p:stCondLst>
                                    <p:cond delay="500"/>
                                  </p:stCondLst>
                                  <p:childTnLst>
                                    <p:animScale>
                                      <p:cBhvr>
                                        <p:cTn id="80" dur="200" fill="hold"/>
                                        <p:tgtEl>
                                          <p:spTgt spid="48"/>
                                        </p:tgtEl>
                                      </p:cBhvr>
                                      <p:by x="95000" y="95000"/>
                                    </p:animScale>
                                  </p:childTnLst>
                                </p:cTn>
                              </p:par>
                            </p:childTnLst>
                          </p:cTn>
                        </p:par>
                        <p:par>
                          <p:cTn id="81" fill="hold">
                            <p:stCondLst>
                              <p:cond delay="6600"/>
                            </p:stCondLst>
                            <p:childTnLst>
                              <p:par>
                                <p:cTn id="82" presetID="16" presetClass="entr" presetSubtype="42" fill="hold" nodeType="after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barn(outHorizontal)">
                                      <p:cBhvr>
                                        <p:cTn id="84" dur="500"/>
                                        <p:tgtEl>
                                          <p:spTgt spid="77"/>
                                        </p:tgtEl>
                                      </p:cBhvr>
                                    </p:animEffect>
                                  </p:childTnLst>
                                </p:cTn>
                              </p:par>
                            </p:childTnLst>
                          </p:cTn>
                        </p:par>
                        <p:par>
                          <p:cTn id="85" fill="hold">
                            <p:stCondLst>
                              <p:cond delay="7100"/>
                            </p:stCondLst>
                            <p:childTnLst>
                              <p:par>
                                <p:cTn id="86" presetID="2" presetClass="entr" presetSubtype="2" accel="50000" decel="50000" fill="hold" grpId="0" nodeType="afterEffect">
                                  <p:stCondLst>
                                    <p:cond delay="0"/>
                                  </p:stCondLst>
                                  <p:childTnLst>
                                    <p:set>
                                      <p:cBhvr>
                                        <p:cTn id="87" dur="1" fill="hold">
                                          <p:stCondLst>
                                            <p:cond delay="0"/>
                                          </p:stCondLst>
                                        </p:cTn>
                                        <p:tgtEl>
                                          <p:spTgt spid="74"/>
                                        </p:tgtEl>
                                        <p:attrNameLst>
                                          <p:attrName>style.visibility</p:attrName>
                                        </p:attrNameLst>
                                      </p:cBhvr>
                                      <p:to>
                                        <p:strVal val="visible"/>
                                      </p:to>
                                    </p:set>
                                    <p:anim calcmode="lin" valueType="num">
                                      <p:cBhvr additive="base">
                                        <p:cTn id="88" dur="1000" fill="hold"/>
                                        <p:tgtEl>
                                          <p:spTgt spid="74"/>
                                        </p:tgtEl>
                                        <p:attrNameLst>
                                          <p:attrName>ppt_x</p:attrName>
                                        </p:attrNameLst>
                                      </p:cBhvr>
                                      <p:tavLst>
                                        <p:tav tm="0">
                                          <p:val>
                                            <p:strVal val="1+#ppt_w/2"/>
                                          </p:val>
                                        </p:tav>
                                        <p:tav tm="100000">
                                          <p:val>
                                            <p:strVal val="#ppt_x"/>
                                          </p:val>
                                        </p:tav>
                                      </p:tavLst>
                                    </p:anim>
                                    <p:anim calcmode="lin" valueType="num">
                                      <p:cBhvr additive="base">
                                        <p:cTn id="89" dur="1000" fill="hold"/>
                                        <p:tgtEl>
                                          <p:spTgt spid="74"/>
                                        </p:tgtEl>
                                        <p:attrNameLst>
                                          <p:attrName>ppt_y</p:attrName>
                                        </p:attrNameLst>
                                      </p:cBhvr>
                                      <p:tavLst>
                                        <p:tav tm="0">
                                          <p:val>
                                            <p:strVal val="#ppt_y"/>
                                          </p:val>
                                        </p:tav>
                                        <p:tav tm="100000">
                                          <p:val>
                                            <p:strVal val="#ppt_y"/>
                                          </p:val>
                                        </p:tav>
                                      </p:tavLst>
                                    </p:anim>
                                  </p:childTnLst>
                                </p:cTn>
                              </p:par>
                              <p:par>
                                <p:cTn id="90" presetID="2" presetClass="entr" presetSubtype="2" accel="50000" decel="50000" fill="hold" nodeType="withEffect">
                                  <p:stCondLst>
                                    <p:cond delay="0"/>
                                  </p:stCondLst>
                                  <p:childTnLst>
                                    <p:set>
                                      <p:cBhvr>
                                        <p:cTn id="91" dur="1" fill="hold">
                                          <p:stCondLst>
                                            <p:cond delay="0"/>
                                          </p:stCondLst>
                                        </p:cTn>
                                        <p:tgtEl>
                                          <p:spTgt spid="71"/>
                                        </p:tgtEl>
                                        <p:attrNameLst>
                                          <p:attrName>style.visibility</p:attrName>
                                        </p:attrNameLst>
                                      </p:cBhvr>
                                      <p:to>
                                        <p:strVal val="visible"/>
                                      </p:to>
                                    </p:set>
                                    <p:anim calcmode="lin" valueType="num">
                                      <p:cBhvr additive="base">
                                        <p:cTn id="92" dur="1000" fill="hold"/>
                                        <p:tgtEl>
                                          <p:spTgt spid="71"/>
                                        </p:tgtEl>
                                        <p:attrNameLst>
                                          <p:attrName>ppt_x</p:attrName>
                                        </p:attrNameLst>
                                      </p:cBhvr>
                                      <p:tavLst>
                                        <p:tav tm="0">
                                          <p:val>
                                            <p:strVal val="1+#ppt_w/2"/>
                                          </p:val>
                                        </p:tav>
                                        <p:tav tm="100000">
                                          <p:val>
                                            <p:strVal val="#ppt_x"/>
                                          </p:val>
                                        </p:tav>
                                      </p:tavLst>
                                    </p:anim>
                                    <p:anim calcmode="lin" valueType="num">
                                      <p:cBhvr additive="base">
                                        <p:cTn id="93" dur="10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66" grpId="0"/>
      <p:bldP spid="70"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sp>
        <p:nvSpPr>
          <p:cNvPr id="8" name="矩形 7"/>
          <p:cNvSpPr/>
          <p:nvPr/>
        </p:nvSpPr>
        <p:spPr>
          <a:xfrm>
            <a:off x="1682906"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 name="矩形 8"/>
          <p:cNvSpPr/>
          <p:nvPr/>
        </p:nvSpPr>
        <p:spPr>
          <a:xfrm>
            <a:off x="6094723"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矩形 9"/>
          <p:cNvSpPr/>
          <p:nvPr/>
        </p:nvSpPr>
        <p:spPr>
          <a:xfrm>
            <a:off x="981192"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 name="矩形 10"/>
          <p:cNvSpPr/>
          <p:nvPr/>
        </p:nvSpPr>
        <p:spPr>
          <a:xfrm>
            <a:off x="5459683"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2" name="组合 11"/>
          <p:cNvGrpSpPr/>
          <p:nvPr/>
        </p:nvGrpSpPr>
        <p:grpSpPr>
          <a:xfrm>
            <a:off x="339086" y="1132264"/>
            <a:ext cx="1722794" cy="1526899"/>
            <a:chOff x="452114" y="1509685"/>
            <a:chExt cx="2297059" cy="2035865"/>
          </a:xfrm>
        </p:grpSpPr>
        <p:grpSp>
          <p:nvGrpSpPr>
            <p:cNvPr id="13" name="组合 12"/>
            <p:cNvGrpSpPr/>
            <p:nvPr/>
          </p:nvGrpSpPr>
          <p:grpSpPr>
            <a:xfrm>
              <a:off x="452114" y="1509685"/>
              <a:ext cx="2297059" cy="2035865"/>
              <a:chOff x="1529861" y="1829264"/>
              <a:chExt cx="2452453" cy="2173589"/>
            </a:xfrm>
          </p:grpSpPr>
          <p:sp>
            <p:nvSpPr>
              <p:cNvPr id="21" name="Freeform 5"/>
              <p:cNvSpPr>
                <a:spLocks/>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5"/>
              <p:cNvSpPr>
                <a:spLocks/>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9050">
                <a:noFill/>
              </a:ln>
              <a:effectLst>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71"/>
            <p:cNvSpPr txBox="1"/>
            <p:nvPr/>
          </p:nvSpPr>
          <p:spPr>
            <a:xfrm>
              <a:off x="974167" y="2096528"/>
              <a:ext cx="1418059" cy="330945"/>
            </a:xfrm>
            <a:prstGeom prst="rect">
              <a:avLst/>
            </a:prstGeom>
            <a:noFill/>
          </p:spPr>
          <p:txBody>
            <a:bodyPr wrap="square" rtlCol="0">
              <a:spAutoFit/>
            </a:bodyPr>
            <a:lstStyle/>
            <a:p>
              <a:pPr algn="ctr"/>
              <a:r>
                <a:rPr lang="zh-CN" altLang="en-US" sz="1013" b="1" dirty="0">
                  <a:solidFill>
                    <a:schemeClr val="bg1"/>
                  </a:solidFill>
                  <a:latin typeface="+mn-ea"/>
                </a:rPr>
                <a:t>Project name</a:t>
              </a:r>
            </a:p>
          </p:txBody>
        </p:sp>
        <p:sp>
          <p:nvSpPr>
            <p:cNvPr id="15" name="文本框 72"/>
            <p:cNvSpPr txBox="1"/>
            <p:nvPr/>
          </p:nvSpPr>
          <p:spPr>
            <a:xfrm>
              <a:off x="852803" y="2443748"/>
              <a:ext cx="1539423" cy="557588"/>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Click to add text description details</a:t>
              </a:r>
              <a:endParaRPr lang="en-US" altLang="zh-CN" sz="750" dirty="0">
                <a:solidFill>
                  <a:schemeClr val="bg1"/>
                </a:solidFill>
                <a:latin typeface="微软雅黑" panose="020B0503020204020204" pitchFamily="34" charset="-122"/>
                <a:ea typeface="微软雅黑" panose="020B0503020204020204" pitchFamily="34" charset="-122"/>
              </a:endParaRPr>
            </a:p>
          </p:txBody>
        </p:sp>
        <p:grpSp>
          <p:nvGrpSpPr>
            <p:cNvPr id="16" name="Group 909"/>
            <p:cNvGrpSpPr>
              <a:grpSpLocks noChangeAspect="1"/>
            </p:cNvGrpSpPr>
            <p:nvPr/>
          </p:nvGrpSpPr>
          <p:grpSpPr bwMode="auto">
            <a:xfrm>
              <a:off x="1783249" y="1747263"/>
              <a:ext cx="321515" cy="274198"/>
              <a:chOff x="6090" y="1175"/>
              <a:chExt cx="265" cy="226"/>
            </a:xfrm>
            <a:solidFill>
              <a:schemeClr val="bg1"/>
            </a:solidFill>
            <a:effectLst/>
          </p:grpSpPr>
          <p:sp>
            <p:nvSpPr>
              <p:cNvPr id="17" name="Freeform 910"/>
              <p:cNvSpPr>
                <a:spLocks/>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8" name="Freeform 911"/>
              <p:cNvSpPr>
                <a:spLocks/>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9" name="Freeform 912"/>
              <p:cNvSpPr>
                <a:spLocks/>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0" name="Freeform 913"/>
              <p:cNvSpPr>
                <a:spLocks/>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grpSp>
      </p:grpSp>
      <p:grpSp>
        <p:nvGrpSpPr>
          <p:cNvPr id="23" name="组合 22"/>
          <p:cNvGrpSpPr/>
          <p:nvPr/>
        </p:nvGrpSpPr>
        <p:grpSpPr>
          <a:xfrm>
            <a:off x="2867443" y="2926968"/>
            <a:ext cx="1722794" cy="1526899"/>
            <a:chOff x="3823257" y="3902623"/>
            <a:chExt cx="2297059" cy="2035865"/>
          </a:xfrm>
        </p:grpSpPr>
        <p:grpSp>
          <p:nvGrpSpPr>
            <p:cNvPr id="24" name="组合 23"/>
            <p:cNvGrpSpPr/>
            <p:nvPr/>
          </p:nvGrpSpPr>
          <p:grpSpPr>
            <a:xfrm>
              <a:off x="3823257" y="3902623"/>
              <a:ext cx="2297059" cy="2035865"/>
              <a:chOff x="1529861" y="1829264"/>
              <a:chExt cx="2452453" cy="2173589"/>
            </a:xfrm>
          </p:grpSpPr>
          <p:sp>
            <p:nvSpPr>
              <p:cNvPr id="31" name="Freeform 5"/>
              <p:cNvSpPr>
                <a:spLocks/>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5"/>
              <p:cNvSpPr>
                <a:spLocks/>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9050">
                <a:noFill/>
              </a:ln>
              <a:effectLst>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79"/>
            <p:cNvSpPr txBox="1"/>
            <p:nvPr/>
          </p:nvSpPr>
          <p:spPr>
            <a:xfrm>
              <a:off x="4367898" y="4509914"/>
              <a:ext cx="1599342" cy="330945"/>
            </a:xfrm>
            <a:prstGeom prst="rect">
              <a:avLst/>
            </a:prstGeom>
            <a:noFill/>
          </p:spPr>
          <p:txBody>
            <a:bodyPr wrap="square" rtlCol="0">
              <a:spAutoFit/>
            </a:bodyPr>
            <a:lstStyle/>
            <a:p>
              <a:pPr algn="ctr"/>
              <a:r>
                <a:rPr lang="zh-CN" altLang="en-US" sz="1013" b="1" dirty="0">
                  <a:solidFill>
                    <a:schemeClr val="bg1"/>
                  </a:solidFill>
                  <a:latin typeface="+mn-ea"/>
                </a:rPr>
                <a:t>Project name</a:t>
              </a:r>
            </a:p>
          </p:txBody>
        </p:sp>
        <p:grpSp>
          <p:nvGrpSpPr>
            <p:cNvPr id="26" name="Group 46"/>
            <p:cNvGrpSpPr>
              <a:grpSpLocks noChangeAspect="1"/>
            </p:cNvGrpSpPr>
            <p:nvPr/>
          </p:nvGrpSpPr>
          <p:grpSpPr bwMode="auto">
            <a:xfrm>
              <a:off x="5080879" y="4129663"/>
              <a:ext cx="466721" cy="288952"/>
              <a:chOff x="3098" y="1701"/>
              <a:chExt cx="1486" cy="920"/>
            </a:xfrm>
            <a:solidFill>
              <a:schemeClr val="bg1"/>
            </a:solidFill>
          </p:grpSpPr>
          <p:sp>
            <p:nvSpPr>
              <p:cNvPr id="28" name="Freeform 47"/>
              <p:cNvSpPr>
                <a:spLocks/>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9" name="Freeform 48"/>
              <p:cNvSpPr>
                <a:spLocks/>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0" name="Freeform 49"/>
              <p:cNvSpPr>
                <a:spLocks/>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7" name="文本框 72"/>
            <p:cNvSpPr txBox="1"/>
            <p:nvPr/>
          </p:nvSpPr>
          <p:spPr>
            <a:xfrm>
              <a:off x="4240174" y="4892020"/>
              <a:ext cx="1539423" cy="557588"/>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Click to add text description details</a:t>
              </a:r>
              <a:endParaRPr lang="en-US" altLang="zh-CN" sz="75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7157071" y="2904600"/>
            <a:ext cx="1722794" cy="1526899"/>
            <a:chOff x="9542760" y="3872799"/>
            <a:chExt cx="2297059" cy="2035865"/>
          </a:xfrm>
        </p:grpSpPr>
        <p:grpSp>
          <p:nvGrpSpPr>
            <p:cNvPr id="34" name="组合 33"/>
            <p:cNvGrpSpPr/>
            <p:nvPr/>
          </p:nvGrpSpPr>
          <p:grpSpPr>
            <a:xfrm>
              <a:off x="9542760" y="3872799"/>
              <a:ext cx="2297059" cy="2035865"/>
              <a:chOff x="1529861" y="1829264"/>
              <a:chExt cx="2452453" cy="2173589"/>
            </a:xfrm>
          </p:grpSpPr>
          <p:sp>
            <p:nvSpPr>
              <p:cNvPr id="38" name="Freeform 5"/>
              <p:cNvSpPr>
                <a:spLocks/>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5"/>
              <p:cNvSpPr>
                <a:spLocks/>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9050">
                <a:noFill/>
              </a:ln>
              <a:effectLst>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文本框 85"/>
            <p:cNvSpPr txBox="1"/>
            <p:nvPr/>
          </p:nvSpPr>
          <p:spPr>
            <a:xfrm>
              <a:off x="10056629" y="4492980"/>
              <a:ext cx="1511183" cy="330945"/>
            </a:xfrm>
            <a:prstGeom prst="rect">
              <a:avLst/>
            </a:prstGeom>
            <a:noFill/>
          </p:spPr>
          <p:txBody>
            <a:bodyPr wrap="square" rtlCol="0">
              <a:spAutoFit/>
            </a:bodyPr>
            <a:lstStyle/>
            <a:p>
              <a:pPr algn="ctr"/>
              <a:r>
                <a:rPr lang="zh-CN" altLang="en-US" sz="1013" b="1" dirty="0">
                  <a:solidFill>
                    <a:schemeClr val="bg1"/>
                  </a:solidFill>
                  <a:latin typeface="+mn-ea"/>
                </a:rPr>
                <a:t>Project name</a:t>
              </a:r>
            </a:p>
          </p:txBody>
        </p:sp>
        <p:sp>
          <p:nvSpPr>
            <p:cNvPr id="36" name="Freeform 53"/>
            <p:cNvSpPr>
              <a:spLocks noEditPoints="1"/>
            </p:cNvSpPr>
            <p:nvPr/>
          </p:nvSpPr>
          <p:spPr bwMode="auto">
            <a:xfrm>
              <a:off x="10869087" y="4092785"/>
              <a:ext cx="368979" cy="368979"/>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rgbClr val="FFB850"/>
                </a:solidFill>
              </a:endParaRPr>
            </a:p>
          </p:txBody>
        </p:sp>
        <p:sp>
          <p:nvSpPr>
            <p:cNvPr id="37" name="文本框 72"/>
            <p:cNvSpPr txBox="1"/>
            <p:nvPr/>
          </p:nvSpPr>
          <p:spPr>
            <a:xfrm>
              <a:off x="9922177" y="4862312"/>
              <a:ext cx="1539423" cy="557588"/>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Click to add text description details</a:t>
              </a:r>
              <a:endParaRPr lang="en-US" altLang="zh-CN" sz="75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756368" y="1132264"/>
            <a:ext cx="1722794" cy="1526899"/>
            <a:chOff x="6341823" y="1509685"/>
            <a:chExt cx="2297059" cy="2035865"/>
          </a:xfrm>
        </p:grpSpPr>
        <p:grpSp>
          <p:nvGrpSpPr>
            <p:cNvPr id="41" name="组合 40"/>
            <p:cNvGrpSpPr/>
            <p:nvPr/>
          </p:nvGrpSpPr>
          <p:grpSpPr>
            <a:xfrm>
              <a:off x="6341823" y="1509685"/>
              <a:ext cx="2297059" cy="2035865"/>
              <a:chOff x="1529861" y="1829264"/>
              <a:chExt cx="2452453" cy="2173589"/>
            </a:xfrm>
          </p:grpSpPr>
          <p:sp>
            <p:nvSpPr>
              <p:cNvPr id="45" name="Freeform 5"/>
              <p:cNvSpPr>
                <a:spLocks/>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5"/>
              <p:cNvSpPr>
                <a:spLocks/>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9050">
                <a:noFill/>
              </a:ln>
              <a:effectLst>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文本框 82"/>
            <p:cNvSpPr txBox="1"/>
            <p:nvPr/>
          </p:nvSpPr>
          <p:spPr>
            <a:xfrm>
              <a:off x="6895584" y="2096528"/>
              <a:ext cx="1440676" cy="330945"/>
            </a:xfrm>
            <a:prstGeom prst="rect">
              <a:avLst/>
            </a:prstGeom>
            <a:noFill/>
          </p:spPr>
          <p:txBody>
            <a:bodyPr wrap="square" rtlCol="0">
              <a:spAutoFit/>
            </a:bodyPr>
            <a:lstStyle/>
            <a:p>
              <a:pPr algn="ctr"/>
              <a:r>
                <a:rPr lang="zh-CN" altLang="en-US" sz="1013" b="1" dirty="0">
                  <a:solidFill>
                    <a:schemeClr val="bg1"/>
                  </a:solidFill>
                  <a:latin typeface="+mn-ea"/>
                </a:rPr>
                <a:t>Project name</a:t>
              </a:r>
            </a:p>
          </p:txBody>
        </p:sp>
        <p:sp>
          <p:nvSpPr>
            <p:cNvPr id="43" name="Freeform 57"/>
            <p:cNvSpPr>
              <a:spLocks noEditPoints="1"/>
            </p:cNvSpPr>
            <p:nvPr/>
          </p:nvSpPr>
          <p:spPr bwMode="auto">
            <a:xfrm>
              <a:off x="7006934" y="1725618"/>
              <a:ext cx="358615" cy="359305"/>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dirty="0"/>
            </a:p>
          </p:txBody>
        </p:sp>
        <p:sp>
          <p:nvSpPr>
            <p:cNvPr id="44" name="文本框 72"/>
            <p:cNvSpPr txBox="1"/>
            <p:nvPr/>
          </p:nvSpPr>
          <p:spPr>
            <a:xfrm>
              <a:off x="6796836" y="2493690"/>
              <a:ext cx="1539423" cy="557588"/>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Click to add text description details</a:t>
              </a:r>
              <a:endParaRPr lang="en-US" altLang="zh-CN" sz="750" dirty="0">
                <a:solidFill>
                  <a:schemeClr val="bg1"/>
                </a:solidFill>
                <a:latin typeface="微软雅黑" panose="020B0503020204020204" pitchFamily="34" charset="-122"/>
                <a:ea typeface="微软雅黑" panose="020B0503020204020204" pitchFamily="34" charset="-122"/>
              </a:endParaRPr>
            </a:p>
          </p:txBody>
        </p:sp>
      </p:grpSp>
      <p:sp>
        <p:nvSpPr>
          <p:cNvPr id="47" name="矩形 47"/>
          <p:cNvSpPr>
            <a:spLocks noChangeArrowheads="1"/>
          </p:cNvSpPr>
          <p:nvPr/>
        </p:nvSpPr>
        <p:spPr bwMode="auto">
          <a:xfrm>
            <a:off x="2102669" y="1410915"/>
            <a:ext cx="1421129" cy="3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itchFamily="34" charset="-122"/>
                <a:ea typeface="微软雅黑" pitchFamily="34" charset="-122"/>
              </a:rPr>
              <a:t>Your content is called here</a:t>
            </a:r>
            <a:endParaRPr lang="en-US" altLang="zh-CN" sz="900" dirty="0">
              <a:solidFill>
                <a:schemeClr val="tx1">
                  <a:lumMod val="75000"/>
                  <a:lumOff val="25000"/>
                </a:schemeClr>
              </a:solidFill>
              <a:latin typeface="微软雅黑" pitchFamily="34" charset="-122"/>
              <a:ea typeface="微软雅黑" pitchFamily="34" charset="-122"/>
            </a:endParaRPr>
          </a:p>
        </p:txBody>
      </p:sp>
      <p:sp>
        <p:nvSpPr>
          <p:cNvPr id="48" name="圆角矩形 47"/>
          <p:cNvSpPr/>
          <p:nvPr/>
        </p:nvSpPr>
        <p:spPr>
          <a:xfrm>
            <a:off x="3426682" y="1400839"/>
            <a:ext cx="1137271" cy="1033187"/>
          </a:xfrm>
          <a:prstGeom prst="roundRect">
            <a:avLst>
              <a:gd name="adj" fmla="val 0"/>
            </a:avLst>
          </a:prstGeom>
          <a:blipFill>
            <a:blip r:embed="rId2"/>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9" name="圆角矩形 48"/>
          <p:cNvSpPr/>
          <p:nvPr/>
        </p:nvSpPr>
        <p:spPr>
          <a:xfrm>
            <a:off x="7608891" y="1400839"/>
            <a:ext cx="1137271" cy="1033187"/>
          </a:xfrm>
          <a:prstGeom prst="roundRect">
            <a:avLst>
              <a:gd name="adj" fmla="val 0"/>
            </a:avLst>
          </a:prstGeom>
          <a:blipFill>
            <a:blip r:embed="rId3"/>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0" name="圆角矩形 49"/>
          <p:cNvSpPr/>
          <p:nvPr/>
        </p:nvSpPr>
        <p:spPr>
          <a:xfrm>
            <a:off x="437293" y="3167217"/>
            <a:ext cx="1137271" cy="1033187"/>
          </a:xfrm>
          <a:prstGeom prst="roundRect">
            <a:avLst>
              <a:gd name="adj" fmla="val 0"/>
            </a:avLst>
          </a:prstGeom>
          <a:blipFill>
            <a:blip r:embed="rId4"/>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1" name="圆角矩形 50"/>
          <p:cNvSpPr/>
          <p:nvPr/>
        </p:nvSpPr>
        <p:spPr>
          <a:xfrm>
            <a:off x="4733802" y="3167217"/>
            <a:ext cx="1137271" cy="1033187"/>
          </a:xfrm>
          <a:prstGeom prst="roundRect">
            <a:avLst>
              <a:gd name="adj" fmla="val 0"/>
            </a:avLst>
          </a:prstGeom>
          <a:blipFill>
            <a:blip r:embed="rId5"/>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2" name="矩形 47"/>
          <p:cNvSpPr>
            <a:spLocks noChangeArrowheads="1"/>
          </p:cNvSpPr>
          <p:nvPr/>
        </p:nvSpPr>
        <p:spPr bwMode="auto">
          <a:xfrm>
            <a:off x="1716053" y="3201778"/>
            <a:ext cx="1131664" cy="3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itchFamily="34" charset="-122"/>
                <a:ea typeface="微软雅黑" pitchFamily="34" charset="-122"/>
              </a:rPr>
              <a:t>Your content is called here</a:t>
            </a:r>
            <a:endParaRPr lang="en-US" altLang="zh-CN" sz="900" dirty="0">
              <a:solidFill>
                <a:schemeClr val="tx1">
                  <a:lumMod val="75000"/>
                  <a:lumOff val="25000"/>
                </a:schemeClr>
              </a:solidFill>
              <a:latin typeface="微软雅黑" pitchFamily="34" charset="-122"/>
              <a:ea typeface="微软雅黑" pitchFamily="34" charset="-122"/>
            </a:endParaRPr>
          </a:p>
        </p:txBody>
      </p:sp>
      <p:sp>
        <p:nvSpPr>
          <p:cNvPr id="53" name="矩形 47"/>
          <p:cNvSpPr>
            <a:spLocks noChangeArrowheads="1"/>
          </p:cNvSpPr>
          <p:nvPr/>
        </p:nvSpPr>
        <p:spPr bwMode="auto">
          <a:xfrm>
            <a:off x="5924977" y="3201778"/>
            <a:ext cx="1131664" cy="3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itchFamily="34" charset="-122"/>
                <a:ea typeface="微软雅黑" pitchFamily="34" charset="-122"/>
              </a:rPr>
              <a:t>Your content is called here</a:t>
            </a:r>
            <a:endParaRPr lang="en-US" altLang="zh-CN" sz="900" dirty="0">
              <a:solidFill>
                <a:schemeClr val="tx1">
                  <a:lumMod val="75000"/>
                  <a:lumOff val="25000"/>
                </a:schemeClr>
              </a:solidFill>
              <a:latin typeface="微软雅黑" pitchFamily="34" charset="-122"/>
              <a:ea typeface="微软雅黑" pitchFamily="34" charset="-122"/>
            </a:endParaRPr>
          </a:p>
        </p:txBody>
      </p:sp>
      <p:sp>
        <p:nvSpPr>
          <p:cNvPr id="54" name="矩形 53"/>
          <p:cNvSpPr>
            <a:spLocks noChangeArrowheads="1"/>
          </p:cNvSpPr>
          <p:nvPr/>
        </p:nvSpPr>
        <p:spPr bwMode="auto">
          <a:xfrm>
            <a:off x="6535165" y="1435629"/>
            <a:ext cx="1131664" cy="3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itchFamily="34" charset="-122"/>
                <a:ea typeface="微软雅黑" pitchFamily="34" charset="-122"/>
              </a:rPr>
              <a:t>Your content is called here</a:t>
            </a:r>
            <a:endParaRPr lang="en-US" altLang="zh-CN" sz="900" dirty="0">
              <a:solidFill>
                <a:schemeClr val="tx1">
                  <a:lumMod val="75000"/>
                  <a:lumOff val="25000"/>
                </a:schemeClr>
              </a:solidFill>
              <a:latin typeface="微软雅黑" pitchFamily="34" charset="-122"/>
              <a:ea typeface="微软雅黑" pitchFamily="34" charset="-122"/>
            </a:endParaRPr>
          </a:p>
        </p:txBody>
      </p:sp>
      <p:grpSp>
        <p:nvGrpSpPr>
          <p:cNvPr id="55" name="组合 54"/>
          <p:cNvGrpSpPr/>
          <p:nvPr/>
        </p:nvGrpSpPr>
        <p:grpSpPr>
          <a:xfrm>
            <a:off x="437271" y="2307819"/>
            <a:ext cx="750088" cy="561979"/>
            <a:chOff x="583027" y="3077091"/>
            <a:chExt cx="1000117" cy="749305"/>
          </a:xfrm>
        </p:grpSpPr>
        <p:sp>
          <p:nvSpPr>
            <p:cNvPr id="56" name="Freeform 5"/>
            <p:cNvSpPr>
              <a:spLocks/>
            </p:cNvSpPr>
            <p:nvPr/>
          </p:nvSpPr>
          <p:spPr bwMode="auto">
            <a:xfrm>
              <a:off x="682479" y="3077091"/>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nvGrpSpPr>
          <p:grpSpPr>
            <a:xfrm>
              <a:off x="583027" y="3115838"/>
              <a:ext cx="1000117" cy="706425"/>
              <a:chOff x="4123036" y="1197871"/>
              <a:chExt cx="1000117" cy="706425"/>
            </a:xfrm>
          </p:grpSpPr>
          <p:sp>
            <p:nvSpPr>
              <p:cNvPr id="58" name="文本框 59"/>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FFB850"/>
                    </a:solidFill>
                    <a:latin typeface="Impact" panose="020B0806030902050204" pitchFamily="34" charset="0"/>
                  </a:rPr>
                  <a:t>01</a:t>
                </a:r>
                <a:endParaRPr lang="zh-CN" altLang="en-US" sz="2400" dirty="0">
                  <a:solidFill>
                    <a:srgbClr val="FFB850"/>
                  </a:solidFill>
                  <a:latin typeface="Impact" panose="020B0806030902050204" pitchFamily="34" charset="0"/>
                </a:endParaRPr>
              </a:p>
            </p:txBody>
          </p:sp>
          <p:sp>
            <p:nvSpPr>
              <p:cNvPr id="59" name="文本框 60"/>
              <p:cNvSpPr txBox="1"/>
              <p:nvPr/>
            </p:nvSpPr>
            <p:spPr>
              <a:xfrm>
                <a:off x="4266700" y="1619516"/>
                <a:ext cx="801225" cy="284780"/>
              </a:xfrm>
              <a:prstGeom prst="rect">
                <a:avLst/>
              </a:prstGeom>
              <a:noFill/>
            </p:spPr>
            <p:txBody>
              <a:bodyPr wrap="square" rtlCol="0">
                <a:spAutoFit/>
              </a:bodyPr>
              <a:lstStyle/>
              <a:p>
                <a:pPr algn="ctr"/>
                <a:r>
                  <a:rPr lang="en-US" altLang="zh-CN" sz="788"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788"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60" name="组合 59"/>
          <p:cNvGrpSpPr/>
          <p:nvPr/>
        </p:nvGrpSpPr>
        <p:grpSpPr>
          <a:xfrm>
            <a:off x="2953326" y="2670701"/>
            <a:ext cx="750088" cy="564141"/>
            <a:chOff x="3937768" y="3560935"/>
            <a:chExt cx="1000117" cy="752188"/>
          </a:xfrm>
        </p:grpSpPr>
        <p:sp>
          <p:nvSpPr>
            <p:cNvPr id="61" name="Freeform 5"/>
            <p:cNvSpPr>
              <a:spLocks/>
            </p:cNvSpPr>
            <p:nvPr/>
          </p:nvSpPr>
          <p:spPr bwMode="auto">
            <a:xfrm>
              <a:off x="4026390" y="3560935"/>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2" name="组合 61"/>
            <p:cNvGrpSpPr/>
            <p:nvPr/>
          </p:nvGrpSpPr>
          <p:grpSpPr>
            <a:xfrm>
              <a:off x="3937768" y="3606699"/>
              <a:ext cx="1000117" cy="706424"/>
              <a:chOff x="4123036" y="1197871"/>
              <a:chExt cx="1000117" cy="706424"/>
            </a:xfrm>
          </p:grpSpPr>
          <p:sp>
            <p:nvSpPr>
              <p:cNvPr id="63" name="文本框 62"/>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01ACBE"/>
                    </a:solidFill>
                    <a:latin typeface="Impact" panose="020B0806030902050204" pitchFamily="34" charset="0"/>
                  </a:rPr>
                  <a:t>02</a:t>
                </a:r>
                <a:endParaRPr lang="zh-CN" altLang="en-US" sz="2400" dirty="0">
                  <a:solidFill>
                    <a:srgbClr val="01ACBE"/>
                  </a:solidFill>
                  <a:latin typeface="Impact" panose="020B0806030902050204" pitchFamily="34" charset="0"/>
                </a:endParaRPr>
              </a:p>
            </p:txBody>
          </p:sp>
          <p:sp>
            <p:nvSpPr>
              <p:cNvPr id="64" name="文本框 63"/>
              <p:cNvSpPr txBox="1"/>
              <p:nvPr/>
            </p:nvSpPr>
            <p:spPr>
              <a:xfrm>
                <a:off x="4191273" y="1619515"/>
                <a:ext cx="815838" cy="284780"/>
              </a:xfrm>
              <a:prstGeom prst="rect">
                <a:avLst/>
              </a:prstGeom>
              <a:noFill/>
            </p:spPr>
            <p:txBody>
              <a:bodyPr wrap="square" rtlCol="0">
                <a:spAutoFit/>
              </a:bodyPr>
              <a:lstStyle/>
              <a:p>
                <a:pPr algn="ctr"/>
                <a:r>
                  <a:rPr lang="en-US" altLang="zh-CN" sz="788"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788"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65" name="组合 64"/>
          <p:cNvGrpSpPr/>
          <p:nvPr/>
        </p:nvGrpSpPr>
        <p:grpSpPr>
          <a:xfrm>
            <a:off x="5734085" y="914502"/>
            <a:ext cx="750088" cy="561979"/>
            <a:chOff x="7645446" y="1219336"/>
            <a:chExt cx="1000117" cy="749305"/>
          </a:xfrm>
        </p:grpSpPr>
        <p:sp>
          <p:nvSpPr>
            <p:cNvPr id="66" name="Freeform 5"/>
            <p:cNvSpPr>
              <a:spLocks/>
            </p:cNvSpPr>
            <p:nvPr/>
          </p:nvSpPr>
          <p:spPr bwMode="auto">
            <a:xfrm>
              <a:off x="7737915" y="1219336"/>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7" name="组合 66"/>
            <p:cNvGrpSpPr/>
            <p:nvPr/>
          </p:nvGrpSpPr>
          <p:grpSpPr>
            <a:xfrm>
              <a:off x="7645446" y="1234183"/>
              <a:ext cx="1000117" cy="706424"/>
              <a:chOff x="4123036" y="1197871"/>
              <a:chExt cx="1000117" cy="706424"/>
            </a:xfrm>
          </p:grpSpPr>
          <p:sp>
            <p:nvSpPr>
              <p:cNvPr id="68" name="文本框 65"/>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E87071"/>
                    </a:solidFill>
                    <a:latin typeface="Impact" panose="020B0806030902050204" pitchFamily="34" charset="0"/>
                  </a:rPr>
                  <a:t>03</a:t>
                </a:r>
                <a:endParaRPr lang="zh-CN" altLang="en-US" sz="2400" dirty="0">
                  <a:solidFill>
                    <a:srgbClr val="E87071"/>
                  </a:solidFill>
                  <a:latin typeface="Impact" panose="020B0806030902050204" pitchFamily="34" charset="0"/>
                </a:endParaRPr>
              </a:p>
            </p:txBody>
          </p:sp>
          <p:sp>
            <p:nvSpPr>
              <p:cNvPr id="69" name="文本框 66"/>
              <p:cNvSpPr txBox="1"/>
              <p:nvPr/>
            </p:nvSpPr>
            <p:spPr>
              <a:xfrm>
                <a:off x="4208824" y="1619515"/>
                <a:ext cx="798288" cy="284780"/>
              </a:xfrm>
              <a:prstGeom prst="rect">
                <a:avLst/>
              </a:prstGeom>
              <a:noFill/>
            </p:spPr>
            <p:txBody>
              <a:bodyPr wrap="square" rtlCol="0">
                <a:spAutoFit/>
              </a:bodyPr>
              <a:lstStyle/>
              <a:p>
                <a:pPr algn="ctr"/>
                <a:r>
                  <a:rPr lang="en-US" altLang="zh-CN" sz="788"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788"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70" name="组合 69"/>
          <p:cNvGrpSpPr/>
          <p:nvPr/>
        </p:nvGrpSpPr>
        <p:grpSpPr>
          <a:xfrm>
            <a:off x="7208878" y="4138558"/>
            <a:ext cx="750088" cy="564087"/>
            <a:chOff x="9611837" y="5518080"/>
            <a:chExt cx="1000117" cy="752116"/>
          </a:xfrm>
        </p:grpSpPr>
        <p:sp>
          <p:nvSpPr>
            <p:cNvPr id="71" name="Freeform 5"/>
            <p:cNvSpPr>
              <a:spLocks/>
            </p:cNvSpPr>
            <p:nvPr/>
          </p:nvSpPr>
          <p:spPr bwMode="auto">
            <a:xfrm>
              <a:off x="9705677" y="5518080"/>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2" name="组合 71"/>
            <p:cNvGrpSpPr/>
            <p:nvPr/>
          </p:nvGrpSpPr>
          <p:grpSpPr>
            <a:xfrm>
              <a:off x="9611837" y="5563772"/>
              <a:ext cx="1000117" cy="706424"/>
              <a:chOff x="4123036" y="1197871"/>
              <a:chExt cx="1000117" cy="706424"/>
            </a:xfrm>
          </p:grpSpPr>
          <p:sp>
            <p:nvSpPr>
              <p:cNvPr id="73" name="文本框 68"/>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663A77"/>
                    </a:solidFill>
                    <a:latin typeface="Impact" panose="020B0806030902050204" pitchFamily="34" charset="0"/>
                  </a:rPr>
                  <a:t>04</a:t>
                </a:r>
                <a:endParaRPr lang="zh-CN" altLang="en-US" sz="2400" dirty="0">
                  <a:solidFill>
                    <a:srgbClr val="663A77"/>
                  </a:solidFill>
                  <a:latin typeface="Impact" panose="020B0806030902050204" pitchFamily="34" charset="0"/>
                </a:endParaRPr>
              </a:p>
            </p:txBody>
          </p:sp>
          <p:sp>
            <p:nvSpPr>
              <p:cNvPr id="74" name="文本框 69"/>
              <p:cNvSpPr txBox="1"/>
              <p:nvPr/>
            </p:nvSpPr>
            <p:spPr>
              <a:xfrm>
                <a:off x="4216876" y="1619515"/>
                <a:ext cx="790236" cy="284780"/>
              </a:xfrm>
              <a:prstGeom prst="rect">
                <a:avLst/>
              </a:prstGeom>
              <a:noFill/>
            </p:spPr>
            <p:txBody>
              <a:bodyPr wrap="square" rtlCol="0">
                <a:spAutoFit/>
              </a:bodyPr>
              <a:lstStyle/>
              <a:p>
                <a:pPr algn="ctr"/>
                <a:r>
                  <a:rPr lang="en-US" altLang="zh-CN" sz="788"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788"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spTree>
    <p:extLst>
      <p:ext uri="{BB962C8B-B14F-4D97-AF65-F5344CB8AC3E}">
        <p14:creationId xmlns:p14="http://schemas.microsoft.com/office/powerpoint/2010/main" val="331339621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3" presetClass="entr" presetSubtype="3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strVal val="4*#ppt_w"/>
                                          </p:val>
                                        </p:tav>
                                        <p:tav tm="100000">
                                          <p:val>
                                            <p:strVal val="#ppt_w"/>
                                          </p:val>
                                        </p:tav>
                                      </p:tavLst>
                                    </p:anim>
                                    <p:anim calcmode="lin" valueType="num">
                                      <p:cBhvr>
                                        <p:cTn id="32" dur="500" fill="hold"/>
                                        <p:tgtEl>
                                          <p:spTgt spid="55"/>
                                        </p:tgtEl>
                                        <p:attrNameLst>
                                          <p:attrName>ppt_h</p:attrName>
                                        </p:attrNameLst>
                                      </p:cBhvr>
                                      <p:tavLst>
                                        <p:tav tm="0">
                                          <p:val>
                                            <p:strVal val="4*#ppt_h"/>
                                          </p:val>
                                        </p:tav>
                                        <p:tav tm="100000">
                                          <p:val>
                                            <p:strVal val="#ppt_h"/>
                                          </p:val>
                                        </p:tav>
                                      </p:tavLst>
                                    </p:anim>
                                  </p:childTnLst>
                                </p:cTn>
                              </p:par>
                            </p:childTnLst>
                          </p:cTn>
                        </p:par>
                        <p:par>
                          <p:cTn id="33" fill="hold">
                            <p:stCondLst>
                              <p:cond delay="2500"/>
                            </p:stCondLst>
                            <p:childTnLst>
                              <p:par>
                                <p:cTn id="34" presetID="23" presetClass="entr" presetSubtype="32"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strVal val="4*#ppt_w"/>
                                          </p:val>
                                        </p:tav>
                                        <p:tav tm="100000">
                                          <p:val>
                                            <p:strVal val="#ppt_w"/>
                                          </p:val>
                                        </p:tav>
                                      </p:tavLst>
                                    </p:anim>
                                    <p:anim calcmode="lin" valueType="num">
                                      <p:cBhvr>
                                        <p:cTn id="37" dur="500" fill="hold"/>
                                        <p:tgtEl>
                                          <p:spTgt spid="60"/>
                                        </p:tgtEl>
                                        <p:attrNameLst>
                                          <p:attrName>ppt_h</p:attrName>
                                        </p:attrNameLst>
                                      </p:cBhvr>
                                      <p:tavLst>
                                        <p:tav tm="0">
                                          <p:val>
                                            <p:strVal val="4*#ppt_h"/>
                                          </p:val>
                                        </p:tav>
                                        <p:tav tm="100000">
                                          <p:val>
                                            <p:strVal val="#ppt_h"/>
                                          </p:val>
                                        </p:tav>
                                      </p:tavLst>
                                    </p:anim>
                                  </p:childTnLst>
                                </p:cTn>
                              </p:par>
                            </p:childTnLst>
                          </p:cTn>
                        </p:par>
                        <p:par>
                          <p:cTn id="38" fill="hold">
                            <p:stCondLst>
                              <p:cond delay="3000"/>
                            </p:stCondLst>
                            <p:childTnLst>
                              <p:par>
                                <p:cTn id="39" presetID="23" presetClass="entr" presetSubtype="32"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strVal val="4*#ppt_w"/>
                                          </p:val>
                                        </p:tav>
                                        <p:tav tm="100000">
                                          <p:val>
                                            <p:strVal val="#ppt_w"/>
                                          </p:val>
                                        </p:tav>
                                      </p:tavLst>
                                    </p:anim>
                                    <p:anim calcmode="lin" valueType="num">
                                      <p:cBhvr>
                                        <p:cTn id="42" dur="500" fill="hold"/>
                                        <p:tgtEl>
                                          <p:spTgt spid="65"/>
                                        </p:tgtEl>
                                        <p:attrNameLst>
                                          <p:attrName>ppt_h</p:attrName>
                                        </p:attrNameLst>
                                      </p:cBhvr>
                                      <p:tavLst>
                                        <p:tav tm="0">
                                          <p:val>
                                            <p:strVal val="4*#ppt_h"/>
                                          </p:val>
                                        </p:tav>
                                        <p:tav tm="100000">
                                          <p:val>
                                            <p:strVal val="#ppt_h"/>
                                          </p:val>
                                        </p:tav>
                                      </p:tavLst>
                                    </p:anim>
                                  </p:childTnLst>
                                </p:cTn>
                              </p:par>
                            </p:childTnLst>
                          </p:cTn>
                        </p:par>
                        <p:par>
                          <p:cTn id="43" fill="hold">
                            <p:stCondLst>
                              <p:cond delay="3500"/>
                            </p:stCondLst>
                            <p:childTnLst>
                              <p:par>
                                <p:cTn id="44" presetID="23" presetClass="entr" presetSubtype="32" fill="hold"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strVal val="4*#ppt_w"/>
                                          </p:val>
                                        </p:tav>
                                        <p:tav tm="100000">
                                          <p:val>
                                            <p:strVal val="#ppt_w"/>
                                          </p:val>
                                        </p:tav>
                                      </p:tavLst>
                                    </p:anim>
                                    <p:anim calcmode="lin" valueType="num">
                                      <p:cBhvr>
                                        <p:cTn id="47" dur="500" fill="hold"/>
                                        <p:tgtEl>
                                          <p:spTgt spid="70"/>
                                        </p:tgtEl>
                                        <p:attrNameLst>
                                          <p:attrName>ppt_h</p:attrName>
                                        </p:attrNameLst>
                                      </p:cBhvr>
                                      <p:tavLst>
                                        <p:tav tm="0">
                                          <p:val>
                                            <p:strVal val="4*#ppt_h"/>
                                          </p:val>
                                        </p:tav>
                                        <p:tav tm="100000">
                                          <p:val>
                                            <p:strVal val="#ppt_h"/>
                                          </p:val>
                                        </p:tav>
                                      </p:tavLst>
                                    </p:anim>
                                  </p:childTnLst>
                                </p:cTn>
                              </p:par>
                            </p:childTnLst>
                          </p:cTn>
                        </p:par>
                        <p:par>
                          <p:cTn id="48" fill="hold">
                            <p:stCondLst>
                              <p:cond delay="4000"/>
                            </p:stCondLst>
                            <p:childTnLst>
                              <p:par>
                                <p:cTn id="49" presetID="1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p:tgtEl>
                                          <p:spTgt spid="8"/>
                                        </p:tgtEl>
                                        <p:attrNameLst>
                                          <p:attrName>ppt_x</p:attrName>
                                        </p:attrNameLst>
                                      </p:cBhvr>
                                      <p:tavLst>
                                        <p:tav tm="0">
                                          <p:val>
                                            <p:strVal val="#ppt_x-#ppt_w*1.125000"/>
                                          </p:val>
                                        </p:tav>
                                        <p:tav tm="100000">
                                          <p:val>
                                            <p:strVal val="#ppt_x"/>
                                          </p:val>
                                        </p:tav>
                                      </p:tavLst>
                                    </p:anim>
                                    <p:animEffect transition="in" filter="wipe(right)">
                                      <p:cBhvr>
                                        <p:cTn id="52" dur="500"/>
                                        <p:tgtEl>
                                          <p:spTgt spid="8"/>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p:tgtEl>
                                          <p:spTgt spid="9"/>
                                        </p:tgtEl>
                                        <p:attrNameLst>
                                          <p:attrName>ppt_x</p:attrName>
                                        </p:attrNameLst>
                                      </p:cBhvr>
                                      <p:tavLst>
                                        <p:tav tm="0">
                                          <p:val>
                                            <p:strVal val="#ppt_x-#ppt_w*1.125000"/>
                                          </p:val>
                                        </p:tav>
                                        <p:tav tm="100000">
                                          <p:val>
                                            <p:strVal val="#ppt_x"/>
                                          </p:val>
                                        </p:tav>
                                      </p:tavLst>
                                    </p:anim>
                                    <p:animEffect transition="in" filter="wipe(right)">
                                      <p:cBhvr>
                                        <p:cTn id="56" dur="500"/>
                                        <p:tgtEl>
                                          <p:spTgt spid="9"/>
                                        </p:tgtEl>
                                      </p:cBhvr>
                                    </p:animEffect>
                                  </p:childTnLst>
                                </p:cTn>
                              </p:par>
                              <p:par>
                                <p:cTn id="57" presetID="12" presetClass="entr" presetSubtype="2"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ppt_x</p:attrName>
                                        </p:attrNameLst>
                                      </p:cBhvr>
                                      <p:tavLst>
                                        <p:tav tm="0">
                                          <p:val>
                                            <p:strVal val="#ppt_x+#ppt_w*1.125000"/>
                                          </p:val>
                                        </p:tav>
                                        <p:tav tm="100000">
                                          <p:val>
                                            <p:strVal val="#ppt_x"/>
                                          </p:val>
                                        </p:tav>
                                      </p:tavLst>
                                    </p:anim>
                                    <p:animEffect transition="in" filter="wipe(left)">
                                      <p:cBhvr>
                                        <p:cTn id="60" dur="500"/>
                                        <p:tgtEl>
                                          <p:spTgt spid="10"/>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ppt_x</p:attrName>
                                        </p:attrNameLst>
                                      </p:cBhvr>
                                      <p:tavLst>
                                        <p:tav tm="0">
                                          <p:val>
                                            <p:strVal val="#ppt_x+#ppt_w*1.125000"/>
                                          </p:val>
                                        </p:tav>
                                        <p:tav tm="100000">
                                          <p:val>
                                            <p:strVal val="#ppt_x"/>
                                          </p:val>
                                        </p:tav>
                                      </p:tavLst>
                                    </p:anim>
                                    <p:animEffect transition="in" filter="wipe(left)">
                                      <p:cBhvr>
                                        <p:cTn id="64" dur="500"/>
                                        <p:tgtEl>
                                          <p:spTgt spid="11"/>
                                        </p:tgtEl>
                                      </p:cBhvr>
                                    </p:animEffect>
                                  </p:childTnLst>
                                </p:cTn>
                              </p:par>
                            </p:childTnLst>
                          </p:cTn>
                        </p:par>
                        <p:par>
                          <p:cTn id="65" fill="hold">
                            <p:stCondLst>
                              <p:cond delay="4500"/>
                            </p:stCondLst>
                            <p:childTnLst>
                              <p:par>
                                <p:cTn id="66" presetID="14" presetClass="entr" presetSubtype="10"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randombar(horizontal)">
                                      <p:cBhvr>
                                        <p:cTn id="68" dur="500"/>
                                        <p:tgtEl>
                                          <p:spTgt spid="53"/>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randombar(horizontal)">
                                      <p:cBhvr>
                                        <p:cTn id="71" dur="500"/>
                                        <p:tgtEl>
                                          <p:spTgt spid="54"/>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randombar(horizontal)">
                                      <p:cBhvr>
                                        <p:cTn id="74" dur="500"/>
                                        <p:tgtEl>
                                          <p:spTgt spid="47"/>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randombar(horizontal)">
                                      <p:cBhvr>
                                        <p:cTn id="77" dur="500"/>
                                        <p:tgtEl>
                                          <p:spTgt spid="52"/>
                                        </p:tgtEl>
                                      </p:cBhvr>
                                    </p:animEffect>
                                  </p:childTnLst>
                                </p:cTn>
                              </p:par>
                            </p:childTnLst>
                          </p:cTn>
                        </p:par>
                        <p:par>
                          <p:cTn id="78" fill="hold">
                            <p:stCondLst>
                              <p:cond delay="5000"/>
                            </p:stCondLst>
                            <p:childTnLst>
                              <p:par>
                                <p:cTn id="79" presetID="12" presetClass="entr" presetSubtype="8"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500"/>
                                        <p:tgtEl>
                                          <p:spTgt spid="48"/>
                                        </p:tgtEl>
                                        <p:attrNameLst>
                                          <p:attrName>ppt_x</p:attrName>
                                        </p:attrNameLst>
                                      </p:cBhvr>
                                      <p:tavLst>
                                        <p:tav tm="0">
                                          <p:val>
                                            <p:strVal val="#ppt_x-#ppt_w*1.125000"/>
                                          </p:val>
                                        </p:tav>
                                        <p:tav tm="100000">
                                          <p:val>
                                            <p:strVal val="#ppt_x"/>
                                          </p:val>
                                        </p:tav>
                                      </p:tavLst>
                                    </p:anim>
                                    <p:animEffect transition="in" filter="wipe(right)">
                                      <p:cBhvr>
                                        <p:cTn id="82" dur="500"/>
                                        <p:tgtEl>
                                          <p:spTgt spid="48"/>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additive="base">
                                        <p:cTn id="85" dur="500"/>
                                        <p:tgtEl>
                                          <p:spTgt spid="49"/>
                                        </p:tgtEl>
                                        <p:attrNameLst>
                                          <p:attrName>ppt_x</p:attrName>
                                        </p:attrNameLst>
                                      </p:cBhvr>
                                      <p:tavLst>
                                        <p:tav tm="0">
                                          <p:val>
                                            <p:strVal val="#ppt_x-#ppt_w*1.125000"/>
                                          </p:val>
                                        </p:tav>
                                        <p:tav tm="100000">
                                          <p:val>
                                            <p:strVal val="#ppt_x"/>
                                          </p:val>
                                        </p:tav>
                                      </p:tavLst>
                                    </p:anim>
                                    <p:animEffect transition="in" filter="wipe(right)">
                                      <p:cBhvr>
                                        <p:cTn id="86" dur="500"/>
                                        <p:tgtEl>
                                          <p:spTgt spid="49"/>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 calcmode="lin" valueType="num">
                                      <p:cBhvr additive="base">
                                        <p:cTn id="89" dur="500"/>
                                        <p:tgtEl>
                                          <p:spTgt spid="51"/>
                                        </p:tgtEl>
                                        <p:attrNameLst>
                                          <p:attrName>ppt_x</p:attrName>
                                        </p:attrNameLst>
                                      </p:cBhvr>
                                      <p:tavLst>
                                        <p:tav tm="0">
                                          <p:val>
                                            <p:strVal val="#ppt_x+#ppt_w*1.125000"/>
                                          </p:val>
                                        </p:tav>
                                        <p:tav tm="100000">
                                          <p:val>
                                            <p:strVal val="#ppt_x"/>
                                          </p:val>
                                        </p:tav>
                                      </p:tavLst>
                                    </p:anim>
                                    <p:animEffect transition="in" filter="wipe(left)">
                                      <p:cBhvr>
                                        <p:cTn id="90" dur="500"/>
                                        <p:tgtEl>
                                          <p:spTgt spid="51"/>
                                        </p:tgtEl>
                                      </p:cBhvr>
                                    </p:animEffect>
                                  </p:childTnLst>
                                </p:cTn>
                              </p:par>
                              <p:par>
                                <p:cTn id="91" presetID="12" presetClass="entr" presetSubtype="2"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p:tgtEl>
                                          <p:spTgt spid="50"/>
                                        </p:tgtEl>
                                        <p:attrNameLst>
                                          <p:attrName>ppt_x</p:attrName>
                                        </p:attrNameLst>
                                      </p:cBhvr>
                                      <p:tavLst>
                                        <p:tav tm="0">
                                          <p:val>
                                            <p:strVal val="#ppt_x+#ppt_w*1.125000"/>
                                          </p:val>
                                        </p:tav>
                                        <p:tav tm="100000">
                                          <p:val>
                                            <p:strVal val="#ppt_x"/>
                                          </p:val>
                                        </p:tav>
                                      </p:tavLst>
                                    </p:anim>
                                    <p:animEffect transition="in" filter="wipe(left)">
                                      <p:cBhvr>
                                        <p:cTn id="9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47" grpId="0"/>
      <p:bldP spid="48" grpId="0" animBg="1"/>
      <p:bldP spid="49" grpId="0" animBg="1"/>
      <p:bldP spid="50" grpId="0" animBg="1"/>
      <p:bldP spid="51" grpId="0" animBg="1"/>
      <p:bldP spid="52" grpId="0"/>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117" name="组合 116"/>
          <p:cNvGrpSpPr/>
          <p:nvPr/>
        </p:nvGrpSpPr>
        <p:grpSpPr>
          <a:xfrm>
            <a:off x="3077460" y="710457"/>
            <a:ext cx="1528244" cy="3682424"/>
            <a:chOff x="1318582" y="1445159"/>
            <a:chExt cx="2037393" cy="4911035"/>
          </a:xfrm>
        </p:grpSpPr>
        <p:sp>
          <p:nvSpPr>
            <p:cNvPr id="118" name="直角三角形 11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9" name="直角三角形 11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0" name="同侧圆角矩形 119"/>
            <p:cNvSpPr/>
            <p:nvPr/>
          </p:nvSpPr>
          <p:spPr>
            <a:xfrm rot="16200000">
              <a:off x="541305" y="3041940"/>
              <a:ext cx="3272027" cy="1717474"/>
            </a:xfrm>
            <a:prstGeom prst="round2SameRect">
              <a:avLst>
                <a:gd name="adj1" fmla="val 23877"/>
                <a:gd name="adj2" fmla="val 0"/>
              </a:avLst>
            </a:prstGeom>
            <a:gradFill flip="none" rotWithShape="1">
              <a:gsLst>
                <a:gs pos="0">
                  <a:srgbClr val="E87071"/>
                </a:gs>
                <a:gs pos="100000">
                  <a:srgbClr val="E03C3C"/>
                </a:gs>
              </a:gsLst>
              <a:lin ang="8100000" scaled="1"/>
              <a:tileRect/>
            </a:gradFill>
            <a:ln w="15875">
              <a:gradFill flip="none" rotWithShape="1">
                <a:gsLst>
                  <a:gs pos="49000">
                    <a:srgbClr val="E87071"/>
                  </a:gs>
                  <a:gs pos="0">
                    <a:srgbClr val="F5C3C3"/>
                  </a:gs>
                  <a:gs pos="100000">
                    <a:srgbClr val="D72323"/>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pic>
          <p:nvPicPr>
            <p:cNvPr id="121" name="图片 120"/>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b="72279"/>
            <a:stretch/>
          </p:blipFill>
          <p:spPr>
            <a:xfrm rot="16200000" flipH="1">
              <a:off x="475221" y="3782802"/>
              <a:ext cx="4911035" cy="235749"/>
            </a:xfrm>
            <a:prstGeom prst="rect">
              <a:avLst/>
            </a:prstGeom>
          </p:spPr>
        </p:pic>
      </p:grpSp>
      <p:grpSp>
        <p:nvGrpSpPr>
          <p:cNvPr id="122" name="组合 121"/>
          <p:cNvGrpSpPr/>
          <p:nvPr/>
        </p:nvGrpSpPr>
        <p:grpSpPr>
          <a:xfrm>
            <a:off x="4274591" y="1063519"/>
            <a:ext cx="1528244" cy="3682424"/>
            <a:chOff x="1318582" y="1445159"/>
            <a:chExt cx="2037393" cy="4911035"/>
          </a:xfrm>
        </p:grpSpPr>
        <p:sp>
          <p:nvSpPr>
            <p:cNvPr id="123" name="直角三角形 12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4" name="直角三角形 12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5" name="同侧圆角矩形 124"/>
            <p:cNvSpPr/>
            <p:nvPr/>
          </p:nvSpPr>
          <p:spPr>
            <a:xfrm rot="16200000">
              <a:off x="541305" y="3041940"/>
              <a:ext cx="3272027" cy="1717474"/>
            </a:xfrm>
            <a:prstGeom prst="round2SameRect">
              <a:avLst>
                <a:gd name="adj1" fmla="val 23877"/>
                <a:gd name="adj2" fmla="val 0"/>
              </a:avLst>
            </a:prstGeom>
            <a:gradFill flip="none" rotWithShape="1">
              <a:gsLst>
                <a:gs pos="0">
                  <a:srgbClr val="FFC671"/>
                </a:gs>
                <a:gs pos="100000">
                  <a:srgbClr val="FF9B09"/>
                </a:gs>
              </a:gsLst>
              <a:lin ang="8100000" scaled="1"/>
              <a:tileRect/>
            </a:gradFill>
            <a:ln w="15875">
              <a:gradFill flip="none" rotWithShape="1">
                <a:gsLst>
                  <a:gs pos="50000">
                    <a:srgbClr val="F3B65D"/>
                  </a:gs>
                  <a:gs pos="0">
                    <a:srgbClr val="FFE3B9"/>
                  </a:gs>
                  <a:gs pos="100000">
                    <a:srgbClr val="E6890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pic>
          <p:nvPicPr>
            <p:cNvPr id="126" name="图片 125"/>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b="72279"/>
            <a:stretch/>
          </p:blipFill>
          <p:spPr>
            <a:xfrm rot="16200000" flipH="1">
              <a:off x="475221" y="3782802"/>
              <a:ext cx="4911035" cy="235749"/>
            </a:xfrm>
            <a:prstGeom prst="rect">
              <a:avLst/>
            </a:prstGeom>
          </p:spPr>
        </p:pic>
      </p:grpSp>
      <p:grpSp>
        <p:nvGrpSpPr>
          <p:cNvPr id="127" name="组合 126"/>
          <p:cNvGrpSpPr/>
          <p:nvPr/>
        </p:nvGrpSpPr>
        <p:grpSpPr>
          <a:xfrm>
            <a:off x="5471723" y="1434908"/>
            <a:ext cx="1528244" cy="3682424"/>
            <a:chOff x="1318582" y="1445159"/>
            <a:chExt cx="2037393" cy="4911035"/>
          </a:xfrm>
        </p:grpSpPr>
        <p:sp>
          <p:nvSpPr>
            <p:cNvPr id="128" name="直角三角形 12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9" name="直角三角形 12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0" name="同侧圆角矩形 129"/>
            <p:cNvSpPr/>
            <p:nvPr/>
          </p:nvSpPr>
          <p:spPr>
            <a:xfrm rot="16200000">
              <a:off x="541305" y="3041940"/>
              <a:ext cx="3272027" cy="1717474"/>
            </a:xfrm>
            <a:prstGeom prst="round2SameRect">
              <a:avLst>
                <a:gd name="adj1" fmla="val 23877"/>
                <a:gd name="adj2" fmla="val 0"/>
              </a:avLst>
            </a:prstGeom>
            <a:gradFill flip="none" rotWithShape="1">
              <a:gsLst>
                <a:gs pos="0">
                  <a:srgbClr val="01C4D9"/>
                </a:gs>
                <a:gs pos="100000">
                  <a:srgbClr val="0194A3"/>
                </a:gs>
              </a:gsLst>
              <a:lin ang="8100000" scaled="1"/>
              <a:tileRect/>
            </a:gradFill>
            <a:ln w="15875">
              <a:gradFill flip="none" rotWithShape="1">
                <a:gsLst>
                  <a:gs pos="49000">
                    <a:srgbClr val="5DBAC4"/>
                  </a:gs>
                  <a:gs pos="0">
                    <a:srgbClr val="B9F8FF"/>
                  </a:gs>
                  <a:gs pos="100000">
                    <a:srgbClr val="017C89"/>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pic>
          <p:nvPicPr>
            <p:cNvPr id="131" name="图片 130"/>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b="72279"/>
            <a:stretch/>
          </p:blipFill>
          <p:spPr>
            <a:xfrm rot="16200000" flipH="1">
              <a:off x="475221" y="3782802"/>
              <a:ext cx="4911035" cy="235749"/>
            </a:xfrm>
            <a:prstGeom prst="rect">
              <a:avLst/>
            </a:prstGeom>
          </p:spPr>
        </p:pic>
      </p:grpSp>
      <p:grpSp>
        <p:nvGrpSpPr>
          <p:cNvPr id="132" name="组合 131"/>
          <p:cNvGrpSpPr/>
          <p:nvPr/>
        </p:nvGrpSpPr>
        <p:grpSpPr>
          <a:xfrm>
            <a:off x="6668852" y="1806297"/>
            <a:ext cx="1528244" cy="3682424"/>
            <a:chOff x="1318582" y="1445159"/>
            <a:chExt cx="2037393" cy="4911035"/>
          </a:xfrm>
        </p:grpSpPr>
        <p:sp>
          <p:nvSpPr>
            <p:cNvPr id="133" name="直角三角形 13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4" name="直角三角形 13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5" name="同侧圆角矩形 134"/>
            <p:cNvSpPr/>
            <p:nvPr/>
          </p:nvSpPr>
          <p:spPr>
            <a:xfrm rot="16200000">
              <a:off x="541305" y="3041940"/>
              <a:ext cx="3272027" cy="1717474"/>
            </a:xfrm>
            <a:prstGeom prst="round2SameRect">
              <a:avLst>
                <a:gd name="adj1" fmla="val 23877"/>
                <a:gd name="adj2" fmla="val 0"/>
              </a:avLst>
            </a:prstGeom>
            <a:gradFill flip="none" rotWithShape="1">
              <a:gsLst>
                <a:gs pos="0">
                  <a:srgbClr val="00E2BC"/>
                </a:gs>
                <a:gs pos="100000">
                  <a:srgbClr val="00967D"/>
                </a:gs>
              </a:gsLst>
              <a:lin ang="8100000" scaled="1"/>
              <a:tileRect/>
            </a:gradFill>
            <a:ln w="15875">
              <a:gradFill flip="none" rotWithShape="1">
                <a:gsLst>
                  <a:gs pos="49000">
                    <a:srgbClr val="00C4A3"/>
                  </a:gs>
                  <a:gs pos="0">
                    <a:srgbClr val="09FFD6"/>
                  </a:gs>
                  <a:gs pos="100000">
                    <a:srgbClr val="007E69"/>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pic>
          <p:nvPicPr>
            <p:cNvPr id="136" name="图片 135"/>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b="72279"/>
            <a:stretch/>
          </p:blipFill>
          <p:spPr>
            <a:xfrm rot="16200000" flipH="1">
              <a:off x="475221" y="3782802"/>
              <a:ext cx="4911035" cy="235749"/>
            </a:xfrm>
            <a:prstGeom prst="rect">
              <a:avLst/>
            </a:prstGeom>
          </p:spPr>
        </p:pic>
      </p:grpSp>
      <p:grpSp>
        <p:nvGrpSpPr>
          <p:cNvPr id="137" name="组合 136"/>
          <p:cNvGrpSpPr/>
          <p:nvPr/>
        </p:nvGrpSpPr>
        <p:grpSpPr>
          <a:xfrm>
            <a:off x="3222825" y="1458525"/>
            <a:ext cx="505896" cy="600164"/>
            <a:chOff x="4560808" y="1584759"/>
            <a:chExt cx="674440" cy="800403"/>
          </a:xfrm>
        </p:grpSpPr>
        <p:sp>
          <p:nvSpPr>
            <p:cNvPr id="138" name="椭圆 137"/>
            <p:cNvSpPr/>
            <p:nvPr/>
          </p:nvSpPr>
          <p:spPr>
            <a:xfrm>
              <a:off x="4560808" y="1618057"/>
              <a:ext cx="674440" cy="674440"/>
            </a:xfrm>
            <a:prstGeom prst="ellipse">
              <a:avLst/>
            </a:prstGeom>
            <a:solidFill>
              <a:schemeClr val="bg1">
                <a:lumMod val="95000"/>
              </a:schemeClr>
            </a:solidFill>
            <a:ln w="22225">
              <a:gradFill flip="none" rotWithShape="1">
                <a:gsLst>
                  <a:gs pos="0">
                    <a:srgbClr val="D12121"/>
                  </a:gs>
                  <a:gs pos="100000">
                    <a:srgbClr val="F0A6A6"/>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9" name="文本框 63"/>
            <p:cNvSpPr txBox="1"/>
            <p:nvPr/>
          </p:nvSpPr>
          <p:spPr>
            <a:xfrm>
              <a:off x="4619487" y="1584759"/>
              <a:ext cx="561699" cy="800403"/>
            </a:xfrm>
            <a:prstGeom prst="rect">
              <a:avLst/>
            </a:prstGeom>
            <a:noFill/>
          </p:spPr>
          <p:txBody>
            <a:bodyPr wrap="square" rtlCol="0">
              <a:spAutoFit/>
            </a:bodyPr>
            <a:lstStyle/>
            <a:p>
              <a:pPr algn="ctr"/>
              <a:r>
                <a:rPr lang="en-US" altLang="zh-CN" sz="3300" dirty="0">
                  <a:solidFill>
                    <a:srgbClr val="E87071"/>
                  </a:solidFill>
                  <a:latin typeface="Impact" panose="020B0806030902050204" pitchFamily="34" charset="0"/>
                </a:rPr>
                <a:t>1</a:t>
              </a:r>
              <a:endParaRPr lang="zh-CN" altLang="en-US" sz="3300" dirty="0">
                <a:solidFill>
                  <a:srgbClr val="E87071"/>
                </a:solidFill>
                <a:latin typeface="Impact" panose="020B0806030902050204" pitchFamily="34" charset="0"/>
              </a:endParaRPr>
            </a:p>
          </p:txBody>
        </p:sp>
      </p:grpSp>
      <p:grpSp>
        <p:nvGrpSpPr>
          <p:cNvPr id="140" name="组合 139"/>
          <p:cNvGrpSpPr/>
          <p:nvPr/>
        </p:nvGrpSpPr>
        <p:grpSpPr>
          <a:xfrm>
            <a:off x="4450484" y="1843318"/>
            <a:ext cx="505896" cy="600164"/>
            <a:chOff x="6197474" y="2097937"/>
            <a:chExt cx="674440" cy="800405"/>
          </a:xfrm>
        </p:grpSpPr>
        <p:sp>
          <p:nvSpPr>
            <p:cNvPr id="141" name="椭圆 140"/>
            <p:cNvSpPr/>
            <p:nvPr/>
          </p:nvSpPr>
          <p:spPr>
            <a:xfrm>
              <a:off x="6197474" y="2139438"/>
              <a:ext cx="674440" cy="674440"/>
            </a:xfrm>
            <a:prstGeom prst="ellipse">
              <a:avLst/>
            </a:prstGeom>
            <a:solidFill>
              <a:schemeClr val="bg1">
                <a:lumMod val="95000"/>
              </a:schemeClr>
            </a:solidFill>
            <a:ln w="22225">
              <a:gradFill flip="none" rotWithShape="1">
                <a:gsLst>
                  <a:gs pos="0">
                    <a:srgbClr val="FFA41F"/>
                  </a:gs>
                  <a:gs pos="100000">
                    <a:srgbClr val="FFD597"/>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2" name="文本框 64"/>
            <p:cNvSpPr txBox="1"/>
            <p:nvPr/>
          </p:nvSpPr>
          <p:spPr>
            <a:xfrm>
              <a:off x="6253844" y="2097937"/>
              <a:ext cx="561699" cy="800405"/>
            </a:xfrm>
            <a:prstGeom prst="rect">
              <a:avLst/>
            </a:prstGeom>
            <a:noFill/>
          </p:spPr>
          <p:txBody>
            <a:bodyPr wrap="square" rtlCol="0">
              <a:spAutoFit/>
            </a:bodyPr>
            <a:lstStyle/>
            <a:p>
              <a:pPr algn="ctr"/>
              <a:r>
                <a:rPr lang="en-US" altLang="zh-CN" sz="3300" dirty="0">
                  <a:solidFill>
                    <a:srgbClr val="FFB850"/>
                  </a:solidFill>
                  <a:latin typeface="Impact" panose="020B0806030902050204" pitchFamily="34" charset="0"/>
                </a:rPr>
                <a:t>2</a:t>
              </a:r>
              <a:endParaRPr lang="zh-CN" altLang="en-US" sz="3300" dirty="0">
                <a:solidFill>
                  <a:srgbClr val="FFB850"/>
                </a:solidFill>
                <a:latin typeface="Impact" panose="020B0806030902050204" pitchFamily="34" charset="0"/>
              </a:endParaRPr>
            </a:p>
          </p:txBody>
        </p:sp>
      </p:grpSp>
      <p:grpSp>
        <p:nvGrpSpPr>
          <p:cNvPr id="143" name="组合 142"/>
          <p:cNvGrpSpPr/>
          <p:nvPr/>
        </p:nvGrpSpPr>
        <p:grpSpPr>
          <a:xfrm>
            <a:off x="5628597" y="2204496"/>
            <a:ext cx="505896" cy="600164"/>
            <a:chOff x="7768088" y="2579617"/>
            <a:chExt cx="674440" cy="800403"/>
          </a:xfrm>
        </p:grpSpPr>
        <p:sp>
          <p:nvSpPr>
            <p:cNvPr id="144" name="椭圆 143"/>
            <p:cNvSpPr/>
            <p:nvPr/>
          </p:nvSpPr>
          <p:spPr>
            <a:xfrm>
              <a:off x="7768088" y="2614418"/>
              <a:ext cx="674440" cy="674440"/>
            </a:xfrm>
            <a:prstGeom prst="ellipse">
              <a:avLst/>
            </a:prstGeom>
            <a:solidFill>
              <a:schemeClr val="bg1">
                <a:lumMod val="95000"/>
              </a:schemeClr>
            </a:solidFill>
            <a:ln w="22225">
              <a:gradFill flip="none" rotWithShape="1">
                <a:gsLst>
                  <a:gs pos="0">
                    <a:srgbClr val="019DAD"/>
                  </a:gs>
                  <a:gs pos="100000">
                    <a:srgbClr val="2AEAFE"/>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5" name="文本框 65"/>
            <p:cNvSpPr txBox="1"/>
            <p:nvPr/>
          </p:nvSpPr>
          <p:spPr>
            <a:xfrm>
              <a:off x="7834075" y="2579617"/>
              <a:ext cx="561699" cy="800403"/>
            </a:xfrm>
            <a:prstGeom prst="rect">
              <a:avLst/>
            </a:prstGeom>
            <a:noFill/>
          </p:spPr>
          <p:txBody>
            <a:bodyPr wrap="square" rtlCol="0">
              <a:spAutoFit/>
            </a:bodyPr>
            <a:lstStyle/>
            <a:p>
              <a:pPr algn="ctr"/>
              <a:r>
                <a:rPr lang="en-US" altLang="zh-CN" sz="3300" dirty="0">
                  <a:solidFill>
                    <a:srgbClr val="01ACBE"/>
                  </a:solidFill>
                  <a:latin typeface="Impact" panose="020B0806030902050204" pitchFamily="34" charset="0"/>
                </a:rPr>
                <a:t>3</a:t>
              </a:r>
              <a:endParaRPr lang="zh-CN" altLang="en-US" sz="3300" dirty="0">
                <a:solidFill>
                  <a:srgbClr val="01ACBE"/>
                </a:solidFill>
                <a:latin typeface="Impact" panose="020B0806030902050204" pitchFamily="34" charset="0"/>
              </a:endParaRPr>
            </a:p>
          </p:txBody>
        </p:sp>
      </p:grpSp>
      <p:grpSp>
        <p:nvGrpSpPr>
          <p:cNvPr id="146" name="组合 145"/>
          <p:cNvGrpSpPr/>
          <p:nvPr/>
        </p:nvGrpSpPr>
        <p:grpSpPr>
          <a:xfrm>
            <a:off x="6832047" y="2550707"/>
            <a:ext cx="505896" cy="600164"/>
            <a:chOff x="9372478" y="3041339"/>
            <a:chExt cx="674440" cy="800403"/>
          </a:xfrm>
        </p:grpSpPr>
        <p:sp>
          <p:nvSpPr>
            <p:cNvPr id="147" name="椭圆 146"/>
            <p:cNvSpPr/>
            <p:nvPr/>
          </p:nvSpPr>
          <p:spPr>
            <a:xfrm>
              <a:off x="9372478" y="3094380"/>
              <a:ext cx="674440" cy="674440"/>
            </a:xfrm>
            <a:prstGeom prst="ellipse">
              <a:avLst/>
            </a:prstGeom>
            <a:solidFill>
              <a:schemeClr val="bg1">
                <a:lumMod val="95000"/>
              </a:schemeClr>
            </a:solidFill>
            <a:ln w="22225">
              <a:gradFill flip="none" rotWithShape="1">
                <a:gsLst>
                  <a:gs pos="0">
                    <a:srgbClr val="00AC8F"/>
                  </a:gs>
                  <a:gs pos="100000">
                    <a:srgbClr val="11FFD7"/>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8" name="文本框 66"/>
            <p:cNvSpPr txBox="1"/>
            <p:nvPr/>
          </p:nvSpPr>
          <p:spPr>
            <a:xfrm>
              <a:off x="9428848" y="3041339"/>
              <a:ext cx="561699" cy="800403"/>
            </a:xfrm>
            <a:prstGeom prst="rect">
              <a:avLst/>
            </a:prstGeom>
            <a:noFill/>
          </p:spPr>
          <p:txBody>
            <a:bodyPr wrap="square" rtlCol="0">
              <a:spAutoFit/>
            </a:bodyPr>
            <a:lstStyle/>
            <a:p>
              <a:pPr algn="ctr"/>
              <a:r>
                <a:rPr lang="en-US" altLang="zh-CN" sz="3300" dirty="0">
                  <a:solidFill>
                    <a:srgbClr val="00AF92"/>
                  </a:solidFill>
                  <a:latin typeface="Impact" panose="020B0806030902050204" pitchFamily="34" charset="0"/>
                </a:rPr>
                <a:t>4</a:t>
              </a:r>
              <a:endParaRPr lang="zh-CN" altLang="en-US" sz="3300" dirty="0">
                <a:solidFill>
                  <a:srgbClr val="00AF92"/>
                </a:solidFill>
                <a:latin typeface="Impact" panose="020B0806030902050204" pitchFamily="34" charset="0"/>
              </a:endParaRPr>
            </a:p>
          </p:txBody>
        </p:sp>
      </p:grpSp>
      <p:grpSp>
        <p:nvGrpSpPr>
          <p:cNvPr id="149" name="组合 148"/>
          <p:cNvGrpSpPr/>
          <p:nvPr/>
        </p:nvGrpSpPr>
        <p:grpSpPr>
          <a:xfrm>
            <a:off x="3221899" y="3240449"/>
            <a:ext cx="363746" cy="357291"/>
            <a:chOff x="5037571" y="856343"/>
            <a:chExt cx="715006" cy="702571"/>
          </a:xfrm>
        </p:grpSpPr>
        <p:sp>
          <p:nvSpPr>
            <p:cNvPr id="150" name="Freeform 39"/>
            <p:cNvSpPr>
              <a:spLocks/>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2" name="Freeform 41"/>
            <p:cNvSpPr>
              <a:spLocks/>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153" name="组合 152"/>
          <p:cNvGrpSpPr/>
          <p:nvPr/>
        </p:nvGrpSpPr>
        <p:grpSpPr>
          <a:xfrm>
            <a:off x="4457200" y="3636206"/>
            <a:ext cx="361483" cy="341225"/>
            <a:chOff x="6460269" y="872801"/>
            <a:chExt cx="709154" cy="669655"/>
          </a:xfrm>
          <a:solidFill>
            <a:schemeClr val="bg1"/>
          </a:solidFill>
        </p:grpSpPr>
        <p:sp>
          <p:nvSpPr>
            <p:cNvPr id="154"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5"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156" name="组合 155"/>
          <p:cNvGrpSpPr/>
          <p:nvPr/>
        </p:nvGrpSpPr>
        <p:grpSpPr>
          <a:xfrm>
            <a:off x="5667854" y="3950068"/>
            <a:ext cx="342251" cy="344441"/>
            <a:chOff x="5042691" y="2273920"/>
            <a:chExt cx="702937" cy="707692"/>
          </a:xfrm>
          <a:solidFill>
            <a:schemeClr val="bg1"/>
          </a:solidFill>
        </p:grpSpPr>
        <p:sp>
          <p:nvSpPr>
            <p:cNvPr id="157"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8"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159" name="组合 158"/>
          <p:cNvGrpSpPr/>
          <p:nvPr/>
        </p:nvGrpSpPr>
        <p:grpSpPr>
          <a:xfrm>
            <a:off x="6864802" y="4322935"/>
            <a:ext cx="302975" cy="300831"/>
            <a:chOff x="6463926" y="2278309"/>
            <a:chExt cx="708057" cy="703302"/>
          </a:xfrm>
        </p:grpSpPr>
        <p:sp>
          <p:nvSpPr>
            <p:cNvPr id="160"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61"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62" name="Freeform 32"/>
            <p:cNvSpPr>
              <a:spLocks/>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63"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64" name="文本框 194"/>
          <p:cNvSpPr txBox="1"/>
          <p:nvPr/>
        </p:nvSpPr>
        <p:spPr>
          <a:xfrm>
            <a:off x="429828" y="1267628"/>
            <a:ext cx="2646164" cy="461665"/>
          </a:xfrm>
          <a:prstGeom prst="rect">
            <a:avLst/>
          </a:prstGeom>
          <a:noFill/>
        </p:spPr>
        <p:txBody>
          <a:bodyPr wrap="square" rtlCol="0">
            <a:spAutoFit/>
          </a:bodyPr>
          <a:lstStyle/>
          <a:p>
            <a:r>
              <a:rPr lang="zh-CN" altLang="en-US" sz="2400" dirty="0">
                <a:solidFill>
                  <a:srgbClr val="01ACBE"/>
                </a:solidFill>
                <a:latin typeface="微软雅黑" panose="020B0503020204020204" pitchFamily="34" charset="-122"/>
                <a:ea typeface="微软雅黑" panose="020B0503020204020204" pitchFamily="34" charset="-122"/>
              </a:rPr>
              <a:t>Add a title here</a:t>
            </a:r>
          </a:p>
        </p:txBody>
      </p:sp>
      <p:cxnSp>
        <p:nvCxnSpPr>
          <p:cNvPr id="165" name="直接连接符 164"/>
          <p:cNvCxnSpPr/>
          <p:nvPr/>
        </p:nvCxnSpPr>
        <p:spPr>
          <a:xfrm>
            <a:off x="495911" y="1823902"/>
            <a:ext cx="2094438"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166" name="文本框 107"/>
          <p:cNvSpPr txBox="1"/>
          <p:nvPr/>
        </p:nvSpPr>
        <p:spPr>
          <a:xfrm>
            <a:off x="429828" y="1985883"/>
            <a:ext cx="2269541" cy="1542282"/>
          </a:xfrm>
          <a:prstGeom prst="rect">
            <a:avLst/>
          </a:prstGeom>
          <a:noFill/>
        </p:spPr>
        <p:txBody>
          <a:bodyPr wrap="square" rtlCol="0">
            <a:spAutoFit/>
          </a:bodyPr>
          <a:lstStyle/>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Click to add text description details Click to add text description details Introduction Click add text description details Click to add text description details Click to add text description details introduction</a:t>
            </a:r>
          </a:p>
        </p:txBody>
      </p:sp>
      <p:grpSp>
        <p:nvGrpSpPr>
          <p:cNvPr id="167" name="组合 166"/>
          <p:cNvGrpSpPr/>
          <p:nvPr/>
        </p:nvGrpSpPr>
        <p:grpSpPr>
          <a:xfrm>
            <a:off x="3151150" y="2136380"/>
            <a:ext cx="1047169" cy="958771"/>
            <a:chOff x="4465253" y="2488777"/>
            <a:chExt cx="1396043" cy="1278657"/>
          </a:xfrm>
        </p:grpSpPr>
        <p:sp>
          <p:nvSpPr>
            <p:cNvPr id="168" name="文本框 68"/>
            <p:cNvSpPr txBox="1"/>
            <p:nvPr/>
          </p:nvSpPr>
          <p:spPr>
            <a:xfrm>
              <a:off x="4465253" y="2488777"/>
              <a:ext cx="1395280" cy="615696"/>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Add a title here</a:t>
              </a:r>
            </a:p>
          </p:txBody>
        </p:sp>
        <p:sp>
          <p:nvSpPr>
            <p:cNvPr id="169" name="文本框 129"/>
            <p:cNvSpPr txBox="1"/>
            <p:nvPr/>
          </p:nvSpPr>
          <p:spPr>
            <a:xfrm>
              <a:off x="4548345" y="2951638"/>
              <a:ext cx="1312951" cy="815796"/>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Click to add text description details</a:t>
              </a:r>
            </a:p>
          </p:txBody>
        </p:sp>
      </p:grpSp>
      <p:grpSp>
        <p:nvGrpSpPr>
          <p:cNvPr id="170" name="组合 169"/>
          <p:cNvGrpSpPr/>
          <p:nvPr/>
        </p:nvGrpSpPr>
        <p:grpSpPr>
          <a:xfrm>
            <a:off x="4375152" y="2480513"/>
            <a:ext cx="1104688" cy="999001"/>
            <a:chOff x="6097044" y="2947726"/>
            <a:chExt cx="1472725" cy="1332310"/>
          </a:xfrm>
        </p:grpSpPr>
        <p:sp>
          <p:nvSpPr>
            <p:cNvPr id="171" name="文本框 71"/>
            <p:cNvSpPr txBox="1"/>
            <p:nvPr/>
          </p:nvSpPr>
          <p:spPr>
            <a:xfrm>
              <a:off x="6097044" y="2947726"/>
              <a:ext cx="1472725" cy="369418"/>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Add a title here</a:t>
              </a:r>
            </a:p>
          </p:txBody>
        </p:sp>
        <p:sp>
          <p:nvSpPr>
            <p:cNvPr id="172" name="文本框 129"/>
            <p:cNvSpPr txBox="1"/>
            <p:nvPr/>
          </p:nvSpPr>
          <p:spPr>
            <a:xfrm>
              <a:off x="6159068" y="3464239"/>
              <a:ext cx="1312951" cy="815797"/>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Click to add text description details</a:t>
              </a:r>
            </a:p>
          </p:txBody>
        </p:sp>
      </p:grpSp>
      <p:grpSp>
        <p:nvGrpSpPr>
          <p:cNvPr id="173" name="组合 172"/>
          <p:cNvGrpSpPr/>
          <p:nvPr/>
        </p:nvGrpSpPr>
        <p:grpSpPr>
          <a:xfrm>
            <a:off x="5588939" y="2808895"/>
            <a:ext cx="1104688" cy="968755"/>
            <a:chOff x="7715215" y="3385667"/>
            <a:chExt cx="1472725" cy="1291972"/>
          </a:xfrm>
        </p:grpSpPr>
        <p:sp>
          <p:nvSpPr>
            <p:cNvPr id="174" name="文本框 74"/>
            <p:cNvSpPr txBox="1"/>
            <p:nvPr/>
          </p:nvSpPr>
          <p:spPr>
            <a:xfrm>
              <a:off x="7715215" y="3385667"/>
              <a:ext cx="1472725" cy="369417"/>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Add a title here</a:t>
              </a:r>
            </a:p>
          </p:txBody>
        </p:sp>
        <p:sp>
          <p:nvSpPr>
            <p:cNvPr id="175" name="文本框 129"/>
            <p:cNvSpPr txBox="1"/>
            <p:nvPr/>
          </p:nvSpPr>
          <p:spPr>
            <a:xfrm>
              <a:off x="7806591" y="3861842"/>
              <a:ext cx="1312951" cy="815797"/>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Click to add text description details</a:t>
              </a:r>
            </a:p>
          </p:txBody>
        </p:sp>
      </p:grpSp>
      <p:grpSp>
        <p:nvGrpSpPr>
          <p:cNvPr id="176" name="组合 175"/>
          <p:cNvGrpSpPr/>
          <p:nvPr/>
        </p:nvGrpSpPr>
        <p:grpSpPr>
          <a:xfrm>
            <a:off x="6773439" y="3179899"/>
            <a:ext cx="1104688" cy="1002201"/>
            <a:chOff x="9294345" y="3880456"/>
            <a:chExt cx="1472725" cy="1336578"/>
          </a:xfrm>
        </p:grpSpPr>
        <p:sp>
          <p:nvSpPr>
            <p:cNvPr id="177" name="文本框 77"/>
            <p:cNvSpPr txBox="1"/>
            <p:nvPr/>
          </p:nvSpPr>
          <p:spPr>
            <a:xfrm>
              <a:off x="9294345" y="3880456"/>
              <a:ext cx="1472725" cy="369418"/>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Add a title here</a:t>
              </a:r>
            </a:p>
          </p:txBody>
        </p:sp>
        <p:sp>
          <p:nvSpPr>
            <p:cNvPr id="178" name="文本框 129"/>
            <p:cNvSpPr txBox="1"/>
            <p:nvPr/>
          </p:nvSpPr>
          <p:spPr>
            <a:xfrm>
              <a:off x="9390767" y="4401237"/>
              <a:ext cx="1312951" cy="815797"/>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Click to add text description details</a:t>
              </a:r>
            </a:p>
          </p:txBody>
        </p:sp>
      </p:grpSp>
    </p:spTree>
    <p:extLst>
      <p:ext uri="{BB962C8B-B14F-4D97-AF65-F5344CB8AC3E}">
        <p14:creationId xmlns:p14="http://schemas.microsoft.com/office/powerpoint/2010/main" val="150764409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14:presetBounceEnd="40000">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14:bounceEnd="40000">
                                          <p:cBhvr additive="base">
                                            <p:cTn id="7" dur="1500" fill="hold"/>
                                            <p:tgtEl>
                                              <p:spTgt spid="117"/>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117"/>
                                            </p:tgtEl>
                                            <p:attrNameLst>
                                              <p:attrName>ppt_y</p:attrName>
                                            </p:attrNameLst>
                                          </p:cBhvr>
                                          <p:tavLst>
                                            <p:tav tm="0">
                                              <p:val>
                                                <p:strVal val="#ppt_y"/>
                                              </p:val>
                                            </p:tav>
                                            <p:tav tm="100000">
                                              <p:val>
                                                <p:strVal val="#ppt_y"/>
                                              </p:val>
                                            </p:tav>
                                          </p:tavLst>
                                        </p:anim>
                                      </p:childTnLst>
                                    </p:cTn>
                                  </p:par>
                                  <p:par>
                                    <p:cTn id="9" presetID="2" presetClass="entr" presetSubtype="2" accel="40000" fill="hold" nodeType="withEffect" p14:presetBounceEnd="40000">
                                      <p:stCondLst>
                                        <p:cond delay="250"/>
                                      </p:stCondLst>
                                      <p:childTnLst>
                                        <p:set>
                                          <p:cBhvr>
                                            <p:cTn id="10" dur="1" fill="hold">
                                              <p:stCondLst>
                                                <p:cond delay="0"/>
                                              </p:stCondLst>
                                            </p:cTn>
                                            <p:tgtEl>
                                              <p:spTgt spid="122"/>
                                            </p:tgtEl>
                                            <p:attrNameLst>
                                              <p:attrName>style.visibility</p:attrName>
                                            </p:attrNameLst>
                                          </p:cBhvr>
                                          <p:to>
                                            <p:strVal val="visible"/>
                                          </p:to>
                                        </p:set>
                                        <p:anim calcmode="lin" valueType="num" p14:bounceEnd="40000">
                                          <p:cBhvr additive="base">
                                            <p:cTn id="11" dur="1500" fill="hold"/>
                                            <p:tgtEl>
                                              <p:spTgt spid="122"/>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122"/>
                                            </p:tgtEl>
                                            <p:attrNameLst>
                                              <p:attrName>ppt_y</p:attrName>
                                            </p:attrNameLst>
                                          </p:cBhvr>
                                          <p:tavLst>
                                            <p:tav tm="0">
                                              <p:val>
                                                <p:strVal val="#ppt_y"/>
                                              </p:val>
                                            </p:tav>
                                            <p:tav tm="100000">
                                              <p:val>
                                                <p:strVal val="#ppt_y"/>
                                              </p:val>
                                            </p:tav>
                                          </p:tavLst>
                                        </p:anim>
                                      </p:childTnLst>
                                    </p:cTn>
                                  </p:par>
                                  <p:par>
                                    <p:cTn id="13" presetID="2" presetClass="entr" presetSubtype="2" accel="40000" fill="hold" nodeType="withEffect" p14:presetBounceEnd="40000">
                                      <p:stCondLst>
                                        <p:cond delay="500"/>
                                      </p:stCondLst>
                                      <p:childTnLst>
                                        <p:set>
                                          <p:cBhvr>
                                            <p:cTn id="14" dur="1" fill="hold">
                                              <p:stCondLst>
                                                <p:cond delay="0"/>
                                              </p:stCondLst>
                                            </p:cTn>
                                            <p:tgtEl>
                                              <p:spTgt spid="127"/>
                                            </p:tgtEl>
                                            <p:attrNameLst>
                                              <p:attrName>style.visibility</p:attrName>
                                            </p:attrNameLst>
                                          </p:cBhvr>
                                          <p:to>
                                            <p:strVal val="visible"/>
                                          </p:to>
                                        </p:set>
                                        <p:anim calcmode="lin" valueType="num" p14:bounceEnd="40000">
                                          <p:cBhvr additive="base">
                                            <p:cTn id="15" dur="1500" fill="hold"/>
                                            <p:tgtEl>
                                              <p:spTgt spid="127"/>
                                            </p:tgtEl>
                                            <p:attrNameLst>
                                              <p:attrName>ppt_x</p:attrName>
                                            </p:attrNameLst>
                                          </p:cBhvr>
                                          <p:tavLst>
                                            <p:tav tm="0">
                                              <p:val>
                                                <p:strVal val="1+#ppt_w/2"/>
                                              </p:val>
                                            </p:tav>
                                            <p:tav tm="100000">
                                              <p:val>
                                                <p:strVal val="#ppt_x"/>
                                              </p:val>
                                            </p:tav>
                                          </p:tavLst>
                                        </p:anim>
                                        <p:anim calcmode="lin" valueType="num" p14:bounceEnd="40000">
                                          <p:cBhvr additive="base">
                                            <p:cTn id="16" dur="1500" fill="hold"/>
                                            <p:tgtEl>
                                              <p:spTgt spid="127"/>
                                            </p:tgtEl>
                                            <p:attrNameLst>
                                              <p:attrName>ppt_y</p:attrName>
                                            </p:attrNameLst>
                                          </p:cBhvr>
                                          <p:tavLst>
                                            <p:tav tm="0">
                                              <p:val>
                                                <p:strVal val="#ppt_y"/>
                                              </p:val>
                                            </p:tav>
                                            <p:tav tm="100000">
                                              <p:val>
                                                <p:strVal val="#ppt_y"/>
                                              </p:val>
                                            </p:tav>
                                          </p:tavLst>
                                        </p:anim>
                                      </p:childTnLst>
                                    </p:cTn>
                                  </p:par>
                                  <p:par>
                                    <p:cTn id="17" presetID="2" presetClass="entr" presetSubtype="2" accel="40000" fill="hold" nodeType="withEffect" p14:presetBounceEnd="40000">
                                      <p:stCondLst>
                                        <p:cond delay="750"/>
                                      </p:stCondLst>
                                      <p:childTnLst>
                                        <p:set>
                                          <p:cBhvr>
                                            <p:cTn id="18" dur="1" fill="hold">
                                              <p:stCondLst>
                                                <p:cond delay="0"/>
                                              </p:stCondLst>
                                            </p:cTn>
                                            <p:tgtEl>
                                              <p:spTgt spid="132"/>
                                            </p:tgtEl>
                                            <p:attrNameLst>
                                              <p:attrName>style.visibility</p:attrName>
                                            </p:attrNameLst>
                                          </p:cBhvr>
                                          <p:to>
                                            <p:strVal val="visible"/>
                                          </p:to>
                                        </p:set>
                                        <p:anim calcmode="lin" valueType="num" p14:bounceEnd="40000">
                                          <p:cBhvr additive="base">
                                            <p:cTn id="19" dur="1500" fill="hold"/>
                                            <p:tgtEl>
                                              <p:spTgt spid="132"/>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1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1" presetClass="entr" presetSubtype="1" fill="hold" nodeType="afterEffect">
                                      <p:stCondLst>
                                        <p:cond delay="0"/>
                                      </p:stCondLst>
                                      <p:childTnLst>
                                        <p:set>
                                          <p:cBhvr>
                                            <p:cTn id="23" dur="1" fill="hold">
                                              <p:stCondLst>
                                                <p:cond delay="0"/>
                                              </p:stCondLst>
                                            </p:cTn>
                                            <p:tgtEl>
                                              <p:spTgt spid="137"/>
                                            </p:tgtEl>
                                            <p:attrNameLst>
                                              <p:attrName>style.visibility</p:attrName>
                                            </p:attrNameLst>
                                          </p:cBhvr>
                                          <p:to>
                                            <p:strVal val="visible"/>
                                          </p:to>
                                        </p:set>
                                        <p:animEffect transition="in" filter="wheel(1)">
                                          <p:cBhvr>
                                            <p:cTn id="24" dur="1250"/>
                                            <p:tgtEl>
                                              <p:spTgt spid="137"/>
                                            </p:tgtEl>
                                          </p:cBhvr>
                                        </p:animEffect>
                                      </p:childTnLst>
                                    </p:cTn>
                                  </p:par>
                                  <p:par>
                                    <p:cTn id="25" presetID="21" presetClass="entr" presetSubtype="1" fill="hold" nodeType="withEffect">
                                      <p:stCondLst>
                                        <p:cond delay="250"/>
                                      </p:stCondLst>
                                      <p:childTnLst>
                                        <p:set>
                                          <p:cBhvr>
                                            <p:cTn id="26" dur="1" fill="hold">
                                              <p:stCondLst>
                                                <p:cond delay="0"/>
                                              </p:stCondLst>
                                            </p:cTn>
                                            <p:tgtEl>
                                              <p:spTgt spid="140"/>
                                            </p:tgtEl>
                                            <p:attrNameLst>
                                              <p:attrName>style.visibility</p:attrName>
                                            </p:attrNameLst>
                                          </p:cBhvr>
                                          <p:to>
                                            <p:strVal val="visible"/>
                                          </p:to>
                                        </p:set>
                                        <p:animEffect transition="in" filter="wheel(1)">
                                          <p:cBhvr>
                                            <p:cTn id="27" dur="1250"/>
                                            <p:tgtEl>
                                              <p:spTgt spid="140"/>
                                            </p:tgtEl>
                                          </p:cBhvr>
                                        </p:animEffect>
                                      </p:childTnLst>
                                    </p:cTn>
                                  </p:par>
                                  <p:par>
                                    <p:cTn id="28" presetID="21" presetClass="entr" presetSubtype="1" fill="hold" nodeType="withEffect">
                                      <p:stCondLst>
                                        <p:cond delay="500"/>
                                      </p:stCondLst>
                                      <p:childTnLst>
                                        <p:set>
                                          <p:cBhvr>
                                            <p:cTn id="29" dur="1" fill="hold">
                                              <p:stCondLst>
                                                <p:cond delay="0"/>
                                              </p:stCondLst>
                                            </p:cTn>
                                            <p:tgtEl>
                                              <p:spTgt spid="143"/>
                                            </p:tgtEl>
                                            <p:attrNameLst>
                                              <p:attrName>style.visibility</p:attrName>
                                            </p:attrNameLst>
                                          </p:cBhvr>
                                          <p:to>
                                            <p:strVal val="visible"/>
                                          </p:to>
                                        </p:set>
                                        <p:animEffect transition="in" filter="wheel(1)">
                                          <p:cBhvr>
                                            <p:cTn id="30" dur="1250"/>
                                            <p:tgtEl>
                                              <p:spTgt spid="143"/>
                                            </p:tgtEl>
                                          </p:cBhvr>
                                        </p:animEffect>
                                      </p:childTnLst>
                                    </p:cTn>
                                  </p:par>
                                  <p:par>
                                    <p:cTn id="31" presetID="21" presetClass="entr" presetSubtype="1" fill="hold" nodeType="withEffect">
                                      <p:stCondLst>
                                        <p:cond delay="750"/>
                                      </p:stCondLst>
                                      <p:childTnLst>
                                        <p:set>
                                          <p:cBhvr>
                                            <p:cTn id="32" dur="1" fill="hold">
                                              <p:stCondLst>
                                                <p:cond delay="0"/>
                                              </p:stCondLst>
                                            </p:cTn>
                                            <p:tgtEl>
                                              <p:spTgt spid="146"/>
                                            </p:tgtEl>
                                            <p:attrNameLst>
                                              <p:attrName>style.visibility</p:attrName>
                                            </p:attrNameLst>
                                          </p:cBhvr>
                                          <p:to>
                                            <p:strVal val="visible"/>
                                          </p:to>
                                        </p:set>
                                        <p:animEffect transition="in" filter="wheel(1)">
                                          <p:cBhvr>
                                            <p:cTn id="33" dur="1250"/>
                                            <p:tgtEl>
                                              <p:spTgt spid="146"/>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159"/>
                                            </p:tgtEl>
                                            <p:attrNameLst>
                                              <p:attrName>style.visibility</p:attrName>
                                            </p:attrNameLst>
                                          </p:cBhvr>
                                          <p:to>
                                            <p:strVal val="visible"/>
                                          </p:to>
                                        </p:set>
                                        <p:anim calcmode="lin" valueType="num">
                                          <p:cBhvr>
                                            <p:cTn id="37" dur="500" fill="hold"/>
                                            <p:tgtEl>
                                              <p:spTgt spid="159"/>
                                            </p:tgtEl>
                                            <p:attrNameLst>
                                              <p:attrName>ppt_w</p:attrName>
                                            </p:attrNameLst>
                                          </p:cBhvr>
                                          <p:tavLst>
                                            <p:tav tm="0">
                                              <p:val>
                                                <p:fltVal val="0"/>
                                              </p:val>
                                            </p:tav>
                                            <p:tav tm="100000">
                                              <p:val>
                                                <p:strVal val="#ppt_w"/>
                                              </p:val>
                                            </p:tav>
                                          </p:tavLst>
                                        </p:anim>
                                        <p:anim calcmode="lin" valueType="num">
                                          <p:cBhvr>
                                            <p:cTn id="38" dur="500" fill="hold"/>
                                            <p:tgtEl>
                                              <p:spTgt spid="159"/>
                                            </p:tgtEl>
                                            <p:attrNameLst>
                                              <p:attrName>ppt_h</p:attrName>
                                            </p:attrNameLst>
                                          </p:cBhvr>
                                          <p:tavLst>
                                            <p:tav tm="0">
                                              <p:val>
                                                <p:fltVal val="0"/>
                                              </p:val>
                                            </p:tav>
                                            <p:tav tm="100000">
                                              <p:val>
                                                <p:strVal val="#ppt_h"/>
                                              </p:val>
                                            </p:tav>
                                          </p:tavLst>
                                        </p:anim>
                                        <p:animEffect transition="in" filter="fade">
                                          <p:cBhvr>
                                            <p:cTn id="39" dur="500"/>
                                            <p:tgtEl>
                                              <p:spTgt spid="159"/>
                                            </p:tgtEl>
                                          </p:cBhvr>
                                        </p:animEffect>
                                      </p:childTnLst>
                                    </p:cTn>
                                  </p:par>
                                  <p:par>
                                    <p:cTn id="40" presetID="53" presetClass="entr" presetSubtype="16" fill="hold" nodeType="withEffect">
                                      <p:stCondLst>
                                        <p:cond delay="0"/>
                                      </p:stCondLst>
                                      <p:childTnLst>
                                        <p:set>
                                          <p:cBhvr>
                                            <p:cTn id="41" dur="1" fill="hold">
                                              <p:stCondLst>
                                                <p:cond delay="0"/>
                                              </p:stCondLst>
                                            </p:cTn>
                                            <p:tgtEl>
                                              <p:spTgt spid="156"/>
                                            </p:tgtEl>
                                            <p:attrNameLst>
                                              <p:attrName>style.visibility</p:attrName>
                                            </p:attrNameLst>
                                          </p:cBhvr>
                                          <p:to>
                                            <p:strVal val="visible"/>
                                          </p:to>
                                        </p:set>
                                        <p:anim calcmode="lin" valueType="num">
                                          <p:cBhvr>
                                            <p:cTn id="42" dur="500" fill="hold"/>
                                            <p:tgtEl>
                                              <p:spTgt spid="156"/>
                                            </p:tgtEl>
                                            <p:attrNameLst>
                                              <p:attrName>ppt_w</p:attrName>
                                            </p:attrNameLst>
                                          </p:cBhvr>
                                          <p:tavLst>
                                            <p:tav tm="0">
                                              <p:val>
                                                <p:fltVal val="0"/>
                                              </p:val>
                                            </p:tav>
                                            <p:tav tm="100000">
                                              <p:val>
                                                <p:strVal val="#ppt_w"/>
                                              </p:val>
                                            </p:tav>
                                          </p:tavLst>
                                        </p:anim>
                                        <p:anim calcmode="lin" valueType="num">
                                          <p:cBhvr>
                                            <p:cTn id="43" dur="500" fill="hold"/>
                                            <p:tgtEl>
                                              <p:spTgt spid="156"/>
                                            </p:tgtEl>
                                            <p:attrNameLst>
                                              <p:attrName>ppt_h</p:attrName>
                                            </p:attrNameLst>
                                          </p:cBhvr>
                                          <p:tavLst>
                                            <p:tav tm="0">
                                              <p:val>
                                                <p:fltVal val="0"/>
                                              </p:val>
                                            </p:tav>
                                            <p:tav tm="100000">
                                              <p:val>
                                                <p:strVal val="#ppt_h"/>
                                              </p:val>
                                            </p:tav>
                                          </p:tavLst>
                                        </p:anim>
                                        <p:animEffect transition="in" filter="fade">
                                          <p:cBhvr>
                                            <p:cTn id="44" dur="500"/>
                                            <p:tgtEl>
                                              <p:spTgt spid="156"/>
                                            </p:tgtEl>
                                          </p:cBhvr>
                                        </p:animEffect>
                                      </p:childTnLst>
                                    </p:cTn>
                                  </p:par>
                                  <p:par>
                                    <p:cTn id="45" presetID="53" presetClass="entr" presetSubtype="16" fill="hold" nodeType="withEffect">
                                      <p:stCondLst>
                                        <p:cond delay="0"/>
                                      </p:stCondLst>
                                      <p:childTnLst>
                                        <p:set>
                                          <p:cBhvr>
                                            <p:cTn id="46" dur="1" fill="hold">
                                              <p:stCondLst>
                                                <p:cond delay="0"/>
                                              </p:stCondLst>
                                            </p:cTn>
                                            <p:tgtEl>
                                              <p:spTgt spid="153"/>
                                            </p:tgtEl>
                                            <p:attrNameLst>
                                              <p:attrName>style.visibility</p:attrName>
                                            </p:attrNameLst>
                                          </p:cBhvr>
                                          <p:to>
                                            <p:strVal val="visible"/>
                                          </p:to>
                                        </p:set>
                                        <p:anim calcmode="lin" valueType="num">
                                          <p:cBhvr>
                                            <p:cTn id="47" dur="500" fill="hold"/>
                                            <p:tgtEl>
                                              <p:spTgt spid="153"/>
                                            </p:tgtEl>
                                            <p:attrNameLst>
                                              <p:attrName>ppt_w</p:attrName>
                                            </p:attrNameLst>
                                          </p:cBhvr>
                                          <p:tavLst>
                                            <p:tav tm="0">
                                              <p:val>
                                                <p:fltVal val="0"/>
                                              </p:val>
                                            </p:tav>
                                            <p:tav tm="100000">
                                              <p:val>
                                                <p:strVal val="#ppt_w"/>
                                              </p:val>
                                            </p:tav>
                                          </p:tavLst>
                                        </p:anim>
                                        <p:anim calcmode="lin" valueType="num">
                                          <p:cBhvr>
                                            <p:cTn id="48" dur="500" fill="hold"/>
                                            <p:tgtEl>
                                              <p:spTgt spid="153"/>
                                            </p:tgtEl>
                                            <p:attrNameLst>
                                              <p:attrName>ppt_h</p:attrName>
                                            </p:attrNameLst>
                                          </p:cBhvr>
                                          <p:tavLst>
                                            <p:tav tm="0">
                                              <p:val>
                                                <p:fltVal val="0"/>
                                              </p:val>
                                            </p:tav>
                                            <p:tav tm="100000">
                                              <p:val>
                                                <p:strVal val="#ppt_h"/>
                                              </p:val>
                                            </p:tav>
                                          </p:tavLst>
                                        </p:anim>
                                        <p:animEffect transition="in" filter="fade">
                                          <p:cBhvr>
                                            <p:cTn id="49" dur="500"/>
                                            <p:tgtEl>
                                              <p:spTgt spid="153"/>
                                            </p:tgtEl>
                                          </p:cBhvr>
                                        </p:animEffect>
                                      </p:childTnLst>
                                    </p:cTn>
                                  </p:par>
                                  <p:par>
                                    <p:cTn id="50" presetID="53" presetClass="entr" presetSubtype="16" fill="hold" nodeType="withEffect">
                                      <p:stCondLst>
                                        <p:cond delay="0"/>
                                      </p:stCondLst>
                                      <p:childTnLst>
                                        <p:set>
                                          <p:cBhvr>
                                            <p:cTn id="51" dur="1" fill="hold">
                                              <p:stCondLst>
                                                <p:cond delay="0"/>
                                              </p:stCondLst>
                                            </p:cTn>
                                            <p:tgtEl>
                                              <p:spTgt spid="149"/>
                                            </p:tgtEl>
                                            <p:attrNameLst>
                                              <p:attrName>style.visibility</p:attrName>
                                            </p:attrNameLst>
                                          </p:cBhvr>
                                          <p:to>
                                            <p:strVal val="visible"/>
                                          </p:to>
                                        </p:set>
                                        <p:anim calcmode="lin" valueType="num">
                                          <p:cBhvr>
                                            <p:cTn id="52" dur="500" fill="hold"/>
                                            <p:tgtEl>
                                              <p:spTgt spid="149"/>
                                            </p:tgtEl>
                                            <p:attrNameLst>
                                              <p:attrName>ppt_w</p:attrName>
                                            </p:attrNameLst>
                                          </p:cBhvr>
                                          <p:tavLst>
                                            <p:tav tm="0">
                                              <p:val>
                                                <p:fltVal val="0"/>
                                              </p:val>
                                            </p:tav>
                                            <p:tav tm="100000">
                                              <p:val>
                                                <p:strVal val="#ppt_w"/>
                                              </p:val>
                                            </p:tav>
                                          </p:tavLst>
                                        </p:anim>
                                        <p:anim calcmode="lin" valueType="num">
                                          <p:cBhvr>
                                            <p:cTn id="53" dur="500" fill="hold"/>
                                            <p:tgtEl>
                                              <p:spTgt spid="149"/>
                                            </p:tgtEl>
                                            <p:attrNameLst>
                                              <p:attrName>ppt_h</p:attrName>
                                            </p:attrNameLst>
                                          </p:cBhvr>
                                          <p:tavLst>
                                            <p:tav tm="0">
                                              <p:val>
                                                <p:fltVal val="0"/>
                                              </p:val>
                                            </p:tav>
                                            <p:tav tm="100000">
                                              <p:val>
                                                <p:strVal val="#ppt_h"/>
                                              </p:val>
                                            </p:tav>
                                          </p:tavLst>
                                        </p:anim>
                                        <p:animEffect transition="in" filter="fade">
                                          <p:cBhvr>
                                            <p:cTn id="54" dur="500"/>
                                            <p:tgtEl>
                                              <p:spTgt spid="149"/>
                                            </p:tgtEl>
                                          </p:cBhvr>
                                        </p:animEffect>
                                      </p:childTnLst>
                                    </p:cTn>
                                  </p:par>
                                </p:childTnLst>
                              </p:cTn>
                            </p:par>
                            <p:par>
                              <p:cTn id="55" fill="hold">
                                <p:stCondLst>
                                  <p:cond delay="4750"/>
                                </p:stCondLst>
                                <p:childTnLst>
                                  <p:par>
                                    <p:cTn id="56" presetID="16" presetClass="entr" presetSubtype="37" fill="hold" nodeType="afterEffect">
                                      <p:stCondLst>
                                        <p:cond delay="0"/>
                                      </p:stCondLst>
                                      <p:childTnLst>
                                        <p:set>
                                          <p:cBhvr>
                                            <p:cTn id="57" dur="1" fill="hold">
                                              <p:stCondLst>
                                                <p:cond delay="0"/>
                                              </p:stCondLst>
                                            </p:cTn>
                                            <p:tgtEl>
                                              <p:spTgt spid="167"/>
                                            </p:tgtEl>
                                            <p:attrNameLst>
                                              <p:attrName>style.visibility</p:attrName>
                                            </p:attrNameLst>
                                          </p:cBhvr>
                                          <p:to>
                                            <p:strVal val="visible"/>
                                          </p:to>
                                        </p:set>
                                        <p:animEffect transition="in" filter="barn(outVertical)">
                                          <p:cBhvr>
                                            <p:cTn id="58" dur="500"/>
                                            <p:tgtEl>
                                              <p:spTgt spid="167"/>
                                            </p:tgtEl>
                                          </p:cBhvr>
                                        </p:animEffect>
                                      </p:childTnLst>
                                    </p:cTn>
                                  </p:par>
                                  <p:par>
                                    <p:cTn id="59" presetID="16" presetClass="entr" presetSubtype="37" fill="hold" nodeType="withEffect">
                                      <p:stCondLst>
                                        <p:cond delay="0"/>
                                      </p:stCondLst>
                                      <p:childTnLst>
                                        <p:set>
                                          <p:cBhvr>
                                            <p:cTn id="60" dur="1" fill="hold">
                                              <p:stCondLst>
                                                <p:cond delay="0"/>
                                              </p:stCondLst>
                                            </p:cTn>
                                            <p:tgtEl>
                                              <p:spTgt spid="170"/>
                                            </p:tgtEl>
                                            <p:attrNameLst>
                                              <p:attrName>style.visibility</p:attrName>
                                            </p:attrNameLst>
                                          </p:cBhvr>
                                          <p:to>
                                            <p:strVal val="visible"/>
                                          </p:to>
                                        </p:set>
                                        <p:animEffect transition="in" filter="barn(outVertical)">
                                          <p:cBhvr>
                                            <p:cTn id="61" dur="500"/>
                                            <p:tgtEl>
                                              <p:spTgt spid="170"/>
                                            </p:tgtEl>
                                          </p:cBhvr>
                                        </p:animEffect>
                                      </p:childTnLst>
                                    </p:cTn>
                                  </p:par>
                                  <p:par>
                                    <p:cTn id="62" presetID="16" presetClass="entr" presetSubtype="37" fill="hold" nodeType="withEffect">
                                      <p:stCondLst>
                                        <p:cond delay="0"/>
                                      </p:stCondLst>
                                      <p:childTnLst>
                                        <p:set>
                                          <p:cBhvr>
                                            <p:cTn id="63" dur="1" fill="hold">
                                              <p:stCondLst>
                                                <p:cond delay="0"/>
                                              </p:stCondLst>
                                            </p:cTn>
                                            <p:tgtEl>
                                              <p:spTgt spid="173"/>
                                            </p:tgtEl>
                                            <p:attrNameLst>
                                              <p:attrName>style.visibility</p:attrName>
                                            </p:attrNameLst>
                                          </p:cBhvr>
                                          <p:to>
                                            <p:strVal val="visible"/>
                                          </p:to>
                                        </p:set>
                                        <p:animEffect transition="in" filter="barn(outVertical)">
                                          <p:cBhvr>
                                            <p:cTn id="64" dur="500"/>
                                            <p:tgtEl>
                                              <p:spTgt spid="173"/>
                                            </p:tgtEl>
                                          </p:cBhvr>
                                        </p:animEffect>
                                      </p:childTnLst>
                                    </p:cTn>
                                  </p:par>
                                  <p:par>
                                    <p:cTn id="65" presetID="16" presetClass="entr" presetSubtype="37" fill="hold" nodeType="withEffect">
                                      <p:stCondLst>
                                        <p:cond delay="0"/>
                                      </p:stCondLst>
                                      <p:childTnLst>
                                        <p:set>
                                          <p:cBhvr>
                                            <p:cTn id="66" dur="1" fill="hold">
                                              <p:stCondLst>
                                                <p:cond delay="0"/>
                                              </p:stCondLst>
                                            </p:cTn>
                                            <p:tgtEl>
                                              <p:spTgt spid="176"/>
                                            </p:tgtEl>
                                            <p:attrNameLst>
                                              <p:attrName>style.visibility</p:attrName>
                                            </p:attrNameLst>
                                          </p:cBhvr>
                                          <p:to>
                                            <p:strVal val="visible"/>
                                          </p:to>
                                        </p:set>
                                        <p:animEffect transition="in" filter="barn(outVertical)">
                                          <p:cBhvr>
                                            <p:cTn id="67" dur="500"/>
                                            <p:tgtEl>
                                              <p:spTgt spid="176"/>
                                            </p:tgtEl>
                                          </p:cBhvr>
                                        </p:animEffect>
                                      </p:childTnLst>
                                    </p:cTn>
                                  </p:par>
                                </p:childTnLst>
                              </p:cTn>
                            </p:par>
                            <p:par>
                              <p:cTn id="68" fill="hold">
                                <p:stCondLst>
                                  <p:cond delay="5250"/>
                                </p:stCondLst>
                                <p:childTnLst>
                                  <p:par>
                                    <p:cTn id="69" presetID="22" presetClass="entr" presetSubtype="8" fill="hold" grpId="0" nodeType="afterEffect">
                                      <p:stCondLst>
                                        <p:cond delay="0"/>
                                      </p:stCondLst>
                                      <p:childTnLst>
                                        <p:set>
                                          <p:cBhvr>
                                            <p:cTn id="70" dur="1" fill="hold">
                                              <p:stCondLst>
                                                <p:cond delay="0"/>
                                              </p:stCondLst>
                                            </p:cTn>
                                            <p:tgtEl>
                                              <p:spTgt spid="164"/>
                                            </p:tgtEl>
                                            <p:attrNameLst>
                                              <p:attrName>style.visibility</p:attrName>
                                            </p:attrNameLst>
                                          </p:cBhvr>
                                          <p:to>
                                            <p:strVal val="visible"/>
                                          </p:to>
                                        </p:set>
                                        <p:animEffect transition="in" filter="wipe(left)">
                                          <p:cBhvr>
                                            <p:cTn id="71" dur="500"/>
                                            <p:tgtEl>
                                              <p:spTgt spid="164"/>
                                            </p:tgtEl>
                                          </p:cBhvr>
                                        </p:animEffect>
                                      </p:childTnLst>
                                    </p:cTn>
                                  </p:par>
                                </p:childTnLst>
                              </p:cTn>
                            </p:par>
                            <p:par>
                              <p:cTn id="72" fill="hold">
                                <p:stCondLst>
                                  <p:cond delay="5750"/>
                                </p:stCondLst>
                                <p:childTnLst>
                                  <p:par>
                                    <p:cTn id="73" presetID="22" presetClass="entr" presetSubtype="8" fill="hold" nodeType="afterEffect">
                                      <p:stCondLst>
                                        <p:cond delay="0"/>
                                      </p:stCondLst>
                                      <p:childTnLst>
                                        <p:set>
                                          <p:cBhvr>
                                            <p:cTn id="74" dur="1" fill="hold">
                                              <p:stCondLst>
                                                <p:cond delay="0"/>
                                              </p:stCondLst>
                                            </p:cTn>
                                            <p:tgtEl>
                                              <p:spTgt spid="165"/>
                                            </p:tgtEl>
                                            <p:attrNameLst>
                                              <p:attrName>style.visibility</p:attrName>
                                            </p:attrNameLst>
                                          </p:cBhvr>
                                          <p:to>
                                            <p:strVal val="visible"/>
                                          </p:to>
                                        </p:set>
                                        <p:animEffect transition="in" filter="wipe(left)">
                                          <p:cBhvr>
                                            <p:cTn id="75" dur="500"/>
                                            <p:tgtEl>
                                              <p:spTgt spid="165"/>
                                            </p:tgtEl>
                                          </p:cBhvr>
                                        </p:animEffect>
                                      </p:childTnLst>
                                    </p:cTn>
                                  </p:par>
                                  <p:par>
                                    <p:cTn id="76" presetID="10" presetClass="entr" presetSubtype="0" fill="hold" grpId="0" nodeType="withEffect">
                                      <p:stCondLst>
                                        <p:cond delay="0"/>
                                      </p:stCondLst>
                                      <p:iterate type="lt">
                                        <p:tmPct val="10000"/>
                                      </p:iterate>
                                      <p:childTnLst>
                                        <p:set>
                                          <p:cBhvr>
                                            <p:cTn id="77" dur="1" fill="hold">
                                              <p:stCondLst>
                                                <p:cond delay="0"/>
                                              </p:stCondLst>
                                            </p:cTn>
                                            <p:tgtEl>
                                              <p:spTgt spid="166"/>
                                            </p:tgtEl>
                                            <p:attrNameLst>
                                              <p:attrName>style.visibility</p:attrName>
                                            </p:attrNameLst>
                                          </p:cBhvr>
                                          <p:to>
                                            <p:strVal val="visible"/>
                                          </p:to>
                                        </p:set>
                                        <p:animEffect transition="in" filter="fade">
                                          <p:cBhvr>
                                            <p:cTn id="7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1500" fill="hold"/>
                                            <p:tgtEl>
                                              <p:spTgt spid="117"/>
                                            </p:tgtEl>
                                            <p:attrNameLst>
                                              <p:attrName>ppt_x</p:attrName>
                                            </p:attrNameLst>
                                          </p:cBhvr>
                                          <p:tavLst>
                                            <p:tav tm="0">
                                              <p:val>
                                                <p:strVal val="1+#ppt_w/2"/>
                                              </p:val>
                                            </p:tav>
                                            <p:tav tm="100000">
                                              <p:val>
                                                <p:strVal val="#ppt_x"/>
                                              </p:val>
                                            </p:tav>
                                          </p:tavLst>
                                        </p:anim>
                                        <p:anim calcmode="lin" valueType="num">
                                          <p:cBhvr additive="base">
                                            <p:cTn id="8" dur="1500" fill="hold"/>
                                            <p:tgtEl>
                                              <p:spTgt spid="117"/>
                                            </p:tgtEl>
                                            <p:attrNameLst>
                                              <p:attrName>ppt_y</p:attrName>
                                            </p:attrNameLst>
                                          </p:cBhvr>
                                          <p:tavLst>
                                            <p:tav tm="0">
                                              <p:val>
                                                <p:strVal val="#ppt_y"/>
                                              </p:val>
                                            </p:tav>
                                            <p:tav tm="100000">
                                              <p:val>
                                                <p:strVal val="#ppt_y"/>
                                              </p:val>
                                            </p:tav>
                                          </p:tavLst>
                                        </p:anim>
                                      </p:childTnLst>
                                    </p:cTn>
                                  </p:par>
                                  <p:par>
                                    <p:cTn id="9" presetID="2" presetClass="entr" presetSubtype="2" accel="40000" fill="hold" nodeType="withEffect">
                                      <p:stCondLst>
                                        <p:cond delay="25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1500" fill="hold"/>
                                            <p:tgtEl>
                                              <p:spTgt spid="122"/>
                                            </p:tgtEl>
                                            <p:attrNameLst>
                                              <p:attrName>ppt_x</p:attrName>
                                            </p:attrNameLst>
                                          </p:cBhvr>
                                          <p:tavLst>
                                            <p:tav tm="0">
                                              <p:val>
                                                <p:strVal val="1+#ppt_w/2"/>
                                              </p:val>
                                            </p:tav>
                                            <p:tav tm="100000">
                                              <p:val>
                                                <p:strVal val="#ppt_x"/>
                                              </p:val>
                                            </p:tav>
                                          </p:tavLst>
                                        </p:anim>
                                        <p:anim calcmode="lin" valueType="num">
                                          <p:cBhvr additive="base">
                                            <p:cTn id="12" dur="1500" fill="hold"/>
                                            <p:tgtEl>
                                              <p:spTgt spid="122"/>
                                            </p:tgtEl>
                                            <p:attrNameLst>
                                              <p:attrName>ppt_y</p:attrName>
                                            </p:attrNameLst>
                                          </p:cBhvr>
                                          <p:tavLst>
                                            <p:tav tm="0">
                                              <p:val>
                                                <p:strVal val="#ppt_y"/>
                                              </p:val>
                                            </p:tav>
                                            <p:tav tm="100000">
                                              <p:val>
                                                <p:strVal val="#ppt_y"/>
                                              </p:val>
                                            </p:tav>
                                          </p:tavLst>
                                        </p:anim>
                                      </p:childTnLst>
                                    </p:cTn>
                                  </p:par>
                                  <p:par>
                                    <p:cTn id="13" presetID="2" presetClass="entr" presetSubtype="2" accel="40000" fill="hold" nodeType="withEffect">
                                      <p:stCondLst>
                                        <p:cond delay="500"/>
                                      </p:stCondLst>
                                      <p:childTnLst>
                                        <p:set>
                                          <p:cBhvr>
                                            <p:cTn id="14" dur="1" fill="hold">
                                              <p:stCondLst>
                                                <p:cond delay="0"/>
                                              </p:stCondLst>
                                            </p:cTn>
                                            <p:tgtEl>
                                              <p:spTgt spid="127"/>
                                            </p:tgtEl>
                                            <p:attrNameLst>
                                              <p:attrName>style.visibility</p:attrName>
                                            </p:attrNameLst>
                                          </p:cBhvr>
                                          <p:to>
                                            <p:strVal val="visible"/>
                                          </p:to>
                                        </p:set>
                                        <p:anim calcmode="lin" valueType="num">
                                          <p:cBhvr additive="base">
                                            <p:cTn id="15" dur="1500" fill="hold"/>
                                            <p:tgtEl>
                                              <p:spTgt spid="127"/>
                                            </p:tgtEl>
                                            <p:attrNameLst>
                                              <p:attrName>ppt_x</p:attrName>
                                            </p:attrNameLst>
                                          </p:cBhvr>
                                          <p:tavLst>
                                            <p:tav tm="0">
                                              <p:val>
                                                <p:strVal val="1+#ppt_w/2"/>
                                              </p:val>
                                            </p:tav>
                                            <p:tav tm="100000">
                                              <p:val>
                                                <p:strVal val="#ppt_x"/>
                                              </p:val>
                                            </p:tav>
                                          </p:tavLst>
                                        </p:anim>
                                        <p:anim calcmode="lin" valueType="num">
                                          <p:cBhvr additive="base">
                                            <p:cTn id="16" dur="1500" fill="hold"/>
                                            <p:tgtEl>
                                              <p:spTgt spid="127"/>
                                            </p:tgtEl>
                                            <p:attrNameLst>
                                              <p:attrName>ppt_y</p:attrName>
                                            </p:attrNameLst>
                                          </p:cBhvr>
                                          <p:tavLst>
                                            <p:tav tm="0">
                                              <p:val>
                                                <p:strVal val="#ppt_y"/>
                                              </p:val>
                                            </p:tav>
                                            <p:tav tm="100000">
                                              <p:val>
                                                <p:strVal val="#ppt_y"/>
                                              </p:val>
                                            </p:tav>
                                          </p:tavLst>
                                        </p:anim>
                                      </p:childTnLst>
                                    </p:cTn>
                                  </p:par>
                                  <p:par>
                                    <p:cTn id="17" presetID="2" presetClass="entr" presetSubtype="2" accel="40000" fill="hold" nodeType="withEffect">
                                      <p:stCondLst>
                                        <p:cond delay="750"/>
                                      </p:stCondLst>
                                      <p:childTnLst>
                                        <p:set>
                                          <p:cBhvr>
                                            <p:cTn id="18" dur="1" fill="hold">
                                              <p:stCondLst>
                                                <p:cond delay="0"/>
                                              </p:stCondLst>
                                            </p:cTn>
                                            <p:tgtEl>
                                              <p:spTgt spid="132"/>
                                            </p:tgtEl>
                                            <p:attrNameLst>
                                              <p:attrName>style.visibility</p:attrName>
                                            </p:attrNameLst>
                                          </p:cBhvr>
                                          <p:to>
                                            <p:strVal val="visible"/>
                                          </p:to>
                                        </p:set>
                                        <p:anim calcmode="lin" valueType="num">
                                          <p:cBhvr additive="base">
                                            <p:cTn id="19" dur="1500" fill="hold"/>
                                            <p:tgtEl>
                                              <p:spTgt spid="132"/>
                                            </p:tgtEl>
                                            <p:attrNameLst>
                                              <p:attrName>ppt_x</p:attrName>
                                            </p:attrNameLst>
                                          </p:cBhvr>
                                          <p:tavLst>
                                            <p:tav tm="0">
                                              <p:val>
                                                <p:strVal val="1+#ppt_w/2"/>
                                              </p:val>
                                            </p:tav>
                                            <p:tav tm="100000">
                                              <p:val>
                                                <p:strVal val="#ppt_x"/>
                                              </p:val>
                                            </p:tav>
                                          </p:tavLst>
                                        </p:anim>
                                        <p:anim calcmode="lin" valueType="num">
                                          <p:cBhvr additive="base">
                                            <p:cTn id="20" dur="1500" fill="hold"/>
                                            <p:tgtEl>
                                              <p:spTgt spid="1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1" presetClass="entr" presetSubtype="1" fill="hold" nodeType="afterEffect">
                                      <p:stCondLst>
                                        <p:cond delay="0"/>
                                      </p:stCondLst>
                                      <p:childTnLst>
                                        <p:set>
                                          <p:cBhvr>
                                            <p:cTn id="23" dur="1" fill="hold">
                                              <p:stCondLst>
                                                <p:cond delay="0"/>
                                              </p:stCondLst>
                                            </p:cTn>
                                            <p:tgtEl>
                                              <p:spTgt spid="137"/>
                                            </p:tgtEl>
                                            <p:attrNameLst>
                                              <p:attrName>style.visibility</p:attrName>
                                            </p:attrNameLst>
                                          </p:cBhvr>
                                          <p:to>
                                            <p:strVal val="visible"/>
                                          </p:to>
                                        </p:set>
                                        <p:animEffect transition="in" filter="wheel(1)">
                                          <p:cBhvr>
                                            <p:cTn id="24" dur="1250"/>
                                            <p:tgtEl>
                                              <p:spTgt spid="137"/>
                                            </p:tgtEl>
                                          </p:cBhvr>
                                        </p:animEffect>
                                      </p:childTnLst>
                                    </p:cTn>
                                  </p:par>
                                  <p:par>
                                    <p:cTn id="25" presetID="21" presetClass="entr" presetSubtype="1" fill="hold" nodeType="withEffect">
                                      <p:stCondLst>
                                        <p:cond delay="250"/>
                                      </p:stCondLst>
                                      <p:childTnLst>
                                        <p:set>
                                          <p:cBhvr>
                                            <p:cTn id="26" dur="1" fill="hold">
                                              <p:stCondLst>
                                                <p:cond delay="0"/>
                                              </p:stCondLst>
                                            </p:cTn>
                                            <p:tgtEl>
                                              <p:spTgt spid="140"/>
                                            </p:tgtEl>
                                            <p:attrNameLst>
                                              <p:attrName>style.visibility</p:attrName>
                                            </p:attrNameLst>
                                          </p:cBhvr>
                                          <p:to>
                                            <p:strVal val="visible"/>
                                          </p:to>
                                        </p:set>
                                        <p:animEffect transition="in" filter="wheel(1)">
                                          <p:cBhvr>
                                            <p:cTn id="27" dur="1250"/>
                                            <p:tgtEl>
                                              <p:spTgt spid="140"/>
                                            </p:tgtEl>
                                          </p:cBhvr>
                                        </p:animEffect>
                                      </p:childTnLst>
                                    </p:cTn>
                                  </p:par>
                                  <p:par>
                                    <p:cTn id="28" presetID="21" presetClass="entr" presetSubtype="1" fill="hold" nodeType="withEffect">
                                      <p:stCondLst>
                                        <p:cond delay="500"/>
                                      </p:stCondLst>
                                      <p:childTnLst>
                                        <p:set>
                                          <p:cBhvr>
                                            <p:cTn id="29" dur="1" fill="hold">
                                              <p:stCondLst>
                                                <p:cond delay="0"/>
                                              </p:stCondLst>
                                            </p:cTn>
                                            <p:tgtEl>
                                              <p:spTgt spid="143"/>
                                            </p:tgtEl>
                                            <p:attrNameLst>
                                              <p:attrName>style.visibility</p:attrName>
                                            </p:attrNameLst>
                                          </p:cBhvr>
                                          <p:to>
                                            <p:strVal val="visible"/>
                                          </p:to>
                                        </p:set>
                                        <p:animEffect transition="in" filter="wheel(1)">
                                          <p:cBhvr>
                                            <p:cTn id="30" dur="1250"/>
                                            <p:tgtEl>
                                              <p:spTgt spid="143"/>
                                            </p:tgtEl>
                                          </p:cBhvr>
                                        </p:animEffect>
                                      </p:childTnLst>
                                    </p:cTn>
                                  </p:par>
                                  <p:par>
                                    <p:cTn id="31" presetID="21" presetClass="entr" presetSubtype="1" fill="hold" nodeType="withEffect">
                                      <p:stCondLst>
                                        <p:cond delay="750"/>
                                      </p:stCondLst>
                                      <p:childTnLst>
                                        <p:set>
                                          <p:cBhvr>
                                            <p:cTn id="32" dur="1" fill="hold">
                                              <p:stCondLst>
                                                <p:cond delay="0"/>
                                              </p:stCondLst>
                                            </p:cTn>
                                            <p:tgtEl>
                                              <p:spTgt spid="146"/>
                                            </p:tgtEl>
                                            <p:attrNameLst>
                                              <p:attrName>style.visibility</p:attrName>
                                            </p:attrNameLst>
                                          </p:cBhvr>
                                          <p:to>
                                            <p:strVal val="visible"/>
                                          </p:to>
                                        </p:set>
                                        <p:animEffect transition="in" filter="wheel(1)">
                                          <p:cBhvr>
                                            <p:cTn id="33" dur="1250"/>
                                            <p:tgtEl>
                                              <p:spTgt spid="146"/>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159"/>
                                            </p:tgtEl>
                                            <p:attrNameLst>
                                              <p:attrName>style.visibility</p:attrName>
                                            </p:attrNameLst>
                                          </p:cBhvr>
                                          <p:to>
                                            <p:strVal val="visible"/>
                                          </p:to>
                                        </p:set>
                                        <p:anim calcmode="lin" valueType="num">
                                          <p:cBhvr>
                                            <p:cTn id="37" dur="500" fill="hold"/>
                                            <p:tgtEl>
                                              <p:spTgt spid="159"/>
                                            </p:tgtEl>
                                            <p:attrNameLst>
                                              <p:attrName>ppt_w</p:attrName>
                                            </p:attrNameLst>
                                          </p:cBhvr>
                                          <p:tavLst>
                                            <p:tav tm="0">
                                              <p:val>
                                                <p:fltVal val="0"/>
                                              </p:val>
                                            </p:tav>
                                            <p:tav tm="100000">
                                              <p:val>
                                                <p:strVal val="#ppt_w"/>
                                              </p:val>
                                            </p:tav>
                                          </p:tavLst>
                                        </p:anim>
                                        <p:anim calcmode="lin" valueType="num">
                                          <p:cBhvr>
                                            <p:cTn id="38" dur="500" fill="hold"/>
                                            <p:tgtEl>
                                              <p:spTgt spid="159"/>
                                            </p:tgtEl>
                                            <p:attrNameLst>
                                              <p:attrName>ppt_h</p:attrName>
                                            </p:attrNameLst>
                                          </p:cBhvr>
                                          <p:tavLst>
                                            <p:tav tm="0">
                                              <p:val>
                                                <p:fltVal val="0"/>
                                              </p:val>
                                            </p:tav>
                                            <p:tav tm="100000">
                                              <p:val>
                                                <p:strVal val="#ppt_h"/>
                                              </p:val>
                                            </p:tav>
                                          </p:tavLst>
                                        </p:anim>
                                        <p:animEffect transition="in" filter="fade">
                                          <p:cBhvr>
                                            <p:cTn id="39" dur="500"/>
                                            <p:tgtEl>
                                              <p:spTgt spid="159"/>
                                            </p:tgtEl>
                                          </p:cBhvr>
                                        </p:animEffect>
                                      </p:childTnLst>
                                    </p:cTn>
                                  </p:par>
                                  <p:par>
                                    <p:cTn id="40" presetID="53" presetClass="entr" presetSubtype="16" fill="hold" nodeType="withEffect">
                                      <p:stCondLst>
                                        <p:cond delay="0"/>
                                      </p:stCondLst>
                                      <p:childTnLst>
                                        <p:set>
                                          <p:cBhvr>
                                            <p:cTn id="41" dur="1" fill="hold">
                                              <p:stCondLst>
                                                <p:cond delay="0"/>
                                              </p:stCondLst>
                                            </p:cTn>
                                            <p:tgtEl>
                                              <p:spTgt spid="156"/>
                                            </p:tgtEl>
                                            <p:attrNameLst>
                                              <p:attrName>style.visibility</p:attrName>
                                            </p:attrNameLst>
                                          </p:cBhvr>
                                          <p:to>
                                            <p:strVal val="visible"/>
                                          </p:to>
                                        </p:set>
                                        <p:anim calcmode="lin" valueType="num">
                                          <p:cBhvr>
                                            <p:cTn id="42" dur="500" fill="hold"/>
                                            <p:tgtEl>
                                              <p:spTgt spid="156"/>
                                            </p:tgtEl>
                                            <p:attrNameLst>
                                              <p:attrName>ppt_w</p:attrName>
                                            </p:attrNameLst>
                                          </p:cBhvr>
                                          <p:tavLst>
                                            <p:tav tm="0">
                                              <p:val>
                                                <p:fltVal val="0"/>
                                              </p:val>
                                            </p:tav>
                                            <p:tav tm="100000">
                                              <p:val>
                                                <p:strVal val="#ppt_w"/>
                                              </p:val>
                                            </p:tav>
                                          </p:tavLst>
                                        </p:anim>
                                        <p:anim calcmode="lin" valueType="num">
                                          <p:cBhvr>
                                            <p:cTn id="43" dur="500" fill="hold"/>
                                            <p:tgtEl>
                                              <p:spTgt spid="156"/>
                                            </p:tgtEl>
                                            <p:attrNameLst>
                                              <p:attrName>ppt_h</p:attrName>
                                            </p:attrNameLst>
                                          </p:cBhvr>
                                          <p:tavLst>
                                            <p:tav tm="0">
                                              <p:val>
                                                <p:fltVal val="0"/>
                                              </p:val>
                                            </p:tav>
                                            <p:tav tm="100000">
                                              <p:val>
                                                <p:strVal val="#ppt_h"/>
                                              </p:val>
                                            </p:tav>
                                          </p:tavLst>
                                        </p:anim>
                                        <p:animEffect transition="in" filter="fade">
                                          <p:cBhvr>
                                            <p:cTn id="44" dur="500"/>
                                            <p:tgtEl>
                                              <p:spTgt spid="156"/>
                                            </p:tgtEl>
                                          </p:cBhvr>
                                        </p:animEffect>
                                      </p:childTnLst>
                                    </p:cTn>
                                  </p:par>
                                  <p:par>
                                    <p:cTn id="45" presetID="53" presetClass="entr" presetSubtype="16" fill="hold" nodeType="withEffect">
                                      <p:stCondLst>
                                        <p:cond delay="0"/>
                                      </p:stCondLst>
                                      <p:childTnLst>
                                        <p:set>
                                          <p:cBhvr>
                                            <p:cTn id="46" dur="1" fill="hold">
                                              <p:stCondLst>
                                                <p:cond delay="0"/>
                                              </p:stCondLst>
                                            </p:cTn>
                                            <p:tgtEl>
                                              <p:spTgt spid="153"/>
                                            </p:tgtEl>
                                            <p:attrNameLst>
                                              <p:attrName>style.visibility</p:attrName>
                                            </p:attrNameLst>
                                          </p:cBhvr>
                                          <p:to>
                                            <p:strVal val="visible"/>
                                          </p:to>
                                        </p:set>
                                        <p:anim calcmode="lin" valueType="num">
                                          <p:cBhvr>
                                            <p:cTn id="47" dur="500" fill="hold"/>
                                            <p:tgtEl>
                                              <p:spTgt spid="153"/>
                                            </p:tgtEl>
                                            <p:attrNameLst>
                                              <p:attrName>ppt_w</p:attrName>
                                            </p:attrNameLst>
                                          </p:cBhvr>
                                          <p:tavLst>
                                            <p:tav tm="0">
                                              <p:val>
                                                <p:fltVal val="0"/>
                                              </p:val>
                                            </p:tav>
                                            <p:tav tm="100000">
                                              <p:val>
                                                <p:strVal val="#ppt_w"/>
                                              </p:val>
                                            </p:tav>
                                          </p:tavLst>
                                        </p:anim>
                                        <p:anim calcmode="lin" valueType="num">
                                          <p:cBhvr>
                                            <p:cTn id="48" dur="500" fill="hold"/>
                                            <p:tgtEl>
                                              <p:spTgt spid="153"/>
                                            </p:tgtEl>
                                            <p:attrNameLst>
                                              <p:attrName>ppt_h</p:attrName>
                                            </p:attrNameLst>
                                          </p:cBhvr>
                                          <p:tavLst>
                                            <p:tav tm="0">
                                              <p:val>
                                                <p:fltVal val="0"/>
                                              </p:val>
                                            </p:tav>
                                            <p:tav tm="100000">
                                              <p:val>
                                                <p:strVal val="#ppt_h"/>
                                              </p:val>
                                            </p:tav>
                                          </p:tavLst>
                                        </p:anim>
                                        <p:animEffect transition="in" filter="fade">
                                          <p:cBhvr>
                                            <p:cTn id="49" dur="500"/>
                                            <p:tgtEl>
                                              <p:spTgt spid="153"/>
                                            </p:tgtEl>
                                          </p:cBhvr>
                                        </p:animEffect>
                                      </p:childTnLst>
                                    </p:cTn>
                                  </p:par>
                                  <p:par>
                                    <p:cTn id="50" presetID="53" presetClass="entr" presetSubtype="16" fill="hold" nodeType="withEffect">
                                      <p:stCondLst>
                                        <p:cond delay="0"/>
                                      </p:stCondLst>
                                      <p:childTnLst>
                                        <p:set>
                                          <p:cBhvr>
                                            <p:cTn id="51" dur="1" fill="hold">
                                              <p:stCondLst>
                                                <p:cond delay="0"/>
                                              </p:stCondLst>
                                            </p:cTn>
                                            <p:tgtEl>
                                              <p:spTgt spid="149"/>
                                            </p:tgtEl>
                                            <p:attrNameLst>
                                              <p:attrName>style.visibility</p:attrName>
                                            </p:attrNameLst>
                                          </p:cBhvr>
                                          <p:to>
                                            <p:strVal val="visible"/>
                                          </p:to>
                                        </p:set>
                                        <p:anim calcmode="lin" valueType="num">
                                          <p:cBhvr>
                                            <p:cTn id="52" dur="500" fill="hold"/>
                                            <p:tgtEl>
                                              <p:spTgt spid="149"/>
                                            </p:tgtEl>
                                            <p:attrNameLst>
                                              <p:attrName>ppt_w</p:attrName>
                                            </p:attrNameLst>
                                          </p:cBhvr>
                                          <p:tavLst>
                                            <p:tav tm="0">
                                              <p:val>
                                                <p:fltVal val="0"/>
                                              </p:val>
                                            </p:tav>
                                            <p:tav tm="100000">
                                              <p:val>
                                                <p:strVal val="#ppt_w"/>
                                              </p:val>
                                            </p:tav>
                                          </p:tavLst>
                                        </p:anim>
                                        <p:anim calcmode="lin" valueType="num">
                                          <p:cBhvr>
                                            <p:cTn id="53" dur="500" fill="hold"/>
                                            <p:tgtEl>
                                              <p:spTgt spid="149"/>
                                            </p:tgtEl>
                                            <p:attrNameLst>
                                              <p:attrName>ppt_h</p:attrName>
                                            </p:attrNameLst>
                                          </p:cBhvr>
                                          <p:tavLst>
                                            <p:tav tm="0">
                                              <p:val>
                                                <p:fltVal val="0"/>
                                              </p:val>
                                            </p:tav>
                                            <p:tav tm="100000">
                                              <p:val>
                                                <p:strVal val="#ppt_h"/>
                                              </p:val>
                                            </p:tav>
                                          </p:tavLst>
                                        </p:anim>
                                        <p:animEffect transition="in" filter="fade">
                                          <p:cBhvr>
                                            <p:cTn id="54" dur="500"/>
                                            <p:tgtEl>
                                              <p:spTgt spid="149"/>
                                            </p:tgtEl>
                                          </p:cBhvr>
                                        </p:animEffect>
                                      </p:childTnLst>
                                    </p:cTn>
                                  </p:par>
                                </p:childTnLst>
                              </p:cTn>
                            </p:par>
                            <p:par>
                              <p:cTn id="55" fill="hold">
                                <p:stCondLst>
                                  <p:cond delay="4750"/>
                                </p:stCondLst>
                                <p:childTnLst>
                                  <p:par>
                                    <p:cTn id="56" presetID="16" presetClass="entr" presetSubtype="37" fill="hold" nodeType="afterEffect">
                                      <p:stCondLst>
                                        <p:cond delay="0"/>
                                      </p:stCondLst>
                                      <p:childTnLst>
                                        <p:set>
                                          <p:cBhvr>
                                            <p:cTn id="57" dur="1" fill="hold">
                                              <p:stCondLst>
                                                <p:cond delay="0"/>
                                              </p:stCondLst>
                                            </p:cTn>
                                            <p:tgtEl>
                                              <p:spTgt spid="167"/>
                                            </p:tgtEl>
                                            <p:attrNameLst>
                                              <p:attrName>style.visibility</p:attrName>
                                            </p:attrNameLst>
                                          </p:cBhvr>
                                          <p:to>
                                            <p:strVal val="visible"/>
                                          </p:to>
                                        </p:set>
                                        <p:animEffect transition="in" filter="barn(outVertical)">
                                          <p:cBhvr>
                                            <p:cTn id="58" dur="500"/>
                                            <p:tgtEl>
                                              <p:spTgt spid="167"/>
                                            </p:tgtEl>
                                          </p:cBhvr>
                                        </p:animEffect>
                                      </p:childTnLst>
                                    </p:cTn>
                                  </p:par>
                                  <p:par>
                                    <p:cTn id="59" presetID="16" presetClass="entr" presetSubtype="37" fill="hold" nodeType="withEffect">
                                      <p:stCondLst>
                                        <p:cond delay="0"/>
                                      </p:stCondLst>
                                      <p:childTnLst>
                                        <p:set>
                                          <p:cBhvr>
                                            <p:cTn id="60" dur="1" fill="hold">
                                              <p:stCondLst>
                                                <p:cond delay="0"/>
                                              </p:stCondLst>
                                            </p:cTn>
                                            <p:tgtEl>
                                              <p:spTgt spid="170"/>
                                            </p:tgtEl>
                                            <p:attrNameLst>
                                              <p:attrName>style.visibility</p:attrName>
                                            </p:attrNameLst>
                                          </p:cBhvr>
                                          <p:to>
                                            <p:strVal val="visible"/>
                                          </p:to>
                                        </p:set>
                                        <p:animEffect transition="in" filter="barn(outVertical)">
                                          <p:cBhvr>
                                            <p:cTn id="61" dur="500"/>
                                            <p:tgtEl>
                                              <p:spTgt spid="170"/>
                                            </p:tgtEl>
                                          </p:cBhvr>
                                        </p:animEffect>
                                      </p:childTnLst>
                                    </p:cTn>
                                  </p:par>
                                  <p:par>
                                    <p:cTn id="62" presetID="16" presetClass="entr" presetSubtype="37" fill="hold" nodeType="withEffect">
                                      <p:stCondLst>
                                        <p:cond delay="0"/>
                                      </p:stCondLst>
                                      <p:childTnLst>
                                        <p:set>
                                          <p:cBhvr>
                                            <p:cTn id="63" dur="1" fill="hold">
                                              <p:stCondLst>
                                                <p:cond delay="0"/>
                                              </p:stCondLst>
                                            </p:cTn>
                                            <p:tgtEl>
                                              <p:spTgt spid="173"/>
                                            </p:tgtEl>
                                            <p:attrNameLst>
                                              <p:attrName>style.visibility</p:attrName>
                                            </p:attrNameLst>
                                          </p:cBhvr>
                                          <p:to>
                                            <p:strVal val="visible"/>
                                          </p:to>
                                        </p:set>
                                        <p:animEffect transition="in" filter="barn(outVertical)">
                                          <p:cBhvr>
                                            <p:cTn id="64" dur="500"/>
                                            <p:tgtEl>
                                              <p:spTgt spid="173"/>
                                            </p:tgtEl>
                                          </p:cBhvr>
                                        </p:animEffect>
                                      </p:childTnLst>
                                    </p:cTn>
                                  </p:par>
                                  <p:par>
                                    <p:cTn id="65" presetID="16" presetClass="entr" presetSubtype="37" fill="hold" nodeType="withEffect">
                                      <p:stCondLst>
                                        <p:cond delay="0"/>
                                      </p:stCondLst>
                                      <p:childTnLst>
                                        <p:set>
                                          <p:cBhvr>
                                            <p:cTn id="66" dur="1" fill="hold">
                                              <p:stCondLst>
                                                <p:cond delay="0"/>
                                              </p:stCondLst>
                                            </p:cTn>
                                            <p:tgtEl>
                                              <p:spTgt spid="176"/>
                                            </p:tgtEl>
                                            <p:attrNameLst>
                                              <p:attrName>style.visibility</p:attrName>
                                            </p:attrNameLst>
                                          </p:cBhvr>
                                          <p:to>
                                            <p:strVal val="visible"/>
                                          </p:to>
                                        </p:set>
                                        <p:animEffect transition="in" filter="barn(outVertical)">
                                          <p:cBhvr>
                                            <p:cTn id="67" dur="500"/>
                                            <p:tgtEl>
                                              <p:spTgt spid="176"/>
                                            </p:tgtEl>
                                          </p:cBhvr>
                                        </p:animEffect>
                                      </p:childTnLst>
                                    </p:cTn>
                                  </p:par>
                                </p:childTnLst>
                              </p:cTn>
                            </p:par>
                            <p:par>
                              <p:cTn id="68" fill="hold">
                                <p:stCondLst>
                                  <p:cond delay="5250"/>
                                </p:stCondLst>
                                <p:childTnLst>
                                  <p:par>
                                    <p:cTn id="69" presetID="22" presetClass="entr" presetSubtype="8" fill="hold" grpId="0" nodeType="afterEffect">
                                      <p:stCondLst>
                                        <p:cond delay="0"/>
                                      </p:stCondLst>
                                      <p:childTnLst>
                                        <p:set>
                                          <p:cBhvr>
                                            <p:cTn id="70" dur="1" fill="hold">
                                              <p:stCondLst>
                                                <p:cond delay="0"/>
                                              </p:stCondLst>
                                            </p:cTn>
                                            <p:tgtEl>
                                              <p:spTgt spid="164"/>
                                            </p:tgtEl>
                                            <p:attrNameLst>
                                              <p:attrName>style.visibility</p:attrName>
                                            </p:attrNameLst>
                                          </p:cBhvr>
                                          <p:to>
                                            <p:strVal val="visible"/>
                                          </p:to>
                                        </p:set>
                                        <p:animEffect transition="in" filter="wipe(left)">
                                          <p:cBhvr>
                                            <p:cTn id="71" dur="500"/>
                                            <p:tgtEl>
                                              <p:spTgt spid="164"/>
                                            </p:tgtEl>
                                          </p:cBhvr>
                                        </p:animEffect>
                                      </p:childTnLst>
                                    </p:cTn>
                                  </p:par>
                                </p:childTnLst>
                              </p:cTn>
                            </p:par>
                            <p:par>
                              <p:cTn id="72" fill="hold">
                                <p:stCondLst>
                                  <p:cond delay="5750"/>
                                </p:stCondLst>
                                <p:childTnLst>
                                  <p:par>
                                    <p:cTn id="73" presetID="22" presetClass="entr" presetSubtype="8" fill="hold" nodeType="afterEffect">
                                      <p:stCondLst>
                                        <p:cond delay="0"/>
                                      </p:stCondLst>
                                      <p:childTnLst>
                                        <p:set>
                                          <p:cBhvr>
                                            <p:cTn id="74" dur="1" fill="hold">
                                              <p:stCondLst>
                                                <p:cond delay="0"/>
                                              </p:stCondLst>
                                            </p:cTn>
                                            <p:tgtEl>
                                              <p:spTgt spid="165"/>
                                            </p:tgtEl>
                                            <p:attrNameLst>
                                              <p:attrName>style.visibility</p:attrName>
                                            </p:attrNameLst>
                                          </p:cBhvr>
                                          <p:to>
                                            <p:strVal val="visible"/>
                                          </p:to>
                                        </p:set>
                                        <p:animEffect transition="in" filter="wipe(left)">
                                          <p:cBhvr>
                                            <p:cTn id="75" dur="500"/>
                                            <p:tgtEl>
                                              <p:spTgt spid="165"/>
                                            </p:tgtEl>
                                          </p:cBhvr>
                                        </p:animEffect>
                                      </p:childTnLst>
                                    </p:cTn>
                                  </p:par>
                                  <p:par>
                                    <p:cTn id="76" presetID="10" presetClass="entr" presetSubtype="0" fill="hold" grpId="0" nodeType="withEffect">
                                      <p:stCondLst>
                                        <p:cond delay="0"/>
                                      </p:stCondLst>
                                      <p:iterate type="lt">
                                        <p:tmPct val="10000"/>
                                      </p:iterate>
                                      <p:childTnLst>
                                        <p:set>
                                          <p:cBhvr>
                                            <p:cTn id="77" dur="1" fill="hold">
                                              <p:stCondLst>
                                                <p:cond delay="0"/>
                                              </p:stCondLst>
                                            </p:cTn>
                                            <p:tgtEl>
                                              <p:spTgt spid="166"/>
                                            </p:tgtEl>
                                            <p:attrNameLst>
                                              <p:attrName>style.visibility</p:attrName>
                                            </p:attrNameLst>
                                          </p:cBhvr>
                                          <p:to>
                                            <p:strVal val="visible"/>
                                          </p:to>
                                        </p:set>
                                        <p:animEffect transition="in" filter="fade">
                                          <p:cBhvr>
                                            <p:cTn id="7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1053869" y="1563939"/>
            <a:ext cx="1317722" cy="1317244"/>
            <a:chOff x="1404976" y="2085735"/>
            <a:chExt cx="1756733" cy="1756732"/>
          </a:xfrm>
        </p:grpSpPr>
        <p:sp>
          <p:nvSpPr>
            <p:cNvPr id="9" name="圆角矩形 8"/>
            <p:cNvSpPr/>
            <p:nvPr/>
          </p:nvSpPr>
          <p:spPr>
            <a:xfrm>
              <a:off x="1404976" y="2085735"/>
              <a:ext cx="1756733" cy="1756732"/>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0" name="组合 9"/>
            <p:cNvGrpSpPr/>
            <p:nvPr/>
          </p:nvGrpSpPr>
          <p:grpSpPr>
            <a:xfrm>
              <a:off x="2094995" y="2353045"/>
              <a:ext cx="322561" cy="275716"/>
              <a:chOff x="1179499" y="5126995"/>
              <a:chExt cx="695313" cy="594335"/>
            </a:xfrm>
            <a:solidFill>
              <a:schemeClr val="tx1">
                <a:lumMod val="50000"/>
                <a:lumOff val="50000"/>
              </a:schemeClr>
            </a:solidFill>
          </p:grpSpPr>
          <p:sp>
            <p:nvSpPr>
              <p:cNvPr id="11" name="Freeform 131"/>
              <p:cNvSpPr>
                <a:spLocks/>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15" name="组合 14"/>
          <p:cNvGrpSpPr/>
          <p:nvPr/>
        </p:nvGrpSpPr>
        <p:grpSpPr>
          <a:xfrm>
            <a:off x="6704830" y="1563940"/>
            <a:ext cx="1317722" cy="1317245"/>
            <a:chOff x="8938609" y="2085735"/>
            <a:chExt cx="1756733" cy="1756733"/>
          </a:xfrm>
        </p:grpSpPr>
        <p:sp>
          <p:nvSpPr>
            <p:cNvPr id="16" name="圆角矩形 15"/>
            <p:cNvSpPr/>
            <p:nvPr/>
          </p:nvSpPr>
          <p:spPr>
            <a:xfrm>
              <a:off x="8938609"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7" name="组合 16"/>
            <p:cNvGrpSpPr/>
            <p:nvPr/>
          </p:nvGrpSpPr>
          <p:grpSpPr>
            <a:xfrm>
              <a:off x="9566203" y="2281261"/>
              <a:ext cx="320183" cy="320183"/>
              <a:chOff x="6858828" y="3790714"/>
              <a:chExt cx="731377" cy="731377"/>
            </a:xfrm>
          </p:grpSpPr>
          <p:sp>
            <p:nvSpPr>
              <p:cNvPr id="18" name="Freeform 578"/>
              <p:cNvSpPr>
                <a:spLocks/>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9" name="Freeform 579"/>
              <p:cNvSpPr>
                <a:spLocks/>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rgbClr val="663A77"/>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0" name="Freeform 580"/>
              <p:cNvSpPr>
                <a:spLocks/>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21" name="组合 20"/>
          <p:cNvGrpSpPr/>
          <p:nvPr/>
        </p:nvGrpSpPr>
        <p:grpSpPr>
          <a:xfrm>
            <a:off x="4821176" y="1563940"/>
            <a:ext cx="1317722" cy="1317245"/>
            <a:chOff x="6427398" y="2085735"/>
            <a:chExt cx="1756733" cy="1756733"/>
          </a:xfrm>
        </p:grpSpPr>
        <p:sp>
          <p:nvSpPr>
            <p:cNvPr id="22" name="圆角矩形 21"/>
            <p:cNvSpPr/>
            <p:nvPr/>
          </p:nvSpPr>
          <p:spPr>
            <a:xfrm>
              <a:off x="6427398"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23" name="组合 22"/>
            <p:cNvGrpSpPr/>
            <p:nvPr/>
          </p:nvGrpSpPr>
          <p:grpSpPr>
            <a:xfrm>
              <a:off x="7080219" y="2236580"/>
              <a:ext cx="383708" cy="380875"/>
              <a:chOff x="8400062" y="4884922"/>
              <a:chExt cx="683773" cy="678724"/>
            </a:xfrm>
          </p:grpSpPr>
          <p:sp>
            <p:nvSpPr>
              <p:cNvPr id="24" name="Freeform 378"/>
              <p:cNvSpPr>
                <a:spLocks noEditPoints="1"/>
              </p:cNvSpPr>
              <p:nvPr/>
            </p:nvSpPr>
            <p:spPr bwMode="auto">
              <a:xfrm>
                <a:off x="8927317" y="5146025"/>
                <a:ext cx="156518" cy="156518"/>
              </a:xfrm>
              <a:custGeom>
                <a:avLst/>
                <a:gdLst>
                  <a:gd name="T0" fmla="*/ 46 w 92"/>
                  <a:gd name="T1" fmla="*/ 0 h 92"/>
                  <a:gd name="T2" fmla="*/ 0 w 92"/>
                  <a:gd name="T3" fmla="*/ 46 h 92"/>
                  <a:gd name="T4" fmla="*/ 46 w 92"/>
                  <a:gd name="T5" fmla="*/ 92 h 92"/>
                  <a:gd name="T6" fmla="*/ 92 w 92"/>
                  <a:gd name="T7" fmla="*/ 46 h 92"/>
                  <a:gd name="T8" fmla="*/ 46 w 92"/>
                  <a:gd name="T9" fmla="*/ 0 h 92"/>
                  <a:gd name="T10" fmla="*/ 46 w 92"/>
                  <a:gd name="T11" fmla="*/ 78 h 92"/>
                  <a:gd name="T12" fmla="*/ 14 w 92"/>
                  <a:gd name="T13" fmla="*/ 46 h 92"/>
                  <a:gd name="T14" fmla="*/ 46 w 92"/>
                  <a:gd name="T15" fmla="*/ 14 h 92"/>
                  <a:gd name="T16" fmla="*/ 78 w 92"/>
                  <a:gd name="T17" fmla="*/ 46 h 92"/>
                  <a:gd name="T18" fmla="*/ 46 w 92"/>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0"/>
                    </a:moveTo>
                    <a:cubicBezTo>
                      <a:pt x="20" y="0"/>
                      <a:pt x="0" y="21"/>
                      <a:pt x="0" y="46"/>
                    </a:cubicBezTo>
                    <a:cubicBezTo>
                      <a:pt x="0" y="72"/>
                      <a:pt x="20"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5" name="Freeform 379"/>
              <p:cNvSpPr>
                <a:spLocks/>
              </p:cNvSpPr>
              <p:nvPr/>
            </p:nvSpPr>
            <p:spPr bwMode="auto">
              <a:xfrm>
                <a:off x="8852304" y="5217432"/>
                <a:ext cx="66358" cy="8655"/>
              </a:xfrm>
              <a:custGeom>
                <a:avLst/>
                <a:gdLst>
                  <a:gd name="T0" fmla="*/ 37 w 39"/>
                  <a:gd name="T1" fmla="*/ 0 h 5"/>
                  <a:gd name="T2" fmla="*/ 2 w 39"/>
                  <a:gd name="T3" fmla="*/ 0 h 5"/>
                  <a:gd name="T4" fmla="*/ 1 w 39"/>
                  <a:gd name="T5" fmla="*/ 1 h 5"/>
                  <a:gd name="T6" fmla="*/ 0 w 39"/>
                  <a:gd name="T7" fmla="*/ 3 h 5"/>
                  <a:gd name="T8" fmla="*/ 2 w 39"/>
                  <a:gd name="T9" fmla="*/ 5 h 5"/>
                  <a:gd name="T10" fmla="*/ 37 w 39"/>
                  <a:gd name="T11" fmla="*/ 5 h 5"/>
                  <a:gd name="T12" fmla="*/ 39 w 39"/>
                  <a:gd name="T13" fmla="*/ 3 h 5"/>
                  <a:gd name="T14" fmla="*/ 37 w 3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
                    <a:moveTo>
                      <a:pt x="37" y="0"/>
                    </a:moveTo>
                    <a:cubicBezTo>
                      <a:pt x="2" y="0"/>
                      <a:pt x="2" y="0"/>
                      <a:pt x="2" y="0"/>
                    </a:cubicBezTo>
                    <a:cubicBezTo>
                      <a:pt x="2" y="0"/>
                      <a:pt x="1" y="0"/>
                      <a:pt x="1" y="1"/>
                    </a:cubicBezTo>
                    <a:cubicBezTo>
                      <a:pt x="0" y="1"/>
                      <a:pt x="0" y="2"/>
                      <a:pt x="0" y="3"/>
                    </a:cubicBezTo>
                    <a:cubicBezTo>
                      <a:pt x="0" y="4"/>
                      <a:pt x="1" y="5"/>
                      <a:pt x="2" y="5"/>
                    </a:cubicBezTo>
                    <a:cubicBezTo>
                      <a:pt x="37" y="5"/>
                      <a:pt x="37" y="5"/>
                      <a:pt x="37" y="5"/>
                    </a:cubicBezTo>
                    <a:cubicBezTo>
                      <a:pt x="38" y="5"/>
                      <a:pt x="39" y="4"/>
                      <a:pt x="39" y="3"/>
                    </a:cubicBezTo>
                    <a:cubicBezTo>
                      <a:pt x="39" y="1"/>
                      <a:pt x="38" y="0"/>
                      <a:pt x="37" y="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6" name="Freeform 380"/>
              <p:cNvSpPr>
                <a:spLocks/>
              </p:cNvSpPr>
              <p:nvPr/>
            </p:nvSpPr>
            <p:spPr bwMode="auto">
              <a:xfrm>
                <a:off x="8739784" y="5048652"/>
                <a:ext cx="7934" cy="67079"/>
              </a:xfrm>
              <a:custGeom>
                <a:avLst/>
                <a:gdLst>
                  <a:gd name="T0" fmla="*/ 0 w 5"/>
                  <a:gd name="T1" fmla="*/ 3 h 39"/>
                  <a:gd name="T2" fmla="*/ 0 w 5"/>
                  <a:gd name="T3" fmla="*/ 37 h 39"/>
                  <a:gd name="T4" fmla="*/ 0 w 5"/>
                  <a:gd name="T5" fmla="*/ 39 h 39"/>
                  <a:gd name="T6" fmla="*/ 2 w 5"/>
                  <a:gd name="T7" fmla="*/ 39 h 39"/>
                  <a:gd name="T8" fmla="*/ 5 w 5"/>
                  <a:gd name="T9" fmla="*/ 37 h 39"/>
                  <a:gd name="T10" fmla="*/ 5 w 5"/>
                  <a:gd name="T11" fmla="*/ 3 h 39"/>
                  <a:gd name="T12" fmla="*/ 2 w 5"/>
                  <a:gd name="T13" fmla="*/ 0 h 39"/>
                  <a:gd name="T14" fmla="*/ 0 w 5"/>
                  <a:gd name="T15" fmla="*/ 3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9">
                    <a:moveTo>
                      <a:pt x="0" y="3"/>
                    </a:moveTo>
                    <a:cubicBezTo>
                      <a:pt x="0" y="37"/>
                      <a:pt x="0" y="37"/>
                      <a:pt x="0" y="37"/>
                    </a:cubicBezTo>
                    <a:cubicBezTo>
                      <a:pt x="0" y="38"/>
                      <a:pt x="0" y="38"/>
                      <a:pt x="0" y="39"/>
                    </a:cubicBezTo>
                    <a:cubicBezTo>
                      <a:pt x="1" y="39"/>
                      <a:pt x="2" y="39"/>
                      <a:pt x="2" y="39"/>
                    </a:cubicBezTo>
                    <a:cubicBezTo>
                      <a:pt x="4" y="39"/>
                      <a:pt x="5" y="38"/>
                      <a:pt x="5" y="37"/>
                    </a:cubicBezTo>
                    <a:cubicBezTo>
                      <a:pt x="5" y="3"/>
                      <a:pt x="5" y="3"/>
                      <a:pt x="5" y="3"/>
                    </a:cubicBezTo>
                    <a:cubicBezTo>
                      <a:pt x="5" y="1"/>
                      <a:pt x="4" y="0"/>
                      <a:pt x="2" y="0"/>
                    </a:cubicBezTo>
                    <a:cubicBezTo>
                      <a:pt x="1" y="0"/>
                      <a:pt x="0" y="1"/>
                      <a:pt x="0" y="3"/>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7" name="Freeform 381"/>
              <p:cNvSpPr>
                <a:spLocks/>
              </p:cNvSpPr>
              <p:nvPr/>
            </p:nvSpPr>
            <p:spPr bwMode="auto">
              <a:xfrm>
                <a:off x="8736178" y="5335000"/>
                <a:ext cx="8655" cy="68522"/>
              </a:xfrm>
              <a:custGeom>
                <a:avLst/>
                <a:gdLst>
                  <a:gd name="T0" fmla="*/ 5 w 5"/>
                  <a:gd name="T1" fmla="*/ 37 h 40"/>
                  <a:gd name="T2" fmla="*/ 5 w 5"/>
                  <a:gd name="T3" fmla="*/ 3 h 40"/>
                  <a:gd name="T4" fmla="*/ 3 w 5"/>
                  <a:gd name="T5" fmla="*/ 0 h 40"/>
                  <a:gd name="T6" fmla="*/ 0 w 5"/>
                  <a:gd name="T7" fmla="*/ 3 h 40"/>
                  <a:gd name="T8" fmla="*/ 0 w 5"/>
                  <a:gd name="T9" fmla="*/ 37 h 40"/>
                  <a:gd name="T10" fmla="*/ 1 w 5"/>
                  <a:gd name="T11" fmla="*/ 39 h 40"/>
                  <a:gd name="T12" fmla="*/ 3 w 5"/>
                  <a:gd name="T13" fmla="*/ 40 h 40"/>
                  <a:gd name="T14" fmla="*/ 5 w 5"/>
                  <a:gd name="T15" fmla="*/ 37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0">
                    <a:moveTo>
                      <a:pt x="5" y="37"/>
                    </a:moveTo>
                    <a:cubicBezTo>
                      <a:pt x="5" y="3"/>
                      <a:pt x="5" y="3"/>
                      <a:pt x="5" y="3"/>
                    </a:cubicBezTo>
                    <a:cubicBezTo>
                      <a:pt x="5" y="1"/>
                      <a:pt x="4" y="0"/>
                      <a:pt x="3" y="0"/>
                    </a:cubicBezTo>
                    <a:cubicBezTo>
                      <a:pt x="1" y="0"/>
                      <a:pt x="0" y="1"/>
                      <a:pt x="0" y="3"/>
                    </a:cubicBezTo>
                    <a:cubicBezTo>
                      <a:pt x="0" y="37"/>
                      <a:pt x="0" y="37"/>
                      <a:pt x="0" y="37"/>
                    </a:cubicBezTo>
                    <a:cubicBezTo>
                      <a:pt x="0" y="38"/>
                      <a:pt x="0" y="38"/>
                      <a:pt x="1" y="39"/>
                    </a:cubicBezTo>
                    <a:cubicBezTo>
                      <a:pt x="1" y="39"/>
                      <a:pt x="2" y="40"/>
                      <a:pt x="3" y="40"/>
                    </a:cubicBezTo>
                    <a:cubicBezTo>
                      <a:pt x="4" y="40"/>
                      <a:pt x="5" y="38"/>
                      <a:pt x="5" y="37"/>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8" name="Freeform 382"/>
              <p:cNvSpPr>
                <a:spLocks noEditPoints="1"/>
              </p:cNvSpPr>
              <p:nvPr/>
            </p:nvSpPr>
            <p:spPr bwMode="auto">
              <a:xfrm>
                <a:off x="8664771" y="4884922"/>
                <a:ext cx="156518" cy="157239"/>
              </a:xfrm>
              <a:custGeom>
                <a:avLst/>
                <a:gdLst>
                  <a:gd name="T0" fmla="*/ 46 w 92"/>
                  <a:gd name="T1" fmla="*/ 92 h 92"/>
                  <a:gd name="T2" fmla="*/ 92 w 92"/>
                  <a:gd name="T3" fmla="*/ 46 h 92"/>
                  <a:gd name="T4" fmla="*/ 46 w 92"/>
                  <a:gd name="T5" fmla="*/ 0 h 92"/>
                  <a:gd name="T6" fmla="*/ 0 w 92"/>
                  <a:gd name="T7" fmla="*/ 46 h 92"/>
                  <a:gd name="T8" fmla="*/ 46 w 92"/>
                  <a:gd name="T9" fmla="*/ 92 h 92"/>
                  <a:gd name="T10" fmla="*/ 46 w 92"/>
                  <a:gd name="T11" fmla="*/ 14 h 92"/>
                  <a:gd name="T12" fmla="*/ 79 w 92"/>
                  <a:gd name="T13" fmla="*/ 46 h 92"/>
                  <a:gd name="T14" fmla="*/ 46 w 92"/>
                  <a:gd name="T15" fmla="*/ 78 h 92"/>
                  <a:gd name="T16" fmla="*/ 14 w 92"/>
                  <a:gd name="T17" fmla="*/ 46 h 92"/>
                  <a:gd name="T18" fmla="*/ 46 w 92"/>
                  <a:gd name="T19"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72" y="92"/>
                      <a:pt x="92" y="71"/>
                      <a:pt x="92" y="46"/>
                    </a:cubicBezTo>
                    <a:cubicBezTo>
                      <a:pt x="92" y="21"/>
                      <a:pt x="72" y="0"/>
                      <a:pt x="46" y="0"/>
                    </a:cubicBezTo>
                    <a:cubicBezTo>
                      <a:pt x="21" y="0"/>
                      <a:pt x="0" y="21"/>
                      <a:pt x="0" y="46"/>
                    </a:cubicBezTo>
                    <a:cubicBezTo>
                      <a:pt x="0" y="71"/>
                      <a:pt x="21" y="92"/>
                      <a:pt x="46" y="92"/>
                    </a:cubicBezTo>
                    <a:close/>
                    <a:moveTo>
                      <a:pt x="46" y="14"/>
                    </a:moveTo>
                    <a:cubicBezTo>
                      <a:pt x="64" y="14"/>
                      <a:pt x="79" y="28"/>
                      <a:pt x="79" y="46"/>
                    </a:cubicBezTo>
                    <a:cubicBezTo>
                      <a:pt x="79" y="64"/>
                      <a:pt x="64" y="78"/>
                      <a:pt x="46" y="78"/>
                    </a:cubicBezTo>
                    <a:cubicBezTo>
                      <a:pt x="29" y="78"/>
                      <a:pt x="14" y="64"/>
                      <a:pt x="14" y="46"/>
                    </a:cubicBezTo>
                    <a:cubicBezTo>
                      <a:pt x="14" y="28"/>
                      <a:pt x="29" y="14"/>
                      <a:pt x="46" y="14"/>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9" name="Freeform 383"/>
              <p:cNvSpPr>
                <a:spLocks noEditPoints="1"/>
              </p:cNvSpPr>
              <p:nvPr/>
            </p:nvSpPr>
            <p:spPr bwMode="auto">
              <a:xfrm>
                <a:off x="8664771" y="5408571"/>
                <a:ext cx="156518" cy="155075"/>
              </a:xfrm>
              <a:custGeom>
                <a:avLst/>
                <a:gdLst>
                  <a:gd name="T0" fmla="*/ 46 w 92"/>
                  <a:gd name="T1" fmla="*/ 0 h 91"/>
                  <a:gd name="T2" fmla="*/ 0 w 92"/>
                  <a:gd name="T3" fmla="*/ 46 h 91"/>
                  <a:gd name="T4" fmla="*/ 46 w 92"/>
                  <a:gd name="T5" fmla="*/ 91 h 91"/>
                  <a:gd name="T6" fmla="*/ 92 w 92"/>
                  <a:gd name="T7" fmla="*/ 46 h 91"/>
                  <a:gd name="T8" fmla="*/ 46 w 92"/>
                  <a:gd name="T9" fmla="*/ 0 h 91"/>
                  <a:gd name="T10" fmla="*/ 46 w 92"/>
                  <a:gd name="T11" fmla="*/ 78 h 91"/>
                  <a:gd name="T12" fmla="*/ 14 w 92"/>
                  <a:gd name="T13" fmla="*/ 46 h 91"/>
                  <a:gd name="T14" fmla="*/ 46 w 92"/>
                  <a:gd name="T15" fmla="*/ 13 h 91"/>
                  <a:gd name="T16" fmla="*/ 79 w 92"/>
                  <a:gd name="T17" fmla="*/ 46 h 91"/>
                  <a:gd name="T18" fmla="*/ 46 w 92"/>
                  <a:gd name="T19"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0"/>
                    </a:moveTo>
                    <a:cubicBezTo>
                      <a:pt x="21" y="0"/>
                      <a:pt x="0" y="20"/>
                      <a:pt x="0" y="46"/>
                    </a:cubicBezTo>
                    <a:cubicBezTo>
                      <a:pt x="0" y="71"/>
                      <a:pt x="21" y="91"/>
                      <a:pt x="46" y="91"/>
                    </a:cubicBezTo>
                    <a:cubicBezTo>
                      <a:pt x="72" y="91"/>
                      <a:pt x="92" y="71"/>
                      <a:pt x="92" y="46"/>
                    </a:cubicBezTo>
                    <a:cubicBezTo>
                      <a:pt x="92" y="20"/>
                      <a:pt x="72" y="0"/>
                      <a:pt x="46" y="0"/>
                    </a:cubicBezTo>
                    <a:close/>
                    <a:moveTo>
                      <a:pt x="46" y="78"/>
                    </a:moveTo>
                    <a:cubicBezTo>
                      <a:pt x="29" y="78"/>
                      <a:pt x="14" y="63"/>
                      <a:pt x="14" y="46"/>
                    </a:cubicBezTo>
                    <a:cubicBezTo>
                      <a:pt x="14" y="28"/>
                      <a:pt x="29" y="13"/>
                      <a:pt x="46" y="13"/>
                    </a:cubicBezTo>
                    <a:cubicBezTo>
                      <a:pt x="64" y="13"/>
                      <a:pt x="79" y="28"/>
                      <a:pt x="79" y="46"/>
                    </a:cubicBezTo>
                    <a:cubicBezTo>
                      <a:pt x="79" y="63"/>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0" name="Freeform 384"/>
              <p:cNvSpPr>
                <a:spLocks noEditPoints="1"/>
              </p:cNvSpPr>
              <p:nvPr/>
            </p:nvSpPr>
            <p:spPr bwMode="auto">
              <a:xfrm>
                <a:off x="8633756" y="5120780"/>
                <a:ext cx="209893" cy="209171"/>
              </a:xfrm>
              <a:custGeom>
                <a:avLst/>
                <a:gdLst>
                  <a:gd name="T0" fmla="*/ 62 w 123"/>
                  <a:gd name="T1" fmla="*/ 0 h 123"/>
                  <a:gd name="T2" fmla="*/ 0 w 123"/>
                  <a:gd name="T3" fmla="*/ 61 h 123"/>
                  <a:gd name="T4" fmla="*/ 62 w 123"/>
                  <a:gd name="T5" fmla="*/ 123 h 123"/>
                  <a:gd name="T6" fmla="*/ 123 w 123"/>
                  <a:gd name="T7" fmla="*/ 61 h 123"/>
                  <a:gd name="T8" fmla="*/ 62 w 123"/>
                  <a:gd name="T9" fmla="*/ 0 h 123"/>
                  <a:gd name="T10" fmla="*/ 62 w 123"/>
                  <a:gd name="T11" fmla="*/ 105 h 123"/>
                  <a:gd name="T12" fmla="*/ 18 w 123"/>
                  <a:gd name="T13" fmla="*/ 61 h 123"/>
                  <a:gd name="T14" fmla="*/ 62 w 123"/>
                  <a:gd name="T15" fmla="*/ 18 h 123"/>
                  <a:gd name="T16" fmla="*/ 105 w 123"/>
                  <a:gd name="T17" fmla="*/ 61 h 123"/>
                  <a:gd name="T18" fmla="*/ 62 w 123"/>
                  <a:gd name="T19" fmla="*/ 10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0"/>
                    </a:moveTo>
                    <a:cubicBezTo>
                      <a:pt x="28" y="0"/>
                      <a:pt x="0" y="27"/>
                      <a:pt x="0" y="61"/>
                    </a:cubicBezTo>
                    <a:cubicBezTo>
                      <a:pt x="0" y="95"/>
                      <a:pt x="28" y="123"/>
                      <a:pt x="62" y="123"/>
                    </a:cubicBezTo>
                    <a:cubicBezTo>
                      <a:pt x="96" y="123"/>
                      <a:pt x="123" y="95"/>
                      <a:pt x="123" y="61"/>
                    </a:cubicBezTo>
                    <a:cubicBezTo>
                      <a:pt x="123" y="27"/>
                      <a:pt x="96" y="0"/>
                      <a:pt x="62" y="0"/>
                    </a:cubicBezTo>
                    <a:close/>
                    <a:moveTo>
                      <a:pt x="62" y="105"/>
                    </a:moveTo>
                    <a:cubicBezTo>
                      <a:pt x="38" y="105"/>
                      <a:pt x="18" y="85"/>
                      <a:pt x="18" y="61"/>
                    </a:cubicBezTo>
                    <a:cubicBezTo>
                      <a:pt x="18" y="37"/>
                      <a:pt x="38" y="18"/>
                      <a:pt x="62" y="18"/>
                    </a:cubicBezTo>
                    <a:cubicBezTo>
                      <a:pt x="86" y="18"/>
                      <a:pt x="105" y="37"/>
                      <a:pt x="105" y="61"/>
                    </a:cubicBezTo>
                    <a:cubicBezTo>
                      <a:pt x="105" y="85"/>
                      <a:pt x="86" y="105"/>
                      <a:pt x="62" y="105"/>
                    </a:cubicBez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1" name="Freeform 385"/>
              <p:cNvSpPr>
                <a:spLocks/>
              </p:cNvSpPr>
              <p:nvPr/>
            </p:nvSpPr>
            <p:spPr bwMode="auto">
              <a:xfrm>
                <a:off x="8562350" y="5221038"/>
                <a:ext cx="67800" cy="8655"/>
              </a:xfrm>
              <a:custGeom>
                <a:avLst/>
                <a:gdLst>
                  <a:gd name="T0" fmla="*/ 37 w 40"/>
                  <a:gd name="T1" fmla="*/ 0 h 5"/>
                  <a:gd name="T2" fmla="*/ 3 w 40"/>
                  <a:gd name="T3" fmla="*/ 0 h 5"/>
                  <a:gd name="T4" fmla="*/ 1 w 40"/>
                  <a:gd name="T5" fmla="*/ 0 h 5"/>
                  <a:gd name="T6" fmla="*/ 0 w 40"/>
                  <a:gd name="T7" fmla="*/ 2 h 5"/>
                  <a:gd name="T8" fmla="*/ 3 w 40"/>
                  <a:gd name="T9" fmla="*/ 5 h 5"/>
                  <a:gd name="T10" fmla="*/ 37 w 40"/>
                  <a:gd name="T11" fmla="*/ 5 h 5"/>
                  <a:gd name="T12" fmla="*/ 40 w 40"/>
                  <a:gd name="T13" fmla="*/ 2 h 5"/>
                  <a:gd name="T14" fmla="*/ 37 w 4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
                    <a:moveTo>
                      <a:pt x="37" y="0"/>
                    </a:moveTo>
                    <a:cubicBezTo>
                      <a:pt x="3" y="0"/>
                      <a:pt x="3" y="0"/>
                      <a:pt x="3" y="0"/>
                    </a:cubicBezTo>
                    <a:cubicBezTo>
                      <a:pt x="2" y="0"/>
                      <a:pt x="1" y="0"/>
                      <a:pt x="1" y="0"/>
                    </a:cubicBezTo>
                    <a:cubicBezTo>
                      <a:pt x="0" y="1"/>
                      <a:pt x="0" y="1"/>
                      <a:pt x="0" y="2"/>
                    </a:cubicBezTo>
                    <a:cubicBezTo>
                      <a:pt x="0" y="4"/>
                      <a:pt x="1" y="5"/>
                      <a:pt x="3" y="5"/>
                    </a:cubicBezTo>
                    <a:cubicBezTo>
                      <a:pt x="37" y="5"/>
                      <a:pt x="37" y="5"/>
                      <a:pt x="37" y="5"/>
                    </a:cubicBezTo>
                    <a:cubicBezTo>
                      <a:pt x="38" y="5"/>
                      <a:pt x="40" y="4"/>
                      <a:pt x="40" y="2"/>
                    </a:cubicBezTo>
                    <a:cubicBezTo>
                      <a:pt x="40" y="1"/>
                      <a:pt x="38" y="0"/>
                      <a:pt x="37" y="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2" name="Freeform 386"/>
              <p:cNvSpPr>
                <a:spLocks noEditPoints="1"/>
              </p:cNvSpPr>
              <p:nvPr/>
            </p:nvSpPr>
            <p:spPr bwMode="auto">
              <a:xfrm>
                <a:off x="8400062" y="5146025"/>
                <a:ext cx="157239" cy="156518"/>
              </a:xfrm>
              <a:custGeom>
                <a:avLst/>
                <a:gdLst>
                  <a:gd name="T0" fmla="*/ 46 w 92"/>
                  <a:gd name="T1" fmla="*/ 0 h 92"/>
                  <a:gd name="T2" fmla="*/ 0 w 92"/>
                  <a:gd name="T3" fmla="*/ 46 h 92"/>
                  <a:gd name="T4" fmla="*/ 46 w 92"/>
                  <a:gd name="T5" fmla="*/ 92 h 92"/>
                  <a:gd name="T6" fmla="*/ 92 w 92"/>
                  <a:gd name="T7" fmla="*/ 46 h 92"/>
                  <a:gd name="T8" fmla="*/ 46 w 92"/>
                  <a:gd name="T9" fmla="*/ 0 h 92"/>
                  <a:gd name="T10" fmla="*/ 46 w 92"/>
                  <a:gd name="T11" fmla="*/ 78 h 92"/>
                  <a:gd name="T12" fmla="*/ 14 w 92"/>
                  <a:gd name="T13" fmla="*/ 46 h 92"/>
                  <a:gd name="T14" fmla="*/ 46 w 92"/>
                  <a:gd name="T15" fmla="*/ 14 h 92"/>
                  <a:gd name="T16" fmla="*/ 78 w 92"/>
                  <a:gd name="T17" fmla="*/ 46 h 92"/>
                  <a:gd name="T18" fmla="*/ 46 w 92"/>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0"/>
                    </a:moveTo>
                    <a:cubicBezTo>
                      <a:pt x="21" y="0"/>
                      <a:pt x="0" y="21"/>
                      <a:pt x="0" y="46"/>
                    </a:cubicBezTo>
                    <a:cubicBezTo>
                      <a:pt x="0" y="72"/>
                      <a:pt x="21"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33" name="组合 32"/>
          <p:cNvGrpSpPr/>
          <p:nvPr/>
        </p:nvGrpSpPr>
        <p:grpSpPr>
          <a:xfrm>
            <a:off x="2937523" y="1563940"/>
            <a:ext cx="1317722" cy="1317245"/>
            <a:chOff x="3916187" y="2085735"/>
            <a:chExt cx="1756733" cy="1756733"/>
          </a:xfrm>
        </p:grpSpPr>
        <p:sp>
          <p:nvSpPr>
            <p:cNvPr id="34" name="圆角矩形 33"/>
            <p:cNvSpPr/>
            <p:nvPr/>
          </p:nvSpPr>
          <p:spPr>
            <a:xfrm>
              <a:off x="3916187"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35" name="组合 34"/>
            <p:cNvGrpSpPr/>
            <p:nvPr/>
          </p:nvGrpSpPr>
          <p:grpSpPr>
            <a:xfrm>
              <a:off x="4570068" y="2301792"/>
              <a:ext cx="374508" cy="360089"/>
              <a:chOff x="3620725" y="5138333"/>
              <a:chExt cx="702937" cy="675873"/>
            </a:xfrm>
            <a:solidFill>
              <a:schemeClr val="bg1">
                <a:lumMod val="50000"/>
              </a:schemeClr>
            </a:solidFill>
          </p:grpSpPr>
          <p:sp>
            <p:nvSpPr>
              <p:cNvPr id="36" name="Freeform 18"/>
              <p:cNvSpPr>
                <a:spLocks/>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7"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38" name="组合 37"/>
          <p:cNvGrpSpPr/>
          <p:nvPr/>
        </p:nvGrpSpPr>
        <p:grpSpPr>
          <a:xfrm>
            <a:off x="1979375" y="1113926"/>
            <a:ext cx="762482" cy="762207"/>
            <a:chOff x="2135898" y="1485578"/>
            <a:chExt cx="1016511" cy="1016511"/>
          </a:xfrm>
        </p:grpSpPr>
        <p:sp>
          <p:nvSpPr>
            <p:cNvPr id="39" name="椭圆 38"/>
            <p:cNvSpPr/>
            <p:nvPr/>
          </p:nvSpPr>
          <p:spPr>
            <a:xfrm>
              <a:off x="2135898" y="1485578"/>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 name="椭圆 39"/>
            <p:cNvSpPr/>
            <p:nvPr/>
          </p:nvSpPr>
          <p:spPr>
            <a:xfrm>
              <a:off x="2288503" y="1638183"/>
              <a:ext cx="711301" cy="711301"/>
            </a:xfrm>
            <a:prstGeom prst="ellipse">
              <a:avLst/>
            </a:prstGeom>
            <a:gradFill>
              <a:gsLst>
                <a:gs pos="0">
                  <a:srgbClr val="E45E5E"/>
                </a:gs>
                <a:gs pos="100000">
                  <a:srgbClr val="F0A6A6"/>
                </a:gs>
              </a:gsLst>
              <a:lin ang="2700000" scaled="1"/>
            </a:gradFill>
            <a:ln w="15875">
              <a:gradFill flip="none" rotWithShape="1">
                <a:gsLst>
                  <a:gs pos="0">
                    <a:srgbClr val="F2B0B0"/>
                  </a:gs>
                  <a:gs pos="100000">
                    <a:srgbClr val="E87475"/>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1" name="文本框 17"/>
            <p:cNvSpPr txBox="1"/>
            <p:nvPr/>
          </p:nvSpPr>
          <p:spPr>
            <a:xfrm>
              <a:off x="2403079" y="1803865"/>
              <a:ext cx="482148" cy="331022"/>
            </a:xfrm>
            <a:prstGeom prst="rect">
              <a:avLst/>
            </a:prstGeom>
            <a:noFill/>
          </p:spPr>
          <p:txBody>
            <a:bodyPr wrap="square" rtlCol="0">
              <a:spAutoFit/>
            </a:bodyPr>
            <a:lstStyle/>
            <a:p>
              <a:pPr algn="ctr"/>
              <a:r>
                <a:rPr lang="en-US" altLang="zh-CN" sz="1013" dirty="0">
                  <a:solidFill>
                    <a:prstClr val="white"/>
                  </a:solidFill>
                  <a:latin typeface="Impact" panose="020B0806030902050204" pitchFamily="34" charset="0"/>
                </a:rPr>
                <a:t>01</a:t>
              </a:r>
              <a:endParaRPr lang="zh-CN" altLang="en-US" sz="1013" dirty="0">
                <a:solidFill>
                  <a:prstClr val="white"/>
                </a:solidFill>
                <a:latin typeface="Impact" panose="020B0806030902050204" pitchFamily="34" charset="0"/>
              </a:endParaRPr>
            </a:p>
          </p:txBody>
        </p:sp>
      </p:grpSp>
      <p:grpSp>
        <p:nvGrpSpPr>
          <p:cNvPr id="42" name="组合 41"/>
          <p:cNvGrpSpPr/>
          <p:nvPr/>
        </p:nvGrpSpPr>
        <p:grpSpPr>
          <a:xfrm>
            <a:off x="5728012" y="1113926"/>
            <a:ext cx="762482" cy="762207"/>
            <a:chOff x="3881858" y="5509627"/>
            <a:chExt cx="1016511" cy="1016511"/>
          </a:xfrm>
        </p:grpSpPr>
        <p:sp>
          <p:nvSpPr>
            <p:cNvPr id="43" name="椭圆 42"/>
            <p:cNvSpPr/>
            <p:nvPr/>
          </p:nvSpPr>
          <p:spPr>
            <a:xfrm>
              <a:off x="3881858" y="5509627"/>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4" name="椭圆 43"/>
            <p:cNvSpPr/>
            <p:nvPr/>
          </p:nvSpPr>
          <p:spPr>
            <a:xfrm>
              <a:off x="4034463" y="5662232"/>
              <a:ext cx="711301" cy="711301"/>
            </a:xfrm>
            <a:prstGeom prst="ellipse">
              <a:avLst/>
            </a:prstGeom>
            <a:gradFill>
              <a:gsLst>
                <a:gs pos="0">
                  <a:srgbClr val="FFAA2D"/>
                </a:gs>
                <a:gs pos="100000">
                  <a:srgbClr val="FFCC81"/>
                </a:gs>
              </a:gsLst>
              <a:lin ang="2700000" scaled="1"/>
            </a:gradFill>
            <a:ln w="15875">
              <a:gradFill flip="none" rotWithShape="1">
                <a:gsLst>
                  <a:gs pos="0">
                    <a:srgbClr val="FFCC81"/>
                  </a:gs>
                  <a:gs pos="100000">
                    <a:srgbClr val="FFAA2D"/>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5" name="文本框 22"/>
            <p:cNvSpPr txBox="1"/>
            <p:nvPr/>
          </p:nvSpPr>
          <p:spPr>
            <a:xfrm>
              <a:off x="4149039" y="5822607"/>
              <a:ext cx="482148" cy="331022"/>
            </a:xfrm>
            <a:prstGeom prst="rect">
              <a:avLst/>
            </a:prstGeom>
            <a:noFill/>
          </p:spPr>
          <p:txBody>
            <a:bodyPr wrap="square" rtlCol="0">
              <a:spAutoFit/>
            </a:bodyPr>
            <a:lstStyle/>
            <a:p>
              <a:pPr algn="ctr"/>
              <a:r>
                <a:rPr lang="en-US" altLang="zh-CN" sz="1013" dirty="0">
                  <a:solidFill>
                    <a:prstClr val="white"/>
                  </a:solidFill>
                  <a:latin typeface="Impact" panose="020B0806030902050204" pitchFamily="34" charset="0"/>
                </a:rPr>
                <a:t>03</a:t>
              </a:r>
              <a:endParaRPr lang="zh-CN" altLang="en-US" sz="1013" dirty="0">
                <a:solidFill>
                  <a:prstClr val="white"/>
                </a:solidFill>
                <a:latin typeface="Impact" panose="020B0806030902050204" pitchFamily="34" charset="0"/>
              </a:endParaRPr>
            </a:p>
          </p:txBody>
        </p:sp>
      </p:grpSp>
      <p:grpSp>
        <p:nvGrpSpPr>
          <p:cNvPr id="46" name="组合 45"/>
          <p:cNvGrpSpPr/>
          <p:nvPr/>
        </p:nvGrpSpPr>
        <p:grpSpPr>
          <a:xfrm>
            <a:off x="3853694" y="1113926"/>
            <a:ext cx="762482" cy="762207"/>
            <a:chOff x="6699927" y="981522"/>
            <a:chExt cx="1016511" cy="1016511"/>
          </a:xfrm>
        </p:grpSpPr>
        <p:sp>
          <p:nvSpPr>
            <p:cNvPr id="47" name="椭圆 46"/>
            <p:cNvSpPr/>
            <p:nvPr/>
          </p:nvSpPr>
          <p:spPr>
            <a:xfrm>
              <a:off x="6699927" y="981522"/>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8" name="椭圆 47"/>
            <p:cNvSpPr/>
            <p:nvPr/>
          </p:nvSpPr>
          <p:spPr>
            <a:xfrm>
              <a:off x="6852532" y="1145215"/>
              <a:ext cx="711301" cy="711301"/>
            </a:xfrm>
            <a:prstGeom prst="ellipse">
              <a:avLst/>
            </a:prstGeom>
            <a:gradFill>
              <a:gsLst>
                <a:gs pos="0">
                  <a:srgbClr val="019BAB"/>
                </a:gs>
                <a:gs pos="100000">
                  <a:srgbClr val="01E1F9"/>
                </a:gs>
              </a:gsLst>
              <a:lin ang="2700000" scaled="1"/>
            </a:gradFill>
            <a:ln w="15875">
              <a:gradFill flip="none" rotWithShape="1">
                <a:gsLst>
                  <a:gs pos="0">
                    <a:srgbClr val="00E2BC"/>
                  </a:gs>
                  <a:gs pos="100000">
                    <a:srgbClr val="019BAB"/>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9" name="文本框 23"/>
            <p:cNvSpPr txBox="1"/>
            <p:nvPr/>
          </p:nvSpPr>
          <p:spPr>
            <a:xfrm>
              <a:off x="6967108" y="1295081"/>
              <a:ext cx="482148" cy="331022"/>
            </a:xfrm>
            <a:prstGeom prst="rect">
              <a:avLst/>
            </a:prstGeom>
            <a:noFill/>
          </p:spPr>
          <p:txBody>
            <a:bodyPr wrap="square" rtlCol="0">
              <a:spAutoFit/>
            </a:bodyPr>
            <a:lstStyle/>
            <a:p>
              <a:pPr algn="ctr"/>
              <a:r>
                <a:rPr lang="en-US" altLang="zh-CN" sz="1013" dirty="0">
                  <a:solidFill>
                    <a:prstClr val="white"/>
                  </a:solidFill>
                  <a:latin typeface="Impact" panose="020B0806030902050204" pitchFamily="34" charset="0"/>
                </a:rPr>
                <a:t>02</a:t>
              </a:r>
              <a:endParaRPr lang="zh-CN" altLang="en-US" sz="1013" dirty="0">
                <a:solidFill>
                  <a:prstClr val="white"/>
                </a:solidFill>
                <a:latin typeface="Impact" panose="020B0806030902050204" pitchFamily="34" charset="0"/>
              </a:endParaRPr>
            </a:p>
          </p:txBody>
        </p:sp>
      </p:grpSp>
      <p:grpSp>
        <p:nvGrpSpPr>
          <p:cNvPr id="50" name="组合 49"/>
          <p:cNvGrpSpPr/>
          <p:nvPr/>
        </p:nvGrpSpPr>
        <p:grpSpPr>
          <a:xfrm>
            <a:off x="7602331" y="1113926"/>
            <a:ext cx="762482" cy="762207"/>
            <a:chOff x="5201861" y="3625236"/>
            <a:chExt cx="1016511" cy="1016511"/>
          </a:xfrm>
        </p:grpSpPr>
        <p:sp>
          <p:nvSpPr>
            <p:cNvPr id="51" name="椭圆 50"/>
            <p:cNvSpPr/>
            <p:nvPr/>
          </p:nvSpPr>
          <p:spPr>
            <a:xfrm>
              <a:off x="5201861" y="3625236"/>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2" name="椭圆 51"/>
            <p:cNvSpPr/>
            <p:nvPr/>
          </p:nvSpPr>
          <p:spPr>
            <a:xfrm>
              <a:off x="5354466" y="3777840"/>
              <a:ext cx="711301" cy="711301"/>
            </a:xfrm>
            <a:prstGeom prst="ellipse">
              <a:avLst/>
            </a:prstGeom>
            <a:gradFill>
              <a:gsLst>
                <a:gs pos="0">
                  <a:srgbClr val="613971"/>
                </a:gs>
                <a:gs pos="100000">
                  <a:srgbClr val="9961AF"/>
                </a:gs>
              </a:gsLst>
              <a:lin ang="2700000" scaled="1"/>
            </a:gradFill>
            <a:ln w="15875">
              <a:gradFill flip="none" rotWithShape="1">
                <a:gsLst>
                  <a:gs pos="0">
                    <a:srgbClr val="9961AF"/>
                  </a:gs>
                  <a:gs pos="100000">
                    <a:srgbClr val="61397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3" name="文本框 24"/>
            <p:cNvSpPr txBox="1"/>
            <p:nvPr/>
          </p:nvSpPr>
          <p:spPr>
            <a:xfrm>
              <a:off x="5469042" y="3943523"/>
              <a:ext cx="482148" cy="331022"/>
            </a:xfrm>
            <a:prstGeom prst="rect">
              <a:avLst/>
            </a:prstGeom>
            <a:noFill/>
          </p:spPr>
          <p:txBody>
            <a:bodyPr wrap="square" rtlCol="0">
              <a:spAutoFit/>
            </a:bodyPr>
            <a:lstStyle/>
            <a:p>
              <a:pPr algn="ctr"/>
              <a:r>
                <a:rPr lang="en-US" altLang="zh-CN" sz="1013" dirty="0">
                  <a:solidFill>
                    <a:prstClr val="white"/>
                  </a:solidFill>
                  <a:latin typeface="Impact" panose="020B0806030902050204" pitchFamily="34" charset="0"/>
                </a:rPr>
                <a:t>04</a:t>
              </a:r>
              <a:endParaRPr lang="zh-CN" altLang="en-US" sz="1013" dirty="0">
                <a:solidFill>
                  <a:prstClr val="white"/>
                </a:solidFill>
                <a:latin typeface="Impact" panose="020B0806030902050204" pitchFamily="34" charset="0"/>
              </a:endParaRPr>
            </a:p>
          </p:txBody>
        </p:sp>
      </p:grpSp>
      <p:grpSp>
        <p:nvGrpSpPr>
          <p:cNvPr id="54" name="组合 53"/>
          <p:cNvGrpSpPr/>
          <p:nvPr/>
        </p:nvGrpSpPr>
        <p:grpSpPr>
          <a:xfrm>
            <a:off x="4504382" y="2733732"/>
            <a:ext cx="633589" cy="633359"/>
            <a:chOff x="1918742" y="4129763"/>
            <a:chExt cx="844675" cy="844675"/>
          </a:xfrm>
        </p:grpSpPr>
        <p:sp>
          <p:nvSpPr>
            <p:cNvPr id="55" name="圆角矩形 54"/>
            <p:cNvSpPr/>
            <p:nvPr/>
          </p:nvSpPr>
          <p:spPr>
            <a:xfrm>
              <a:off x="1918742" y="4129763"/>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56" name="组合 55"/>
            <p:cNvGrpSpPr/>
            <p:nvPr/>
          </p:nvGrpSpPr>
          <p:grpSpPr>
            <a:xfrm>
              <a:off x="2098359" y="4336336"/>
              <a:ext cx="510310" cy="501435"/>
              <a:chOff x="5037571" y="856343"/>
              <a:chExt cx="715006" cy="702571"/>
            </a:xfrm>
            <a:solidFill>
              <a:srgbClr val="FFB850"/>
            </a:solidFill>
          </p:grpSpPr>
          <p:sp>
            <p:nvSpPr>
              <p:cNvPr id="57" name="Freeform 39"/>
              <p:cNvSpPr>
                <a:spLocks/>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8"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9" name="Freeform 41"/>
              <p:cNvSpPr>
                <a:spLocks/>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60" name="组合 59"/>
          <p:cNvGrpSpPr/>
          <p:nvPr/>
        </p:nvGrpSpPr>
        <p:grpSpPr>
          <a:xfrm>
            <a:off x="6388035" y="2733732"/>
            <a:ext cx="633589" cy="633359"/>
            <a:chOff x="6871763" y="4872542"/>
            <a:chExt cx="844675" cy="844675"/>
          </a:xfrm>
        </p:grpSpPr>
        <p:sp>
          <p:nvSpPr>
            <p:cNvPr id="61" name="圆角矩形 60"/>
            <p:cNvSpPr/>
            <p:nvPr/>
          </p:nvSpPr>
          <p:spPr>
            <a:xfrm>
              <a:off x="6871763" y="4872542"/>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62" name="组合 61"/>
            <p:cNvGrpSpPr/>
            <p:nvPr/>
          </p:nvGrpSpPr>
          <p:grpSpPr>
            <a:xfrm>
              <a:off x="7035919" y="5070283"/>
              <a:ext cx="507134" cy="478887"/>
              <a:chOff x="6460269" y="872801"/>
              <a:chExt cx="709154" cy="669655"/>
            </a:xfrm>
            <a:solidFill>
              <a:srgbClr val="663A77"/>
            </a:solidFill>
          </p:grpSpPr>
          <p:sp>
            <p:nvSpPr>
              <p:cNvPr id="63"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4"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65" name="组合 64"/>
          <p:cNvGrpSpPr/>
          <p:nvPr/>
        </p:nvGrpSpPr>
        <p:grpSpPr>
          <a:xfrm>
            <a:off x="2607195" y="2733732"/>
            <a:ext cx="633589" cy="633359"/>
            <a:chOff x="6785845" y="2983037"/>
            <a:chExt cx="844675" cy="844675"/>
          </a:xfrm>
        </p:grpSpPr>
        <p:sp>
          <p:nvSpPr>
            <p:cNvPr id="66" name="圆角矩形 65"/>
            <p:cNvSpPr/>
            <p:nvPr/>
          </p:nvSpPr>
          <p:spPr>
            <a:xfrm>
              <a:off x="6785845" y="2983037"/>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67" name="组合 66"/>
            <p:cNvGrpSpPr/>
            <p:nvPr/>
          </p:nvGrpSpPr>
          <p:grpSpPr>
            <a:xfrm>
              <a:off x="6965236" y="3174118"/>
              <a:ext cx="480153" cy="483400"/>
              <a:chOff x="5042691" y="2273920"/>
              <a:chExt cx="702937" cy="707692"/>
            </a:xfrm>
            <a:solidFill>
              <a:srgbClr val="01ACBE"/>
            </a:solidFill>
          </p:grpSpPr>
          <p:sp>
            <p:nvSpPr>
              <p:cNvPr id="68"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9"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70" name="组合 69"/>
          <p:cNvGrpSpPr/>
          <p:nvPr/>
        </p:nvGrpSpPr>
        <p:grpSpPr>
          <a:xfrm>
            <a:off x="737075" y="2733732"/>
            <a:ext cx="633589" cy="633359"/>
            <a:chOff x="3881858" y="1485578"/>
            <a:chExt cx="844675" cy="844675"/>
          </a:xfrm>
        </p:grpSpPr>
        <p:sp>
          <p:nvSpPr>
            <p:cNvPr id="71" name="圆角矩形 70"/>
            <p:cNvSpPr/>
            <p:nvPr/>
          </p:nvSpPr>
          <p:spPr>
            <a:xfrm>
              <a:off x="3881858" y="1485578"/>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72" name="组合 71"/>
            <p:cNvGrpSpPr/>
            <p:nvPr/>
          </p:nvGrpSpPr>
          <p:grpSpPr>
            <a:xfrm>
              <a:off x="4092885" y="1696817"/>
              <a:ext cx="425052" cy="422197"/>
              <a:chOff x="6463926" y="2278309"/>
              <a:chExt cx="708057" cy="703302"/>
            </a:xfrm>
            <a:solidFill>
              <a:srgbClr val="E87071"/>
            </a:solidFill>
          </p:grpSpPr>
          <p:sp>
            <p:nvSpPr>
              <p:cNvPr id="73"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4"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5" name="Freeform 32"/>
              <p:cNvSpPr>
                <a:spLocks/>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6"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77" name="组合 76"/>
          <p:cNvGrpSpPr/>
          <p:nvPr/>
        </p:nvGrpSpPr>
        <p:grpSpPr>
          <a:xfrm>
            <a:off x="1159857" y="1986227"/>
            <a:ext cx="1097726" cy="608578"/>
            <a:chOff x="1546275" y="2648911"/>
            <a:chExt cx="1463445" cy="811624"/>
          </a:xfrm>
        </p:grpSpPr>
        <p:sp>
          <p:nvSpPr>
            <p:cNvPr id="78" name="文本框 56"/>
            <p:cNvSpPr txBox="1"/>
            <p:nvPr/>
          </p:nvSpPr>
          <p:spPr>
            <a:xfrm>
              <a:off x="1546275" y="2648911"/>
              <a:ext cx="1308985" cy="369417"/>
            </a:xfrm>
            <a:prstGeom prst="rect">
              <a:avLst/>
            </a:prstGeom>
            <a:noFill/>
          </p:spPr>
          <p:txBody>
            <a:bodyPr wrap="square" rtlCol="0">
              <a:spAutoFit/>
            </a:bodyPr>
            <a:lstStyle/>
            <a:p>
              <a:pPr algn="ctr"/>
              <a:r>
                <a:rPr lang="zh-CN" altLang="en-US" sz="1200" dirty="0">
                  <a:solidFill>
                    <a:srgbClr val="E87071"/>
                  </a:solidFill>
                  <a:latin typeface="时尚中黑简体" panose="01010104010101010101" pitchFamily="2" charset="-122"/>
                  <a:ea typeface="时尚中黑简体" panose="01010104010101010101" pitchFamily="2" charset="-122"/>
                </a:rPr>
                <a:t>Add a title</a:t>
              </a:r>
            </a:p>
          </p:txBody>
        </p:sp>
        <p:sp>
          <p:nvSpPr>
            <p:cNvPr id="79" name="文本框 149"/>
            <p:cNvSpPr txBox="1"/>
            <p:nvPr/>
          </p:nvSpPr>
          <p:spPr>
            <a:xfrm>
              <a:off x="1572580" y="2956691"/>
              <a:ext cx="1437140" cy="503844"/>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a:t>
              </a:r>
            </a:p>
          </p:txBody>
        </p:sp>
      </p:grpSp>
      <p:grpSp>
        <p:nvGrpSpPr>
          <p:cNvPr id="80" name="组合 79"/>
          <p:cNvGrpSpPr/>
          <p:nvPr/>
        </p:nvGrpSpPr>
        <p:grpSpPr>
          <a:xfrm>
            <a:off x="3012909" y="1986223"/>
            <a:ext cx="1122472" cy="608578"/>
            <a:chOff x="4016688" y="2648911"/>
            <a:chExt cx="1496435" cy="811626"/>
          </a:xfrm>
        </p:grpSpPr>
        <p:sp>
          <p:nvSpPr>
            <p:cNvPr id="81" name="文本框 59"/>
            <p:cNvSpPr txBox="1"/>
            <p:nvPr/>
          </p:nvSpPr>
          <p:spPr>
            <a:xfrm>
              <a:off x="4016688" y="2648911"/>
              <a:ext cx="1300391" cy="369418"/>
            </a:xfrm>
            <a:prstGeom prst="rect">
              <a:avLst/>
            </a:prstGeom>
            <a:noFill/>
          </p:spPr>
          <p:txBody>
            <a:bodyPr wrap="square" rtlCol="0">
              <a:spAutoFit/>
            </a:bodyPr>
            <a:lstStyle/>
            <a:p>
              <a:pPr algn="ctr"/>
              <a:r>
                <a:rPr lang="zh-CN" altLang="en-US" sz="1200" dirty="0">
                  <a:solidFill>
                    <a:srgbClr val="01ACBE"/>
                  </a:solidFill>
                  <a:latin typeface="时尚中黑简体" panose="01010104010101010101" pitchFamily="2" charset="-122"/>
                  <a:ea typeface="时尚中黑简体" panose="01010104010101010101" pitchFamily="2" charset="-122"/>
                </a:rPr>
                <a:t>Add a title</a:t>
              </a:r>
            </a:p>
          </p:txBody>
        </p:sp>
        <p:sp>
          <p:nvSpPr>
            <p:cNvPr id="82" name="文本框 149"/>
            <p:cNvSpPr txBox="1"/>
            <p:nvPr/>
          </p:nvSpPr>
          <p:spPr>
            <a:xfrm>
              <a:off x="4075983" y="2956692"/>
              <a:ext cx="1437140" cy="503845"/>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a:t>
              </a:r>
            </a:p>
          </p:txBody>
        </p:sp>
      </p:grpSp>
      <p:grpSp>
        <p:nvGrpSpPr>
          <p:cNvPr id="83" name="组合 82"/>
          <p:cNvGrpSpPr/>
          <p:nvPr/>
        </p:nvGrpSpPr>
        <p:grpSpPr>
          <a:xfrm>
            <a:off x="4946959" y="1986223"/>
            <a:ext cx="1077995" cy="608578"/>
            <a:chOff x="6595085" y="2648911"/>
            <a:chExt cx="1437140" cy="811626"/>
          </a:xfrm>
        </p:grpSpPr>
        <p:sp>
          <p:nvSpPr>
            <p:cNvPr id="84" name="文本框 68"/>
            <p:cNvSpPr txBox="1"/>
            <p:nvPr/>
          </p:nvSpPr>
          <p:spPr>
            <a:xfrm>
              <a:off x="6595086" y="2648911"/>
              <a:ext cx="1282596" cy="369418"/>
            </a:xfrm>
            <a:prstGeom prst="rect">
              <a:avLst/>
            </a:prstGeom>
            <a:noFill/>
          </p:spPr>
          <p:txBody>
            <a:bodyPr wrap="square" rtlCol="0">
              <a:spAutoFit/>
            </a:bodyPr>
            <a:lstStyle/>
            <a:p>
              <a:pPr algn="ctr"/>
              <a:r>
                <a:rPr lang="zh-CN" altLang="en-US" sz="1200" dirty="0">
                  <a:solidFill>
                    <a:srgbClr val="FFB850"/>
                  </a:solidFill>
                  <a:latin typeface="时尚中黑简体" panose="01010104010101010101" pitchFamily="2" charset="-122"/>
                  <a:ea typeface="时尚中黑简体" panose="01010104010101010101" pitchFamily="2" charset="-122"/>
                </a:rPr>
                <a:t>Add a title</a:t>
              </a:r>
            </a:p>
          </p:txBody>
        </p:sp>
        <p:sp>
          <p:nvSpPr>
            <p:cNvPr id="85" name="文本框 149"/>
            <p:cNvSpPr txBox="1"/>
            <p:nvPr/>
          </p:nvSpPr>
          <p:spPr>
            <a:xfrm>
              <a:off x="6595085" y="2956692"/>
              <a:ext cx="1437140" cy="503845"/>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a:t>
              </a:r>
            </a:p>
          </p:txBody>
        </p:sp>
      </p:grpSp>
      <p:grpSp>
        <p:nvGrpSpPr>
          <p:cNvPr id="86" name="组合 85"/>
          <p:cNvGrpSpPr/>
          <p:nvPr/>
        </p:nvGrpSpPr>
        <p:grpSpPr>
          <a:xfrm>
            <a:off x="6748745" y="1986224"/>
            <a:ext cx="1154002" cy="608577"/>
            <a:chOff x="8997158" y="2648911"/>
            <a:chExt cx="1538470" cy="811625"/>
          </a:xfrm>
        </p:grpSpPr>
        <p:sp>
          <p:nvSpPr>
            <p:cNvPr id="87" name="文本框 65"/>
            <p:cNvSpPr txBox="1"/>
            <p:nvPr/>
          </p:nvSpPr>
          <p:spPr>
            <a:xfrm>
              <a:off x="8997158" y="2648911"/>
              <a:ext cx="1342343" cy="369418"/>
            </a:xfrm>
            <a:prstGeom prst="rect">
              <a:avLst/>
            </a:prstGeom>
            <a:noFill/>
          </p:spPr>
          <p:txBody>
            <a:bodyPr wrap="square" rtlCol="0">
              <a:spAutoFit/>
            </a:bodyPr>
            <a:lstStyle/>
            <a:p>
              <a:pPr algn="ctr"/>
              <a:r>
                <a:rPr lang="zh-CN" altLang="en-US" sz="1200" dirty="0">
                  <a:solidFill>
                    <a:srgbClr val="663A77"/>
                  </a:solidFill>
                  <a:latin typeface="时尚中黑简体" panose="01010104010101010101" pitchFamily="2" charset="-122"/>
                  <a:ea typeface="时尚中黑简体" panose="01010104010101010101" pitchFamily="2" charset="-122"/>
                </a:rPr>
                <a:t>Add a title</a:t>
              </a:r>
            </a:p>
          </p:txBody>
        </p:sp>
        <p:sp>
          <p:nvSpPr>
            <p:cNvPr id="88" name="文本框 149"/>
            <p:cNvSpPr txBox="1"/>
            <p:nvPr/>
          </p:nvSpPr>
          <p:spPr>
            <a:xfrm>
              <a:off x="9098488" y="2956691"/>
              <a:ext cx="1437140" cy="503845"/>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a:t>
              </a:r>
            </a:p>
          </p:txBody>
        </p:sp>
      </p:grpSp>
      <p:sp>
        <p:nvSpPr>
          <p:cNvPr id="89" name="矩形 88"/>
          <p:cNvSpPr/>
          <p:nvPr/>
        </p:nvSpPr>
        <p:spPr>
          <a:xfrm>
            <a:off x="0" y="3668791"/>
            <a:ext cx="9144001" cy="1116692"/>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397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0" name="文本框 129"/>
          <p:cNvSpPr txBox="1"/>
          <p:nvPr/>
        </p:nvSpPr>
        <p:spPr>
          <a:xfrm>
            <a:off x="791088" y="3847652"/>
            <a:ext cx="7598930" cy="819455"/>
          </a:xfrm>
          <a:prstGeom prst="rect">
            <a:avLst/>
          </a:prstGeom>
          <a:noFill/>
        </p:spPr>
        <p:txBody>
          <a:bodyPr wrap="square" rtlCol="0">
            <a:spAutoFit/>
          </a:bodyPr>
          <a:lstStyle/>
          <a:p>
            <a:pPr algn="just">
              <a:lnSpc>
                <a:spcPct val="15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Introduction Click to add text description details Click to add text description details Click to add text description details Click to add text description details introduction Click to add text description details click add text description details</a:t>
            </a:r>
          </a:p>
        </p:txBody>
      </p:sp>
    </p:spTree>
    <p:extLst>
      <p:ext uri="{BB962C8B-B14F-4D97-AF65-F5344CB8AC3E}">
        <p14:creationId xmlns:p14="http://schemas.microsoft.com/office/powerpoint/2010/main" val="51195599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 fill="hold"/>
                                        <p:tgtEl>
                                          <p:spTgt spid="8"/>
                                        </p:tgtEl>
                                        <p:attrNameLst>
                                          <p:attrName>ppt_w</p:attrName>
                                        </p:attrNameLst>
                                      </p:cBhvr>
                                      <p:tavLst>
                                        <p:tav tm="0">
                                          <p:val>
                                            <p:fltVal val="0"/>
                                          </p:val>
                                        </p:tav>
                                        <p:tav tm="100000">
                                          <p:val>
                                            <p:strVal val="#ppt_w"/>
                                          </p:val>
                                        </p:tav>
                                      </p:tavLst>
                                    </p:anim>
                                    <p:anim calcmode="lin" valueType="num">
                                      <p:cBhvr>
                                        <p:cTn id="8" dur="100" fill="hold"/>
                                        <p:tgtEl>
                                          <p:spTgt spid="8"/>
                                        </p:tgtEl>
                                        <p:attrNameLst>
                                          <p:attrName>ppt_h</p:attrName>
                                        </p:attrNameLst>
                                      </p:cBhvr>
                                      <p:tavLst>
                                        <p:tav tm="0">
                                          <p:val>
                                            <p:fltVal val="0"/>
                                          </p:val>
                                        </p:tav>
                                        <p:tav tm="100000">
                                          <p:val>
                                            <p:strVal val="#ppt_h"/>
                                          </p:val>
                                        </p:tav>
                                      </p:tavLst>
                                    </p:anim>
                                    <p:animEffect transition="in" filter="fade">
                                      <p:cBhvr>
                                        <p:cTn id="9" dur="100"/>
                                        <p:tgtEl>
                                          <p:spTgt spid="8"/>
                                        </p:tgtEl>
                                      </p:cBhvr>
                                    </p:animEffect>
                                  </p:childTnLst>
                                </p:cTn>
                              </p:par>
                              <p:par>
                                <p:cTn id="10" presetID="6" presetClass="emph" presetSubtype="0" fill="hold" nodeType="withEffect">
                                  <p:stCondLst>
                                    <p:cond delay="100"/>
                                  </p:stCondLst>
                                  <p:childTnLst>
                                    <p:animScale>
                                      <p:cBhvr>
                                        <p:cTn id="11" dur="100" fill="hold"/>
                                        <p:tgtEl>
                                          <p:spTgt spid="8"/>
                                        </p:tgtEl>
                                      </p:cBhvr>
                                      <p:by x="110000" y="110000"/>
                                    </p:animScale>
                                  </p:childTnLst>
                                </p:cTn>
                              </p:par>
                              <p:par>
                                <p:cTn id="12" presetID="6" presetClass="emph" presetSubtype="0" fill="hold" nodeType="withEffect">
                                  <p:stCondLst>
                                    <p:cond delay="200"/>
                                  </p:stCondLst>
                                  <p:childTnLst>
                                    <p:animScale>
                                      <p:cBhvr>
                                        <p:cTn id="13" dur="200" fill="hold"/>
                                        <p:tgtEl>
                                          <p:spTgt spid="8"/>
                                        </p:tgtEl>
                                      </p:cBhvr>
                                      <p:by x="90000" y="90000"/>
                                    </p:animScale>
                                  </p:childTnLst>
                                </p:cTn>
                              </p:par>
                              <p:par>
                                <p:cTn id="14" presetID="6" presetClass="emph" presetSubtype="0" fill="hold" nodeType="withEffect">
                                  <p:stCondLst>
                                    <p:cond delay="400"/>
                                  </p:stCondLst>
                                  <p:childTnLst>
                                    <p:animScale>
                                      <p:cBhvr>
                                        <p:cTn id="15" dur="100" fill="hold"/>
                                        <p:tgtEl>
                                          <p:spTgt spid="8"/>
                                        </p:tgtEl>
                                      </p:cBhvr>
                                      <p:by x="105000" y="105000"/>
                                    </p:animScale>
                                  </p:childTnLst>
                                </p:cTn>
                              </p:par>
                              <p:par>
                                <p:cTn id="16" presetID="6" presetClass="emph" presetSubtype="0" fill="hold" nodeType="withEffect">
                                  <p:stCondLst>
                                    <p:cond delay="500"/>
                                  </p:stCondLst>
                                  <p:childTnLst>
                                    <p:animScale>
                                      <p:cBhvr>
                                        <p:cTn id="17" dur="200" fill="hold"/>
                                        <p:tgtEl>
                                          <p:spTgt spid="8"/>
                                        </p:tgtEl>
                                      </p:cBhvr>
                                      <p:by x="95000" y="95000"/>
                                    </p:animScale>
                                  </p:childTnLst>
                                </p:cTn>
                              </p:par>
                            </p:childTnLst>
                          </p:cTn>
                        </p:par>
                        <p:par>
                          <p:cTn id="18" fill="hold">
                            <p:stCondLst>
                              <p:cond delay="700"/>
                            </p:stCondLst>
                            <p:childTnLst>
                              <p:par>
                                <p:cTn id="19" presetID="53" presetClass="entr" presetSubtype="16"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 fill="hold"/>
                                        <p:tgtEl>
                                          <p:spTgt spid="33"/>
                                        </p:tgtEl>
                                        <p:attrNameLst>
                                          <p:attrName>ppt_w</p:attrName>
                                        </p:attrNameLst>
                                      </p:cBhvr>
                                      <p:tavLst>
                                        <p:tav tm="0">
                                          <p:val>
                                            <p:fltVal val="0"/>
                                          </p:val>
                                        </p:tav>
                                        <p:tav tm="100000">
                                          <p:val>
                                            <p:strVal val="#ppt_w"/>
                                          </p:val>
                                        </p:tav>
                                      </p:tavLst>
                                    </p:anim>
                                    <p:anim calcmode="lin" valueType="num">
                                      <p:cBhvr>
                                        <p:cTn id="22" dur="100" fill="hold"/>
                                        <p:tgtEl>
                                          <p:spTgt spid="33"/>
                                        </p:tgtEl>
                                        <p:attrNameLst>
                                          <p:attrName>ppt_h</p:attrName>
                                        </p:attrNameLst>
                                      </p:cBhvr>
                                      <p:tavLst>
                                        <p:tav tm="0">
                                          <p:val>
                                            <p:fltVal val="0"/>
                                          </p:val>
                                        </p:tav>
                                        <p:tav tm="100000">
                                          <p:val>
                                            <p:strVal val="#ppt_h"/>
                                          </p:val>
                                        </p:tav>
                                      </p:tavLst>
                                    </p:anim>
                                    <p:animEffect transition="in" filter="fade">
                                      <p:cBhvr>
                                        <p:cTn id="23" dur="100"/>
                                        <p:tgtEl>
                                          <p:spTgt spid="33"/>
                                        </p:tgtEl>
                                      </p:cBhvr>
                                    </p:animEffect>
                                  </p:childTnLst>
                                </p:cTn>
                              </p:par>
                              <p:par>
                                <p:cTn id="24" presetID="6" presetClass="emph" presetSubtype="0" fill="hold" nodeType="withEffect">
                                  <p:stCondLst>
                                    <p:cond delay="100"/>
                                  </p:stCondLst>
                                  <p:childTnLst>
                                    <p:animScale>
                                      <p:cBhvr>
                                        <p:cTn id="25" dur="100" fill="hold"/>
                                        <p:tgtEl>
                                          <p:spTgt spid="33"/>
                                        </p:tgtEl>
                                      </p:cBhvr>
                                      <p:by x="110000" y="110000"/>
                                    </p:animScale>
                                  </p:childTnLst>
                                </p:cTn>
                              </p:par>
                              <p:par>
                                <p:cTn id="26" presetID="6" presetClass="emph" presetSubtype="0" fill="hold" nodeType="withEffect">
                                  <p:stCondLst>
                                    <p:cond delay="200"/>
                                  </p:stCondLst>
                                  <p:childTnLst>
                                    <p:animScale>
                                      <p:cBhvr>
                                        <p:cTn id="27" dur="200" fill="hold"/>
                                        <p:tgtEl>
                                          <p:spTgt spid="33"/>
                                        </p:tgtEl>
                                      </p:cBhvr>
                                      <p:by x="90000" y="90000"/>
                                    </p:animScale>
                                  </p:childTnLst>
                                </p:cTn>
                              </p:par>
                              <p:par>
                                <p:cTn id="28" presetID="6" presetClass="emph" presetSubtype="0" fill="hold" nodeType="withEffect">
                                  <p:stCondLst>
                                    <p:cond delay="400"/>
                                  </p:stCondLst>
                                  <p:childTnLst>
                                    <p:animScale>
                                      <p:cBhvr>
                                        <p:cTn id="29" dur="100" fill="hold"/>
                                        <p:tgtEl>
                                          <p:spTgt spid="33"/>
                                        </p:tgtEl>
                                      </p:cBhvr>
                                      <p:by x="105000" y="105000"/>
                                    </p:animScale>
                                  </p:childTnLst>
                                </p:cTn>
                              </p:par>
                              <p:par>
                                <p:cTn id="30" presetID="6" presetClass="emph" presetSubtype="0" fill="hold" nodeType="withEffect">
                                  <p:stCondLst>
                                    <p:cond delay="500"/>
                                  </p:stCondLst>
                                  <p:childTnLst>
                                    <p:animScale>
                                      <p:cBhvr>
                                        <p:cTn id="31" dur="200" fill="hold"/>
                                        <p:tgtEl>
                                          <p:spTgt spid="33"/>
                                        </p:tgtEl>
                                      </p:cBhvr>
                                      <p:by x="95000" y="95000"/>
                                    </p:animScale>
                                  </p:childTnLst>
                                </p:cTn>
                              </p:par>
                            </p:childTnLst>
                          </p:cTn>
                        </p:par>
                        <p:par>
                          <p:cTn id="32" fill="hold">
                            <p:stCondLst>
                              <p:cond delay="140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 fill="hold"/>
                                        <p:tgtEl>
                                          <p:spTgt spid="21"/>
                                        </p:tgtEl>
                                        <p:attrNameLst>
                                          <p:attrName>ppt_w</p:attrName>
                                        </p:attrNameLst>
                                      </p:cBhvr>
                                      <p:tavLst>
                                        <p:tav tm="0">
                                          <p:val>
                                            <p:fltVal val="0"/>
                                          </p:val>
                                        </p:tav>
                                        <p:tav tm="100000">
                                          <p:val>
                                            <p:strVal val="#ppt_w"/>
                                          </p:val>
                                        </p:tav>
                                      </p:tavLst>
                                    </p:anim>
                                    <p:anim calcmode="lin" valueType="num">
                                      <p:cBhvr>
                                        <p:cTn id="36" dur="100" fill="hold"/>
                                        <p:tgtEl>
                                          <p:spTgt spid="21"/>
                                        </p:tgtEl>
                                        <p:attrNameLst>
                                          <p:attrName>ppt_h</p:attrName>
                                        </p:attrNameLst>
                                      </p:cBhvr>
                                      <p:tavLst>
                                        <p:tav tm="0">
                                          <p:val>
                                            <p:fltVal val="0"/>
                                          </p:val>
                                        </p:tav>
                                        <p:tav tm="100000">
                                          <p:val>
                                            <p:strVal val="#ppt_h"/>
                                          </p:val>
                                        </p:tav>
                                      </p:tavLst>
                                    </p:anim>
                                    <p:animEffect transition="in" filter="fade">
                                      <p:cBhvr>
                                        <p:cTn id="37" dur="100"/>
                                        <p:tgtEl>
                                          <p:spTgt spid="21"/>
                                        </p:tgtEl>
                                      </p:cBhvr>
                                    </p:animEffect>
                                  </p:childTnLst>
                                </p:cTn>
                              </p:par>
                              <p:par>
                                <p:cTn id="38" presetID="6" presetClass="emph" presetSubtype="0" fill="hold" nodeType="withEffect">
                                  <p:stCondLst>
                                    <p:cond delay="100"/>
                                  </p:stCondLst>
                                  <p:childTnLst>
                                    <p:animScale>
                                      <p:cBhvr>
                                        <p:cTn id="39" dur="100" fill="hold"/>
                                        <p:tgtEl>
                                          <p:spTgt spid="21"/>
                                        </p:tgtEl>
                                      </p:cBhvr>
                                      <p:by x="110000" y="110000"/>
                                    </p:animScale>
                                  </p:childTnLst>
                                </p:cTn>
                              </p:par>
                              <p:par>
                                <p:cTn id="40" presetID="6" presetClass="emph" presetSubtype="0" fill="hold" nodeType="withEffect">
                                  <p:stCondLst>
                                    <p:cond delay="200"/>
                                  </p:stCondLst>
                                  <p:childTnLst>
                                    <p:animScale>
                                      <p:cBhvr>
                                        <p:cTn id="41" dur="200" fill="hold"/>
                                        <p:tgtEl>
                                          <p:spTgt spid="21"/>
                                        </p:tgtEl>
                                      </p:cBhvr>
                                      <p:by x="90000" y="90000"/>
                                    </p:animScale>
                                  </p:childTnLst>
                                </p:cTn>
                              </p:par>
                              <p:par>
                                <p:cTn id="42" presetID="6" presetClass="emph" presetSubtype="0" fill="hold" nodeType="withEffect">
                                  <p:stCondLst>
                                    <p:cond delay="400"/>
                                  </p:stCondLst>
                                  <p:childTnLst>
                                    <p:animScale>
                                      <p:cBhvr>
                                        <p:cTn id="43" dur="100" fill="hold"/>
                                        <p:tgtEl>
                                          <p:spTgt spid="21"/>
                                        </p:tgtEl>
                                      </p:cBhvr>
                                      <p:by x="105000" y="105000"/>
                                    </p:animScale>
                                  </p:childTnLst>
                                </p:cTn>
                              </p:par>
                              <p:par>
                                <p:cTn id="44" presetID="6" presetClass="emph" presetSubtype="0" fill="hold" nodeType="withEffect">
                                  <p:stCondLst>
                                    <p:cond delay="500"/>
                                  </p:stCondLst>
                                  <p:childTnLst>
                                    <p:animScale>
                                      <p:cBhvr>
                                        <p:cTn id="45" dur="200" fill="hold"/>
                                        <p:tgtEl>
                                          <p:spTgt spid="21"/>
                                        </p:tgtEl>
                                      </p:cBhvr>
                                      <p:by x="95000" y="95000"/>
                                    </p:animScale>
                                  </p:childTnLst>
                                </p:cTn>
                              </p:par>
                            </p:childTnLst>
                          </p:cTn>
                        </p:par>
                        <p:par>
                          <p:cTn id="46" fill="hold">
                            <p:stCondLst>
                              <p:cond delay="210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 fill="hold"/>
                                        <p:tgtEl>
                                          <p:spTgt spid="15"/>
                                        </p:tgtEl>
                                        <p:attrNameLst>
                                          <p:attrName>ppt_w</p:attrName>
                                        </p:attrNameLst>
                                      </p:cBhvr>
                                      <p:tavLst>
                                        <p:tav tm="0">
                                          <p:val>
                                            <p:fltVal val="0"/>
                                          </p:val>
                                        </p:tav>
                                        <p:tav tm="100000">
                                          <p:val>
                                            <p:strVal val="#ppt_w"/>
                                          </p:val>
                                        </p:tav>
                                      </p:tavLst>
                                    </p:anim>
                                    <p:anim calcmode="lin" valueType="num">
                                      <p:cBhvr>
                                        <p:cTn id="50" dur="100" fill="hold"/>
                                        <p:tgtEl>
                                          <p:spTgt spid="15"/>
                                        </p:tgtEl>
                                        <p:attrNameLst>
                                          <p:attrName>ppt_h</p:attrName>
                                        </p:attrNameLst>
                                      </p:cBhvr>
                                      <p:tavLst>
                                        <p:tav tm="0">
                                          <p:val>
                                            <p:fltVal val="0"/>
                                          </p:val>
                                        </p:tav>
                                        <p:tav tm="100000">
                                          <p:val>
                                            <p:strVal val="#ppt_h"/>
                                          </p:val>
                                        </p:tav>
                                      </p:tavLst>
                                    </p:anim>
                                    <p:animEffect transition="in" filter="fade">
                                      <p:cBhvr>
                                        <p:cTn id="51" dur="100"/>
                                        <p:tgtEl>
                                          <p:spTgt spid="15"/>
                                        </p:tgtEl>
                                      </p:cBhvr>
                                    </p:animEffect>
                                  </p:childTnLst>
                                </p:cTn>
                              </p:par>
                              <p:par>
                                <p:cTn id="52" presetID="6" presetClass="emph" presetSubtype="0" fill="hold" nodeType="withEffect">
                                  <p:stCondLst>
                                    <p:cond delay="100"/>
                                  </p:stCondLst>
                                  <p:childTnLst>
                                    <p:animScale>
                                      <p:cBhvr>
                                        <p:cTn id="53" dur="100" fill="hold"/>
                                        <p:tgtEl>
                                          <p:spTgt spid="15"/>
                                        </p:tgtEl>
                                      </p:cBhvr>
                                      <p:by x="110000" y="110000"/>
                                    </p:animScale>
                                  </p:childTnLst>
                                </p:cTn>
                              </p:par>
                              <p:par>
                                <p:cTn id="54" presetID="6" presetClass="emph" presetSubtype="0" fill="hold" nodeType="withEffect">
                                  <p:stCondLst>
                                    <p:cond delay="200"/>
                                  </p:stCondLst>
                                  <p:childTnLst>
                                    <p:animScale>
                                      <p:cBhvr>
                                        <p:cTn id="55" dur="200" fill="hold"/>
                                        <p:tgtEl>
                                          <p:spTgt spid="15"/>
                                        </p:tgtEl>
                                      </p:cBhvr>
                                      <p:by x="90000" y="90000"/>
                                    </p:animScale>
                                  </p:childTnLst>
                                </p:cTn>
                              </p:par>
                              <p:par>
                                <p:cTn id="56" presetID="6" presetClass="emph" presetSubtype="0" fill="hold" nodeType="withEffect">
                                  <p:stCondLst>
                                    <p:cond delay="400"/>
                                  </p:stCondLst>
                                  <p:childTnLst>
                                    <p:animScale>
                                      <p:cBhvr>
                                        <p:cTn id="57" dur="100" fill="hold"/>
                                        <p:tgtEl>
                                          <p:spTgt spid="15"/>
                                        </p:tgtEl>
                                      </p:cBhvr>
                                      <p:by x="105000" y="105000"/>
                                    </p:animScale>
                                  </p:childTnLst>
                                </p:cTn>
                              </p:par>
                              <p:par>
                                <p:cTn id="58" presetID="6" presetClass="emph" presetSubtype="0" fill="hold" nodeType="withEffect">
                                  <p:stCondLst>
                                    <p:cond delay="500"/>
                                  </p:stCondLst>
                                  <p:childTnLst>
                                    <p:animScale>
                                      <p:cBhvr>
                                        <p:cTn id="59" dur="200" fill="hold"/>
                                        <p:tgtEl>
                                          <p:spTgt spid="15"/>
                                        </p:tgtEl>
                                      </p:cBhvr>
                                      <p:by x="95000" y="95000"/>
                                    </p:animScale>
                                  </p:childTnLst>
                                </p:cTn>
                              </p:par>
                            </p:childTnLst>
                          </p:cTn>
                        </p:par>
                        <p:par>
                          <p:cTn id="60" fill="hold">
                            <p:stCondLst>
                              <p:cond delay="2800"/>
                            </p:stCondLst>
                            <p:childTnLst>
                              <p:par>
                                <p:cTn id="61" presetID="23" presetClass="entr" presetSubtype="32"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strVal val="4*#ppt_w"/>
                                          </p:val>
                                        </p:tav>
                                        <p:tav tm="100000">
                                          <p:val>
                                            <p:strVal val="#ppt_w"/>
                                          </p:val>
                                        </p:tav>
                                      </p:tavLst>
                                    </p:anim>
                                    <p:anim calcmode="lin" valueType="num">
                                      <p:cBhvr>
                                        <p:cTn id="64" dur="500" fill="hold"/>
                                        <p:tgtEl>
                                          <p:spTgt spid="38"/>
                                        </p:tgtEl>
                                        <p:attrNameLst>
                                          <p:attrName>ppt_h</p:attrName>
                                        </p:attrNameLst>
                                      </p:cBhvr>
                                      <p:tavLst>
                                        <p:tav tm="0">
                                          <p:val>
                                            <p:strVal val="4*#ppt_h"/>
                                          </p:val>
                                        </p:tav>
                                        <p:tav tm="100000">
                                          <p:val>
                                            <p:strVal val="#ppt_h"/>
                                          </p:val>
                                        </p:tav>
                                      </p:tavLst>
                                    </p:anim>
                                  </p:childTnLst>
                                </p:cTn>
                              </p:par>
                            </p:childTnLst>
                          </p:cTn>
                        </p:par>
                        <p:par>
                          <p:cTn id="65" fill="hold">
                            <p:stCondLst>
                              <p:cond delay="3300"/>
                            </p:stCondLst>
                            <p:childTnLst>
                              <p:par>
                                <p:cTn id="66" presetID="23" presetClass="entr" presetSubtype="32"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strVal val="4*#ppt_w"/>
                                          </p:val>
                                        </p:tav>
                                        <p:tav tm="100000">
                                          <p:val>
                                            <p:strVal val="#ppt_w"/>
                                          </p:val>
                                        </p:tav>
                                      </p:tavLst>
                                    </p:anim>
                                    <p:anim calcmode="lin" valueType="num">
                                      <p:cBhvr>
                                        <p:cTn id="69" dur="500" fill="hold"/>
                                        <p:tgtEl>
                                          <p:spTgt spid="46"/>
                                        </p:tgtEl>
                                        <p:attrNameLst>
                                          <p:attrName>ppt_h</p:attrName>
                                        </p:attrNameLst>
                                      </p:cBhvr>
                                      <p:tavLst>
                                        <p:tav tm="0">
                                          <p:val>
                                            <p:strVal val="4*#ppt_h"/>
                                          </p:val>
                                        </p:tav>
                                        <p:tav tm="100000">
                                          <p:val>
                                            <p:strVal val="#ppt_h"/>
                                          </p:val>
                                        </p:tav>
                                      </p:tavLst>
                                    </p:anim>
                                  </p:childTnLst>
                                </p:cTn>
                              </p:par>
                            </p:childTnLst>
                          </p:cTn>
                        </p:par>
                        <p:par>
                          <p:cTn id="70" fill="hold">
                            <p:stCondLst>
                              <p:cond delay="3800"/>
                            </p:stCondLst>
                            <p:childTnLst>
                              <p:par>
                                <p:cTn id="71" presetID="23" presetClass="entr" presetSubtype="32"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p:cTn id="73" dur="500" fill="hold"/>
                                        <p:tgtEl>
                                          <p:spTgt spid="42"/>
                                        </p:tgtEl>
                                        <p:attrNameLst>
                                          <p:attrName>ppt_w</p:attrName>
                                        </p:attrNameLst>
                                      </p:cBhvr>
                                      <p:tavLst>
                                        <p:tav tm="0">
                                          <p:val>
                                            <p:strVal val="4*#ppt_w"/>
                                          </p:val>
                                        </p:tav>
                                        <p:tav tm="100000">
                                          <p:val>
                                            <p:strVal val="#ppt_w"/>
                                          </p:val>
                                        </p:tav>
                                      </p:tavLst>
                                    </p:anim>
                                    <p:anim calcmode="lin" valueType="num">
                                      <p:cBhvr>
                                        <p:cTn id="74" dur="500" fill="hold"/>
                                        <p:tgtEl>
                                          <p:spTgt spid="42"/>
                                        </p:tgtEl>
                                        <p:attrNameLst>
                                          <p:attrName>ppt_h</p:attrName>
                                        </p:attrNameLst>
                                      </p:cBhvr>
                                      <p:tavLst>
                                        <p:tav tm="0">
                                          <p:val>
                                            <p:strVal val="4*#ppt_h"/>
                                          </p:val>
                                        </p:tav>
                                        <p:tav tm="100000">
                                          <p:val>
                                            <p:strVal val="#ppt_h"/>
                                          </p:val>
                                        </p:tav>
                                      </p:tavLst>
                                    </p:anim>
                                  </p:childTnLst>
                                </p:cTn>
                              </p:par>
                            </p:childTnLst>
                          </p:cTn>
                        </p:par>
                        <p:par>
                          <p:cTn id="75" fill="hold">
                            <p:stCondLst>
                              <p:cond delay="4300"/>
                            </p:stCondLst>
                            <p:childTnLst>
                              <p:par>
                                <p:cTn id="76" presetID="23" presetClass="entr" presetSubtype="32" fill="hold" nodeType="afterEffect">
                                  <p:stCondLst>
                                    <p:cond delay="0"/>
                                  </p:stCondLst>
                                  <p:childTnLst>
                                    <p:set>
                                      <p:cBhvr>
                                        <p:cTn id="77" dur="1" fill="hold">
                                          <p:stCondLst>
                                            <p:cond delay="0"/>
                                          </p:stCondLst>
                                        </p:cTn>
                                        <p:tgtEl>
                                          <p:spTgt spid="50"/>
                                        </p:tgtEl>
                                        <p:attrNameLst>
                                          <p:attrName>style.visibility</p:attrName>
                                        </p:attrNameLst>
                                      </p:cBhvr>
                                      <p:to>
                                        <p:strVal val="visible"/>
                                      </p:to>
                                    </p:set>
                                    <p:anim calcmode="lin" valueType="num">
                                      <p:cBhvr>
                                        <p:cTn id="78" dur="500" fill="hold"/>
                                        <p:tgtEl>
                                          <p:spTgt spid="50"/>
                                        </p:tgtEl>
                                        <p:attrNameLst>
                                          <p:attrName>ppt_w</p:attrName>
                                        </p:attrNameLst>
                                      </p:cBhvr>
                                      <p:tavLst>
                                        <p:tav tm="0">
                                          <p:val>
                                            <p:strVal val="4*#ppt_w"/>
                                          </p:val>
                                        </p:tav>
                                        <p:tav tm="100000">
                                          <p:val>
                                            <p:strVal val="#ppt_w"/>
                                          </p:val>
                                        </p:tav>
                                      </p:tavLst>
                                    </p:anim>
                                    <p:anim calcmode="lin" valueType="num">
                                      <p:cBhvr>
                                        <p:cTn id="79" dur="500" fill="hold"/>
                                        <p:tgtEl>
                                          <p:spTgt spid="50"/>
                                        </p:tgtEl>
                                        <p:attrNameLst>
                                          <p:attrName>ppt_h</p:attrName>
                                        </p:attrNameLst>
                                      </p:cBhvr>
                                      <p:tavLst>
                                        <p:tav tm="0">
                                          <p:val>
                                            <p:strVal val="4*#ppt_h"/>
                                          </p:val>
                                        </p:tav>
                                        <p:tav tm="100000">
                                          <p:val>
                                            <p:strVal val="#ppt_h"/>
                                          </p:val>
                                        </p:tav>
                                      </p:tavLst>
                                    </p:anim>
                                  </p:childTnLst>
                                </p:cTn>
                              </p:par>
                            </p:childTnLst>
                          </p:cTn>
                        </p:par>
                        <p:par>
                          <p:cTn id="80" fill="hold">
                            <p:stCondLst>
                              <p:cond delay="4800"/>
                            </p:stCondLst>
                            <p:childTnLst>
                              <p:par>
                                <p:cTn id="81" presetID="37" presetClass="entr" presetSubtype="0"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1000"/>
                                        <p:tgtEl>
                                          <p:spTgt spid="70"/>
                                        </p:tgtEl>
                                      </p:cBhvr>
                                    </p:animEffect>
                                    <p:anim calcmode="lin" valueType="num">
                                      <p:cBhvr>
                                        <p:cTn id="84" dur="1000" fill="hold"/>
                                        <p:tgtEl>
                                          <p:spTgt spid="70"/>
                                        </p:tgtEl>
                                        <p:attrNameLst>
                                          <p:attrName>ppt_x</p:attrName>
                                        </p:attrNameLst>
                                      </p:cBhvr>
                                      <p:tavLst>
                                        <p:tav tm="0">
                                          <p:val>
                                            <p:strVal val="#ppt_x"/>
                                          </p:val>
                                        </p:tav>
                                        <p:tav tm="100000">
                                          <p:val>
                                            <p:strVal val="#ppt_x"/>
                                          </p:val>
                                        </p:tav>
                                      </p:tavLst>
                                    </p:anim>
                                    <p:anim calcmode="lin" valueType="num">
                                      <p:cBhvr>
                                        <p:cTn id="85" dur="900" decel="100000" fill="hold"/>
                                        <p:tgtEl>
                                          <p:spTgt spid="70"/>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par>
                                <p:cTn id="87" presetID="37" presetClass="entr" presetSubtype="0" fill="hold" nodeType="withEffect">
                                  <p:stCondLst>
                                    <p:cond delay="25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900" decel="100000" fill="hold"/>
                                        <p:tgtEl>
                                          <p:spTgt spid="65"/>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93" presetID="37" presetClass="entr" presetSubtype="0" fill="hold" nodeType="withEffect">
                                  <p:stCondLst>
                                    <p:cond delay="5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900" decel="100000" fill="hold"/>
                                        <p:tgtEl>
                                          <p:spTgt spid="54"/>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99" presetID="37" presetClass="entr" presetSubtype="0" fill="hold" nodeType="withEffect">
                                  <p:stCondLst>
                                    <p:cond delay="750"/>
                                  </p:stCondLst>
                                  <p:childTnLst>
                                    <p:set>
                                      <p:cBhvr>
                                        <p:cTn id="100" dur="1" fill="hold">
                                          <p:stCondLst>
                                            <p:cond delay="0"/>
                                          </p:stCondLst>
                                        </p:cTn>
                                        <p:tgtEl>
                                          <p:spTgt spid="60"/>
                                        </p:tgtEl>
                                        <p:attrNameLst>
                                          <p:attrName>style.visibility</p:attrName>
                                        </p:attrNameLst>
                                      </p:cBhvr>
                                      <p:to>
                                        <p:strVal val="visible"/>
                                      </p:to>
                                    </p:set>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strVal val="#ppt_x"/>
                                          </p:val>
                                        </p:tav>
                                        <p:tav tm="100000">
                                          <p:val>
                                            <p:strVal val="#ppt_x"/>
                                          </p:val>
                                        </p:tav>
                                      </p:tavLst>
                                    </p:anim>
                                    <p:anim calcmode="lin" valueType="num">
                                      <p:cBhvr>
                                        <p:cTn id="103" dur="900" decel="100000" fill="hold"/>
                                        <p:tgtEl>
                                          <p:spTgt spid="6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05" fill="hold">
                            <p:stCondLst>
                              <p:cond delay="6550"/>
                            </p:stCondLst>
                            <p:childTnLst>
                              <p:par>
                                <p:cTn id="106" presetID="16" presetClass="entr" presetSubtype="37" fill="hold" nodeType="after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barn(outVertical)">
                                      <p:cBhvr>
                                        <p:cTn id="108" dur="500"/>
                                        <p:tgtEl>
                                          <p:spTgt spid="77"/>
                                        </p:tgtEl>
                                      </p:cBhvr>
                                    </p:animEffect>
                                  </p:childTnLst>
                                </p:cTn>
                              </p:par>
                              <p:par>
                                <p:cTn id="109" presetID="16" presetClass="entr" presetSubtype="37" fill="hold" nodeType="with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barn(outVertical)">
                                      <p:cBhvr>
                                        <p:cTn id="111" dur="500"/>
                                        <p:tgtEl>
                                          <p:spTgt spid="80"/>
                                        </p:tgtEl>
                                      </p:cBhvr>
                                    </p:animEffect>
                                  </p:childTnLst>
                                </p:cTn>
                              </p:par>
                              <p:par>
                                <p:cTn id="112" presetID="16" presetClass="entr" presetSubtype="37" fill="hold" nodeType="withEffect">
                                  <p:stCondLst>
                                    <p:cond delay="0"/>
                                  </p:stCondLst>
                                  <p:childTnLst>
                                    <p:set>
                                      <p:cBhvr>
                                        <p:cTn id="113" dur="1" fill="hold">
                                          <p:stCondLst>
                                            <p:cond delay="0"/>
                                          </p:stCondLst>
                                        </p:cTn>
                                        <p:tgtEl>
                                          <p:spTgt spid="83"/>
                                        </p:tgtEl>
                                        <p:attrNameLst>
                                          <p:attrName>style.visibility</p:attrName>
                                        </p:attrNameLst>
                                      </p:cBhvr>
                                      <p:to>
                                        <p:strVal val="visible"/>
                                      </p:to>
                                    </p:set>
                                    <p:animEffect transition="in" filter="barn(outVertical)">
                                      <p:cBhvr>
                                        <p:cTn id="114" dur="500"/>
                                        <p:tgtEl>
                                          <p:spTgt spid="83"/>
                                        </p:tgtEl>
                                      </p:cBhvr>
                                    </p:animEffect>
                                  </p:childTnLst>
                                </p:cTn>
                              </p:par>
                              <p:par>
                                <p:cTn id="115" presetID="16" presetClass="entr" presetSubtype="37" fill="hold" nodeType="withEffect">
                                  <p:stCondLst>
                                    <p:cond delay="0"/>
                                  </p:stCondLst>
                                  <p:childTnLst>
                                    <p:set>
                                      <p:cBhvr>
                                        <p:cTn id="116" dur="1" fill="hold">
                                          <p:stCondLst>
                                            <p:cond delay="0"/>
                                          </p:stCondLst>
                                        </p:cTn>
                                        <p:tgtEl>
                                          <p:spTgt spid="86"/>
                                        </p:tgtEl>
                                        <p:attrNameLst>
                                          <p:attrName>style.visibility</p:attrName>
                                        </p:attrNameLst>
                                      </p:cBhvr>
                                      <p:to>
                                        <p:strVal val="visible"/>
                                      </p:to>
                                    </p:set>
                                    <p:animEffect transition="in" filter="barn(outVertical)">
                                      <p:cBhvr>
                                        <p:cTn id="117" dur="500"/>
                                        <p:tgtEl>
                                          <p:spTgt spid="86"/>
                                        </p:tgtEl>
                                      </p:cBhvr>
                                    </p:animEffect>
                                  </p:childTnLst>
                                </p:cTn>
                              </p:par>
                            </p:childTnLst>
                          </p:cTn>
                        </p:par>
                        <p:par>
                          <p:cTn id="118" fill="hold">
                            <p:stCondLst>
                              <p:cond delay="7050"/>
                            </p:stCondLst>
                            <p:childTnLst>
                              <p:par>
                                <p:cTn id="119" presetID="10" presetClass="entr" presetSubtype="0"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500"/>
                                        <p:tgtEl>
                                          <p:spTgt spid="89"/>
                                        </p:tgtEl>
                                      </p:cBhvr>
                                    </p:animEffect>
                                  </p:childTnLst>
                                </p:cTn>
                              </p:par>
                              <p:par>
                                <p:cTn id="122" presetID="41" presetClass="entr" presetSubtype="0" fill="hold" grpId="0" nodeType="withEffect">
                                  <p:stCondLst>
                                    <p:cond delay="0"/>
                                  </p:stCondLst>
                                  <p:iterate type="lt">
                                    <p:tmPct val="10000"/>
                                  </p:iterate>
                                  <p:childTnLst>
                                    <p:set>
                                      <p:cBhvr>
                                        <p:cTn id="123" dur="1" fill="hold">
                                          <p:stCondLst>
                                            <p:cond delay="0"/>
                                          </p:stCondLst>
                                        </p:cTn>
                                        <p:tgtEl>
                                          <p:spTgt spid="90"/>
                                        </p:tgtEl>
                                        <p:attrNameLst>
                                          <p:attrName>style.visibility</p:attrName>
                                        </p:attrNameLst>
                                      </p:cBhvr>
                                      <p:to>
                                        <p:strVal val="visible"/>
                                      </p:to>
                                    </p:set>
                                    <p:anim calcmode="lin" valueType="num">
                                      <p:cBhvr>
                                        <p:cTn id="124" dur="250" fill="hold"/>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id="125" dur="250" fill="hold"/>
                                        <p:tgtEl>
                                          <p:spTgt spid="90"/>
                                        </p:tgtEl>
                                        <p:attrNameLst>
                                          <p:attrName>ppt_y</p:attrName>
                                        </p:attrNameLst>
                                      </p:cBhvr>
                                      <p:tavLst>
                                        <p:tav tm="0">
                                          <p:val>
                                            <p:strVal val="#ppt_y"/>
                                          </p:val>
                                        </p:tav>
                                        <p:tav tm="100000">
                                          <p:val>
                                            <p:strVal val="#ppt_y"/>
                                          </p:val>
                                        </p:tav>
                                      </p:tavLst>
                                    </p:anim>
                                    <p:anim calcmode="lin" valueType="num">
                                      <p:cBhvr>
                                        <p:cTn id="126" dur="250" fill="hold"/>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id="127" dur="250" fill="hold"/>
                                        <p:tgtEl>
                                          <p:spTgt spid="90"/>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250" tmFilter="0,0; .5, 1; 1, 1"/>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cs typeface="+mn-ea"/>
                <a:sym typeface="+mn-lt"/>
              </a:rPr>
              <a:t> </a:t>
            </a:r>
            <a:r>
              <a:rPr lang="zh-CN" altLang="en-US" sz="2800" b="1" dirty="0">
                <a:solidFill>
                  <a:srgbClr val="080808"/>
                </a:solidFill>
                <a:cs typeface="+mn-ea"/>
                <a:sym typeface="+mn-lt"/>
              </a:rPr>
              <a:t>Part III</a:t>
            </a:r>
            <a:endParaRPr lang="en-US" altLang="zh-CN" sz="2800" b="1" dirty="0">
              <a:solidFill>
                <a:srgbClr val="080808"/>
              </a:solidFill>
              <a:cs typeface="+mn-ea"/>
              <a:sym typeface="+mn-lt"/>
            </a:endParaRPr>
          </a:p>
          <a:p>
            <a:pPr marL="0" lvl="1" algn="ctr"/>
            <a:r>
              <a:rPr lang="zh-CN" altLang="en-US" sz="3600" b="1" dirty="0">
                <a:solidFill>
                  <a:srgbClr val="0099A9"/>
                </a:solidFill>
                <a:cs typeface="+mn-ea"/>
                <a:sym typeface="+mn-lt"/>
              </a:rPr>
              <a:t>Title text</a:t>
            </a:r>
            <a:endParaRPr lang="en-US" altLang="zh-CN" sz="3600" b="1" dirty="0">
              <a:solidFill>
                <a:srgbClr val="0099A9"/>
              </a:solidFill>
              <a:cs typeface="+mn-ea"/>
              <a:sym typeface="+mn-lt"/>
            </a:endParaRPr>
          </a:p>
        </p:txBody>
      </p:sp>
      <p:cxnSp>
        <p:nvCxnSpPr>
          <p:cNvPr id="5" name="直接连接符 4"/>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24"/>
          <p:cNvSpPr txBox="1"/>
          <p:nvPr/>
        </p:nvSpPr>
        <p:spPr>
          <a:xfrm>
            <a:off x="3948591" y="2787774"/>
            <a:ext cx="1114225"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7" name="TextBox 25"/>
          <p:cNvSpPr txBox="1"/>
          <p:nvPr/>
        </p:nvSpPr>
        <p:spPr>
          <a:xfrm>
            <a:off x="5001262" y="2787774"/>
            <a:ext cx="1164213"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8" name="TextBox 26"/>
          <p:cNvSpPr txBox="1"/>
          <p:nvPr/>
        </p:nvSpPr>
        <p:spPr>
          <a:xfrm>
            <a:off x="6011288" y="2787774"/>
            <a:ext cx="1250597"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9" name="TextBox 27"/>
          <p:cNvSpPr txBox="1"/>
          <p:nvPr/>
        </p:nvSpPr>
        <p:spPr>
          <a:xfrm>
            <a:off x="3948591" y="3134845"/>
            <a:ext cx="1114223"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10" name="TextBox 28"/>
          <p:cNvSpPr txBox="1"/>
          <p:nvPr/>
        </p:nvSpPr>
        <p:spPr>
          <a:xfrm>
            <a:off x="5001264" y="3134845"/>
            <a:ext cx="1114222"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11" name="TextBox 29"/>
          <p:cNvSpPr txBox="1"/>
          <p:nvPr/>
        </p:nvSpPr>
        <p:spPr>
          <a:xfrm>
            <a:off x="6010902" y="3134845"/>
            <a:ext cx="1164213"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19" name="TextBox 6"/>
          <p:cNvSpPr txBox="1">
            <a:spLocks noChangeArrowheads="1"/>
          </p:cNvSpPr>
          <p:nvPr/>
        </p:nvSpPr>
        <p:spPr bwMode="auto">
          <a:xfrm>
            <a:off x="1882114" y="3004557"/>
            <a:ext cx="1969808" cy="30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a:lvl2pPr/>
            <a:lvl3pPr/>
            <a:lvl4pPr/>
            <a:lvl5pPr/>
            <a:lvl6pPr/>
            <a:lvl7pPr/>
            <a:lvl8pPr/>
            <a:lvl9pPr/>
          </a:lstStyle>
          <a:p>
            <a:pPr marL="0" lvl="1" algn="ctr"/>
            <a:r>
              <a:rPr lang="zh-CN" altLang="en-US" b="1" dirty="0">
                <a:cs typeface="+mn-ea"/>
                <a:sym typeface="+mn-lt"/>
              </a:rPr>
              <a:t>Title content</a:t>
            </a:r>
          </a:p>
        </p:txBody>
      </p:sp>
      <p:grpSp>
        <p:nvGrpSpPr>
          <p:cNvPr id="20" name="组合 19"/>
          <p:cNvGrpSpPr/>
          <p:nvPr/>
        </p:nvGrpSpPr>
        <p:grpSpPr>
          <a:xfrm rot="14400000">
            <a:off x="2314006" y="1879688"/>
            <a:ext cx="1079397" cy="936000"/>
            <a:chOff x="1511944" y="2420246"/>
            <a:chExt cx="2627152" cy="2294453"/>
          </a:xfrm>
          <a:effectLst>
            <a:outerShdw blurRad="203200" dist="38100" dir="3780000" sx="103000" sy="103000" algn="t" rotWithShape="0">
              <a:prstClr val="black">
                <a:alpha val="25000"/>
              </a:prstClr>
            </a:outerShdw>
          </a:effectLst>
        </p:grpSpPr>
        <p:sp>
          <p:nvSpPr>
            <p:cNvPr id="21"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cs typeface="+mn-ea"/>
                <a:sym typeface="+mn-lt"/>
              </a:endParaRPr>
            </a:p>
          </p:txBody>
        </p:sp>
        <p:sp>
          <p:nvSpPr>
            <p:cNvPr id="22"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cs typeface="+mn-ea"/>
                <a:sym typeface="+mn-lt"/>
              </a:endParaRPr>
            </a:p>
          </p:txBody>
        </p:sp>
      </p:grpSp>
      <p:grpSp>
        <p:nvGrpSpPr>
          <p:cNvPr id="23" name="组合 22"/>
          <p:cNvGrpSpPr/>
          <p:nvPr/>
        </p:nvGrpSpPr>
        <p:grpSpPr>
          <a:xfrm>
            <a:off x="2443436" y="1982208"/>
            <a:ext cx="810431" cy="730960"/>
            <a:chOff x="5557128" y="2138335"/>
            <a:chExt cx="428348" cy="386204"/>
          </a:xfrm>
          <a:solidFill>
            <a:srgbClr val="0099A9"/>
          </a:solidFill>
        </p:grpSpPr>
        <p:sp>
          <p:nvSpPr>
            <p:cNvPr id="24" name="Freeform 5"/>
            <p:cNvSpPr>
              <a:spLocks/>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headEnd/>
              <a:tailEnd/>
            </a:ln>
            <a:effectLst>
              <a:innerShdw blurRad="63500" dist="50800" dir="13500000">
                <a:prstClr val="black">
                  <a:alpha val="50000"/>
                </a:prstClr>
              </a:innerShdw>
            </a:effectLst>
          </p:spPr>
          <p:txBody>
            <a:bodyPr vert="horz" wrap="square" lIns="68564" tIns="34282" rIns="68564" bIns="34282" numCol="1" anchor="t" anchorCtr="0" compatLnSpc="1">
              <a:prstTxWarp prst="textNoShape">
                <a:avLst/>
              </a:prstTxWarp>
            </a:bodyPr>
            <a:lstStyle/>
            <a:p>
              <a:endParaRPr lang="zh-CN" altLang="en-US" dirty="0">
                <a:cs typeface="+mn-ea"/>
                <a:sym typeface="+mn-lt"/>
              </a:endParaRPr>
            </a:p>
          </p:txBody>
        </p:sp>
        <p:sp>
          <p:nvSpPr>
            <p:cNvPr id="25" name="KSO_Shape"/>
            <p:cNvSpPr>
              <a:spLocks/>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spTree>
    <p:extLst>
      <p:ext uri="{BB962C8B-B14F-4D97-AF65-F5344CB8AC3E}">
        <p14:creationId xmlns:p14="http://schemas.microsoft.com/office/powerpoint/2010/main" val="3811617952"/>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a14="http://schemas.microsoft.com/office/drawing/2010/main"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47"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2" y="312619"/>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737076" y="964738"/>
            <a:ext cx="7561823" cy="3766752"/>
            <a:chOff x="982640" y="1286614"/>
            <a:chExt cx="10081118" cy="5023499"/>
          </a:xfrm>
        </p:grpSpPr>
        <p:sp>
          <p:nvSpPr>
            <p:cNvPr id="9" name="圆角矩形 8"/>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圆角矩形 9"/>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1" name="组合 10"/>
            <p:cNvGrpSpPr/>
            <p:nvPr/>
          </p:nvGrpSpPr>
          <p:grpSpPr>
            <a:xfrm>
              <a:off x="982640" y="1596963"/>
              <a:ext cx="751226" cy="4402810"/>
              <a:chOff x="982640" y="1596963"/>
              <a:chExt cx="751226" cy="4402810"/>
            </a:xfrm>
          </p:grpSpPr>
          <p:grpSp>
            <p:nvGrpSpPr>
              <p:cNvPr id="12" name="组合 11"/>
              <p:cNvGrpSpPr/>
              <p:nvPr/>
            </p:nvGrpSpPr>
            <p:grpSpPr>
              <a:xfrm rot="16200000">
                <a:off x="-615716" y="3650191"/>
                <a:ext cx="4402810" cy="296354"/>
                <a:chOff x="2149635" y="1165383"/>
                <a:chExt cx="3485831" cy="234634"/>
              </a:xfrm>
            </p:grpSpPr>
            <p:grpSp>
              <p:nvGrpSpPr>
                <p:cNvPr id="43" name="组合 42"/>
                <p:cNvGrpSpPr/>
                <p:nvPr/>
              </p:nvGrpSpPr>
              <p:grpSpPr>
                <a:xfrm>
                  <a:off x="2149635" y="1165385"/>
                  <a:ext cx="234632" cy="234632"/>
                  <a:chOff x="2483014" y="1114427"/>
                  <a:chExt cx="209550" cy="209550"/>
                </a:xfrm>
              </p:grpSpPr>
              <p:sp>
                <p:nvSpPr>
                  <p:cNvPr id="71" name="椭圆 7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2" name="椭圆 7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4" name="组合 43"/>
                <p:cNvGrpSpPr/>
                <p:nvPr/>
              </p:nvGrpSpPr>
              <p:grpSpPr>
                <a:xfrm>
                  <a:off x="2510880" y="1165385"/>
                  <a:ext cx="234632" cy="234632"/>
                  <a:chOff x="2483014" y="1114427"/>
                  <a:chExt cx="209550" cy="209550"/>
                </a:xfrm>
              </p:grpSpPr>
              <p:sp>
                <p:nvSpPr>
                  <p:cNvPr id="69" name="椭圆 6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0" name="椭圆 6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5" name="组合 44"/>
                <p:cNvGrpSpPr/>
                <p:nvPr/>
              </p:nvGrpSpPr>
              <p:grpSpPr>
                <a:xfrm>
                  <a:off x="2872124" y="1165385"/>
                  <a:ext cx="234632" cy="234632"/>
                  <a:chOff x="2483014" y="1114427"/>
                  <a:chExt cx="209550" cy="209550"/>
                </a:xfrm>
              </p:grpSpPr>
              <p:sp>
                <p:nvSpPr>
                  <p:cNvPr id="67" name="椭圆 6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 name="椭圆 6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6" name="组合 45"/>
                <p:cNvGrpSpPr/>
                <p:nvPr/>
              </p:nvGrpSpPr>
              <p:grpSpPr>
                <a:xfrm>
                  <a:off x="3233369" y="1165385"/>
                  <a:ext cx="234632" cy="234632"/>
                  <a:chOff x="2483014" y="1114427"/>
                  <a:chExt cx="209550" cy="209550"/>
                </a:xfrm>
              </p:grpSpPr>
              <p:sp>
                <p:nvSpPr>
                  <p:cNvPr id="65" name="椭圆 6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 name="椭圆 6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7" name="组合 46"/>
                <p:cNvGrpSpPr/>
                <p:nvPr/>
              </p:nvGrpSpPr>
              <p:grpSpPr>
                <a:xfrm>
                  <a:off x="3594615" y="1165383"/>
                  <a:ext cx="234632" cy="234632"/>
                  <a:chOff x="2483014" y="1114427"/>
                  <a:chExt cx="209550" cy="209550"/>
                </a:xfrm>
              </p:grpSpPr>
              <p:sp>
                <p:nvSpPr>
                  <p:cNvPr id="63" name="椭圆 6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4" name="椭圆 6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8" name="组合 47"/>
                <p:cNvGrpSpPr/>
                <p:nvPr/>
              </p:nvGrpSpPr>
              <p:grpSpPr>
                <a:xfrm>
                  <a:off x="3955858" y="1165384"/>
                  <a:ext cx="234632" cy="234632"/>
                  <a:chOff x="2483014" y="1114427"/>
                  <a:chExt cx="209550" cy="209550"/>
                </a:xfrm>
              </p:grpSpPr>
              <p:sp>
                <p:nvSpPr>
                  <p:cNvPr id="61" name="椭圆 6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2" name="椭圆 6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9" name="组合 48"/>
                <p:cNvGrpSpPr/>
                <p:nvPr/>
              </p:nvGrpSpPr>
              <p:grpSpPr>
                <a:xfrm>
                  <a:off x="4317103" y="1165384"/>
                  <a:ext cx="234632" cy="234632"/>
                  <a:chOff x="2483014" y="1114427"/>
                  <a:chExt cx="209550" cy="209550"/>
                </a:xfrm>
              </p:grpSpPr>
              <p:sp>
                <p:nvSpPr>
                  <p:cNvPr id="59" name="椭圆 5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0" name="椭圆 5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0" name="组合 49"/>
                <p:cNvGrpSpPr/>
                <p:nvPr/>
              </p:nvGrpSpPr>
              <p:grpSpPr>
                <a:xfrm>
                  <a:off x="4678347" y="1165384"/>
                  <a:ext cx="234632" cy="234632"/>
                  <a:chOff x="2483014" y="1114427"/>
                  <a:chExt cx="209550" cy="209550"/>
                </a:xfrm>
              </p:grpSpPr>
              <p:sp>
                <p:nvSpPr>
                  <p:cNvPr id="57" name="椭圆 5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8" name="椭圆 5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1" name="组合 50"/>
                <p:cNvGrpSpPr/>
                <p:nvPr/>
              </p:nvGrpSpPr>
              <p:grpSpPr>
                <a:xfrm>
                  <a:off x="5039590" y="1165384"/>
                  <a:ext cx="234632" cy="234632"/>
                  <a:chOff x="2483014" y="1114427"/>
                  <a:chExt cx="209550" cy="209550"/>
                </a:xfrm>
              </p:grpSpPr>
              <p:sp>
                <p:nvSpPr>
                  <p:cNvPr id="55" name="椭圆 5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6" name="椭圆 5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2" name="组合 51"/>
                <p:cNvGrpSpPr/>
                <p:nvPr/>
              </p:nvGrpSpPr>
              <p:grpSpPr>
                <a:xfrm>
                  <a:off x="5400834" y="1165384"/>
                  <a:ext cx="234632" cy="234632"/>
                  <a:chOff x="2483014" y="1114427"/>
                  <a:chExt cx="209550" cy="209550"/>
                </a:xfrm>
              </p:grpSpPr>
              <p:sp>
                <p:nvSpPr>
                  <p:cNvPr id="53" name="椭圆 5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4" name="椭圆 5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nvGrpSpPr>
              <p:cNvPr id="13" name="组合 12"/>
              <p:cNvGrpSpPr/>
              <p:nvPr/>
            </p:nvGrpSpPr>
            <p:grpSpPr>
              <a:xfrm rot="16200000">
                <a:off x="1229146" y="5557333"/>
                <a:ext cx="119575" cy="612586"/>
                <a:chOff x="2244455" y="772894"/>
                <a:chExt cx="94658" cy="485003"/>
              </a:xfrm>
            </p:grpSpPr>
            <p:sp>
              <p:nvSpPr>
                <p:cNvPr id="41" name="圆角矩形 4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2" name="圆角矩形 4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4" name="组合 13"/>
              <p:cNvGrpSpPr/>
              <p:nvPr/>
            </p:nvGrpSpPr>
            <p:grpSpPr>
              <a:xfrm rot="16200000">
                <a:off x="1229146" y="5099277"/>
                <a:ext cx="119575" cy="612586"/>
                <a:chOff x="2244455" y="772894"/>
                <a:chExt cx="94658" cy="485003"/>
              </a:xfrm>
            </p:grpSpPr>
            <p:sp>
              <p:nvSpPr>
                <p:cNvPr id="39" name="圆角矩形 3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 name="圆角矩形 3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5" name="组合 14"/>
              <p:cNvGrpSpPr/>
              <p:nvPr/>
            </p:nvGrpSpPr>
            <p:grpSpPr>
              <a:xfrm rot="16200000">
                <a:off x="1229146" y="4641222"/>
                <a:ext cx="119575" cy="612586"/>
                <a:chOff x="2244455" y="772894"/>
                <a:chExt cx="94658" cy="485003"/>
              </a:xfrm>
            </p:grpSpPr>
            <p:sp>
              <p:nvSpPr>
                <p:cNvPr id="37" name="圆角矩形 3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8" name="圆角矩形 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6" name="组合 15"/>
              <p:cNvGrpSpPr/>
              <p:nvPr/>
            </p:nvGrpSpPr>
            <p:grpSpPr>
              <a:xfrm rot="16200000">
                <a:off x="1229146" y="4183167"/>
                <a:ext cx="119575" cy="612586"/>
                <a:chOff x="2244455" y="772894"/>
                <a:chExt cx="94658" cy="485003"/>
              </a:xfrm>
            </p:grpSpPr>
            <p:sp>
              <p:nvSpPr>
                <p:cNvPr id="35" name="圆角矩形 3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6" name="圆角矩形 3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7" name="组合 16"/>
              <p:cNvGrpSpPr/>
              <p:nvPr/>
            </p:nvGrpSpPr>
            <p:grpSpPr>
              <a:xfrm rot="16200000">
                <a:off x="1229146" y="3725113"/>
                <a:ext cx="119575" cy="612586"/>
                <a:chOff x="2244455" y="772894"/>
                <a:chExt cx="94658" cy="485003"/>
              </a:xfrm>
            </p:grpSpPr>
            <p:sp>
              <p:nvSpPr>
                <p:cNvPr id="33" name="圆角矩形 3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4" name="圆角矩形 3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8" name="组合 17"/>
              <p:cNvGrpSpPr/>
              <p:nvPr/>
            </p:nvGrpSpPr>
            <p:grpSpPr>
              <a:xfrm rot="16200000">
                <a:off x="1229146" y="3267055"/>
                <a:ext cx="119575" cy="612586"/>
                <a:chOff x="2244455" y="772894"/>
                <a:chExt cx="94658" cy="485003"/>
              </a:xfrm>
            </p:grpSpPr>
            <p:sp>
              <p:nvSpPr>
                <p:cNvPr id="31" name="圆角矩形 3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2" name="圆角矩形 3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9" name="组合 18"/>
              <p:cNvGrpSpPr/>
              <p:nvPr/>
            </p:nvGrpSpPr>
            <p:grpSpPr>
              <a:xfrm rot="16200000">
                <a:off x="1229145" y="2808999"/>
                <a:ext cx="119575" cy="612586"/>
                <a:chOff x="2244455" y="772894"/>
                <a:chExt cx="94658" cy="485003"/>
              </a:xfrm>
            </p:grpSpPr>
            <p:sp>
              <p:nvSpPr>
                <p:cNvPr id="29" name="圆角矩形 2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0" name="圆角矩形 2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0" name="组合 19"/>
              <p:cNvGrpSpPr/>
              <p:nvPr/>
            </p:nvGrpSpPr>
            <p:grpSpPr>
              <a:xfrm rot="16200000">
                <a:off x="1229146" y="2350946"/>
                <a:ext cx="119575" cy="612586"/>
                <a:chOff x="2244455" y="772894"/>
                <a:chExt cx="94658" cy="485003"/>
              </a:xfrm>
            </p:grpSpPr>
            <p:sp>
              <p:nvSpPr>
                <p:cNvPr id="27" name="圆角矩形 2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8" name="圆角矩形 2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1" name="组合 20"/>
              <p:cNvGrpSpPr/>
              <p:nvPr/>
            </p:nvGrpSpPr>
            <p:grpSpPr>
              <a:xfrm rot="16200000">
                <a:off x="1229146" y="1892893"/>
                <a:ext cx="119575" cy="612586"/>
                <a:chOff x="2244455" y="772894"/>
                <a:chExt cx="94658" cy="485003"/>
              </a:xfrm>
            </p:grpSpPr>
            <p:sp>
              <p:nvSpPr>
                <p:cNvPr id="25" name="圆角矩形 2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 name="圆角矩形 2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2" name="组合 21"/>
              <p:cNvGrpSpPr/>
              <p:nvPr/>
            </p:nvGrpSpPr>
            <p:grpSpPr>
              <a:xfrm rot="16200000">
                <a:off x="1229146" y="1434840"/>
                <a:ext cx="119575" cy="612586"/>
                <a:chOff x="2244455" y="772894"/>
                <a:chExt cx="94658" cy="485003"/>
              </a:xfrm>
            </p:grpSpPr>
            <p:sp>
              <p:nvSpPr>
                <p:cNvPr id="23" name="圆角矩形 2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 name="圆角矩形 2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cxnSp>
        <p:nvCxnSpPr>
          <p:cNvPr id="73" name="直接连接符 72"/>
          <p:cNvCxnSpPr/>
          <p:nvPr/>
        </p:nvCxnSpPr>
        <p:spPr>
          <a:xfrm>
            <a:off x="3761804" y="1112948"/>
            <a:ext cx="0" cy="3470336"/>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7866795" y="1112948"/>
            <a:ext cx="142894" cy="3470336"/>
            <a:chOff x="10487694" y="1484274"/>
            <a:chExt cx="190500" cy="4628185"/>
          </a:xfrm>
        </p:grpSpPr>
        <p:sp>
          <p:nvSpPr>
            <p:cNvPr id="75" name="矩形 74"/>
            <p:cNvSpPr/>
            <p:nvPr/>
          </p:nvSpPr>
          <p:spPr>
            <a:xfrm>
              <a:off x="10487694" y="1484274"/>
              <a:ext cx="190500" cy="888448"/>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6" name="矩形 75"/>
            <p:cNvSpPr/>
            <p:nvPr/>
          </p:nvSpPr>
          <p:spPr>
            <a:xfrm>
              <a:off x="10487694" y="2372720"/>
              <a:ext cx="190500" cy="944033"/>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7" name="矩形 76"/>
            <p:cNvSpPr/>
            <p:nvPr/>
          </p:nvSpPr>
          <p:spPr>
            <a:xfrm>
              <a:off x="10487694" y="3314688"/>
              <a:ext cx="190500" cy="94515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8" name="矩形 77"/>
            <p:cNvSpPr/>
            <p:nvPr/>
          </p:nvSpPr>
          <p:spPr>
            <a:xfrm>
              <a:off x="10487694" y="4258721"/>
              <a:ext cx="190500" cy="944033"/>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9" name="矩形 78"/>
            <p:cNvSpPr/>
            <p:nvPr/>
          </p:nvSpPr>
          <p:spPr>
            <a:xfrm>
              <a:off x="10487694" y="5202754"/>
              <a:ext cx="190500" cy="909705"/>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80" name="矩形 79"/>
          <p:cNvSpPr/>
          <p:nvPr/>
        </p:nvSpPr>
        <p:spPr>
          <a:xfrm>
            <a:off x="1566761" y="1387220"/>
            <a:ext cx="1870966" cy="1313445"/>
          </a:xfrm>
          <a:prstGeom prst="rect">
            <a:avLst/>
          </a:prstGeom>
          <a:blipFill>
            <a:blip r:embed="rId2"/>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1" name="矩形 80"/>
          <p:cNvSpPr/>
          <p:nvPr/>
        </p:nvSpPr>
        <p:spPr>
          <a:xfrm>
            <a:off x="1568286" y="2986097"/>
            <a:ext cx="1870966" cy="1313445"/>
          </a:xfrm>
          <a:prstGeom prst="rect">
            <a:avLst/>
          </a:prstGeom>
          <a:blipFill>
            <a:blip r:embed="rId3"/>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ndParaRPr>
          </a:p>
        </p:txBody>
      </p:sp>
      <p:sp>
        <p:nvSpPr>
          <p:cNvPr id="82" name="文本框 194"/>
          <p:cNvSpPr txBox="1"/>
          <p:nvPr/>
        </p:nvSpPr>
        <p:spPr>
          <a:xfrm>
            <a:off x="4232012" y="1323367"/>
            <a:ext cx="3148665" cy="438582"/>
          </a:xfrm>
          <a:prstGeom prst="rect">
            <a:avLst/>
          </a:prstGeom>
          <a:noFill/>
        </p:spPr>
        <p:txBody>
          <a:bodyPr wrap="square" rtlCol="0">
            <a:spAutoFit/>
          </a:bodyPr>
          <a:lstStyle/>
          <a:p>
            <a:pPr algn="ctr"/>
            <a:r>
              <a:rPr lang="zh-CN" altLang="en-US" sz="2250" dirty="0">
                <a:solidFill>
                  <a:srgbClr val="01ACBE"/>
                </a:solidFill>
                <a:latin typeface="微软雅黑" panose="020B0503020204020204" pitchFamily="34" charset="-122"/>
                <a:ea typeface="微软雅黑" panose="020B0503020204020204" pitchFamily="34" charset="-122"/>
              </a:rPr>
              <a:t>add title</a:t>
            </a:r>
          </a:p>
        </p:txBody>
      </p:sp>
      <p:cxnSp>
        <p:nvCxnSpPr>
          <p:cNvPr id="83" name="直接连接符 82"/>
          <p:cNvCxnSpPr/>
          <p:nvPr/>
        </p:nvCxnSpPr>
        <p:spPr>
          <a:xfrm>
            <a:off x="4301935" y="1815841"/>
            <a:ext cx="2862691"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84" name="文本框 107"/>
          <p:cNvSpPr txBox="1"/>
          <p:nvPr/>
        </p:nvSpPr>
        <p:spPr>
          <a:xfrm>
            <a:off x="4232011" y="2039435"/>
            <a:ext cx="3202679" cy="2402966"/>
          </a:xfrm>
          <a:prstGeom prst="rect">
            <a:avLst/>
          </a:prstGeom>
          <a:noFill/>
        </p:spPr>
        <p:txBody>
          <a:bodyPr wrap="square" rtlCol="0">
            <a:spAutoFit/>
          </a:bodyPr>
          <a:lstStyle/>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Click to add text description details Click to add text description details Introduction Click add text description details Click to add text description details Click to add text description details introduction</a:t>
            </a: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Click to add text description details Click to add text description details Introduction Click add text description details Click to add text description details Click to add text description details introduction</a:t>
            </a: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62983242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randombar(horizontal)">
                                      <p:cBhvr>
                                        <p:cTn id="11" dur="500"/>
                                        <p:tgtEl>
                                          <p:spTgt spid="8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randombar(horizontal)">
                                      <p:cBhvr>
                                        <p:cTn id="15" dur="500"/>
                                        <p:tgtEl>
                                          <p:spTgt spid="8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barn(outHorizontal)">
                                      <p:cBhvr>
                                        <p:cTn id="23" dur="500"/>
                                        <p:tgtEl>
                                          <p:spTgt spid="7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500"/>
                                        <p:tgtEl>
                                          <p:spTgt spid="8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wipe(up)">
                                      <p:cBhvr>
                                        <p:cTn id="3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p:bldP spid="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78" name="组合 77"/>
          <p:cNvGrpSpPr/>
          <p:nvPr/>
        </p:nvGrpSpPr>
        <p:grpSpPr>
          <a:xfrm>
            <a:off x="2841550" y="887325"/>
            <a:ext cx="2073230" cy="2584156"/>
            <a:chOff x="2285732" y="3716686"/>
            <a:chExt cx="2763946" cy="3446339"/>
          </a:xfrm>
        </p:grpSpPr>
        <p:grpSp>
          <p:nvGrpSpPr>
            <p:cNvPr id="79" name="组合 78"/>
            <p:cNvGrpSpPr/>
            <p:nvPr/>
          </p:nvGrpSpPr>
          <p:grpSpPr>
            <a:xfrm>
              <a:off x="2285732" y="3716686"/>
              <a:ext cx="2763946" cy="3446339"/>
              <a:chOff x="3295850" y="1908877"/>
              <a:chExt cx="3738030" cy="4660916"/>
            </a:xfrm>
          </p:grpSpPr>
          <p:sp>
            <p:nvSpPr>
              <p:cNvPr id="83" name="圆角矩形 82"/>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4"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5" name="圆角矩形 8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6"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80" name="组合 79"/>
            <p:cNvGrpSpPr/>
            <p:nvPr/>
          </p:nvGrpSpPr>
          <p:grpSpPr>
            <a:xfrm>
              <a:off x="2728219" y="4347491"/>
              <a:ext cx="1068358" cy="945829"/>
              <a:chOff x="2711519" y="4342226"/>
              <a:chExt cx="1068358" cy="945829"/>
            </a:xfrm>
          </p:grpSpPr>
          <p:sp>
            <p:nvSpPr>
              <p:cNvPr id="81" name="文本框 26"/>
              <p:cNvSpPr txBox="1"/>
              <p:nvPr/>
            </p:nvSpPr>
            <p:spPr>
              <a:xfrm>
                <a:off x="2711519" y="4342226"/>
                <a:ext cx="1031437" cy="861974"/>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01</a:t>
                </a:r>
                <a:endParaRPr lang="zh-CN" altLang="en-US" sz="3600" dirty="0">
                  <a:solidFill>
                    <a:prstClr val="white"/>
                  </a:solidFill>
                  <a:latin typeface="Impact" panose="020B0806030902050204" pitchFamily="34" charset="0"/>
                </a:endParaRPr>
              </a:p>
            </p:txBody>
          </p:sp>
          <p:sp>
            <p:nvSpPr>
              <p:cNvPr id="82" name="文本框 27"/>
              <p:cNvSpPr txBox="1"/>
              <p:nvPr/>
            </p:nvSpPr>
            <p:spPr>
              <a:xfrm>
                <a:off x="2738817" y="4957033"/>
                <a:ext cx="1041060" cy="331022"/>
              </a:xfrm>
              <a:prstGeom prst="rect">
                <a:avLst/>
              </a:prstGeom>
              <a:noFill/>
            </p:spPr>
            <p:txBody>
              <a:bodyPr wrap="square" rtlCol="0">
                <a:spAutoFit/>
              </a:bodyPr>
              <a:lstStyle/>
              <a:p>
                <a:pPr algn="ctr"/>
                <a:r>
                  <a:rPr lang="en-US" altLang="zh-CN" sz="1013" dirty="0">
                    <a:solidFill>
                      <a:prstClr val="white"/>
                    </a:solidFill>
                    <a:latin typeface="时尚中黑简体" panose="01010104010101010101" pitchFamily="2" charset="-122"/>
                    <a:ea typeface="时尚中黑简体" panose="01010104010101010101" pitchFamily="2" charset="-122"/>
                  </a:rPr>
                  <a:t>STEP</a:t>
                </a:r>
                <a:endParaRPr lang="zh-CN" altLang="en-US" sz="1013"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87" name="组合 86"/>
          <p:cNvGrpSpPr/>
          <p:nvPr/>
        </p:nvGrpSpPr>
        <p:grpSpPr>
          <a:xfrm>
            <a:off x="2837290" y="2733805"/>
            <a:ext cx="2066086" cy="2584156"/>
            <a:chOff x="3885937" y="2769115"/>
            <a:chExt cx="2754422" cy="3446339"/>
          </a:xfrm>
        </p:grpSpPr>
        <p:grpSp>
          <p:nvGrpSpPr>
            <p:cNvPr id="88" name="组合 87"/>
            <p:cNvGrpSpPr/>
            <p:nvPr/>
          </p:nvGrpSpPr>
          <p:grpSpPr>
            <a:xfrm>
              <a:off x="3885937" y="2769115"/>
              <a:ext cx="2754422" cy="3446339"/>
              <a:chOff x="3295850" y="1895995"/>
              <a:chExt cx="3725149" cy="4660916"/>
            </a:xfrm>
          </p:grpSpPr>
          <p:sp>
            <p:nvSpPr>
              <p:cNvPr id="92" name="圆角矩形 91"/>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3"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94" name="圆角矩形 93"/>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5"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89" name="组合 88"/>
            <p:cNvGrpSpPr/>
            <p:nvPr/>
          </p:nvGrpSpPr>
          <p:grpSpPr>
            <a:xfrm>
              <a:off x="4352303" y="3414855"/>
              <a:ext cx="1045498" cy="945829"/>
              <a:chOff x="2734379" y="4342226"/>
              <a:chExt cx="1045498" cy="945829"/>
            </a:xfrm>
          </p:grpSpPr>
          <p:sp>
            <p:nvSpPr>
              <p:cNvPr id="90" name="文本框 32"/>
              <p:cNvSpPr txBox="1"/>
              <p:nvPr/>
            </p:nvSpPr>
            <p:spPr>
              <a:xfrm>
                <a:off x="2734379" y="4342226"/>
                <a:ext cx="1031437" cy="861974"/>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03</a:t>
                </a:r>
                <a:endParaRPr lang="zh-CN" altLang="en-US" sz="3600" dirty="0">
                  <a:solidFill>
                    <a:prstClr val="white"/>
                  </a:solidFill>
                  <a:latin typeface="Impact" panose="020B0806030902050204" pitchFamily="34" charset="0"/>
                </a:endParaRPr>
              </a:p>
            </p:txBody>
          </p:sp>
          <p:sp>
            <p:nvSpPr>
              <p:cNvPr id="91" name="文本框 33"/>
              <p:cNvSpPr txBox="1"/>
              <p:nvPr/>
            </p:nvSpPr>
            <p:spPr>
              <a:xfrm>
                <a:off x="2738817" y="4957033"/>
                <a:ext cx="1041060" cy="331022"/>
              </a:xfrm>
              <a:prstGeom prst="rect">
                <a:avLst/>
              </a:prstGeom>
              <a:noFill/>
            </p:spPr>
            <p:txBody>
              <a:bodyPr wrap="square" rtlCol="0">
                <a:spAutoFit/>
              </a:bodyPr>
              <a:lstStyle/>
              <a:p>
                <a:pPr algn="ctr"/>
                <a:r>
                  <a:rPr lang="en-US" altLang="zh-CN" sz="1013" dirty="0">
                    <a:solidFill>
                      <a:prstClr val="white"/>
                    </a:solidFill>
                    <a:latin typeface="时尚中黑简体" panose="01010104010101010101" pitchFamily="2" charset="-122"/>
                    <a:ea typeface="时尚中黑简体" panose="01010104010101010101" pitchFamily="2" charset="-122"/>
                  </a:rPr>
                  <a:t>STEP</a:t>
                </a:r>
                <a:endParaRPr lang="zh-CN" altLang="en-US" sz="1013"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96" name="组合 95"/>
          <p:cNvGrpSpPr/>
          <p:nvPr/>
        </p:nvGrpSpPr>
        <p:grpSpPr>
          <a:xfrm>
            <a:off x="4758249" y="877894"/>
            <a:ext cx="2066086" cy="2584156"/>
            <a:chOff x="5489223" y="1837839"/>
            <a:chExt cx="2754422" cy="3446339"/>
          </a:xfrm>
        </p:grpSpPr>
        <p:grpSp>
          <p:nvGrpSpPr>
            <p:cNvPr id="97" name="组合 96"/>
            <p:cNvGrpSpPr/>
            <p:nvPr/>
          </p:nvGrpSpPr>
          <p:grpSpPr>
            <a:xfrm>
              <a:off x="5489223" y="1837839"/>
              <a:ext cx="2754422" cy="3446339"/>
              <a:chOff x="3295850" y="1895995"/>
              <a:chExt cx="3725149" cy="4660916"/>
            </a:xfrm>
          </p:grpSpPr>
          <p:sp>
            <p:nvSpPr>
              <p:cNvPr id="101" name="圆角矩形 10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2"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3" name="圆角矩形 10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4"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98" name="组合 97"/>
            <p:cNvGrpSpPr/>
            <p:nvPr/>
          </p:nvGrpSpPr>
          <p:grpSpPr>
            <a:xfrm>
              <a:off x="5937544" y="2483578"/>
              <a:ext cx="1045498" cy="945829"/>
              <a:chOff x="2734379" y="4342226"/>
              <a:chExt cx="1045498" cy="945829"/>
            </a:xfrm>
          </p:grpSpPr>
          <p:sp>
            <p:nvSpPr>
              <p:cNvPr id="99" name="文本框 35"/>
              <p:cNvSpPr txBox="1"/>
              <p:nvPr/>
            </p:nvSpPr>
            <p:spPr>
              <a:xfrm>
                <a:off x="2734379" y="4342226"/>
                <a:ext cx="1031437" cy="861974"/>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02</a:t>
                </a:r>
                <a:endParaRPr lang="zh-CN" altLang="en-US" sz="3600" dirty="0">
                  <a:solidFill>
                    <a:prstClr val="white"/>
                  </a:solidFill>
                  <a:latin typeface="Impact" panose="020B0806030902050204" pitchFamily="34" charset="0"/>
                </a:endParaRPr>
              </a:p>
            </p:txBody>
          </p:sp>
          <p:sp>
            <p:nvSpPr>
              <p:cNvPr id="100" name="文本框 36"/>
              <p:cNvSpPr txBox="1"/>
              <p:nvPr/>
            </p:nvSpPr>
            <p:spPr>
              <a:xfrm>
                <a:off x="2738817" y="4957033"/>
                <a:ext cx="1041060" cy="331022"/>
              </a:xfrm>
              <a:prstGeom prst="rect">
                <a:avLst/>
              </a:prstGeom>
              <a:noFill/>
            </p:spPr>
            <p:txBody>
              <a:bodyPr wrap="square" rtlCol="0">
                <a:spAutoFit/>
              </a:bodyPr>
              <a:lstStyle/>
              <a:p>
                <a:pPr algn="ctr"/>
                <a:r>
                  <a:rPr lang="en-US" altLang="zh-CN" sz="1013" dirty="0">
                    <a:solidFill>
                      <a:prstClr val="white"/>
                    </a:solidFill>
                    <a:latin typeface="时尚中黑简体" panose="01010104010101010101" pitchFamily="2" charset="-122"/>
                    <a:ea typeface="时尚中黑简体" panose="01010104010101010101" pitchFamily="2" charset="-122"/>
                  </a:rPr>
                  <a:t>STEP</a:t>
                </a:r>
                <a:endParaRPr lang="zh-CN" altLang="en-US" sz="1013"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105" name="组合 104"/>
          <p:cNvGrpSpPr/>
          <p:nvPr/>
        </p:nvGrpSpPr>
        <p:grpSpPr>
          <a:xfrm>
            <a:off x="4755648" y="2730377"/>
            <a:ext cx="2066086" cy="2584156"/>
            <a:chOff x="7094696" y="911444"/>
            <a:chExt cx="2754422" cy="3446339"/>
          </a:xfrm>
        </p:grpSpPr>
        <p:grpSp>
          <p:nvGrpSpPr>
            <p:cNvPr id="106" name="组合 105"/>
            <p:cNvGrpSpPr/>
            <p:nvPr/>
          </p:nvGrpSpPr>
          <p:grpSpPr>
            <a:xfrm>
              <a:off x="7094696" y="911444"/>
              <a:ext cx="2754422" cy="3446339"/>
              <a:chOff x="3295850" y="1895995"/>
              <a:chExt cx="3725149" cy="4660916"/>
            </a:xfrm>
          </p:grpSpPr>
          <p:sp>
            <p:nvSpPr>
              <p:cNvPr id="110" name="圆角矩形 109"/>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1"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2" name="圆角矩形 111"/>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3"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107" name="组合 106"/>
            <p:cNvGrpSpPr/>
            <p:nvPr/>
          </p:nvGrpSpPr>
          <p:grpSpPr>
            <a:xfrm>
              <a:off x="7551706" y="1553014"/>
              <a:ext cx="1045498" cy="945829"/>
              <a:chOff x="2734379" y="4342226"/>
              <a:chExt cx="1045498" cy="945829"/>
            </a:xfrm>
          </p:grpSpPr>
          <p:sp>
            <p:nvSpPr>
              <p:cNvPr id="108" name="文本框 38"/>
              <p:cNvSpPr txBox="1"/>
              <p:nvPr/>
            </p:nvSpPr>
            <p:spPr>
              <a:xfrm>
                <a:off x="2734379" y="4342226"/>
                <a:ext cx="1031437" cy="861974"/>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04</a:t>
                </a:r>
                <a:endParaRPr lang="zh-CN" altLang="en-US" sz="3600" dirty="0">
                  <a:solidFill>
                    <a:prstClr val="white"/>
                  </a:solidFill>
                  <a:latin typeface="Impact" panose="020B0806030902050204" pitchFamily="34" charset="0"/>
                </a:endParaRPr>
              </a:p>
            </p:txBody>
          </p:sp>
          <p:sp>
            <p:nvSpPr>
              <p:cNvPr id="109" name="文本框 39"/>
              <p:cNvSpPr txBox="1"/>
              <p:nvPr/>
            </p:nvSpPr>
            <p:spPr>
              <a:xfrm>
                <a:off x="2738817" y="4957033"/>
                <a:ext cx="1041060" cy="331022"/>
              </a:xfrm>
              <a:prstGeom prst="rect">
                <a:avLst/>
              </a:prstGeom>
              <a:noFill/>
            </p:spPr>
            <p:txBody>
              <a:bodyPr wrap="square" rtlCol="0">
                <a:spAutoFit/>
              </a:bodyPr>
              <a:lstStyle/>
              <a:p>
                <a:pPr algn="ctr"/>
                <a:r>
                  <a:rPr lang="en-US" altLang="zh-CN" sz="1013" dirty="0">
                    <a:solidFill>
                      <a:prstClr val="white"/>
                    </a:solidFill>
                    <a:latin typeface="时尚中黑简体" panose="01010104010101010101" pitchFamily="2" charset="-122"/>
                    <a:ea typeface="时尚中黑简体" panose="01010104010101010101" pitchFamily="2" charset="-122"/>
                  </a:rPr>
                  <a:t>STEP</a:t>
                </a:r>
                <a:endParaRPr lang="zh-CN" altLang="en-US" sz="1013"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114" name="组合 113"/>
          <p:cNvGrpSpPr/>
          <p:nvPr/>
        </p:nvGrpSpPr>
        <p:grpSpPr>
          <a:xfrm flipV="1">
            <a:off x="6117761" y="1222195"/>
            <a:ext cx="1829253" cy="549230"/>
            <a:chOff x="5246304" y="4593021"/>
            <a:chExt cx="2438687" cy="732476"/>
          </a:xfrm>
        </p:grpSpPr>
        <p:sp>
          <p:nvSpPr>
            <p:cNvPr id="115" name="椭圆 114"/>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6" name="任意多边形 115"/>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7" name="组合 116"/>
          <p:cNvGrpSpPr/>
          <p:nvPr/>
        </p:nvGrpSpPr>
        <p:grpSpPr>
          <a:xfrm flipH="1" flipV="1">
            <a:off x="1115166" y="1225316"/>
            <a:ext cx="1829253" cy="549230"/>
            <a:chOff x="5246304" y="4593021"/>
            <a:chExt cx="2438687" cy="732476"/>
          </a:xfrm>
        </p:grpSpPr>
        <p:sp>
          <p:nvSpPr>
            <p:cNvPr id="118" name="椭圆 11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9" name="任意多边形 11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20" name="组合 119"/>
          <p:cNvGrpSpPr/>
          <p:nvPr/>
        </p:nvGrpSpPr>
        <p:grpSpPr>
          <a:xfrm>
            <a:off x="1127993" y="1221914"/>
            <a:ext cx="1401909" cy="276999"/>
            <a:chOff x="1503794" y="1629594"/>
            <a:chExt cx="1868969" cy="369417"/>
          </a:xfrm>
        </p:grpSpPr>
        <p:grpSp>
          <p:nvGrpSpPr>
            <p:cNvPr id="121" name="Group 32"/>
            <p:cNvGrpSpPr>
              <a:grpSpLocks noChangeAspect="1"/>
            </p:cNvGrpSpPr>
            <p:nvPr/>
          </p:nvGrpSpPr>
          <p:grpSpPr bwMode="auto">
            <a:xfrm>
              <a:off x="1503794" y="1681982"/>
              <a:ext cx="354115" cy="230585"/>
              <a:chOff x="3798" y="2129"/>
              <a:chExt cx="86" cy="56"/>
            </a:xfrm>
            <a:solidFill>
              <a:srgbClr val="FFB850"/>
            </a:solidFill>
            <a:effectLst/>
          </p:grpSpPr>
          <p:sp>
            <p:nvSpPr>
              <p:cNvPr id="123" name="Freeform 33"/>
              <p:cNvSpPr>
                <a:spLocks/>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4" name="Freeform 34"/>
              <p:cNvSpPr>
                <a:spLocks/>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5" name="Freeform 35"/>
              <p:cNvSpPr>
                <a:spLocks/>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6" name="Freeform 36"/>
              <p:cNvSpPr>
                <a:spLocks/>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7" name="Freeform 37"/>
              <p:cNvSpPr>
                <a:spLocks/>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8" name="Freeform 38"/>
              <p:cNvSpPr>
                <a:spLocks/>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9" name="Freeform 39"/>
              <p:cNvSpPr>
                <a:spLocks/>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0" name="Freeform 40"/>
              <p:cNvSpPr>
                <a:spLocks/>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1" name="Freeform 41"/>
              <p:cNvSpPr>
                <a:spLocks/>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2" name="Freeform 42"/>
              <p:cNvSpPr>
                <a:spLocks/>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3" name="Freeform 43"/>
              <p:cNvSpPr>
                <a:spLocks/>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4" name="Freeform 44"/>
              <p:cNvSpPr>
                <a:spLocks/>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5" name="Freeform 45"/>
              <p:cNvSpPr>
                <a:spLocks/>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6" name="Freeform 46"/>
              <p:cNvSpPr>
                <a:spLocks/>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22" name="文本框 96"/>
            <p:cNvSpPr txBox="1"/>
            <p:nvPr/>
          </p:nvSpPr>
          <p:spPr>
            <a:xfrm>
              <a:off x="1878915" y="1629594"/>
              <a:ext cx="1493848" cy="369417"/>
            </a:xfrm>
            <a:prstGeom prst="rect">
              <a:avLst/>
            </a:prstGeom>
            <a:noFill/>
          </p:spPr>
          <p:txBody>
            <a:bodyPr wrap="square" rtlCol="0">
              <a:spAutoFit/>
            </a:bodyPr>
            <a:lstStyle/>
            <a:p>
              <a:r>
                <a:rPr lang="zh-CN" altLang="en-US" sz="1200" dirty="0">
                  <a:solidFill>
                    <a:srgbClr val="FFB850"/>
                  </a:solidFill>
                  <a:latin typeface="微软雅黑" panose="020B0503020204020204" pitchFamily="34" charset="-122"/>
                  <a:ea typeface="微软雅黑" panose="020B0503020204020204" pitchFamily="34" charset="-122"/>
                </a:rPr>
                <a:t>Add a title here</a:t>
              </a:r>
            </a:p>
          </p:txBody>
        </p:sp>
      </p:grpSp>
      <p:grpSp>
        <p:nvGrpSpPr>
          <p:cNvPr id="137" name="组合 136"/>
          <p:cNvGrpSpPr/>
          <p:nvPr/>
        </p:nvGrpSpPr>
        <p:grpSpPr>
          <a:xfrm>
            <a:off x="6138378" y="3530703"/>
            <a:ext cx="1829253" cy="549230"/>
            <a:chOff x="5246304" y="4593021"/>
            <a:chExt cx="2438687" cy="732476"/>
          </a:xfrm>
        </p:grpSpPr>
        <p:sp>
          <p:nvSpPr>
            <p:cNvPr id="138" name="椭圆 13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9" name="任意多边形 13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40" name="组合 139"/>
          <p:cNvGrpSpPr/>
          <p:nvPr/>
        </p:nvGrpSpPr>
        <p:grpSpPr>
          <a:xfrm flipH="1">
            <a:off x="1122356" y="3530703"/>
            <a:ext cx="1829253" cy="549230"/>
            <a:chOff x="5246304" y="4593021"/>
            <a:chExt cx="2438687" cy="732476"/>
          </a:xfrm>
        </p:grpSpPr>
        <p:sp>
          <p:nvSpPr>
            <p:cNvPr id="141" name="椭圆 140"/>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2" name="任意多边形 141"/>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43" name="组合 142"/>
          <p:cNvGrpSpPr/>
          <p:nvPr/>
        </p:nvGrpSpPr>
        <p:grpSpPr>
          <a:xfrm>
            <a:off x="1162504" y="2940999"/>
            <a:ext cx="1396970" cy="276999"/>
            <a:chOff x="1524748" y="4509914"/>
            <a:chExt cx="1862385" cy="369417"/>
          </a:xfrm>
        </p:grpSpPr>
        <p:grpSp>
          <p:nvGrpSpPr>
            <p:cNvPr id="144" name="Group 20"/>
            <p:cNvGrpSpPr>
              <a:grpSpLocks noChangeAspect="1"/>
            </p:cNvGrpSpPr>
            <p:nvPr/>
          </p:nvGrpSpPr>
          <p:grpSpPr bwMode="auto">
            <a:xfrm>
              <a:off x="1524748" y="4577163"/>
              <a:ext cx="335173" cy="267232"/>
              <a:chOff x="3899" y="2225"/>
              <a:chExt cx="74" cy="59"/>
            </a:xfrm>
            <a:solidFill>
              <a:srgbClr val="01ACBE"/>
            </a:solidFill>
            <a:effectLst/>
          </p:grpSpPr>
          <p:sp>
            <p:nvSpPr>
              <p:cNvPr id="146"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7"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8"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9"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45" name="文本框 100"/>
            <p:cNvSpPr txBox="1"/>
            <p:nvPr/>
          </p:nvSpPr>
          <p:spPr>
            <a:xfrm>
              <a:off x="1893284" y="4509914"/>
              <a:ext cx="1493849" cy="369417"/>
            </a:xfrm>
            <a:prstGeom prst="rect">
              <a:avLst/>
            </a:prstGeom>
            <a:noFill/>
          </p:spPr>
          <p:txBody>
            <a:bodyPr wrap="square" rtlCol="0">
              <a:spAutoFit/>
            </a:bodyPr>
            <a:lstStyle/>
            <a:p>
              <a:r>
                <a:rPr lang="zh-CN" altLang="en-US" sz="1200" dirty="0">
                  <a:solidFill>
                    <a:srgbClr val="01ACBE"/>
                  </a:solidFill>
                  <a:latin typeface="微软雅黑" panose="020B0503020204020204" pitchFamily="34" charset="-122"/>
                  <a:ea typeface="微软雅黑" panose="020B0503020204020204" pitchFamily="34" charset="-122"/>
                </a:rPr>
                <a:t>Add a title here</a:t>
              </a:r>
            </a:p>
          </p:txBody>
        </p:sp>
      </p:grpSp>
      <p:grpSp>
        <p:nvGrpSpPr>
          <p:cNvPr id="150" name="组合 149"/>
          <p:cNvGrpSpPr/>
          <p:nvPr/>
        </p:nvGrpSpPr>
        <p:grpSpPr>
          <a:xfrm>
            <a:off x="6681900" y="1221913"/>
            <a:ext cx="1400947" cy="276999"/>
            <a:chOff x="8908040" y="1629594"/>
            <a:chExt cx="1867686" cy="369417"/>
          </a:xfrm>
        </p:grpSpPr>
        <p:grpSp>
          <p:nvGrpSpPr>
            <p:cNvPr id="151" name="Group 13"/>
            <p:cNvGrpSpPr>
              <a:grpSpLocks noChangeAspect="1"/>
            </p:cNvGrpSpPr>
            <p:nvPr/>
          </p:nvGrpSpPr>
          <p:grpSpPr bwMode="auto">
            <a:xfrm>
              <a:off x="8908040" y="1667664"/>
              <a:ext cx="339700" cy="267232"/>
              <a:chOff x="3996" y="2321"/>
              <a:chExt cx="75" cy="59"/>
            </a:xfrm>
            <a:solidFill>
              <a:srgbClr val="E87071"/>
            </a:solidFill>
            <a:effectLst/>
          </p:grpSpPr>
          <p:sp>
            <p:nvSpPr>
              <p:cNvPr id="153" name="Freeform 14"/>
              <p:cNvSpPr>
                <a:spLocks noEditPoints="1"/>
              </p:cNvSpPr>
              <p:nvPr/>
            </p:nvSpPr>
            <p:spPr bwMode="auto">
              <a:xfrm>
                <a:off x="4014" y="2329"/>
                <a:ext cx="39" cy="22"/>
              </a:xfrm>
              <a:custGeom>
                <a:avLst/>
                <a:gdLst>
                  <a:gd name="T0" fmla="*/ 6 w 15"/>
                  <a:gd name="T1" fmla="*/ 8 h 8"/>
                  <a:gd name="T2" fmla="*/ 6 w 15"/>
                  <a:gd name="T3" fmla="*/ 7 h 8"/>
                  <a:gd name="T4" fmla="*/ 7 w 15"/>
                  <a:gd name="T5" fmla="*/ 7 h 8"/>
                  <a:gd name="T6" fmla="*/ 8 w 15"/>
                  <a:gd name="T7" fmla="*/ 7 h 8"/>
                  <a:gd name="T8" fmla="*/ 8 w 15"/>
                  <a:gd name="T9" fmla="*/ 7 h 8"/>
                  <a:gd name="T10" fmla="*/ 8 w 15"/>
                  <a:gd name="T11" fmla="*/ 8 h 8"/>
                  <a:gd name="T12" fmla="*/ 15 w 15"/>
                  <a:gd name="T13" fmla="*/ 5 h 8"/>
                  <a:gd name="T14" fmla="*/ 12 w 15"/>
                  <a:gd name="T15" fmla="*/ 3 h 8"/>
                  <a:gd name="T16" fmla="*/ 10 w 15"/>
                  <a:gd name="T17" fmla="*/ 3 h 8"/>
                  <a:gd name="T18" fmla="*/ 7 w 15"/>
                  <a:gd name="T19" fmla="*/ 0 h 8"/>
                  <a:gd name="T20" fmla="*/ 4 w 15"/>
                  <a:gd name="T21" fmla="*/ 3 h 8"/>
                  <a:gd name="T22" fmla="*/ 2 w 15"/>
                  <a:gd name="T23" fmla="*/ 3 h 8"/>
                  <a:gd name="T24" fmla="*/ 0 w 15"/>
                  <a:gd name="T25" fmla="*/ 5 h 8"/>
                  <a:gd name="T26" fmla="*/ 6 w 15"/>
                  <a:gd name="T27" fmla="*/ 8 h 8"/>
                  <a:gd name="T28" fmla="*/ 7 w 15"/>
                  <a:gd name="T29" fmla="*/ 1 h 8"/>
                  <a:gd name="T30" fmla="*/ 10 w 15"/>
                  <a:gd name="T31" fmla="*/ 3 h 8"/>
                  <a:gd name="T32" fmla="*/ 5 w 15"/>
                  <a:gd name="T33" fmla="*/ 3 h 8"/>
                  <a:gd name="T34" fmla="*/ 7 w 15"/>
                  <a:gd name="T3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4" name="Freeform 15"/>
              <p:cNvSpPr>
                <a:spLocks/>
              </p:cNvSpPr>
              <p:nvPr/>
            </p:nvSpPr>
            <p:spPr bwMode="auto">
              <a:xfrm>
                <a:off x="4032" y="2348"/>
                <a:ext cx="3" cy="3"/>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5" name="Freeform 16"/>
              <p:cNvSpPr>
                <a:spLocks/>
              </p:cNvSpPr>
              <p:nvPr/>
            </p:nvSpPr>
            <p:spPr bwMode="auto">
              <a:xfrm>
                <a:off x="4014" y="2343"/>
                <a:ext cx="39" cy="18"/>
              </a:xfrm>
              <a:custGeom>
                <a:avLst/>
                <a:gdLst>
                  <a:gd name="T0" fmla="*/ 8 w 15"/>
                  <a:gd name="T1" fmla="*/ 3 h 7"/>
                  <a:gd name="T2" fmla="*/ 8 w 15"/>
                  <a:gd name="T3" fmla="*/ 3 h 7"/>
                  <a:gd name="T4" fmla="*/ 7 w 15"/>
                  <a:gd name="T5" fmla="*/ 3 h 7"/>
                  <a:gd name="T6" fmla="*/ 6 w 15"/>
                  <a:gd name="T7" fmla="*/ 3 h 7"/>
                  <a:gd name="T8" fmla="*/ 6 w 15"/>
                  <a:gd name="T9" fmla="*/ 3 h 7"/>
                  <a:gd name="T10" fmla="*/ 0 w 15"/>
                  <a:gd name="T11" fmla="*/ 0 h 7"/>
                  <a:gd name="T12" fmla="*/ 0 w 15"/>
                  <a:gd name="T13" fmla="*/ 5 h 7"/>
                  <a:gd name="T14" fmla="*/ 2 w 15"/>
                  <a:gd name="T15" fmla="*/ 7 h 7"/>
                  <a:gd name="T16" fmla="*/ 12 w 15"/>
                  <a:gd name="T17" fmla="*/ 7 h 7"/>
                  <a:gd name="T18" fmla="*/ 15 w 15"/>
                  <a:gd name="T19" fmla="*/ 5 h 7"/>
                  <a:gd name="T20" fmla="*/ 15 w 15"/>
                  <a:gd name="T21" fmla="*/ 0 h 7"/>
                  <a:gd name="T22" fmla="*/ 8 w 15"/>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6" name="Freeform 17"/>
              <p:cNvSpPr>
                <a:spLocks noEditPoints="1"/>
              </p:cNvSpPr>
              <p:nvPr/>
            </p:nvSpPr>
            <p:spPr bwMode="auto">
              <a:xfrm>
                <a:off x="3996" y="2321"/>
                <a:ext cx="75" cy="59"/>
              </a:xfrm>
              <a:custGeom>
                <a:avLst/>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52" name="文本框 102"/>
            <p:cNvSpPr txBox="1"/>
            <p:nvPr/>
          </p:nvSpPr>
          <p:spPr>
            <a:xfrm>
              <a:off x="9281877" y="1629594"/>
              <a:ext cx="1493849" cy="369417"/>
            </a:xfrm>
            <a:prstGeom prst="rect">
              <a:avLst/>
            </a:prstGeom>
            <a:noFill/>
          </p:spPr>
          <p:txBody>
            <a:bodyPr wrap="square" rtlCol="0">
              <a:spAutoFit/>
            </a:bodyPr>
            <a:lstStyle/>
            <a:p>
              <a:r>
                <a:rPr lang="zh-CN" altLang="en-US" sz="1200" dirty="0">
                  <a:solidFill>
                    <a:srgbClr val="E87071"/>
                  </a:solidFill>
                  <a:latin typeface="微软雅黑" panose="020B0503020204020204" pitchFamily="34" charset="-122"/>
                  <a:ea typeface="微软雅黑" panose="020B0503020204020204" pitchFamily="34" charset="-122"/>
                </a:rPr>
                <a:t>Add a title here</a:t>
              </a:r>
            </a:p>
          </p:txBody>
        </p:sp>
      </p:grpSp>
      <p:grpSp>
        <p:nvGrpSpPr>
          <p:cNvPr id="157" name="组合 156"/>
          <p:cNvGrpSpPr/>
          <p:nvPr/>
        </p:nvGrpSpPr>
        <p:grpSpPr>
          <a:xfrm>
            <a:off x="6658499" y="2988773"/>
            <a:ext cx="1387939" cy="276999"/>
            <a:chOff x="8984997" y="4509914"/>
            <a:chExt cx="1850344" cy="369417"/>
          </a:xfrm>
        </p:grpSpPr>
        <p:grpSp>
          <p:nvGrpSpPr>
            <p:cNvPr id="158" name="Group 27"/>
            <p:cNvGrpSpPr>
              <a:grpSpLocks noChangeAspect="1"/>
            </p:cNvGrpSpPr>
            <p:nvPr/>
          </p:nvGrpSpPr>
          <p:grpSpPr bwMode="auto">
            <a:xfrm>
              <a:off x="8984997" y="4518199"/>
              <a:ext cx="303918" cy="333814"/>
              <a:chOff x="3811" y="2125"/>
              <a:chExt cx="61" cy="67"/>
            </a:xfrm>
            <a:solidFill>
              <a:srgbClr val="653C76"/>
            </a:solidFill>
            <a:effectLst/>
          </p:grpSpPr>
          <p:sp>
            <p:nvSpPr>
              <p:cNvPr id="160"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61"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59" name="文本框 104"/>
            <p:cNvSpPr txBox="1"/>
            <p:nvPr/>
          </p:nvSpPr>
          <p:spPr>
            <a:xfrm>
              <a:off x="9341492" y="4509914"/>
              <a:ext cx="1493849" cy="369417"/>
            </a:xfrm>
            <a:prstGeom prst="rect">
              <a:avLst/>
            </a:prstGeom>
            <a:noFill/>
          </p:spPr>
          <p:txBody>
            <a:bodyPr wrap="square" rtlCol="0">
              <a:spAutoFit/>
            </a:bodyPr>
            <a:lstStyle/>
            <a:p>
              <a:r>
                <a:rPr lang="zh-CN" altLang="en-US" sz="1200" dirty="0">
                  <a:solidFill>
                    <a:srgbClr val="653C76"/>
                  </a:solidFill>
                  <a:latin typeface="微软雅黑" panose="020B0503020204020204" pitchFamily="34" charset="-122"/>
                  <a:ea typeface="微软雅黑" panose="020B0503020204020204" pitchFamily="34" charset="-122"/>
                </a:rPr>
                <a:t>Add a title here</a:t>
              </a:r>
            </a:p>
          </p:txBody>
        </p:sp>
      </p:grpSp>
      <p:sp>
        <p:nvSpPr>
          <p:cNvPr id="162" name="文本框 113"/>
          <p:cNvSpPr txBox="1"/>
          <p:nvPr/>
        </p:nvSpPr>
        <p:spPr>
          <a:xfrm>
            <a:off x="988367" y="1659514"/>
            <a:ext cx="1464135" cy="634597"/>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163" name="文本框 113"/>
          <p:cNvSpPr txBox="1"/>
          <p:nvPr/>
        </p:nvSpPr>
        <p:spPr>
          <a:xfrm>
            <a:off x="918931" y="3342064"/>
            <a:ext cx="1614069" cy="634597"/>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164" name="文本框 113"/>
          <p:cNvSpPr txBox="1"/>
          <p:nvPr/>
        </p:nvSpPr>
        <p:spPr>
          <a:xfrm>
            <a:off x="6940075" y="1665968"/>
            <a:ext cx="1449379" cy="634597"/>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165" name="文本框 113"/>
          <p:cNvSpPr txBox="1"/>
          <p:nvPr/>
        </p:nvSpPr>
        <p:spPr>
          <a:xfrm>
            <a:off x="6923139" y="3411624"/>
            <a:ext cx="1466316" cy="634597"/>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Tree>
    <p:extLst>
      <p:ext uri="{BB962C8B-B14F-4D97-AF65-F5344CB8AC3E}">
        <p14:creationId xmlns:p14="http://schemas.microsoft.com/office/powerpoint/2010/main" val="12687871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40000">
                                          <p:cBhvr additive="base">
                                            <p:cTn id="7" dur="2000" fill="hold"/>
                                            <p:tgtEl>
                                              <p:spTgt spid="78"/>
                                            </p:tgtEl>
                                            <p:attrNameLst>
                                              <p:attrName>ppt_x</p:attrName>
                                            </p:attrNameLst>
                                          </p:cBhvr>
                                          <p:tavLst>
                                            <p:tav tm="0">
                                              <p:val>
                                                <p:strVal val="0-#ppt_w/2"/>
                                              </p:val>
                                            </p:tav>
                                            <p:tav tm="100000">
                                              <p:val>
                                                <p:strVal val="#ppt_x"/>
                                              </p:val>
                                            </p:tav>
                                          </p:tavLst>
                                        </p:anim>
                                        <p:anim calcmode="lin" valueType="num" p14:bounceEnd="40000">
                                          <p:cBhvr additive="base">
                                            <p:cTn id="8" dur="20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500"/>
                                      </p:stCondLst>
                                      <p:childTnLst>
                                        <p:set>
                                          <p:cBhvr>
                                            <p:cTn id="10" dur="1" fill="hold">
                                              <p:stCondLst>
                                                <p:cond delay="0"/>
                                              </p:stCondLst>
                                            </p:cTn>
                                            <p:tgtEl>
                                              <p:spTgt spid="96"/>
                                            </p:tgtEl>
                                            <p:attrNameLst>
                                              <p:attrName>style.visibility</p:attrName>
                                            </p:attrNameLst>
                                          </p:cBhvr>
                                          <p:to>
                                            <p:strVal val="visible"/>
                                          </p:to>
                                        </p:set>
                                        <p:anim calcmode="lin" valueType="num" p14:bounceEnd="40000">
                                          <p:cBhvr additive="base">
                                            <p:cTn id="11" dur="20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12" dur="2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1000"/>
                                      </p:stCondLst>
                                      <p:childTnLst>
                                        <p:set>
                                          <p:cBhvr>
                                            <p:cTn id="14" dur="1" fill="hold">
                                              <p:stCondLst>
                                                <p:cond delay="0"/>
                                              </p:stCondLst>
                                            </p:cTn>
                                            <p:tgtEl>
                                              <p:spTgt spid="87"/>
                                            </p:tgtEl>
                                            <p:attrNameLst>
                                              <p:attrName>style.visibility</p:attrName>
                                            </p:attrNameLst>
                                          </p:cBhvr>
                                          <p:to>
                                            <p:strVal val="visible"/>
                                          </p:to>
                                        </p:set>
                                        <p:anim calcmode="lin" valueType="num" p14:bounceEnd="40000">
                                          <p:cBhvr additive="base">
                                            <p:cTn id="15" dur="2000" fill="hold"/>
                                            <p:tgtEl>
                                              <p:spTgt spid="87"/>
                                            </p:tgtEl>
                                            <p:attrNameLst>
                                              <p:attrName>ppt_x</p:attrName>
                                            </p:attrNameLst>
                                          </p:cBhvr>
                                          <p:tavLst>
                                            <p:tav tm="0">
                                              <p:val>
                                                <p:strVal val="0-#ppt_w/2"/>
                                              </p:val>
                                            </p:tav>
                                            <p:tav tm="100000">
                                              <p:val>
                                                <p:strVal val="#ppt_x"/>
                                              </p:val>
                                            </p:tav>
                                          </p:tavLst>
                                        </p:anim>
                                        <p:anim calcmode="lin" valueType="num" p14:bounceEnd="40000">
                                          <p:cBhvr additive="base">
                                            <p:cTn id="16" dur="2000" fill="hold"/>
                                            <p:tgtEl>
                                              <p:spTgt spid="87"/>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1500"/>
                                      </p:stCondLst>
                                      <p:childTnLst>
                                        <p:set>
                                          <p:cBhvr>
                                            <p:cTn id="18" dur="1" fill="hold">
                                              <p:stCondLst>
                                                <p:cond delay="0"/>
                                              </p:stCondLst>
                                            </p:cTn>
                                            <p:tgtEl>
                                              <p:spTgt spid="105"/>
                                            </p:tgtEl>
                                            <p:attrNameLst>
                                              <p:attrName>style.visibility</p:attrName>
                                            </p:attrNameLst>
                                          </p:cBhvr>
                                          <p:to>
                                            <p:strVal val="visible"/>
                                          </p:to>
                                        </p:set>
                                        <p:anim calcmode="lin" valueType="num" p14:bounceEnd="40000">
                                          <p:cBhvr additive="base">
                                            <p:cTn id="19" dur="2000" fill="hold"/>
                                            <p:tgtEl>
                                              <p:spTgt spid="105"/>
                                            </p:tgtEl>
                                            <p:attrNameLst>
                                              <p:attrName>ppt_x</p:attrName>
                                            </p:attrNameLst>
                                          </p:cBhvr>
                                          <p:tavLst>
                                            <p:tav tm="0">
                                              <p:val>
                                                <p:strVal val="0-#ppt_w/2"/>
                                              </p:val>
                                            </p:tav>
                                            <p:tav tm="100000">
                                              <p:val>
                                                <p:strVal val="#ppt_x"/>
                                              </p:val>
                                            </p:tav>
                                          </p:tavLst>
                                        </p:anim>
                                        <p:anim calcmode="lin" valueType="num" p14:bounceEnd="40000">
                                          <p:cBhvr additive="base">
                                            <p:cTn id="20" dur="2000" fill="hold"/>
                                            <p:tgtEl>
                                              <p:spTgt spid="105"/>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wipe(left)">
                                          <p:cBhvr>
                                            <p:cTn id="24" dur="500"/>
                                            <p:tgtEl>
                                              <p:spTgt spid="114"/>
                                            </p:tgtEl>
                                          </p:cBhvr>
                                        </p:animEffect>
                                      </p:childTnLst>
                                    </p:cTn>
                                  </p:par>
                                  <p:par>
                                    <p:cTn id="25" presetID="22" presetClass="entr" presetSubtype="2" fill="hold" nodeType="with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wipe(right)">
                                          <p:cBhvr>
                                            <p:cTn id="27" dur="500"/>
                                            <p:tgtEl>
                                              <p:spTgt spid="117"/>
                                            </p:tgtEl>
                                          </p:cBhvr>
                                        </p:animEffect>
                                      </p:childTnLst>
                                    </p:cTn>
                                  </p:par>
                                  <p:par>
                                    <p:cTn id="28" presetID="22" presetClass="entr" presetSubtype="2" fill="hold" nodeType="withEffect">
                                      <p:stCondLst>
                                        <p:cond delay="0"/>
                                      </p:stCondLst>
                                      <p:childTnLst>
                                        <p:set>
                                          <p:cBhvr>
                                            <p:cTn id="29" dur="1" fill="hold">
                                              <p:stCondLst>
                                                <p:cond delay="0"/>
                                              </p:stCondLst>
                                            </p:cTn>
                                            <p:tgtEl>
                                              <p:spTgt spid="140"/>
                                            </p:tgtEl>
                                            <p:attrNameLst>
                                              <p:attrName>style.visibility</p:attrName>
                                            </p:attrNameLst>
                                          </p:cBhvr>
                                          <p:to>
                                            <p:strVal val="visible"/>
                                          </p:to>
                                        </p:set>
                                        <p:animEffect transition="in" filter="wipe(right)">
                                          <p:cBhvr>
                                            <p:cTn id="30" dur="500"/>
                                            <p:tgtEl>
                                              <p:spTgt spid="140"/>
                                            </p:tgtEl>
                                          </p:cBhvr>
                                        </p:animEffect>
                                      </p:childTnLst>
                                    </p:cTn>
                                  </p:par>
                                  <p:par>
                                    <p:cTn id="31" presetID="22" presetClass="entr" presetSubtype="8" fill="hold" nodeType="with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wipe(left)">
                                          <p:cBhvr>
                                            <p:cTn id="33" dur="500"/>
                                            <p:tgtEl>
                                              <p:spTgt spid="137"/>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wipe(left)">
                                          <p:cBhvr>
                                            <p:cTn id="37" dur="500"/>
                                            <p:tgtEl>
                                              <p:spTgt spid="120"/>
                                            </p:tgtEl>
                                          </p:cBhvr>
                                        </p:animEffect>
                                      </p:childTnLst>
                                    </p:cTn>
                                  </p:par>
                                  <p:par>
                                    <p:cTn id="38" presetID="22" presetClass="entr" presetSubtype="8" fill="hold" nodeType="withEffect">
                                      <p:stCondLst>
                                        <p:cond delay="0"/>
                                      </p:stCondLst>
                                      <p:childTnLst>
                                        <p:set>
                                          <p:cBhvr>
                                            <p:cTn id="39" dur="1" fill="hold">
                                              <p:stCondLst>
                                                <p:cond delay="0"/>
                                              </p:stCondLst>
                                            </p:cTn>
                                            <p:tgtEl>
                                              <p:spTgt spid="150"/>
                                            </p:tgtEl>
                                            <p:attrNameLst>
                                              <p:attrName>style.visibility</p:attrName>
                                            </p:attrNameLst>
                                          </p:cBhvr>
                                          <p:to>
                                            <p:strVal val="visible"/>
                                          </p:to>
                                        </p:set>
                                        <p:animEffect transition="in" filter="wipe(left)">
                                          <p:cBhvr>
                                            <p:cTn id="40" dur="500"/>
                                            <p:tgtEl>
                                              <p:spTgt spid="150"/>
                                            </p:tgtEl>
                                          </p:cBhvr>
                                        </p:animEffect>
                                      </p:childTnLst>
                                    </p:cTn>
                                  </p:par>
                                  <p:par>
                                    <p:cTn id="41" presetID="22" presetClass="entr" presetSubtype="8" fill="hold" nodeType="with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wipe(left)">
                                          <p:cBhvr>
                                            <p:cTn id="43" dur="500"/>
                                            <p:tgtEl>
                                              <p:spTgt spid="143"/>
                                            </p:tgtEl>
                                          </p:cBhvr>
                                        </p:animEffect>
                                      </p:childTnLst>
                                    </p:cTn>
                                  </p:par>
                                  <p:par>
                                    <p:cTn id="44" presetID="22" presetClass="entr" presetSubtype="8" fill="hold" nodeType="withEffect">
                                      <p:stCondLst>
                                        <p:cond delay="0"/>
                                      </p:stCondLst>
                                      <p:childTnLst>
                                        <p:set>
                                          <p:cBhvr>
                                            <p:cTn id="45" dur="1" fill="hold">
                                              <p:stCondLst>
                                                <p:cond delay="0"/>
                                              </p:stCondLst>
                                            </p:cTn>
                                            <p:tgtEl>
                                              <p:spTgt spid="157"/>
                                            </p:tgtEl>
                                            <p:attrNameLst>
                                              <p:attrName>style.visibility</p:attrName>
                                            </p:attrNameLst>
                                          </p:cBhvr>
                                          <p:to>
                                            <p:strVal val="visible"/>
                                          </p:to>
                                        </p:set>
                                        <p:animEffect transition="in" filter="wipe(left)">
                                          <p:cBhvr>
                                            <p:cTn id="46" dur="500"/>
                                            <p:tgtEl>
                                              <p:spTgt spid="157"/>
                                            </p:tgtEl>
                                          </p:cBhvr>
                                        </p:animEffect>
                                      </p:childTnLst>
                                    </p:cTn>
                                  </p:par>
                                </p:childTnLst>
                              </p:cTn>
                            </p:par>
                            <p:par>
                              <p:cTn id="47" fill="hold">
                                <p:stCondLst>
                                  <p:cond delay="4500"/>
                                </p:stCondLst>
                                <p:childTnLst>
                                  <p:par>
                                    <p:cTn id="48" presetID="14" presetClass="entr" presetSubtype="10" fill="hold" grpId="0" nodeType="afterEffect">
                                      <p:stCondLst>
                                        <p:cond delay="0"/>
                                      </p:stCondLst>
                                      <p:childTnLst>
                                        <p:set>
                                          <p:cBhvr>
                                            <p:cTn id="49" dur="1" fill="hold">
                                              <p:stCondLst>
                                                <p:cond delay="0"/>
                                              </p:stCondLst>
                                            </p:cTn>
                                            <p:tgtEl>
                                              <p:spTgt spid="162"/>
                                            </p:tgtEl>
                                            <p:attrNameLst>
                                              <p:attrName>style.visibility</p:attrName>
                                            </p:attrNameLst>
                                          </p:cBhvr>
                                          <p:to>
                                            <p:strVal val="visible"/>
                                          </p:to>
                                        </p:set>
                                        <p:animEffect transition="in" filter="randombar(horizontal)">
                                          <p:cBhvr>
                                            <p:cTn id="50" dur="500"/>
                                            <p:tgtEl>
                                              <p:spTgt spid="162"/>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64"/>
                                            </p:tgtEl>
                                            <p:attrNameLst>
                                              <p:attrName>style.visibility</p:attrName>
                                            </p:attrNameLst>
                                          </p:cBhvr>
                                          <p:to>
                                            <p:strVal val="visible"/>
                                          </p:to>
                                        </p:set>
                                        <p:animEffect transition="in" filter="randombar(horizontal)">
                                          <p:cBhvr>
                                            <p:cTn id="53" dur="500"/>
                                            <p:tgtEl>
                                              <p:spTgt spid="16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63"/>
                                            </p:tgtEl>
                                            <p:attrNameLst>
                                              <p:attrName>style.visibility</p:attrName>
                                            </p:attrNameLst>
                                          </p:cBhvr>
                                          <p:to>
                                            <p:strVal val="visible"/>
                                          </p:to>
                                        </p:set>
                                        <p:animEffect transition="in" filter="randombar(horizontal)">
                                          <p:cBhvr>
                                            <p:cTn id="56" dur="500"/>
                                            <p:tgtEl>
                                              <p:spTgt spid="16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randombar(horizontal)">
                                          <p:cBhvr>
                                            <p:cTn id="59"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P spid="164" grpId="0"/>
          <p:bldP spid="165"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2000" fill="hold"/>
                                            <p:tgtEl>
                                              <p:spTgt spid="78"/>
                                            </p:tgtEl>
                                            <p:attrNameLst>
                                              <p:attrName>ppt_x</p:attrName>
                                            </p:attrNameLst>
                                          </p:cBhvr>
                                          <p:tavLst>
                                            <p:tav tm="0">
                                              <p:val>
                                                <p:strVal val="0-#ppt_w/2"/>
                                              </p:val>
                                            </p:tav>
                                            <p:tav tm="100000">
                                              <p:val>
                                                <p:strVal val="#ppt_x"/>
                                              </p:val>
                                            </p:tav>
                                          </p:tavLst>
                                        </p:anim>
                                        <p:anim calcmode="lin" valueType="num">
                                          <p:cBhvr additive="base">
                                            <p:cTn id="8" dur="20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50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2000" fill="hold"/>
                                            <p:tgtEl>
                                              <p:spTgt spid="96"/>
                                            </p:tgtEl>
                                            <p:attrNameLst>
                                              <p:attrName>ppt_x</p:attrName>
                                            </p:attrNameLst>
                                          </p:cBhvr>
                                          <p:tavLst>
                                            <p:tav tm="0">
                                              <p:val>
                                                <p:strVal val="0-#ppt_w/2"/>
                                              </p:val>
                                            </p:tav>
                                            <p:tav tm="100000">
                                              <p:val>
                                                <p:strVal val="#ppt_x"/>
                                              </p:val>
                                            </p:tav>
                                          </p:tavLst>
                                        </p:anim>
                                        <p:anim calcmode="lin" valueType="num">
                                          <p:cBhvr additive="base">
                                            <p:cTn id="12" dur="2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100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2000" fill="hold"/>
                                            <p:tgtEl>
                                              <p:spTgt spid="87"/>
                                            </p:tgtEl>
                                            <p:attrNameLst>
                                              <p:attrName>ppt_x</p:attrName>
                                            </p:attrNameLst>
                                          </p:cBhvr>
                                          <p:tavLst>
                                            <p:tav tm="0">
                                              <p:val>
                                                <p:strVal val="0-#ppt_w/2"/>
                                              </p:val>
                                            </p:tav>
                                            <p:tav tm="100000">
                                              <p:val>
                                                <p:strVal val="#ppt_x"/>
                                              </p:val>
                                            </p:tav>
                                          </p:tavLst>
                                        </p:anim>
                                        <p:anim calcmode="lin" valueType="num">
                                          <p:cBhvr additive="base">
                                            <p:cTn id="16" dur="2000" fill="hold"/>
                                            <p:tgtEl>
                                              <p:spTgt spid="87"/>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150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2000" fill="hold"/>
                                            <p:tgtEl>
                                              <p:spTgt spid="105"/>
                                            </p:tgtEl>
                                            <p:attrNameLst>
                                              <p:attrName>ppt_x</p:attrName>
                                            </p:attrNameLst>
                                          </p:cBhvr>
                                          <p:tavLst>
                                            <p:tav tm="0">
                                              <p:val>
                                                <p:strVal val="0-#ppt_w/2"/>
                                              </p:val>
                                            </p:tav>
                                            <p:tav tm="100000">
                                              <p:val>
                                                <p:strVal val="#ppt_x"/>
                                              </p:val>
                                            </p:tav>
                                          </p:tavLst>
                                        </p:anim>
                                        <p:anim calcmode="lin" valueType="num">
                                          <p:cBhvr additive="base">
                                            <p:cTn id="20" dur="2000" fill="hold"/>
                                            <p:tgtEl>
                                              <p:spTgt spid="105"/>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wipe(left)">
                                          <p:cBhvr>
                                            <p:cTn id="24" dur="500"/>
                                            <p:tgtEl>
                                              <p:spTgt spid="114"/>
                                            </p:tgtEl>
                                          </p:cBhvr>
                                        </p:animEffect>
                                      </p:childTnLst>
                                    </p:cTn>
                                  </p:par>
                                  <p:par>
                                    <p:cTn id="25" presetID="22" presetClass="entr" presetSubtype="2" fill="hold" nodeType="with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wipe(right)">
                                          <p:cBhvr>
                                            <p:cTn id="27" dur="500"/>
                                            <p:tgtEl>
                                              <p:spTgt spid="117"/>
                                            </p:tgtEl>
                                          </p:cBhvr>
                                        </p:animEffect>
                                      </p:childTnLst>
                                    </p:cTn>
                                  </p:par>
                                  <p:par>
                                    <p:cTn id="28" presetID="22" presetClass="entr" presetSubtype="2" fill="hold" nodeType="withEffect">
                                      <p:stCondLst>
                                        <p:cond delay="0"/>
                                      </p:stCondLst>
                                      <p:childTnLst>
                                        <p:set>
                                          <p:cBhvr>
                                            <p:cTn id="29" dur="1" fill="hold">
                                              <p:stCondLst>
                                                <p:cond delay="0"/>
                                              </p:stCondLst>
                                            </p:cTn>
                                            <p:tgtEl>
                                              <p:spTgt spid="140"/>
                                            </p:tgtEl>
                                            <p:attrNameLst>
                                              <p:attrName>style.visibility</p:attrName>
                                            </p:attrNameLst>
                                          </p:cBhvr>
                                          <p:to>
                                            <p:strVal val="visible"/>
                                          </p:to>
                                        </p:set>
                                        <p:animEffect transition="in" filter="wipe(right)">
                                          <p:cBhvr>
                                            <p:cTn id="30" dur="500"/>
                                            <p:tgtEl>
                                              <p:spTgt spid="140"/>
                                            </p:tgtEl>
                                          </p:cBhvr>
                                        </p:animEffect>
                                      </p:childTnLst>
                                    </p:cTn>
                                  </p:par>
                                  <p:par>
                                    <p:cTn id="31" presetID="22" presetClass="entr" presetSubtype="8" fill="hold" nodeType="with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wipe(left)">
                                          <p:cBhvr>
                                            <p:cTn id="33" dur="500"/>
                                            <p:tgtEl>
                                              <p:spTgt spid="137"/>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wipe(left)">
                                          <p:cBhvr>
                                            <p:cTn id="37" dur="500"/>
                                            <p:tgtEl>
                                              <p:spTgt spid="120"/>
                                            </p:tgtEl>
                                          </p:cBhvr>
                                        </p:animEffect>
                                      </p:childTnLst>
                                    </p:cTn>
                                  </p:par>
                                  <p:par>
                                    <p:cTn id="38" presetID="22" presetClass="entr" presetSubtype="8" fill="hold" nodeType="withEffect">
                                      <p:stCondLst>
                                        <p:cond delay="0"/>
                                      </p:stCondLst>
                                      <p:childTnLst>
                                        <p:set>
                                          <p:cBhvr>
                                            <p:cTn id="39" dur="1" fill="hold">
                                              <p:stCondLst>
                                                <p:cond delay="0"/>
                                              </p:stCondLst>
                                            </p:cTn>
                                            <p:tgtEl>
                                              <p:spTgt spid="150"/>
                                            </p:tgtEl>
                                            <p:attrNameLst>
                                              <p:attrName>style.visibility</p:attrName>
                                            </p:attrNameLst>
                                          </p:cBhvr>
                                          <p:to>
                                            <p:strVal val="visible"/>
                                          </p:to>
                                        </p:set>
                                        <p:animEffect transition="in" filter="wipe(left)">
                                          <p:cBhvr>
                                            <p:cTn id="40" dur="500"/>
                                            <p:tgtEl>
                                              <p:spTgt spid="150"/>
                                            </p:tgtEl>
                                          </p:cBhvr>
                                        </p:animEffect>
                                      </p:childTnLst>
                                    </p:cTn>
                                  </p:par>
                                  <p:par>
                                    <p:cTn id="41" presetID="22" presetClass="entr" presetSubtype="8" fill="hold" nodeType="with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wipe(left)">
                                          <p:cBhvr>
                                            <p:cTn id="43" dur="500"/>
                                            <p:tgtEl>
                                              <p:spTgt spid="143"/>
                                            </p:tgtEl>
                                          </p:cBhvr>
                                        </p:animEffect>
                                      </p:childTnLst>
                                    </p:cTn>
                                  </p:par>
                                  <p:par>
                                    <p:cTn id="44" presetID="22" presetClass="entr" presetSubtype="8" fill="hold" nodeType="withEffect">
                                      <p:stCondLst>
                                        <p:cond delay="0"/>
                                      </p:stCondLst>
                                      <p:childTnLst>
                                        <p:set>
                                          <p:cBhvr>
                                            <p:cTn id="45" dur="1" fill="hold">
                                              <p:stCondLst>
                                                <p:cond delay="0"/>
                                              </p:stCondLst>
                                            </p:cTn>
                                            <p:tgtEl>
                                              <p:spTgt spid="157"/>
                                            </p:tgtEl>
                                            <p:attrNameLst>
                                              <p:attrName>style.visibility</p:attrName>
                                            </p:attrNameLst>
                                          </p:cBhvr>
                                          <p:to>
                                            <p:strVal val="visible"/>
                                          </p:to>
                                        </p:set>
                                        <p:animEffect transition="in" filter="wipe(left)">
                                          <p:cBhvr>
                                            <p:cTn id="46" dur="500"/>
                                            <p:tgtEl>
                                              <p:spTgt spid="157"/>
                                            </p:tgtEl>
                                          </p:cBhvr>
                                        </p:animEffect>
                                      </p:childTnLst>
                                    </p:cTn>
                                  </p:par>
                                </p:childTnLst>
                              </p:cTn>
                            </p:par>
                            <p:par>
                              <p:cTn id="47" fill="hold">
                                <p:stCondLst>
                                  <p:cond delay="4500"/>
                                </p:stCondLst>
                                <p:childTnLst>
                                  <p:par>
                                    <p:cTn id="48" presetID="14" presetClass="entr" presetSubtype="10" fill="hold" grpId="0" nodeType="afterEffect">
                                      <p:stCondLst>
                                        <p:cond delay="0"/>
                                      </p:stCondLst>
                                      <p:childTnLst>
                                        <p:set>
                                          <p:cBhvr>
                                            <p:cTn id="49" dur="1" fill="hold">
                                              <p:stCondLst>
                                                <p:cond delay="0"/>
                                              </p:stCondLst>
                                            </p:cTn>
                                            <p:tgtEl>
                                              <p:spTgt spid="162"/>
                                            </p:tgtEl>
                                            <p:attrNameLst>
                                              <p:attrName>style.visibility</p:attrName>
                                            </p:attrNameLst>
                                          </p:cBhvr>
                                          <p:to>
                                            <p:strVal val="visible"/>
                                          </p:to>
                                        </p:set>
                                        <p:animEffect transition="in" filter="randombar(horizontal)">
                                          <p:cBhvr>
                                            <p:cTn id="50" dur="500"/>
                                            <p:tgtEl>
                                              <p:spTgt spid="162"/>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64"/>
                                            </p:tgtEl>
                                            <p:attrNameLst>
                                              <p:attrName>style.visibility</p:attrName>
                                            </p:attrNameLst>
                                          </p:cBhvr>
                                          <p:to>
                                            <p:strVal val="visible"/>
                                          </p:to>
                                        </p:set>
                                        <p:animEffect transition="in" filter="randombar(horizontal)">
                                          <p:cBhvr>
                                            <p:cTn id="53" dur="500"/>
                                            <p:tgtEl>
                                              <p:spTgt spid="16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63"/>
                                            </p:tgtEl>
                                            <p:attrNameLst>
                                              <p:attrName>style.visibility</p:attrName>
                                            </p:attrNameLst>
                                          </p:cBhvr>
                                          <p:to>
                                            <p:strVal val="visible"/>
                                          </p:to>
                                        </p:set>
                                        <p:animEffect transition="in" filter="randombar(horizontal)">
                                          <p:cBhvr>
                                            <p:cTn id="56" dur="500"/>
                                            <p:tgtEl>
                                              <p:spTgt spid="16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randombar(horizontal)">
                                          <p:cBhvr>
                                            <p:cTn id="59"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P spid="164" grpId="0"/>
          <p:bldP spid="16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sp>
        <p:nvSpPr>
          <p:cNvPr id="8" name="圆角矩形 7"/>
          <p:cNvSpPr/>
          <p:nvPr/>
        </p:nvSpPr>
        <p:spPr>
          <a:xfrm rot="2581990">
            <a:off x="1566329" y="1738207"/>
            <a:ext cx="1249797" cy="1249345"/>
          </a:xfrm>
          <a:prstGeom prst="roundRect">
            <a:avLst>
              <a:gd name="adj" fmla="val 12985"/>
            </a:avLst>
          </a:prstGeom>
          <a:solidFill>
            <a:srgbClr val="FFB850"/>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 name="圆角矩形 8"/>
          <p:cNvSpPr/>
          <p:nvPr/>
        </p:nvSpPr>
        <p:spPr>
          <a:xfrm rot="2581990">
            <a:off x="3270868" y="2668262"/>
            <a:ext cx="989694" cy="989336"/>
          </a:xfrm>
          <a:prstGeom prst="roundRect">
            <a:avLst>
              <a:gd name="adj" fmla="val 12985"/>
            </a:avLst>
          </a:prstGeom>
          <a:solidFill>
            <a:srgbClr val="E87071"/>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圆角矩形 9"/>
          <p:cNvSpPr/>
          <p:nvPr/>
        </p:nvSpPr>
        <p:spPr>
          <a:xfrm rot="2581990">
            <a:off x="6385640" y="2525507"/>
            <a:ext cx="989694" cy="989336"/>
          </a:xfrm>
          <a:prstGeom prst="roundRect">
            <a:avLst>
              <a:gd name="adj" fmla="val 12985"/>
            </a:avLst>
          </a:prstGeom>
          <a:solidFill>
            <a:srgbClr val="663C77"/>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 name="圆角矩形 10"/>
          <p:cNvSpPr/>
          <p:nvPr/>
        </p:nvSpPr>
        <p:spPr>
          <a:xfrm rot="2581990">
            <a:off x="4627576" y="1623054"/>
            <a:ext cx="1249797" cy="1249345"/>
          </a:xfrm>
          <a:prstGeom prst="roundRect">
            <a:avLst>
              <a:gd name="adj" fmla="val 12985"/>
            </a:avLst>
          </a:prstGeom>
          <a:solidFill>
            <a:srgbClr val="01ACBE"/>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2" name="组合 11"/>
          <p:cNvGrpSpPr/>
          <p:nvPr/>
        </p:nvGrpSpPr>
        <p:grpSpPr>
          <a:xfrm>
            <a:off x="1400497" y="1940399"/>
            <a:ext cx="6059135" cy="1599168"/>
            <a:chOff x="1867086" y="2587797"/>
            <a:chExt cx="8077794" cy="2132718"/>
          </a:xfrm>
        </p:grpSpPr>
        <p:sp>
          <p:nvSpPr>
            <p:cNvPr id="13" name="任意多边形 12"/>
            <p:cNvSpPr/>
            <p:nvPr/>
          </p:nvSpPr>
          <p:spPr>
            <a:xfrm rot="21481990">
              <a:off x="1867086" y="2587797"/>
              <a:ext cx="8077794" cy="2132718"/>
            </a:xfrm>
            <a:custGeom>
              <a:avLst/>
              <a:gdLst>
                <a:gd name="connsiteX0" fmla="*/ 6382501 w 7023637"/>
                <a:gd name="connsiteY0" fmla="*/ 230936 h 1854397"/>
                <a:gd name="connsiteX1" fmla="*/ 6984659 w 7023637"/>
                <a:gd name="connsiteY1" fmla="*/ 833094 h 1854397"/>
                <a:gd name="connsiteX2" fmla="*/ 6984659 w 7023637"/>
                <a:gd name="connsiteY2" fmla="*/ 1021294 h 1854397"/>
                <a:gd name="connsiteX3" fmla="*/ 6382502 w 7023637"/>
                <a:gd name="connsiteY3" fmla="*/ 1623452 h 1854397"/>
                <a:gd name="connsiteX4" fmla="*/ 6238324 w 7023637"/>
                <a:gd name="connsiteY4" fmla="*/ 1652686 h 1854397"/>
                <a:gd name="connsiteX5" fmla="*/ 6233468 w 7023637"/>
                <a:gd name="connsiteY5" fmla="*/ 1649461 h 1854397"/>
                <a:gd name="connsiteX6" fmla="*/ 5619292 w 7023637"/>
                <a:gd name="connsiteY6" fmla="*/ 1035284 h 1854397"/>
                <a:gd name="connsiteX7" fmla="*/ 5381956 w 7023637"/>
                <a:gd name="connsiteY7" fmla="*/ 1035284 h 1854397"/>
                <a:gd name="connsiteX8" fmla="*/ 4622585 w 7023637"/>
                <a:gd name="connsiteY8" fmla="*/ 1794655 h 1854397"/>
                <a:gd name="connsiteX9" fmla="*/ 4612056 w 7023637"/>
                <a:gd name="connsiteY9" fmla="*/ 1810510 h 1854397"/>
                <a:gd name="connsiteX10" fmla="*/ 4564487 w 7023637"/>
                <a:gd name="connsiteY10" fmla="*/ 1842098 h 1854397"/>
                <a:gd name="connsiteX11" fmla="*/ 4423292 w 7023637"/>
                <a:gd name="connsiteY11" fmla="*/ 1835186 h 1854397"/>
                <a:gd name="connsiteX12" fmla="*/ 4387173 w 7023637"/>
                <a:gd name="connsiteY12" fmla="*/ 1808553 h 1854397"/>
                <a:gd name="connsiteX13" fmla="*/ 4380859 w 7023637"/>
                <a:gd name="connsiteY13" fmla="*/ 1799045 h 1854397"/>
                <a:gd name="connsiteX14" fmla="*/ 3621487 w 7023637"/>
                <a:gd name="connsiteY14" fmla="*/ 1039674 h 1854397"/>
                <a:gd name="connsiteX15" fmla="*/ 3439668 w 7023637"/>
                <a:gd name="connsiteY15" fmla="*/ 1002808 h 1854397"/>
                <a:gd name="connsiteX16" fmla="*/ 3407952 w 7023637"/>
                <a:gd name="connsiteY16" fmla="*/ 1023869 h 1854397"/>
                <a:gd name="connsiteX17" fmla="*/ 2808370 w 7023637"/>
                <a:gd name="connsiteY17" fmla="*/ 1623451 h 1854397"/>
                <a:gd name="connsiteX18" fmla="*/ 2620170 w 7023637"/>
                <a:gd name="connsiteY18" fmla="*/ 1623451 h 1854397"/>
                <a:gd name="connsiteX19" fmla="*/ 2194586 w 7023637"/>
                <a:gd name="connsiteY19" fmla="*/ 1197867 h 1854397"/>
                <a:gd name="connsiteX20" fmla="*/ 2194565 w 7023637"/>
                <a:gd name="connsiteY20" fmla="*/ 1197867 h 1854397"/>
                <a:gd name="connsiteX21" fmla="*/ 2042569 w 7023637"/>
                <a:gd name="connsiteY21" fmla="*/ 1045871 h 1854397"/>
                <a:gd name="connsiteX22" fmla="*/ 1805233 w 7023637"/>
                <a:gd name="connsiteY22" fmla="*/ 1045871 h 1854397"/>
                <a:gd name="connsiteX23" fmla="*/ 1045861 w 7023637"/>
                <a:gd name="connsiteY23" fmla="*/ 1805242 h 1854397"/>
                <a:gd name="connsiteX24" fmla="*/ 1045860 w 7023637"/>
                <a:gd name="connsiteY24" fmla="*/ 1805244 h 1854397"/>
                <a:gd name="connsiteX25" fmla="*/ 990345 w 7023637"/>
                <a:gd name="connsiteY25" fmla="*/ 1842109 h 1854397"/>
                <a:gd name="connsiteX26" fmla="*/ 808525 w 7023637"/>
                <a:gd name="connsiteY26" fmla="*/ 1805243 h 1854397"/>
                <a:gd name="connsiteX27" fmla="*/ 49154 w 7023637"/>
                <a:gd name="connsiteY27" fmla="*/ 1045872 h 1854397"/>
                <a:gd name="connsiteX28" fmla="*/ 49154 w 7023637"/>
                <a:gd name="connsiteY28" fmla="*/ 808536 h 1854397"/>
                <a:gd name="connsiteX29" fmla="*/ 808525 w 7023637"/>
                <a:gd name="connsiteY29" fmla="*/ 49164 h 1854397"/>
                <a:gd name="connsiteX30" fmla="*/ 1045861 w 7023637"/>
                <a:gd name="connsiteY30" fmla="*/ 49164 h 1854397"/>
                <a:gd name="connsiteX31" fmla="*/ 1653226 w 7023637"/>
                <a:gd name="connsiteY31" fmla="*/ 656529 h 1854397"/>
                <a:gd name="connsiteX32" fmla="*/ 1653248 w 7023637"/>
                <a:gd name="connsiteY32" fmla="*/ 656529 h 1854397"/>
                <a:gd name="connsiteX33" fmla="*/ 1805243 w 7023637"/>
                <a:gd name="connsiteY33" fmla="*/ 808524 h 1854397"/>
                <a:gd name="connsiteX34" fmla="*/ 2042579 w 7023637"/>
                <a:gd name="connsiteY34" fmla="*/ 808524 h 1854397"/>
                <a:gd name="connsiteX35" fmla="*/ 2112731 w 7023637"/>
                <a:gd name="connsiteY35" fmla="*/ 738372 h 1854397"/>
                <a:gd name="connsiteX36" fmla="*/ 2620169 w 7023637"/>
                <a:gd name="connsiteY36" fmla="*/ 230935 h 1854397"/>
                <a:gd name="connsiteX37" fmla="*/ 2808370 w 7023637"/>
                <a:gd name="connsiteY37" fmla="*/ 230935 h 1854397"/>
                <a:gd name="connsiteX38" fmla="*/ 3236140 w 7023637"/>
                <a:gd name="connsiteY38" fmla="*/ 658705 h 1854397"/>
                <a:gd name="connsiteX39" fmla="*/ 3240530 w 7023637"/>
                <a:gd name="connsiteY39" fmla="*/ 658705 h 1854397"/>
                <a:gd name="connsiteX40" fmla="*/ 3388156 w 7023637"/>
                <a:gd name="connsiteY40" fmla="*/ 806331 h 1854397"/>
                <a:gd name="connsiteX41" fmla="*/ 3625492 w 7023637"/>
                <a:gd name="connsiteY41" fmla="*/ 806331 h 1854397"/>
                <a:gd name="connsiteX42" fmla="*/ 4382672 w 7023637"/>
                <a:gd name="connsiteY42" fmla="*/ 49151 h 1854397"/>
                <a:gd name="connsiteX43" fmla="*/ 4438185 w 7023637"/>
                <a:gd name="connsiteY43" fmla="*/ 12288 h 1854397"/>
                <a:gd name="connsiteX44" fmla="*/ 4579381 w 7023637"/>
                <a:gd name="connsiteY44" fmla="*/ 19201 h 1854397"/>
                <a:gd name="connsiteX45" fmla="*/ 4615497 w 7023637"/>
                <a:gd name="connsiteY45" fmla="*/ 45831 h 1854397"/>
                <a:gd name="connsiteX46" fmla="*/ 4621812 w 7023637"/>
                <a:gd name="connsiteY46" fmla="*/ 55341 h 1854397"/>
                <a:gd name="connsiteX47" fmla="*/ 5381183 w 7023637"/>
                <a:gd name="connsiteY47" fmla="*/ 814712 h 1854397"/>
                <a:gd name="connsiteX48" fmla="*/ 5618519 w 7023637"/>
                <a:gd name="connsiteY48" fmla="*/ 814712 h 1854397"/>
                <a:gd name="connsiteX49" fmla="*/ 6218098 w 7023637"/>
                <a:gd name="connsiteY49" fmla="*/ 215133 h 1854397"/>
                <a:gd name="connsiteX50" fmla="*/ 6238324 w 7023637"/>
                <a:gd name="connsiteY50" fmla="*/ 201702 h 1854397"/>
                <a:gd name="connsiteX51" fmla="*/ 6382501 w 7023637"/>
                <a:gd name="connsiteY51" fmla="*/ 230936 h 18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23637" h="1854397">
                  <a:moveTo>
                    <a:pt x="6382501" y="230936"/>
                  </a:moveTo>
                  <a:lnTo>
                    <a:pt x="6984659" y="833094"/>
                  </a:lnTo>
                  <a:cubicBezTo>
                    <a:pt x="7036630" y="885064"/>
                    <a:pt x="7036630" y="969325"/>
                    <a:pt x="6984659" y="1021294"/>
                  </a:cubicBezTo>
                  <a:lnTo>
                    <a:pt x="6382502" y="1623452"/>
                  </a:lnTo>
                  <a:cubicBezTo>
                    <a:pt x="6343525" y="1662430"/>
                    <a:pt x="6286384" y="1672174"/>
                    <a:pt x="6238324" y="1652686"/>
                  </a:cubicBezTo>
                  <a:lnTo>
                    <a:pt x="6233468" y="1649461"/>
                  </a:lnTo>
                  <a:lnTo>
                    <a:pt x="5619292" y="1035284"/>
                  </a:lnTo>
                  <a:cubicBezTo>
                    <a:pt x="5553753" y="969745"/>
                    <a:pt x="5447494" y="969745"/>
                    <a:pt x="5381956" y="1035284"/>
                  </a:cubicBezTo>
                  <a:lnTo>
                    <a:pt x="4622585" y="1794655"/>
                  </a:lnTo>
                  <a:lnTo>
                    <a:pt x="4612056" y="1810510"/>
                  </a:lnTo>
                  <a:lnTo>
                    <a:pt x="4564487" y="1842098"/>
                  </a:lnTo>
                  <a:cubicBezTo>
                    <a:pt x="4519032" y="1860531"/>
                    <a:pt x="4467136" y="1858226"/>
                    <a:pt x="4423292" y="1835186"/>
                  </a:cubicBezTo>
                  <a:lnTo>
                    <a:pt x="4387173" y="1808553"/>
                  </a:lnTo>
                  <a:lnTo>
                    <a:pt x="4380859" y="1799045"/>
                  </a:lnTo>
                  <a:lnTo>
                    <a:pt x="3621487" y="1039674"/>
                  </a:lnTo>
                  <a:cubicBezTo>
                    <a:pt x="3572333" y="990520"/>
                    <a:pt x="3500274" y="978231"/>
                    <a:pt x="3439668" y="1002808"/>
                  </a:cubicBezTo>
                  <a:lnTo>
                    <a:pt x="3407952" y="1023869"/>
                  </a:lnTo>
                  <a:lnTo>
                    <a:pt x="2808370" y="1623451"/>
                  </a:lnTo>
                  <a:cubicBezTo>
                    <a:pt x="2756400" y="1675421"/>
                    <a:pt x="2672140" y="1675421"/>
                    <a:pt x="2620170" y="1623451"/>
                  </a:cubicBezTo>
                  <a:lnTo>
                    <a:pt x="2194586" y="1197867"/>
                  </a:lnTo>
                  <a:lnTo>
                    <a:pt x="2194565" y="1197867"/>
                  </a:lnTo>
                  <a:lnTo>
                    <a:pt x="2042569" y="1045871"/>
                  </a:lnTo>
                  <a:cubicBezTo>
                    <a:pt x="1977030" y="980332"/>
                    <a:pt x="1870772" y="980332"/>
                    <a:pt x="1805233" y="1045871"/>
                  </a:cubicBezTo>
                  <a:lnTo>
                    <a:pt x="1045861" y="1805242"/>
                  </a:lnTo>
                  <a:lnTo>
                    <a:pt x="1045860" y="1805244"/>
                  </a:lnTo>
                  <a:lnTo>
                    <a:pt x="990345" y="1842109"/>
                  </a:lnTo>
                  <a:cubicBezTo>
                    <a:pt x="929738" y="1866686"/>
                    <a:pt x="857679" y="1854397"/>
                    <a:pt x="808525" y="1805243"/>
                  </a:cubicBezTo>
                  <a:lnTo>
                    <a:pt x="49154" y="1045872"/>
                  </a:lnTo>
                  <a:cubicBezTo>
                    <a:pt x="-16385" y="980333"/>
                    <a:pt x="-16385" y="874074"/>
                    <a:pt x="49154" y="808536"/>
                  </a:cubicBezTo>
                  <a:lnTo>
                    <a:pt x="808525" y="49164"/>
                  </a:lnTo>
                  <a:cubicBezTo>
                    <a:pt x="874064" y="-16375"/>
                    <a:pt x="980322" y="-16375"/>
                    <a:pt x="1045861" y="49164"/>
                  </a:cubicBezTo>
                  <a:lnTo>
                    <a:pt x="1653226" y="656529"/>
                  </a:lnTo>
                  <a:lnTo>
                    <a:pt x="1653248" y="656529"/>
                  </a:lnTo>
                  <a:lnTo>
                    <a:pt x="1805243" y="808524"/>
                  </a:lnTo>
                  <a:cubicBezTo>
                    <a:pt x="1870782" y="874063"/>
                    <a:pt x="1977040" y="874063"/>
                    <a:pt x="2042579" y="808524"/>
                  </a:cubicBezTo>
                  <a:lnTo>
                    <a:pt x="2112731" y="738372"/>
                  </a:lnTo>
                  <a:lnTo>
                    <a:pt x="2620169" y="230935"/>
                  </a:lnTo>
                  <a:cubicBezTo>
                    <a:pt x="2672139" y="178964"/>
                    <a:pt x="2756399" y="178964"/>
                    <a:pt x="2808370" y="230935"/>
                  </a:cubicBezTo>
                  <a:lnTo>
                    <a:pt x="3236140" y="658705"/>
                  </a:lnTo>
                  <a:lnTo>
                    <a:pt x="3240530" y="658705"/>
                  </a:lnTo>
                  <a:lnTo>
                    <a:pt x="3388156" y="806331"/>
                  </a:lnTo>
                  <a:cubicBezTo>
                    <a:pt x="3453695" y="871870"/>
                    <a:pt x="3559954" y="871870"/>
                    <a:pt x="3625492" y="806331"/>
                  </a:cubicBezTo>
                  <a:lnTo>
                    <a:pt x="4382672" y="49151"/>
                  </a:lnTo>
                  <a:lnTo>
                    <a:pt x="4438185" y="12288"/>
                  </a:lnTo>
                  <a:cubicBezTo>
                    <a:pt x="4483639" y="-6144"/>
                    <a:pt x="4535536" y="-3840"/>
                    <a:pt x="4579381" y="19201"/>
                  </a:cubicBezTo>
                  <a:lnTo>
                    <a:pt x="4615497" y="45831"/>
                  </a:lnTo>
                  <a:lnTo>
                    <a:pt x="4621812" y="55341"/>
                  </a:lnTo>
                  <a:lnTo>
                    <a:pt x="5381183" y="814712"/>
                  </a:lnTo>
                  <a:cubicBezTo>
                    <a:pt x="5446722" y="880251"/>
                    <a:pt x="5552980" y="880251"/>
                    <a:pt x="5618519" y="814712"/>
                  </a:cubicBezTo>
                  <a:lnTo>
                    <a:pt x="6218098" y="215133"/>
                  </a:lnTo>
                  <a:lnTo>
                    <a:pt x="6238324" y="201702"/>
                  </a:lnTo>
                  <a:cubicBezTo>
                    <a:pt x="6286383" y="182213"/>
                    <a:pt x="6343523" y="191958"/>
                    <a:pt x="6382501" y="230936"/>
                  </a:cubicBezTo>
                  <a:close/>
                </a:path>
              </a:pathLst>
            </a:cu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4" name="组合 13"/>
            <p:cNvGrpSpPr/>
            <p:nvPr/>
          </p:nvGrpSpPr>
          <p:grpSpPr>
            <a:xfrm>
              <a:off x="2334755" y="2991558"/>
              <a:ext cx="1298236" cy="738835"/>
              <a:chOff x="3499046" y="4615023"/>
              <a:chExt cx="1128815" cy="642418"/>
            </a:xfrm>
          </p:grpSpPr>
          <p:sp>
            <p:nvSpPr>
              <p:cNvPr id="50" name="文本框 45"/>
              <p:cNvSpPr txBox="1"/>
              <p:nvPr/>
            </p:nvSpPr>
            <p:spPr>
              <a:xfrm>
                <a:off x="4005561" y="4615023"/>
                <a:ext cx="622300" cy="642418"/>
              </a:xfrm>
              <a:prstGeom prst="rect">
                <a:avLst/>
              </a:prstGeom>
              <a:noFill/>
            </p:spPr>
            <p:txBody>
              <a:bodyPr wrap="square" rtlCol="0">
                <a:spAutoFit/>
              </a:bodyPr>
              <a:lstStyle/>
              <a:p>
                <a:pPr algn="ctr"/>
                <a:r>
                  <a:rPr lang="en-US" altLang="zh-CN" sz="3000" dirty="0">
                    <a:solidFill>
                      <a:srgbClr val="FFB850"/>
                    </a:solidFill>
                    <a:latin typeface="Impact" panose="020B0806030902050204" pitchFamily="34" charset="0"/>
                  </a:rPr>
                  <a:t>A</a:t>
                </a:r>
                <a:endParaRPr lang="zh-CN" altLang="en-US" sz="3000" dirty="0">
                  <a:solidFill>
                    <a:srgbClr val="FFB850"/>
                  </a:solidFill>
                  <a:latin typeface="Impact" panose="020B0806030902050204" pitchFamily="34" charset="0"/>
                </a:endParaRPr>
              </a:p>
            </p:txBody>
          </p:sp>
          <p:sp>
            <p:nvSpPr>
              <p:cNvPr id="51" name="文本框 46"/>
              <p:cNvSpPr txBox="1"/>
              <p:nvPr/>
            </p:nvSpPr>
            <p:spPr>
              <a:xfrm>
                <a:off x="3499046" y="4891975"/>
                <a:ext cx="745732" cy="287824"/>
              </a:xfrm>
              <a:prstGeom prst="rect">
                <a:avLst/>
              </a:prstGeom>
              <a:noFill/>
            </p:spPr>
            <p:txBody>
              <a:bodyPr wrap="square" rtlCol="0">
                <a:spAutoFit/>
              </a:bodyPr>
              <a:lstStyle/>
              <a:p>
                <a:pPr algn="ctr"/>
                <a:r>
                  <a:rPr lang="en-US" altLang="zh-CN" sz="1013" dirty="0">
                    <a:solidFill>
                      <a:prstClr val="white">
                        <a:lumMod val="65000"/>
                      </a:prstClr>
                    </a:solidFill>
                    <a:latin typeface="Impact" panose="020B0806030902050204" pitchFamily="34" charset="0"/>
                  </a:rPr>
                  <a:t>STEP</a:t>
                </a:r>
                <a:endParaRPr lang="zh-CN" altLang="en-US" sz="1013" dirty="0">
                  <a:solidFill>
                    <a:prstClr val="white">
                      <a:lumMod val="65000"/>
                    </a:prstClr>
                  </a:solidFill>
                  <a:latin typeface="Impact" panose="020B0806030902050204" pitchFamily="34" charset="0"/>
                </a:endParaRPr>
              </a:p>
            </p:txBody>
          </p:sp>
        </p:grpSp>
        <p:grpSp>
          <p:nvGrpSpPr>
            <p:cNvPr id="15" name="组合 14"/>
            <p:cNvGrpSpPr/>
            <p:nvPr/>
          </p:nvGrpSpPr>
          <p:grpSpPr>
            <a:xfrm>
              <a:off x="4322326" y="3056886"/>
              <a:ext cx="1239811" cy="677265"/>
              <a:chOff x="3556196" y="4615023"/>
              <a:chExt cx="1078015" cy="588882"/>
            </a:xfrm>
          </p:grpSpPr>
          <p:sp>
            <p:nvSpPr>
              <p:cNvPr id="48" name="文本框 49"/>
              <p:cNvSpPr txBox="1"/>
              <p:nvPr/>
            </p:nvSpPr>
            <p:spPr>
              <a:xfrm>
                <a:off x="4011911" y="4615023"/>
                <a:ext cx="622300" cy="588882"/>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B</a:t>
                </a:r>
                <a:endParaRPr lang="zh-CN" altLang="en-US" sz="2700" dirty="0">
                  <a:solidFill>
                    <a:srgbClr val="E87071"/>
                  </a:solidFill>
                  <a:latin typeface="Impact" panose="020B0806030902050204" pitchFamily="34" charset="0"/>
                </a:endParaRPr>
              </a:p>
            </p:txBody>
          </p:sp>
          <p:sp>
            <p:nvSpPr>
              <p:cNvPr id="49" name="文本框 50"/>
              <p:cNvSpPr txBox="1"/>
              <p:nvPr/>
            </p:nvSpPr>
            <p:spPr>
              <a:xfrm>
                <a:off x="3556196" y="4860226"/>
                <a:ext cx="745732" cy="321209"/>
              </a:xfrm>
              <a:prstGeom prst="rect">
                <a:avLst/>
              </a:prstGeom>
              <a:noFill/>
            </p:spPr>
            <p:txBody>
              <a:bodyPr wrap="square" rtlCol="0">
                <a:spAutoFit/>
              </a:bodyPr>
              <a:lstStyle/>
              <a:p>
                <a:pPr algn="ctr"/>
                <a:r>
                  <a:rPr lang="en-US" altLang="zh-CN" sz="1200" dirty="0">
                    <a:solidFill>
                      <a:prstClr val="white">
                        <a:lumMod val="65000"/>
                      </a:prstClr>
                    </a:solidFill>
                    <a:latin typeface="Impact" panose="020B0806030902050204" pitchFamily="34" charset="0"/>
                  </a:rPr>
                  <a:t>STEP</a:t>
                </a:r>
                <a:endParaRPr lang="zh-CN" altLang="en-US" sz="1200" dirty="0">
                  <a:solidFill>
                    <a:prstClr val="white">
                      <a:lumMod val="65000"/>
                    </a:prstClr>
                  </a:solidFill>
                  <a:latin typeface="Impact" panose="020B0806030902050204" pitchFamily="34" charset="0"/>
                </a:endParaRPr>
              </a:p>
            </p:txBody>
          </p:sp>
        </p:grpSp>
        <p:grpSp>
          <p:nvGrpSpPr>
            <p:cNvPr id="16" name="组合 15"/>
            <p:cNvGrpSpPr/>
            <p:nvPr/>
          </p:nvGrpSpPr>
          <p:grpSpPr>
            <a:xfrm>
              <a:off x="6419525" y="2836259"/>
              <a:ext cx="1298236" cy="738835"/>
              <a:chOff x="3499046" y="4615023"/>
              <a:chExt cx="1128815" cy="642418"/>
            </a:xfrm>
          </p:grpSpPr>
          <p:sp>
            <p:nvSpPr>
              <p:cNvPr id="46" name="文本框 52"/>
              <p:cNvSpPr txBox="1"/>
              <p:nvPr/>
            </p:nvSpPr>
            <p:spPr>
              <a:xfrm>
                <a:off x="4005561" y="4615023"/>
                <a:ext cx="622300" cy="642418"/>
              </a:xfrm>
              <a:prstGeom prst="rect">
                <a:avLst/>
              </a:prstGeom>
              <a:noFill/>
            </p:spPr>
            <p:txBody>
              <a:bodyPr wrap="square" rtlCol="0">
                <a:spAutoFit/>
              </a:bodyPr>
              <a:lstStyle/>
              <a:p>
                <a:pPr algn="ctr"/>
                <a:r>
                  <a:rPr lang="en-US" altLang="zh-CN" sz="3000" dirty="0">
                    <a:solidFill>
                      <a:srgbClr val="01ACBE"/>
                    </a:solidFill>
                    <a:latin typeface="Impact" panose="020B0806030902050204" pitchFamily="34" charset="0"/>
                  </a:rPr>
                  <a:t>C</a:t>
                </a:r>
                <a:endParaRPr lang="zh-CN" altLang="en-US" sz="3000" dirty="0">
                  <a:solidFill>
                    <a:srgbClr val="01ACBE"/>
                  </a:solidFill>
                  <a:latin typeface="Impact" panose="020B0806030902050204" pitchFamily="34" charset="0"/>
                </a:endParaRPr>
              </a:p>
            </p:txBody>
          </p:sp>
          <p:sp>
            <p:nvSpPr>
              <p:cNvPr id="47" name="文本框 53"/>
              <p:cNvSpPr txBox="1"/>
              <p:nvPr/>
            </p:nvSpPr>
            <p:spPr>
              <a:xfrm>
                <a:off x="3499046" y="4891975"/>
                <a:ext cx="745732" cy="287824"/>
              </a:xfrm>
              <a:prstGeom prst="rect">
                <a:avLst/>
              </a:prstGeom>
              <a:noFill/>
            </p:spPr>
            <p:txBody>
              <a:bodyPr wrap="square" rtlCol="0">
                <a:spAutoFit/>
              </a:bodyPr>
              <a:lstStyle/>
              <a:p>
                <a:pPr algn="ctr"/>
                <a:r>
                  <a:rPr lang="en-US" altLang="zh-CN" sz="1013" dirty="0">
                    <a:solidFill>
                      <a:prstClr val="white">
                        <a:lumMod val="65000"/>
                      </a:prstClr>
                    </a:solidFill>
                    <a:latin typeface="Impact" panose="020B0806030902050204" pitchFamily="34" charset="0"/>
                  </a:rPr>
                  <a:t>STEP</a:t>
                </a:r>
                <a:endParaRPr lang="zh-CN" altLang="en-US" sz="1013" dirty="0">
                  <a:solidFill>
                    <a:prstClr val="white">
                      <a:lumMod val="65000"/>
                    </a:prstClr>
                  </a:solidFill>
                  <a:latin typeface="Impact" panose="020B0806030902050204" pitchFamily="34" charset="0"/>
                </a:endParaRPr>
              </a:p>
            </p:txBody>
          </p:sp>
        </p:grpSp>
        <p:grpSp>
          <p:nvGrpSpPr>
            <p:cNvPr id="17" name="组合 16"/>
            <p:cNvGrpSpPr/>
            <p:nvPr/>
          </p:nvGrpSpPr>
          <p:grpSpPr>
            <a:xfrm>
              <a:off x="8463100" y="2991561"/>
              <a:ext cx="1239811" cy="677265"/>
              <a:chOff x="3556196" y="4615023"/>
              <a:chExt cx="1078015" cy="588882"/>
            </a:xfrm>
          </p:grpSpPr>
          <p:sp>
            <p:nvSpPr>
              <p:cNvPr id="44" name="文本框 55"/>
              <p:cNvSpPr txBox="1"/>
              <p:nvPr/>
            </p:nvSpPr>
            <p:spPr>
              <a:xfrm>
                <a:off x="4011911" y="4615023"/>
                <a:ext cx="622300" cy="588882"/>
              </a:xfrm>
              <a:prstGeom prst="rect">
                <a:avLst/>
              </a:prstGeom>
              <a:noFill/>
            </p:spPr>
            <p:txBody>
              <a:bodyPr wrap="square" rtlCol="0">
                <a:spAutoFit/>
              </a:bodyPr>
              <a:lstStyle/>
              <a:p>
                <a:pPr algn="ctr"/>
                <a:r>
                  <a:rPr lang="en-US" altLang="zh-CN" sz="2700" dirty="0">
                    <a:solidFill>
                      <a:srgbClr val="663C77"/>
                    </a:solidFill>
                    <a:latin typeface="Impact" panose="020B0806030902050204" pitchFamily="34" charset="0"/>
                  </a:rPr>
                  <a:t>D</a:t>
                </a:r>
                <a:endParaRPr lang="zh-CN" altLang="en-US" sz="2700" dirty="0">
                  <a:solidFill>
                    <a:srgbClr val="663C77"/>
                  </a:solidFill>
                  <a:latin typeface="Impact" panose="020B0806030902050204" pitchFamily="34" charset="0"/>
                </a:endParaRPr>
              </a:p>
            </p:txBody>
          </p:sp>
          <p:sp>
            <p:nvSpPr>
              <p:cNvPr id="45" name="文本框 56"/>
              <p:cNvSpPr txBox="1"/>
              <p:nvPr/>
            </p:nvSpPr>
            <p:spPr>
              <a:xfrm>
                <a:off x="3556196" y="4860226"/>
                <a:ext cx="745732" cy="321209"/>
              </a:xfrm>
              <a:prstGeom prst="rect">
                <a:avLst/>
              </a:prstGeom>
              <a:noFill/>
            </p:spPr>
            <p:txBody>
              <a:bodyPr wrap="square" rtlCol="0">
                <a:spAutoFit/>
              </a:bodyPr>
              <a:lstStyle/>
              <a:p>
                <a:pPr algn="ctr"/>
                <a:r>
                  <a:rPr lang="en-US" altLang="zh-CN" sz="1200" dirty="0">
                    <a:solidFill>
                      <a:prstClr val="white">
                        <a:lumMod val="65000"/>
                      </a:prstClr>
                    </a:solidFill>
                    <a:latin typeface="Impact" panose="020B0806030902050204" pitchFamily="34" charset="0"/>
                  </a:rPr>
                  <a:t>STEP</a:t>
                </a:r>
                <a:endParaRPr lang="zh-CN" altLang="en-US" sz="1200" dirty="0">
                  <a:solidFill>
                    <a:prstClr val="white">
                      <a:lumMod val="65000"/>
                    </a:prstClr>
                  </a:solidFill>
                  <a:latin typeface="Impact" panose="020B0806030902050204" pitchFamily="34" charset="0"/>
                </a:endParaRPr>
              </a:p>
            </p:txBody>
          </p:sp>
        </p:grpSp>
        <p:grpSp>
          <p:nvGrpSpPr>
            <p:cNvPr id="18" name="Group 4"/>
            <p:cNvGrpSpPr>
              <a:grpSpLocks noChangeAspect="1"/>
            </p:cNvGrpSpPr>
            <p:nvPr/>
          </p:nvGrpSpPr>
          <p:grpSpPr bwMode="auto">
            <a:xfrm>
              <a:off x="6760006" y="3656172"/>
              <a:ext cx="608364" cy="577625"/>
              <a:chOff x="4797" y="1501"/>
              <a:chExt cx="950" cy="902"/>
            </a:xfrm>
            <a:solidFill>
              <a:srgbClr val="01ACBE"/>
            </a:solidFill>
          </p:grpSpPr>
          <p:sp>
            <p:nvSpPr>
              <p:cNvPr id="39" name="Freeform 5"/>
              <p:cNvSpPr>
                <a:spLocks/>
              </p:cNvSpPr>
              <p:nvPr/>
            </p:nvSpPr>
            <p:spPr bwMode="auto">
              <a:xfrm>
                <a:off x="4797" y="1501"/>
                <a:ext cx="950" cy="902"/>
              </a:xfrm>
              <a:custGeom>
                <a:avLst/>
                <a:gdLst>
                  <a:gd name="T0" fmla="*/ 384 w 399"/>
                  <a:gd name="T1" fmla="*/ 350 h 379"/>
                  <a:gd name="T2" fmla="*/ 371 w 399"/>
                  <a:gd name="T3" fmla="*/ 360 h 379"/>
                  <a:gd name="T4" fmla="*/ 307 w 399"/>
                  <a:gd name="T5" fmla="*/ 360 h 379"/>
                  <a:gd name="T6" fmla="*/ 307 w 399"/>
                  <a:gd name="T7" fmla="*/ 349 h 379"/>
                  <a:gd name="T8" fmla="*/ 297 w 399"/>
                  <a:gd name="T9" fmla="*/ 349 h 379"/>
                  <a:gd name="T10" fmla="*/ 297 w 399"/>
                  <a:gd name="T11" fmla="*/ 360 h 379"/>
                  <a:gd name="T12" fmla="*/ 224 w 399"/>
                  <a:gd name="T13" fmla="*/ 360 h 379"/>
                  <a:gd name="T14" fmla="*/ 224 w 399"/>
                  <a:gd name="T15" fmla="*/ 349 h 379"/>
                  <a:gd name="T16" fmla="*/ 215 w 399"/>
                  <a:gd name="T17" fmla="*/ 349 h 379"/>
                  <a:gd name="T18" fmla="*/ 215 w 399"/>
                  <a:gd name="T19" fmla="*/ 360 h 379"/>
                  <a:gd name="T20" fmla="*/ 141 w 399"/>
                  <a:gd name="T21" fmla="*/ 360 h 379"/>
                  <a:gd name="T22" fmla="*/ 141 w 399"/>
                  <a:gd name="T23" fmla="*/ 349 h 379"/>
                  <a:gd name="T24" fmla="*/ 132 w 399"/>
                  <a:gd name="T25" fmla="*/ 349 h 379"/>
                  <a:gd name="T26" fmla="*/ 132 w 399"/>
                  <a:gd name="T27" fmla="*/ 360 h 379"/>
                  <a:gd name="T28" fmla="*/ 59 w 399"/>
                  <a:gd name="T29" fmla="*/ 360 h 379"/>
                  <a:gd name="T30" fmla="*/ 59 w 399"/>
                  <a:gd name="T31" fmla="*/ 349 h 379"/>
                  <a:gd name="T32" fmla="*/ 49 w 399"/>
                  <a:gd name="T33" fmla="*/ 349 h 379"/>
                  <a:gd name="T34" fmla="*/ 49 w 399"/>
                  <a:gd name="T35" fmla="*/ 360 h 379"/>
                  <a:gd name="T36" fmla="*/ 20 w 399"/>
                  <a:gd name="T37" fmla="*/ 360 h 379"/>
                  <a:gd name="T38" fmla="*/ 20 w 399"/>
                  <a:gd name="T39" fmla="*/ 331 h 379"/>
                  <a:gd name="T40" fmla="*/ 31 w 399"/>
                  <a:gd name="T41" fmla="*/ 331 h 379"/>
                  <a:gd name="T42" fmla="*/ 31 w 399"/>
                  <a:gd name="T43" fmla="*/ 322 h 379"/>
                  <a:gd name="T44" fmla="*/ 20 w 399"/>
                  <a:gd name="T45" fmla="*/ 322 h 379"/>
                  <a:gd name="T46" fmla="*/ 20 w 399"/>
                  <a:gd name="T47" fmla="*/ 244 h 379"/>
                  <a:gd name="T48" fmla="*/ 31 w 399"/>
                  <a:gd name="T49" fmla="*/ 244 h 379"/>
                  <a:gd name="T50" fmla="*/ 31 w 399"/>
                  <a:gd name="T51" fmla="*/ 235 h 379"/>
                  <a:gd name="T52" fmla="*/ 20 w 399"/>
                  <a:gd name="T53" fmla="*/ 235 h 379"/>
                  <a:gd name="T54" fmla="*/ 20 w 399"/>
                  <a:gd name="T55" fmla="*/ 157 h 379"/>
                  <a:gd name="T56" fmla="*/ 31 w 399"/>
                  <a:gd name="T57" fmla="*/ 157 h 379"/>
                  <a:gd name="T58" fmla="*/ 31 w 399"/>
                  <a:gd name="T59" fmla="*/ 148 h 379"/>
                  <a:gd name="T60" fmla="*/ 20 w 399"/>
                  <a:gd name="T61" fmla="*/ 148 h 379"/>
                  <a:gd name="T62" fmla="*/ 20 w 399"/>
                  <a:gd name="T63" fmla="*/ 70 h 379"/>
                  <a:gd name="T64" fmla="*/ 31 w 399"/>
                  <a:gd name="T65" fmla="*/ 70 h 379"/>
                  <a:gd name="T66" fmla="*/ 31 w 399"/>
                  <a:gd name="T67" fmla="*/ 61 h 379"/>
                  <a:gd name="T68" fmla="*/ 20 w 399"/>
                  <a:gd name="T69" fmla="*/ 61 h 379"/>
                  <a:gd name="T70" fmla="*/ 20 w 399"/>
                  <a:gd name="T71" fmla="*/ 28 h 379"/>
                  <a:gd name="T72" fmla="*/ 30 w 399"/>
                  <a:gd name="T73" fmla="*/ 14 h 379"/>
                  <a:gd name="T74" fmla="*/ 16 w 399"/>
                  <a:gd name="T75" fmla="*/ 0 h 379"/>
                  <a:gd name="T76" fmla="*/ 1 w 399"/>
                  <a:gd name="T77" fmla="*/ 14 h 379"/>
                  <a:gd name="T78" fmla="*/ 11 w 399"/>
                  <a:gd name="T79" fmla="*/ 28 h 379"/>
                  <a:gd name="T80" fmla="*/ 11 w 399"/>
                  <a:gd name="T81" fmla="*/ 61 h 379"/>
                  <a:gd name="T82" fmla="*/ 0 w 399"/>
                  <a:gd name="T83" fmla="*/ 61 h 379"/>
                  <a:gd name="T84" fmla="*/ 0 w 399"/>
                  <a:gd name="T85" fmla="*/ 70 h 379"/>
                  <a:gd name="T86" fmla="*/ 11 w 399"/>
                  <a:gd name="T87" fmla="*/ 70 h 379"/>
                  <a:gd name="T88" fmla="*/ 11 w 399"/>
                  <a:gd name="T89" fmla="*/ 148 h 379"/>
                  <a:gd name="T90" fmla="*/ 0 w 399"/>
                  <a:gd name="T91" fmla="*/ 148 h 379"/>
                  <a:gd name="T92" fmla="*/ 0 w 399"/>
                  <a:gd name="T93" fmla="*/ 157 h 379"/>
                  <a:gd name="T94" fmla="*/ 11 w 399"/>
                  <a:gd name="T95" fmla="*/ 157 h 379"/>
                  <a:gd name="T96" fmla="*/ 11 w 399"/>
                  <a:gd name="T97" fmla="*/ 235 h 379"/>
                  <a:gd name="T98" fmla="*/ 0 w 399"/>
                  <a:gd name="T99" fmla="*/ 235 h 379"/>
                  <a:gd name="T100" fmla="*/ 0 w 399"/>
                  <a:gd name="T101" fmla="*/ 244 h 379"/>
                  <a:gd name="T102" fmla="*/ 11 w 399"/>
                  <a:gd name="T103" fmla="*/ 244 h 379"/>
                  <a:gd name="T104" fmla="*/ 11 w 399"/>
                  <a:gd name="T105" fmla="*/ 322 h 379"/>
                  <a:gd name="T106" fmla="*/ 0 w 399"/>
                  <a:gd name="T107" fmla="*/ 322 h 379"/>
                  <a:gd name="T108" fmla="*/ 0 w 399"/>
                  <a:gd name="T109" fmla="*/ 331 h 379"/>
                  <a:gd name="T110" fmla="*/ 11 w 399"/>
                  <a:gd name="T111" fmla="*/ 331 h 379"/>
                  <a:gd name="T112" fmla="*/ 11 w 399"/>
                  <a:gd name="T113" fmla="*/ 369 h 379"/>
                  <a:gd name="T114" fmla="*/ 371 w 399"/>
                  <a:gd name="T115" fmla="*/ 369 h 379"/>
                  <a:gd name="T116" fmla="*/ 384 w 399"/>
                  <a:gd name="T117" fmla="*/ 379 h 379"/>
                  <a:gd name="T118" fmla="*/ 399 w 399"/>
                  <a:gd name="T119" fmla="*/ 365 h 379"/>
                  <a:gd name="T120" fmla="*/ 384 w 399"/>
                  <a:gd name="T121" fmla="*/ 35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9" h="379">
                    <a:moveTo>
                      <a:pt x="384" y="350"/>
                    </a:moveTo>
                    <a:cubicBezTo>
                      <a:pt x="378" y="350"/>
                      <a:pt x="373" y="354"/>
                      <a:pt x="371" y="360"/>
                    </a:cubicBezTo>
                    <a:cubicBezTo>
                      <a:pt x="307" y="360"/>
                      <a:pt x="307" y="360"/>
                      <a:pt x="307" y="360"/>
                    </a:cubicBezTo>
                    <a:cubicBezTo>
                      <a:pt x="307" y="349"/>
                      <a:pt x="307" y="349"/>
                      <a:pt x="307" y="349"/>
                    </a:cubicBezTo>
                    <a:cubicBezTo>
                      <a:pt x="297" y="349"/>
                      <a:pt x="297" y="349"/>
                      <a:pt x="297" y="349"/>
                    </a:cubicBezTo>
                    <a:cubicBezTo>
                      <a:pt x="297" y="360"/>
                      <a:pt x="297" y="360"/>
                      <a:pt x="297" y="360"/>
                    </a:cubicBezTo>
                    <a:cubicBezTo>
                      <a:pt x="224" y="360"/>
                      <a:pt x="224" y="360"/>
                      <a:pt x="224" y="360"/>
                    </a:cubicBezTo>
                    <a:cubicBezTo>
                      <a:pt x="224" y="349"/>
                      <a:pt x="224" y="349"/>
                      <a:pt x="224" y="349"/>
                    </a:cubicBezTo>
                    <a:cubicBezTo>
                      <a:pt x="215" y="349"/>
                      <a:pt x="215" y="349"/>
                      <a:pt x="215" y="349"/>
                    </a:cubicBezTo>
                    <a:cubicBezTo>
                      <a:pt x="215" y="360"/>
                      <a:pt x="215" y="360"/>
                      <a:pt x="215" y="360"/>
                    </a:cubicBezTo>
                    <a:cubicBezTo>
                      <a:pt x="141" y="360"/>
                      <a:pt x="141" y="360"/>
                      <a:pt x="141" y="360"/>
                    </a:cubicBezTo>
                    <a:cubicBezTo>
                      <a:pt x="141" y="349"/>
                      <a:pt x="141" y="349"/>
                      <a:pt x="141" y="349"/>
                    </a:cubicBezTo>
                    <a:cubicBezTo>
                      <a:pt x="132" y="349"/>
                      <a:pt x="132" y="349"/>
                      <a:pt x="132" y="349"/>
                    </a:cubicBezTo>
                    <a:cubicBezTo>
                      <a:pt x="132" y="360"/>
                      <a:pt x="132" y="360"/>
                      <a:pt x="132" y="360"/>
                    </a:cubicBezTo>
                    <a:cubicBezTo>
                      <a:pt x="59" y="360"/>
                      <a:pt x="59" y="360"/>
                      <a:pt x="59" y="360"/>
                    </a:cubicBezTo>
                    <a:cubicBezTo>
                      <a:pt x="59" y="349"/>
                      <a:pt x="59" y="349"/>
                      <a:pt x="59" y="349"/>
                    </a:cubicBezTo>
                    <a:cubicBezTo>
                      <a:pt x="49" y="349"/>
                      <a:pt x="49" y="349"/>
                      <a:pt x="49" y="349"/>
                    </a:cubicBezTo>
                    <a:cubicBezTo>
                      <a:pt x="49" y="360"/>
                      <a:pt x="49" y="360"/>
                      <a:pt x="49" y="360"/>
                    </a:cubicBezTo>
                    <a:cubicBezTo>
                      <a:pt x="20" y="360"/>
                      <a:pt x="20" y="360"/>
                      <a:pt x="20" y="360"/>
                    </a:cubicBezTo>
                    <a:cubicBezTo>
                      <a:pt x="20" y="331"/>
                      <a:pt x="20" y="331"/>
                      <a:pt x="20" y="331"/>
                    </a:cubicBezTo>
                    <a:cubicBezTo>
                      <a:pt x="31" y="331"/>
                      <a:pt x="31" y="331"/>
                      <a:pt x="31" y="331"/>
                    </a:cubicBezTo>
                    <a:cubicBezTo>
                      <a:pt x="31" y="322"/>
                      <a:pt x="31" y="322"/>
                      <a:pt x="31" y="322"/>
                    </a:cubicBezTo>
                    <a:cubicBezTo>
                      <a:pt x="20" y="322"/>
                      <a:pt x="20" y="322"/>
                      <a:pt x="20" y="322"/>
                    </a:cubicBezTo>
                    <a:cubicBezTo>
                      <a:pt x="20" y="244"/>
                      <a:pt x="20" y="244"/>
                      <a:pt x="20" y="244"/>
                    </a:cubicBezTo>
                    <a:cubicBezTo>
                      <a:pt x="31" y="244"/>
                      <a:pt x="31" y="244"/>
                      <a:pt x="31" y="244"/>
                    </a:cubicBezTo>
                    <a:cubicBezTo>
                      <a:pt x="31" y="235"/>
                      <a:pt x="31" y="235"/>
                      <a:pt x="31" y="235"/>
                    </a:cubicBezTo>
                    <a:cubicBezTo>
                      <a:pt x="20" y="235"/>
                      <a:pt x="20" y="235"/>
                      <a:pt x="20" y="235"/>
                    </a:cubicBezTo>
                    <a:cubicBezTo>
                      <a:pt x="20" y="157"/>
                      <a:pt x="20" y="157"/>
                      <a:pt x="20" y="157"/>
                    </a:cubicBezTo>
                    <a:cubicBezTo>
                      <a:pt x="31" y="157"/>
                      <a:pt x="31" y="157"/>
                      <a:pt x="31" y="157"/>
                    </a:cubicBezTo>
                    <a:cubicBezTo>
                      <a:pt x="31" y="148"/>
                      <a:pt x="31" y="148"/>
                      <a:pt x="31" y="148"/>
                    </a:cubicBezTo>
                    <a:cubicBezTo>
                      <a:pt x="20" y="148"/>
                      <a:pt x="20" y="148"/>
                      <a:pt x="20" y="148"/>
                    </a:cubicBezTo>
                    <a:cubicBezTo>
                      <a:pt x="20" y="70"/>
                      <a:pt x="20" y="70"/>
                      <a:pt x="20" y="70"/>
                    </a:cubicBezTo>
                    <a:cubicBezTo>
                      <a:pt x="31" y="70"/>
                      <a:pt x="31" y="70"/>
                      <a:pt x="31" y="70"/>
                    </a:cubicBezTo>
                    <a:cubicBezTo>
                      <a:pt x="31" y="61"/>
                      <a:pt x="31" y="61"/>
                      <a:pt x="31" y="61"/>
                    </a:cubicBezTo>
                    <a:cubicBezTo>
                      <a:pt x="20" y="61"/>
                      <a:pt x="20" y="61"/>
                      <a:pt x="20" y="61"/>
                    </a:cubicBezTo>
                    <a:cubicBezTo>
                      <a:pt x="20" y="28"/>
                      <a:pt x="20" y="28"/>
                      <a:pt x="20" y="28"/>
                    </a:cubicBezTo>
                    <a:cubicBezTo>
                      <a:pt x="26" y="26"/>
                      <a:pt x="30" y="21"/>
                      <a:pt x="30" y="14"/>
                    </a:cubicBezTo>
                    <a:cubicBezTo>
                      <a:pt x="30" y="6"/>
                      <a:pt x="24" y="0"/>
                      <a:pt x="16" y="0"/>
                    </a:cubicBezTo>
                    <a:cubicBezTo>
                      <a:pt x="8" y="0"/>
                      <a:pt x="1" y="6"/>
                      <a:pt x="1" y="14"/>
                    </a:cubicBezTo>
                    <a:cubicBezTo>
                      <a:pt x="1" y="21"/>
                      <a:pt x="5" y="26"/>
                      <a:pt x="11" y="28"/>
                    </a:cubicBezTo>
                    <a:cubicBezTo>
                      <a:pt x="11" y="61"/>
                      <a:pt x="11" y="61"/>
                      <a:pt x="11" y="61"/>
                    </a:cubicBezTo>
                    <a:cubicBezTo>
                      <a:pt x="0" y="61"/>
                      <a:pt x="0" y="61"/>
                      <a:pt x="0" y="61"/>
                    </a:cubicBezTo>
                    <a:cubicBezTo>
                      <a:pt x="0" y="70"/>
                      <a:pt x="0" y="70"/>
                      <a:pt x="0" y="70"/>
                    </a:cubicBezTo>
                    <a:cubicBezTo>
                      <a:pt x="11" y="70"/>
                      <a:pt x="11" y="70"/>
                      <a:pt x="11" y="70"/>
                    </a:cubicBezTo>
                    <a:cubicBezTo>
                      <a:pt x="11" y="148"/>
                      <a:pt x="11" y="148"/>
                      <a:pt x="11" y="148"/>
                    </a:cubicBezTo>
                    <a:cubicBezTo>
                      <a:pt x="0" y="148"/>
                      <a:pt x="0" y="148"/>
                      <a:pt x="0" y="148"/>
                    </a:cubicBezTo>
                    <a:cubicBezTo>
                      <a:pt x="0" y="157"/>
                      <a:pt x="0" y="157"/>
                      <a:pt x="0" y="157"/>
                    </a:cubicBezTo>
                    <a:cubicBezTo>
                      <a:pt x="11" y="157"/>
                      <a:pt x="11" y="157"/>
                      <a:pt x="11" y="157"/>
                    </a:cubicBezTo>
                    <a:cubicBezTo>
                      <a:pt x="11" y="235"/>
                      <a:pt x="11" y="235"/>
                      <a:pt x="11" y="235"/>
                    </a:cubicBezTo>
                    <a:cubicBezTo>
                      <a:pt x="0" y="235"/>
                      <a:pt x="0" y="235"/>
                      <a:pt x="0" y="235"/>
                    </a:cubicBezTo>
                    <a:cubicBezTo>
                      <a:pt x="0" y="244"/>
                      <a:pt x="0" y="244"/>
                      <a:pt x="0" y="244"/>
                    </a:cubicBezTo>
                    <a:cubicBezTo>
                      <a:pt x="11" y="244"/>
                      <a:pt x="11" y="244"/>
                      <a:pt x="11" y="244"/>
                    </a:cubicBezTo>
                    <a:cubicBezTo>
                      <a:pt x="11" y="322"/>
                      <a:pt x="11" y="322"/>
                      <a:pt x="11" y="322"/>
                    </a:cubicBezTo>
                    <a:cubicBezTo>
                      <a:pt x="0" y="322"/>
                      <a:pt x="0" y="322"/>
                      <a:pt x="0" y="322"/>
                    </a:cubicBezTo>
                    <a:cubicBezTo>
                      <a:pt x="0" y="331"/>
                      <a:pt x="0" y="331"/>
                      <a:pt x="0" y="331"/>
                    </a:cubicBezTo>
                    <a:cubicBezTo>
                      <a:pt x="11" y="331"/>
                      <a:pt x="11" y="331"/>
                      <a:pt x="11" y="331"/>
                    </a:cubicBezTo>
                    <a:cubicBezTo>
                      <a:pt x="11" y="369"/>
                      <a:pt x="11" y="369"/>
                      <a:pt x="11" y="369"/>
                    </a:cubicBezTo>
                    <a:cubicBezTo>
                      <a:pt x="371" y="369"/>
                      <a:pt x="371" y="369"/>
                      <a:pt x="371" y="369"/>
                    </a:cubicBezTo>
                    <a:cubicBezTo>
                      <a:pt x="373" y="375"/>
                      <a:pt x="378" y="379"/>
                      <a:pt x="384" y="379"/>
                    </a:cubicBezTo>
                    <a:cubicBezTo>
                      <a:pt x="392" y="379"/>
                      <a:pt x="399" y="372"/>
                      <a:pt x="399" y="365"/>
                    </a:cubicBezTo>
                    <a:cubicBezTo>
                      <a:pt x="399" y="357"/>
                      <a:pt x="392" y="350"/>
                      <a:pt x="384" y="35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0" name="Freeform 6"/>
              <p:cNvSpPr>
                <a:spLocks/>
              </p:cNvSpPr>
              <p:nvPr/>
            </p:nvSpPr>
            <p:spPr bwMode="auto">
              <a:xfrm>
                <a:off x="4868" y="1594"/>
                <a:ext cx="793" cy="667"/>
              </a:xfrm>
              <a:custGeom>
                <a:avLst/>
                <a:gdLst>
                  <a:gd name="T0" fmla="*/ 206 w 333"/>
                  <a:gd name="T1" fmla="*/ 121 h 280"/>
                  <a:gd name="T2" fmla="*/ 189 w 333"/>
                  <a:gd name="T3" fmla="*/ 104 h 280"/>
                  <a:gd name="T4" fmla="*/ 101 w 333"/>
                  <a:gd name="T5" fmla="*/ 193 h 280"/>
                  <a:gd name="T6" fmla="*/ 80 w 333"/>
                  <a:gd name="T7" fmla="*/ 172 h 280"/>
                  <a:gd name="T8" fmla="*/ 0 w 333"/>
                  <a:gd name="T9" fmla="*/ 252 h 280"/>
                  <a:gd name="T10" fmla="*/ 0 w 333"/>
                  <a:gd name="T11" fmla="*/ 276 h 280"/>
                  <a:gd name="T12" fmla="*/ 8 w 333"/>
                  <a:gd name="T13" fmla="*/ 276 h 280"/>
                  <a:gd name="T14" fmla="*/ 8 w 333"/>
                  <a:gd name="T15" fmla="*/ 280 h 280"/>
                  <a:gd name="T16" fmla="*/ 70 w 333"/>
                  <a:gd name="T17" fmla="*/ 217 h 280"/>
                  <a:gd name="T18" fmla="*/ 115 w 333"/>
                  <a:gd name="T19" fmla="*/ 262 h 280"/>
                  <a:gd name="T20" fmla="*/ 201 w 333"/>
                  <a:gd name="T21" fmla="*/ 176 h 280"/>
                  <a:gd name="T22" fmla="*/ 251 w 333"/>
                  <a:gd name="T23" fmla="*/ 226 h 280"/>
                  <a:gd name="T24" fmla="*/ 333 w 333"/>
                  <a:gd name="T25" fmla="*/ 137 h 280"/>
                  <a:gd name="T26" fmla="*/ 333 w 333"/>
                  <a:gd name="T27" fmla="*/ 0 h 280"/>
                  <a:gd name="T28" fmla="*/ 206 w 333"/>
                  <a:gd name="T29" fmla="*/ 12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280">
                    <a:moveTo>
                      <a:pt x="206" y="121"/>
                    </a:moveTo>
                    <a:cubicBezTo>
                      <a:pt x="206" y="121"/>
                      <a:pt x="192" y="107"/>
                      <a:pt x="189" y="104"/>
                    </a:cubicBezTo>
                    <a:cubicBezTo>
                      <a:pt x="185" y="108"/>
                      <a:pt x="101" y="193"/>
                      <a:pt x="101" y="193"/>
                    </a:cubicBezTo>
                    <a:cubicBezTo>
                      <a:pt x="101" y="193"/>
                      <a:pt x="84" y="176"/>
                      <a:pt x="80" y="172"/>
                    </a:cubicBezTo>
                    <a:cubicBezTo>
                      <a:pt x="0" y="252"/>
                      <a:pt x="0" y="252"/>
                      <a:pt x="0" y="252"/>
                    </a:cubicBezTo>
                    <a:cubicBezTo>
                      <a:pt x="0" y="276"/>
                      <a:pt x="0" y="276"/>
                      <a:pt x="0" y="276"/>
                    </a:cubicBezTo>
                    <a:cubicBezTo>
                      <a:pt x="4" y="276"/>
                      <a:pt x="8" y="276"/>
                      <a:pt x="8" y="276"/>
                    </a:cubicBezTo>
                    <a:cubicBezTo>
                      <a:pt x="8" y="280"/>
                      <a:pt x="8" y="280"/>
                      <a:pt x="8" y="280"/>
                    </a:cubicBezTo>
                    <a:cubicBezTo>
                      <a:pt x="70" y="217"/>
                      <a:pt x="70" y="217"/>
                      <a:pt x="70" y="217"/>
                    </a:cubicBezTo>
                    <a:cubicBezTo>
                      <a:pt x="70" y="217"/>
                      <a:pt x="106" y="253"/>
                      <a:pt x="115" y="262"/>
                    </a:cubicBezTo>
                    <a:cubicBezTo>
                      <a:pt x="127" y="251"/>
                      <a:pt x="201" y="176"/>
                      <a:pt x="201" y="176"/>
                    </a:cubicBezTo>
                    <a:cubicBezTo>
                      <a:pt x="201" y="176"/>
                      <a:pt x="240" y="216"/>
                      <a:pt x="251" y="226"/>
                    </a:cubicBezTo>
                    <a:cubicBezTo>
                      <a:pt x="260" y="216"/>
                      <a:pt x="312" y="160"/>
                      <a:pt x="333" y="137"/>
                    </a:cubicBezTo>
                    <a:cubicBezTo>
                      <a:pt x="333" y="0"/>
                      <a:pt x="333" y="0"/>
                      <a:pt x="333" y="0"/>
                    </a:cubicBezTo>
                    <a:lnTo>
                      <a:pt x="206"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1" name="Freeform 7"/>
              <p:cNvSpPr>
                <a:spLocks/>
              </p:cNvSpPr>
              <p:nvPr/>
            </p:nvSpPr>
            <p:spPr bwMode="auto">
              <a:xfrm>
                <a:off x="4868" y="1563"/>
                <a:ext cx="793" cy="621"/>
              </a:xfrm>
              <a:custGeom>
                <a:avLst/>
                <a:gdLst>
                  <a:gd name="T0" fmla="*/ 491 w 793"/>
                  <a:gd name="T1" fmla="*/ 288 h 621"/>
                  <a:gd name="T2" fmla="*/ 458 w 793"/>
                  <a:gd name="T3" fmla="*/ 252 h 621"/>
                  <a:gd name="T4" fmla="*/ 450 w 793"/>
                  <a:gd name="T5" fmla="*/ 248 h 621"/>
                  <a:gd name="T6" fmla="*/ 446 w 793"/>
                  <a:gd name="T7" fmla="*/ 252 h 621"/>
                  <a:gd name="T8" fmla="*/ 241 w 793"/>
                  <a:gd name="T9" fmla="*/ 457 h 621"/>
                  <a:gd name="T10" fmla="*/ 198 w 793"/>
                  <a:gd name="T11" fmla="*/ 414 h 621"/>
                  <a:gd name="T12" fmla="*/ 191 w 793"/>
                  <a:gd name="T13" fmla="*/ 409 h 621"/>
                  <a:gd name="T14" fmla="*/ 0 w 793"/>
                  <a:gd name="T15" fmla="*/ 600 h 621"/>
                  <a:gd name="T16" fmla="*/ 0 w 793"/>
                  <a:gd name="T17" fmla="*/ 609 h 621"/>
                  <a:gd name="T18" fmla="*/ 0 w 793"/>
                  <a:gd name="T19" fmla="*/ 621 h 621"/>
                  <a:gd name="T20" fmla="*/ 191 w 793"/>
                  <a:gd name="T21" fmla="*/ 431 h 621"/>
                  <a:gd name="T22" fmla="*/ 236 w 793"/>
                  <a:gd name="T23" fmla="*/ 474 h 621"/>
                  <a:gd name="T24" fmla="*/ 241 w 793"/>
                  <a:gd name="T25" fmla="*/ 479 h 621"/>
                  <a:gd name="T26" fmla="*/ 246 w 793"/>
                  <a:gd name="T27" fmla="*/ 474 h 621"/>
                  <a:gd name="T28" fmla="*/ 450 w 793"/>
                  <a:gd name="T29" fmla="*/ 269 h 621"/>
                  <a:gd name="T30" fmla="*/ 486 w 793"/>
                  <a:gd name="T31" fmla="*/ 302 h 621"/>
                  <a:gd name="T32" fmla="*/ 491 w 793"/>
                  <a:gd name="T33" fmla="*/ 307 h 621"/>
                  <a:gd name="T34" fmla="*/ 496 w 793"/>
                  <a:gd name="T35" fmla="*/ 302 h 621"/>
                  <a:gd name="T36" fmla="*/ 793 w 793"/>
                  <a:gd name="T37" fmla="*/ 19 h 621"/>
                  <a:gd name="T38" fmla="*/ 793 w 793"/>
                  <a:gd name="T39" fmla="*/ 0 h 621"/>
                  <a:gd name="T40" fmla="*/ 491 w 793"/>
                  <a:gd name="T41" fmla="*/ 28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621">
                    <a:moveTo>
                      <a:pt x="491" y="288"/>
                    </a:moveTo>
                    <a:lnTo>
                      <a:pt x="458" y="252"/>
                    </a:lnTo>
                    <a:lnTo>
                      <a:pt x="450" y="248"/>
                    </a:lnTo>
                    <a:lnTo>
                      <a:pt x="446" y="252"/>
                    </a:lnTo>
                    <a:lnTo>
                      <a:pt x="241" y="457"/>
                    </a:lnTo>
                    <a:lnTo>
                      <a:pt x="198" y="414"/>
                    </a:lnTo>
                    <a:lnTo>
                      <a:pt x="191" y="409"/>
                    </a:lnTo>
                    <a:lnTo>
                      <a:pt x="0" y="600"/>
                    </a:lnTo>
                    <a:lnTo>
                      <a:pt x="0" y="609"/>
                    </a:lnTo>
                    <a:lnTo>
                      <a:pt x="0" y="621"/>
                    </a:lnTo>
                    <a:lnTo>
                      <a:pt x="191" y="431"/>
                    </a:lnTo>
                    <a:lnTo>
                      <a:pt x="236" y="474"/>
                    </a:lnTo>
                    <a:lnTo>
                      <a:pt x="241" y="479"/>
                    </a:lnTo>
                    <a:lnTo>
                      <a:pt x="246" y="474"/>
                    </a:lnTo>
                    <a:lnTo>
                      <a:pt x="450" y="269"/>
                    </a:lnTo>
                    <a:lnTo>
                      <a:pt x="486" y="302"/>
                    </a:lnTo>
                    <a:lnTo>
                      <a:pt x="491" y="307"/>
                    </a:lnTo>
                    <a:lnTo>
                      <a:pt x="496" y="302"/>
                    </a:lnTo>
                    <a:lnTo>
                      <a:pt x="793" y="19"/>
                    </a:lnTo>
                    <a:lnTo>
                      <a:pt x="793" y="0"/>
                    </a:lnTo>
                    <a:lnTo>
                      <a:pt x="491"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2" name="Freeform 8"/>
              <p:cNvSpPr>
                <a:spLocks/>
              </p:cNvSpPr>
              <p:nvPr/>
            </p:nvSpPr>
            <p:spPr bwMode="auto">
              <a:xfrm>
                <a:off x="4868" y="1984"/>
                <a:ext cx="793" cy="360"/>
              </a:xfrm>
              <a:custGeom>
                <a:avLst/>
                <a:gdLst>
                  <a:gd name="T0" fmla="*/ 251 w 333"/>
                  <a:gd name="T1" fmla="*/ 89 h 151"/>
                  <a:gd name="T2" fmla="*/ 201 w 333"/>
                  <a:gd name="T3" fmla="*/ 39 h 151"/>
                  <a:gd name="T4" fmla="*/ 115 w 333"/>
                  <a:gd name="T5" fmla="*/ 125 h 151"/>
                  <a:gd name="T6" fmla="*/ 70 w 333"/>
                  <a:gd name="T7" fmla="*/ 80 h 151"/>
                  <a:gd name="T8" fmla="*/ 0 w 333"/>
                  <a:gd name="T9" fmla="*/ 150 h 151"/>
                  <a:gd name="T10" fmla="*/ 0 w 333"/>
                  <a:gd name="T11" fmla="*/ 151 h 151"/>
                  <a:gd name="T12" fmla="*/ 13 w 333"/>
                  <a:gd name="T13" fmla="*/ 151 h 151"/>
                  <a:gd name="T14" fmla="*/ 13 w 333"/>
                  <a:gd name="T15" fmla="*/ 140 h 151"/>
                  <a:gd name="T16" fmla="*/ 35 w 333"/>
                  <a:gd name="T17" fmla="*/ 140 h 151"/>
                  <a:gd name="T18" fmla="*/ 35 w 333"/>
                  <a:gd name="T19" fmla="*/ 151 h 151"/>
                  <a:gd name="T20" fmla="*/ 96 w 333"/>
                  <a:gd name="T21" fmla="*/ 151 h 151"/>
                  <a:gd name="T22" fmla="*/ 96 w 333"/>
                  <a:gd name="T23" fmla="*/ 140 h 151"/>
                  <a:gd name="T24" fmla="*/ 118 w 333"/>
                  <a:gd name="T25" fmla="*/ 140 h 151"/>
                  <a:gd name="T26" fmla="*/ 118 w 333"/>
                  <a:gd name="T27" fmla="*/ 151 h 151"/>
                  <a:gd name="T28" fmla="*/ 178 w 333"/>
                  <a:gd name="T29" fmla="*/ 151 h 151"/>
                  <a:gd name="T30" fmla="*/ 178 w 333"/>
                  <a:gd name="T31" fmla="*/ 140 h 151"/>
                  <a:gd name="T32" fmla="*/ 200 w 333"/>
                  <a:gd name="T33" fmla="*/ 140 h 151"/>
                  <a:gd name="T34" fmla="*/ 200 w 333"/>
                  <a:gd name="T35" fmla="*/ 151 h 151"/>
                  <a:gd name="T36" fmla="*/ 261 w 333"/>
                  <a:gd name="T37" fmla="*/ 151 h 151"/>
                  <a:gd name="T38" fmla="*/ 261 w 333"/>
                  <a:gd name="T39" fmla="*/ 140 h 151"/>
                  <a:gd name="T40" fmla="*/ 283 w 333"/>
                  <a:gd name="T41" fmla="*/ 140 h 151"/>
                  <a:gd name="T42" fmla="*/ 283 w 333"/>
                  <a:gd name="T43" fmla="*/ 151 h 151"/>
                  <a:gd name="T44" fmla="*/ 333 w 333"/>
                  <a:gd name="T45" fmla="*/ 151 h 151"/>
                  <a:gd name="T46" fmla="*/ 333 w 333"/>
                  <a:gd name="T47" fmla="*/ 0 h 151"/>
                  <a:gd name="T48" fmla="*/ 251 w 333"/>
                  <a:gd name="T49" fmla="*/ 8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151">
                    <a:moveTo>
                      <a:pt x="251" y="89"/>
                    </a:moveTo>
                    <a:cubicBezTo>
                      <a:pt x="251" y="89"/>
                      <a:pt x="205" y="43"/>
                      <a:pt x="201" y="39"/>
                    </a:cubicBezTo>
                    <a:cubicBezTo>
                      <a:pt x="197" y="43"/>
                      <a:pt x="115" y="125"/>
                      <a:pt x="115" y="125"/>
                    </a:cubicBezTo>
                    <a:cubicBezTo>
                      <a:pt x="115" y="125"/>
                      <a:pt x="75" y="84"/>
                      <a:pt x="70" y="80"/>
                    </a:cubicBezTo>
                    <a:cubicBezTo>
                      <a:pt x="0" y="150"/>
                      <a:pt x="0" y="150"/>
                      <a:pt x="0" y="150"/>
                    </a:cubicBezTo>
                    <a:cubicBezTo>
                      <a:pt x="0" y="151"/>
                      <a:pt x="0" y="151"/>
                      <a:pt x="0" y="151"/>
                    </a:cubicBezTo>
                    <a:cubicBezTo>
                      <a:pt x="13" y="151"/>
                      <a:pt x="13" y="151"/>
                      <a:pt x="13" y="151"/>
                    </a:cubicBezTo>
                    <a:cubicBezTo>
                      <a:pt x="13" y="148"/>
                      <a:pt x="13" y="140"/>
                      <a:pt x="13" y="140"/>
                    </a:cubicBezTo>
                    <a:cubicBezTo>
                      <a:pt x="35" y="140"/>
                      <a:pt x="35" y="140"/>
                      <a:pt x="35" y="140"/>
                    </a:cubicBezTo>
                    <a:cubicBezTo>
                      <a:pt x="35" y="140"/>
                      <a:pt x="35" y="148"/>
                      <a:pt x="35" y="151"/>
                    </a:cubicBezTo>
                    <a:cubicBezTo>
                      <a:pt x="96" y="151"/>
                      <a:pt x="96" y="151"/>
                      <a:pt x="96" y="151"/>
                    </a:cubicBezTo>
                    <a:cubicBezTo>
                      <a:pt x="96" y="148"/>
                      <a:pt x="96" y="140"/>
                      <a:pt x="96" y="140"/>
                    </a:cubicBezTo>
                    <a:cubicBezTo>
                      <a:pt x="118" y="140"/>
                      <a:pt x="118" y="140"/>
                      <a:pt x="118" y="140"/>
                    </a:cubicBezTo>
                    <a:cubicBezTo>
                      <a:pt x="118" y="140"/>
                      <a:pt x="118" y="148"/>
                      <a:pt x="118" y="151"/>
                    </a:cubicBezTo>
                    <a:cubicBezTo>
                      <a:pt x="178" y="151"/>
                      <a:pt x="178" y="151"/>
                      <a:pt x="178" y="151"/>
                    </a:cubicBezTo>
                    <a:cubicBezTo>
                      <a:pt x="178" y="148"/>
                      <a:pt x="178" y="140"/>
                      <a:pt x="178" y="140"/>
                    </a:cubicBezTo>
                    <a:cubicBezTo>
                      <a:pt x="200" y="140"/>
                      <a:pt x="200" y="140"/>
                      <a:pt x="200" y="140"/>
                    </a:cubicBezTo>
                    <a:cubicBezTo>
                      <a:pt x="200" y="140"/>
                      <a:pt x="200" y="148"/>
                      <a:pt x="200" y="151"/>
                    </a:cubicBezTo>
                    <a:cubicBezTo>
                      <a:pt x="261" y="151"/>
                      <a:pt x="261" y="151"/>
                      <a:pt x="261" y="151"/>
                    </a:cubicBezTo>
                    <a:cubicBezTo>
                      <a:pt x="261" y="148"/>
                      <a:pt x="261" y="140"/>
                      <a:pt x="261" y="140"/>
                    </a:cubicBezTo>
                    <a:cubicBezTo>
                      <a:pt x="283" y="140"/>
                      <a:pt x="283" y="140"/>
                      <a:pt x="283" y="140"/>
                    </a:cubicBezTo>
                    <a:cubicBezTo>
                      <a:pt x="283" y="140"/>
                      <a:pt x="283" y="148"/>
                      <a:pt x="283" y="151"/>
                    </a:cubicBezTo>
                    <a:cubicBezTo>
                      <a:pt x="333" y="151"/>
                      <a:pt x="333" y="151"/>
                      <a:pt x="333" y="151"/>
                    </a:cubicBezTo>
                    <a:cubicBezTo>
                      <a:pt x="333" y="0"/>
                      <a:pt x="333" y="0"/>
                      <a:pt x="333" y="0"/>
                    </a:cubicBezTo>
                    <a:lnTo>
                      <a:pt x="25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3" name="Freeform 9"/>
              <p:cNvSpPr>
                <a:spLocks/>
              </p:cNvSpPr>
              <p:nvPr/>
            </p:nvSpPr>
            <p:spPr bwMode="auto">
              <a:xfrm>
                <a:off x="4868" y="1951"/>
                <a:ext cx="793" cy="381"/>
              </a:xfrm>
              <a:custGeom>
                <a:avLst/>
                <a:gdLst>
                  <a:gd name="T0" fmla="*/ 598 w 793"/>
                  <a:gd name="T1" fmla="*/ 212 h 381"/>
                  <a:gd name="T2" fmla="*/ 479 w 793"/>
                  <a:gd name="T3" fmla="*/ 95 h 381"/>
                  <a:gd name="T4" fmla="*/ 474 w 793"/>
                  <a:gd name="T5" fmla="*/ 100 h 381"/>
                  <a:gd name="T6" fmla="*/ 274 w 793"/>
                  <a:gd name="T7" fmla="*/ 300 h 381"/>
                  <a:gd name="T8" fmla="*/ 167 w 793"/>
                  <a:gd name="T9" fmla="*/ 193 h 381"/>
                  <a:gd name="T10" fmla="*/ 0 w 793"/>
                  <a:gd name="T11" fmla="*/ 360 h 381"/>
                  <a:gd name="T12" fmla="*/ 0 w 793"/>
                  <a:gd name="T13" fmla="*/ 369 h 381"/>
                  <a:gd name="T14" fmla="*/ 0 w 793"/>
                  <a:gd name="T15" fmla="*/ 381 h 381"/>
                  <a:gd name="T16" fmla="*/ 167 w 793"/>
                  <a:gd name="T17" fmla="*/ 212 h 381"/>
                  <a:gd name="T18" fmla="*/ 274 w 793"/>
                  <a:gd name="T19" fmla="*/ 319 h 381"/>
                  <a:gd name="T20" fmla="*/ 281 w 793"/>
                  <a:gd name="T21" fmla="*/ 314 h 381"/>
                  <a:gd name="T22" fmla="*/ 479 w 793"/>
                  <a:gd name="T23" fmla="*/ 117 h 381"/>
                  <a:gd name="T24" fmla="*/ 593 w 793"/>
                  <a:gd name="T25" fmla="*/ 229 h 381"/>
                  <a:gd name="T26" fmla="*/ 598 w 793"/>
                  <a:gd name="T27" fmla="*/ 233 h 381"/>
                  <a:gd name="T28" fmla="*/ 603 w 793"/>
                  <a:gd name="T29" fmla="*/ 229 h 381"/>
                  <a:gd name="T30" fmla="*/ 793 w 793"/>
                  <a:gd name="T31" fmla="*/ 24 h 381"/>
                  <a:gd name="T32" fmla="*/ 793 w 793"/>
                  <a:gd name="T33" fmla="*/ 0 h 381"/>
                  <a:gd name="T34" fmla="*/ 598 w 793"/>
                  <a:gd name="T35" fmla="*/ 21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3" h="381">
                    <a:moveTo>
                      <a:pt x="598" y="212"/>
                    </a:moveTo>
                    <a:lnTo>
                      <a:pt x="479" y="95"/>
                    </a:lnTo>
                    <a:lnTo>
                      <a:pt x="474" y="100"/>
                    </a:lnTo>
                    <a:lnTo>
                      <a:pt x="274" y="300"/>
                    </a:lnTo>
                    <a:lnTo>
                      <a:pt x="167" y="193"/>
                    </a:lnTo>
                    <a:lnTo>
                      <a:pt x="0" y="360"/>
                    </a:lnTo>
                    <a:lnTo>
                      <a:pt x="0" y="369"/>
                    </a:lnTo>
                    <a:lnTo>
                      <a:pt x="0" y="381"/>
                    </a:lnTo>
                    <a:lnTo>
                      <a:pt x="167" y="212"/>
                    </a:lnTo>
                    <a:lnTo>
                      <a:pt x="274" y="319"/>
                    </a:lnTo>
                    <a:lnTo>
                      <a:pt x="281" y="314"/>
                    </a:lnTo>
                    <a:lnTo>
                      <a:pt x="479" y="117"/>
                    </a:lnTo>
                    <a:lnTo>
                      <a:pt x="593" y="229"/>
                    </a:lnTo>
                    <a:lnTo>
                      <a:pt x="598" y="233"/>
                    </a:lnTo>
                    <a:lnTo>
                      <a:pt x="603" y="229"/>
                    </a:lnTo>
                    <a:lnTo>
                      <a:pt x="793" y="24"/>
                    </a:lnTo>
                    <a:lnTo>
                      <a:pt x="793" y="0"/>
                    </a:lnTo>
                    <a:lnTo>
                      <a:pt x="598"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19" name="Group 12"/>
            <p:cNvGrpSpPr>
              <a:grpSpLocks noChangeAspect="1"/>
            </p:cNvGrpSpPr>
            <p:nvPr/>
          </p:nvGrpSpPr>
          <p:grpSpPr bwMode="auto">
            <a:xfrm>
              <a:off x="2641103" y="3855164"/>
              <a:ext cx="591336" cy="566092"/>
              <a:chOff x="851" y="1961"/>
              <a:chExt cx="773" cy="740"/>
            </a:xfrm>
            <a:solidFill>
              <a:srgbClr val="FFB850"/>
            </a:solidFill>
          </p:grpSpPr>
          <p:sp>
            <p:nvSpPr>
              <p:cNvPr id="33" name="Freeform 13"/>
              <p:cNvSpPr>
                <a:spLocks noEditPoints="1"/>
              </p:cNvSpPr>
              <p:nvPr/>
            </p:nvSpPr>
            <p:spPr bwMode="auto">
              <a:xfrm>
                <a:off x="851" y="2424"/>
                <a:ext cx="277" cy="277"/>
              </a:xfrm>
              <a:custGeom>
                <a:avLst/>
                <a:gdLst>
                  <a:gd name="T0" fmla="*/ 116 w 116"/>
                  <a:gd name="T1" fmla="*/ 67 h 116"/>
                  <a:gd name="T2" fmla="*/ 116 w 116"/>
                  <a:gd name="T3" fmla="*/ 49 h 116"/>
                  <a:gd name="T4" fmla="*/ 106 w 116"/>
                  <a:gd name="T5" fmla="*/ 49 h 116"/>
                  <a:gd name="T6" fmla="*/ 98 w 116"/>
                  <a:gd name="T7" fmla="*/ 31 h 116"/>
                  <a:gd name="T8" fmla="*/ 106 w 116"/>
                  <a:gd name="T9" fmla="*/ 23 h 116"/>
                  <a:gd name="T10" fmla="*/ 93 w 116"/>
                  <a:gd name="T11" fmla="*/ 10 h 116"/>
                  <a:gd name="T12" fmla="*/ 85 w 116"/>
                  <a:gd name="T13" fmla="*/ 18 h 116"/>
                  <a:gd name="T14" fmla="*/ 67 w 116"/>
                  <a:gd name="T15" fmla="*/ 11 h 116"/>
                  <a:gd name="T16" fmla="*/ 67 w 116"/>
                  <a:gd name="T17" fmla="*/ 0 h 116"/>
                  <a:gd name="T18" fmla="*/ 49 w 116"/>
                  <a:gd name="T19" fmla="*/ 0 h 116"/>
                  <a:gd name="T20" fmla="*/ 49 w 116"/>
                  <a:gd name="T21" fmla="*/ 11 h 116"/>
                  <a:gd name="T22" fmla="*/ 31 w 116"/>
                  <a:gd name="T23" fmla="*/ 18 h 116"/>
                  <a:gd name="T24" fmla="*/ 23 w 116"/>
                  <a:gd name="T25" fmla="*/ 10 h 116"/>
                  <a:gd name="T26" fmla="*/ 10 w 116"/>
                  <a:gd name="T27" fmla="*/ 23 h 116"/>
                  <a:gd name="T28" fmla="*/ 18 w 116"/>
                  <a:gd name="T29" fmla="*/ 31 h 116"/>
                  <a:gd name="T30" fmla="*/ 11 w 116"/>
                  <a:gd name="T31" fmla="*/ 49 h 116"/>
                  <a:gd name="T32" fmla="*/ 0 w 116"/>
                  <a:gd name="T33" fmla="*/ 49 h 116"/>
                  <a:gd name="T34" fmla="*/ 0 w 116"/>
                  <a:gd name="T35" fmla="*/ 67 h 116"/>
                  <a:gd name="T36" fmla="*/ 11 w 116"/>
                  <a:gd name="T37" fmla="*/ 67 h 116"/>
                  <a:gd name="T38" fmla="*/ 18 w 116"/>
                  <a:gd name="T39" fmla="*/ 85 h 116"/>
                  <a:gd name="T40" fmla="*/ 10 w 116"/>
                  <a:gd name="T41" fmla="*/ 93 h 116"/>
                  <a:gd name="T42" fmla="*/ 23 w 116"/>
                  <a:gd name="T43" fmla="*/ 106 h 116"/>
                  <a:gd name="T44" fmla="*/ 31 w 116"/>
                  <a:gd name="T45" fmla="*/ 98 h 116"/>
                  <a:gd name="T46" fmla="*/ 49 w 116"/>
                  <a:gd name="T47" fmla="*/ 106 h 116"/>
                  <a:gd name="T48" fmla="*/ 49 w 116"/>
                  <a:gd name="T49" fmla="*/ 116 h 116"/>
                  <a:gd name="T50" fmla="*/ 67 w 116"/>
                  <a:gd name="T51" fmla="*/ 116 h 116"/>
                  <a:gd name="T52" fmla="*/ 67 w 116"/>
                  <a:gd name="T53" fmla="*/ 106 h 116"/>
                  <a:gd name="T54" fmla="*/ 85 w 116"/>
                  <a:gd name="T55" fmla="*/ 98 h 116"/>
                  <a:gd name="T56" fmla="*/ 93 w 116"/>
                  <a:gd name="T57" fmla="*/ 106 h 116"/>
                  <a:gd name="T58" fmla="*/ 106 w 116"/>
                  <a:gd name="T59" fmla="*/ 93 h 116"/>
                  <a:gd name="T60" fmla="*/ 98 w 116"/>
                  <a:gd name="T61" fmla="*/ 85 h 116"/>
                  <a:gd name="T62" fmla="*/ 106 w 116"/>
                  <a:gd name="T63" fmla="*/ 67 h 116"/>
                  <a:gd name="T64" fmla="*/ 116 w 116"/>
                  <a:gd name="T65" fmla="*/ 67 h 116"/>
                  <a:gd name="T66" fmla="*/ 58 w 116"/>
                  <a:gd name="T67" fmla="*/ 88 h 116"/>
                  <a:gd name="T68" fmla="*/ 28 w 116"/>
                  <a:gd name="T69" fmla="*/ 58 h 116"/>
                  <a:gd name="T70" fmla="*/ 58 w 116"/>
                  <a:gd name="T71" fmla="*/ 28 h 116"/>
                  <a:gd name="T72" fmla="*/ 88 w 116"/>
                  <a:gd name="T73" fmla="*/ 58 h 116"/>
                  <a:gd name="T74" fmla="*/ 58 w 116"/>
                  <a:gd name="T75"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116" y="67"/>
                    </a:moveTo>
                    <a:cubicBezTo>
                      <a:pt x="116" y="49"/>
                      <a:pt x="116" y="49"/>
                      <a:pt x="116" y="49"/>
                    </a:cubicBezTo>
                    <a:cubicBezTo>
                      <a:pt x="106" y="49"/>
                      <a:pt x="106" y="49"/>
                      <a:pt x="106" y="49"/>
                    </a:cubicBezTo>
                    <a:cubicBezTo>
                      <a:pt x="104" y="42"/>
                      <a:pt x="102" y="36"/>
                      <a:pt x="98" y="31"/>
                    </a:cubicBezTo>
                    <a:cubicBezTo>
                      <a:pt x="106" y="23"/>
                      <a:pt x="106" y="23"/>
                      <a:pt x="106" y="23"/>
                    </a:cubicBezTo>
                    <a:cubicBezTo>
                      <a:pt x="93" y="10"/>
                      <a:pt x="93" y="10"/>
                      <a:pt x="93" y="10"/>
                    </a:cubicBezTo>
                    <a:cubicBezTo>
                      <a:pt x="85" y="18"/>
                      <a:pt x="85" y="18"/>
                      <a:pt x="85" y="18"/>
                    </a:cubicBezTo>
                    <a:cubicBezTo>
                      <a:pt x="80" y="14"/>
                      <a:pt x="74" y="12"/>
                      <a:pt x="67" y="11"/>
                    </a:cubicBezTo>
                    <a:cubicBezTo>
                      <a:pt x="67" y="0"/>
                      <a:pt x="67" y="0"/>
                      <a:pt x="67" y="0"/>
                    </a:cubicBezTo>
                    <a:cubicBezTo>
                      <a:pt x="49" y="0"/>
                      <a:pt x="49" y="0"/>
                      <a:pt x="49" y="0"/>
                    </a:cubicBezTo>
                    <a:cubicBezTo>
                      <a:pt x="49" y="11"/>
                      <a:pt x="49" y="11"/>
                      <a:pt x="49" y="11"/>
                    </a:cubicBezTo>
                    <a:cubicBezTo>
                      <a:pt x="42" y="12"/>
                      <a:pt x="36" y="14"/>
                      <a:pt x="31" y="18"/>
                    </a:cubicBezTo>
                    <a:cubicBezTo>
                      <a:pt x="23" y="10"/>
                      <a:pt x="23" y="10"/>
                      <a:pt x="23" y="10"/>
                    </a:cubicBezTo>
                    <a:cubicBezTo>
                      <a:pt x="10" y="23"/>
                      <a:pt x="10" y="23"/>
                      <a:pt x="10" y="23"/>
                    </a:cubicBezTo>
                    <a:cubicBezTo>
                      <a:pt x="18" y="31"/>
                      <a:pt x="18" y="31"/>
                      <a:pt x="18" y="31"/>
                    </a:cubicBezTo>
                    <a:cubicBezTo>
                      <a:pt x="14" y="36"/>
                      <a:pt x="12" y="42"/>
                      <a:pt x="11" y="49"/>
                    </a:cubicBezTo>
                    <a:cubicBezTo>
                      <a:pt x="0" y="49"/>
                      <a:pt x="0" y="49"/>
                      <a:pt x="0" y="49"/>
                    </a:cubicBezTo>
                    <a:cubicBezTo>
                      <a:pt x="0" y="67"/>
                      <a:pt x="0" y="67"/>
                      <a:pt x="0" y="67"/>
                    </a:cubicBezTo>
                    <a:cubicBezTo>
                      <a:pt x="11" y="67"/>
                      <a:pt x="11" y="67"/>
                      <a:pt x="11" y="67"/>
                    </a:cubicBezTo>
                    <a:cubicBezTo>
                      <a:pt x="12" y="74"/>
                      <a:pt x="14" y="80"/>
                      <a:pt x="18" y="85"/>
                    </a:cubicBezTo>
                    <a:cubicBezTo>
                      <a:pt x="10" y="93"/>
                      <a:pt x="10" y="93"/>
                      <a:pt x="10" y="93"/>
                    </a:cubicBezTo>
                    <a:cubicBezTo>
                      <a:pt x="23" y="106"/>
                      <a:pt x="23" y="106"/>
                      <a:pt x="23" y="106"/>
                    </a:cubicBezTo>
                    <a:cubicBezTo>
                      <a:pt x="31" y="98"/>
                      <a:pt x="31" y="98"/>
                      <a:pt x="31" y="98"/>
                    </a:cubicBezTo>
                    <a:cubicBezTo>
                      <a:pt x="36" y="102"/>
                      <a:pt x="42" y="104"/>
                      <a:pt x="49" y="106"/>
                    </a:cubicBezTo>
                    <a:cubicBezTo>
                      <a:pt x="49" y="116"/>
                      <a:pt x="49" y="116"/>
                      <a:pt x="49" y="116"/>
                    </a:cubicBezTo>
                    <a:cubicBezTo>
                      <a:pt x="67" y="116"/>
                      <a:pt x="67" y="116"/>
                      <a:pt x="67" y="116"/>
                    </a:cubicBezTo>
                    <a:cubicBezTo>
                      <a:pt x="67" y="106"/>
                      <a:pt x="67" y="106"/>
                      <a:pt x="67" y="106"/>
                    </a:cubicBezTo>
                    <a:cubicBezTo>
                      <a:pt x="74" y="104"/>
                      <a:pt x="80" y="102"/>
                      <a:pt x="85" y="98"/>
                    </a:cubicBezTo>
                    <a:cubicBezTo>
                      <a:pt x="93" y="106"/>
                      <a:pt x="93" y="106"/>
                      <a:pt x="93" y="106"/>
                    </a:cubicBezTo>
                    <a:cubicBezTo>
                      <a:pt x="106" y="93"/>
                      <a:pt x="106" y="93"/>
                      <a:pt x="106" y="93"/>
                    </a:cubicBezTo>
                    <a:cubicBezTo>
                      <a:pt x="98" y="85"/>
                      <a:pt x="98" y="85"/>
                      <a:pt x="98" y="85"/>
                    </a:cubicBezTo>
                    <a:cubicBezTo>
                      <a:pt x="102" y="80"/>
                      <a:pt x="104" y="74"/>
                      <a:pt x="106" y="67"/>
                    </a:cubicBezTo>
                    <a:lnTo>
                      <a:pt x="116" y="67"/>
                    </a:lnTo>
                    <a:close/>
                    <a:moveTo>
                      <a:pt x="58" y="88"/>
                    </a:moveTo>
                    <a:cubicBezTo>
                      <a:pt x="41" y="88"/>
                      <a:pt x="28" y="75"/>
                      <a:pt x="28" y="58"/>
                    </a:cubicBezTo>
                    <a:cubicBezTo>
                      <a:pt x="28" y="41"/>
                      <a:pt x="41" y="28"/>
                      <a:pt x="58" y="28"/>
                    </a:cubicBezTo>
                    <a:cubicBezTo>
                      <a:pt x="75" y="28"/>
                      <a:pt x="88" y="41"/>
                      <a:pt x="88" y="58"/>
                    </a:cubicBezTo>
                    <a:cubicBezTo>
                      <a:pt x="88" y="75"/>
                      <a:pt x="75" y="88"/>
                      <a:pt x="58" y="88"/>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4" name="Freeform 14"/>
              <p:cNvSpPr>
                <a:spLocks noEditPoints="1"/>
              </p:cNvSpPr>
              <p:nvPr/>
            </p:nvSpPr>
            <p:spPr bwMode="auto">
              <a:xfrm>
                <a:off x="1202" y="2424"/>
                <a:ext cx="279" cy="277"/>
              </a:xfrm>
              <a:custGeom>
                <a:avLst/>
                <a:gdLst>
                  <a:gd name="T0" fmla="*/ 117 w 117"/>
                  <a:gd name="T1" fmla="*/ 67 h 116"/>
                  <a:gd name="T2" fmla="*/ 117 w 117"/>
                  <a:gd name="T3" fmla="*/ 49 h 116"/>
                  <a:gd name="T4" fmla="*/ 106 w 117"/>
                  <a:gd name="T5" fmla="*/ 49 h 116"/>
                  <a:gd name="T6" fmla="*/ 98 w 117"/>
                  <a:gd name="T7" fmla="*/ 31 h 116"/>
                  <a:gd name="T8" fmla="*/ 106 w 117"/>
                  <a:gd name="T9" fmla="*/ 23 h 116"/>
                  <a:gd name="T10" fmla="*/ 93 w 117"/>
                  <a:gd name="T11" fmla="*/ 10 h 116"/>
                  <a:gd name="T12" fmla="*/ 86 w 117"/>
                  <a:gd name="T13" fmla="*/ 18 h 116"/>
                  <a:gd name="T14" fmla="*/ 67 w 117"/>
                  <a:gd name="T15" fmla="*/ 11 h 116"/>
                  <a:gd name="T16" fmla="*/ 67 w 117"/>
                  <a:gd name="T17" fmla="*/ 0 h 116"/>
                  <a:gd name="T18" fmla="*/ 49 w 117"/>
                  <a:gd name="T19" fmla="*/ 0 h 116"/>
                  <a:gd name="T20" fmla="*/ 49 w 117"/>
                  <a:gd name="T21" fmla="*/ 11 h 116"/>
                  <a:gd name="T22" fmla="*/ 31 w 117"/>
                  <a:gd name="T23" fmla="*/ 18 h 116"/>
                  <a:gd name="T24" fmla="*/ 24 w 117"/>
                  <a:gd name="T25" fmla="*/ 10 h 116"/>
                  <a:gd name="T26" fmla="*/ 11 w 117"/>
                  <a:gd name="T27" fmla="*/ 23 h 116"/>
                  <a:gd name="T28" fmla="*/ 18 w 117"/>
                  <a:gd name="T29" fmla="*/ 31 h 116"/>
                  <a:gd name="T30" fmla="*/ 11 w 117"/>
                  <a:gd name="T31" fmla="*/ 49 h 116"/>
                  <a:gd name="T32" fmla="*/ 0 w 117"/>
                  <a:gd name="T33" fmla="*/ 49 h 116"/>
                  <a:gd name="T34" fmla="*/ 0 w 117"/>
                  <a:gd name="T35" fmla="*/ 67 h 116"/>
                  <a:gd name="T36" fmla="*/ 11 w 117"/>
                  <a:gd name="T37" fmla="*/ 67 h 116"/>
                  <a:gd name="T38" fmla="*/ 18 w 117"/>
                  <a:gd name="T39" fmla="*/ 85 h 116"/>
                  <a:gd name="T40" fmla="*/ 11 w 117"/>
                  <a:gd name="T41" fmla="*/ 93 h 116"/>
                  <a:gd name="T42" fmla="*/ 24 w 117"/>
                  <a:gd name="T43" fmla="*/ 106 h 116"/>
                  <a:gd name="T44" fmla="*/ 31 w 117"/>
                  <a:gd name="T45" fmla="*/ 98 h 116"/>
                  <a:gd name="T46" fmla="*/ 49 w 117"/>
                  <a:gd name="T47" fmla="*/ 106 h 116"/>
                  <a:gd name="T48" fmla="*/ 49 w 117"/>
                  <a:gd name="T49" fmla="*/ 116 h 116"/>
                  <a:gd name="T50" fmla="*/ 67 w 117"/>
                  <a:gd name="T51" fmla="*/ 116 h 116"/>
                  <a:gd name="T52" fmla="*/ 67 w 117"/>
                  <a:gd name="T53" fmla="*/ 106 h 116"/>
                  <a:gd name="T54" fmla="*/ 86 w 117"/>
                  <a:gd name="T55" fmla="*/ 98 h 116"/>
                  <a:gd name="T56" fmla="*/ 93 w 117"/>
                  <a:gd name="T57" fmla="*/ 106 h 116"/>
                  <a:gd name="T58" fmla="*/ 106 w 117"/>
                  <a:gd name="T59" fmla="*/ 93 h 116"/>
                  <a:gd name="T60" fmla="*/ 98 w 117"/>
                  <a:gd name="T61" fmla="*/ 85 h 116"/>
                  <a:gd name="T62" fmla="*/ 106 w 117"/>
                  <a:gd name="T63" fmla="*/ 67 h 116"/>
                  <a:gd name="T64" fmla="*/ 117 w 117"/>
                  <a:gd name="T65" fmla="*/ 67 h 116"/>
                  <a:gd name="T66" fmla="*/ 58 w 117"/>
                  <a:gd name="T67" fmla="*/ 88 h 116"/>
                  <a:gd name="T68" fmla="*/ 28 w 117"/>
                  <a:gd name="T69" fmla="*/ 58 h 116"/>
                  <a:gd name="T70" fmla="*/ 58 w 117"/>
                  <a:gd name="T71" fmla="*/ 28 h 116"/>
                  <a:gd name="T72" fmla="*/ 89 w 117"/>
                  <a:gd name="T73" fmla="*/ 58 h 116"/>
                  <a:gd name="T74" fmla="*/ 58 w 117"/>
                  <a:gd name="T75"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6">
                    <a:moveTo>
                      <a:pt x="117" y="67"/>
                    </a:moveTo>
                    <a:cubicBezTo>
                      <a:pt x="117" y="49"/>
                      <a:pt x="117" y="49"/>
                      <a:pt x="117" y="49"/>
                    </a:cubicBezTo>
                    <a:cubicBezTo>
                      <a:pt x="106" y="49"/>
                      <a:pt x="106" y="49"/>
                      <a:pt x="106" y="49"/>
                    </a:cubicBezTo>
                    <a:cubicBezTo>
                      <a:pt x="105" y="42"/>
                      <a:pt x="102" y="36"/>
                      <a:pt x="98" y="31"/>
                    </a:cubicBezTo>
                    <a:cubicBezTo>
                      <a:pt x="106" y="23"/>
                      <a:pt x="106" y="23"/>
                      <a:pt x="106" y="23"/>
                    </a:cubicBezTo>
                    <a:cubicBezTo>
                      <a:pt x="93" y="10"/>
                      <a:pt x="93" y="10"/>
                      <a:pt x="93" y="10"/>
                    </a:cubicBezTo>
                    <a:cubicBezTo>
                      <a:pt x="86" y="18"/>
                      <a:pt x="86" y="18"/>
                      <a:pt x="86" y="18"/>
                    </a:cubicBezTo>
                    <a:cubicBezTo>
                      <a:pt x="80" y="14"/>
                      <a:pt x="74" y="12"/>
                      <a:pt x="67" y="11"/>
                    </a:cubicBezTo>
                    <a:cubicBezTo>
                      <a:pt x="67" y="0"/>
                      <a:pt x="67" y="0"/>
                      <a:pt x="67" y="0"/>
                    </a:cubicBezTo>
                    <a:cubicBezTo>
                      <a:pt x="49" y="0"/>
                      <a:pt x="49" y="0"/>
                      <a:pt x="49" y="0"/>
                    </a:cubicBezTo>
                    <a:cubicBezTo>
                      <a:pt x="49" y="11"/>
                      <a:pt x="49" y="11"/>
                      <a:pt x="49" y="11"/>
                    </a:cubicBezTo>
                    <a:cubicBezTo>
                      <a:pt x="43" y="12"/>
                      <a:pt x="37" y="14"/>
                      <a:pt x="31" y="18"/>
                    </a:cubicBezTo>
                    <a:cubicBezTo>
                      <a:pt x="24" y="10"/>
                      <a:pt x="24" y="10"/>
                      <a:pt x="24" y="10"/>
                    </a:cubicBezTo>
                    <a:cubicBezTo>
                      <a:pt x="11" y="23"/>
                      <a:pt x="11" y="23"/>
                      <a:pt x="11" y="23"/>
                    </a:cubicBezTo>
                    <a:cubicBezTo>
                      <a:pt x="18" y="31"/>
                      <a:pt x="18" y="31"/>
                      <a:pt x="18" y="31"/>
                    </a:cubicBezTo>
                    <a:cubicBezTo>
                      <a:pt x="15" y="36"/>
                      <a:pt x="12" y="42"/>
                      <a:pt x="11" y="49"/>
                    </a:cubicBezTo>
                    <a:cubicBezTo>
                      <a:pt x="0" y="49"/>
                      <a:pt x="0" y="49"/>
                      <a:pt x="0" y="49"/>
                    </a:cubicBezTo>
                    <a:cubicBezTo>
                      <a:pt x="0" y="67"/>
                      <a:pt x="0" y="67"/>
                      <a:pt x="0" y="67"/>
                    </a:cubicBezTo>
                    <a:cubicBezTo>
                      <a:pt x="11" y="67"/>
                      <a:pt x="11" y="67"/>
                      <a:pt x="11" y="67"/>
                    </a:cubicBezTo>
                    <a:cubicBezTo>
                      <a:pt x="12" y="74"/>
                      <a:pt x="15" y="80"/>
                      <a:pt x="18" y="85"/>
                    </a:cubicBezTo>
                    <a:cubicBezTo>
                      <a:pt x="11" y="93"/>
                      <a:pt x="11" y="93"/>
                      <a:pt x="11" y="93"/>
                    </a:cubicBezTo>
                    <a:cubicBezTo>
                      <a:pt x="24" y="106"/>
                      <a:pt x="24" y="106"/>
                      <a:pt x="24" y="106"/>
                    </a:cubicBezTo>
                    <a:cubicBezTo>
                      <a:pt x="31" y="98"/>
                      <a:pt x="31" y="98"/>
                      <a:pt x="31" y="98"/>
                    </a:cubicBezTo>
                    <a:cubicBezTo>
                      <a:pt x="37" y="102"/>
                      <a:pt x="43" y="104"/>
                      <a:pt x="49" y="106"/>
                    </a:cubicBezTo>
                    <a:cubicBezTo>
                      <a:pt x="49" y="116"/>
                      <a:pt x="49" y="116"/>
                      <a:pt x="49" y="116"/>
                    </a:cubicBezTo>
                    <a:cubicBezTo>
                      <a:pt x="67" y="116"/>
                      <a:pt x="67" y="116"/>
                      <a:pt x="67" y="116"/>
                    </a:cubicBezTo>
                    <a:cubicBezTo>
                      <a:pt x="67" y="106"/>
                      <a:pt x="67" y="106"/>
                      <a:pt x="67" y="106"/>
                    </a:cubicBezTo>
                    <a:cubicBezTo>
                      <a:pt x="74" y="104"/>
                      <a:pt x="80" y="102"/>
                      <a:pt x="86" y="98"/>
                    </a:cubicBezTo>
                    <a:cubicBezTo>
                      <a:pt x="93" y="106"/>
                      <a:pt x="93" y="106"/>
                      <a:pt x="93" y="106"/>
                    </a:cubicBezTo>
                    <a:cubicBezTo>
                      <a:pt x="106" y="93"/>
                      <a:pt x="106" y="93"/>
                      <a:pt x="106" y="93"/>
                    </a:cubicBezTo>
                    <a:cubicBezTo>
                      <a:pt x="98" y="85"/>
                      <a:pt x="98" y="85"/>
                      <a:pt x="98" y="85"/>
                    </a:cubicBezTo>
                    <a:cubicBezTo>
                      <a:pt x="102" y="80"/>
                      <a:pt x="105" y="74"/>
                      <a:pt x="106" y="67"/>
                    </a:cubicBezTo>
                    <a:lnTo>
                      <a:pt x="117" y="67"/>
                    </a:lnTo>
                    <a:close/>
                    <a:moveTo>
                      <a:pt x="58" y="88"/>
                    </a:moveTo>
                    <a:cubicBezTo>
                      <a:pt x="42" y="88"/>
                      <a:pt x="28" y="75"/>
                      <a:pt x="28" y="58"/>
                    </a:cubicBezTo>
                    <a:cubicBezTo>
                      <a:pt x="28" y="41"/>
                      <a:pt x="42" y="28"/>
                      <a:pt x="58" y="28"/>
                    </a:cubicBezTo>
                    <a:cubicBezTo>
                      <a:pt x="75" y="28"/>
                      <a:pt x="89" y="41"/>
                      <a:pt x="89" y="58"/>
                    </a:cubicBezTo>
                    <a:cubicBezTo>
                      <a:pt x="89" y="75"/>
                      <a:pt x="75" y="88"/>
                      <a:pt x="58" y="88"/>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5" name="Freeform 15"/>
              <p:cNvSpPr>
                <a:spLocks noEditPoints="1"/>
              </p:cNvSpPr>
              <p:nvPr/>
            </p:nvSpPr>
            <p:spPr bwMode="auto">
              <a:xfrm>
                <a:off x="1059" y="2259"/>
                <a:ext cx="217" cy="220"/>
              </a:xfrm>
              <a:custGeom>
                <a:avLst/>
                <a:gdLst>
                  <a:gd name="T0" fmla="*/ 90 w 91"/>
                  <a:gd name="T1" fmla="*/ 42 h 92"/>
                  <a:gd name="T2" fmla="*/ 88 w 91"/>
                  <a:gd name="T3" fmla="*/ 45 h 92"/>
                  <a:gd name="T4" fmla="*/ 91 w 91"/>
                  <a:gd name="T5" fmla="*/ 44 h 92"/>
                  <a:gd name="T6" fmla="*/ 90 w 91"/>
                  <a:gd name="T7" fmla="*/ 42 h 92"/>
                  <a:gd name="T8" fmla="*/ 80 w 91"/>
                  <a:gd name="T9" fmla="*/ 57 h 92"/>
                  <a:gd name="T10" fmla="*/ 81 w 91"/>
                  <a:gd name="T11" fmla="*/ 51 h 92"/>
                  <a:gd name="T12" fmla="*/ 73 w 91"/>
                  <a:gd name="T13" fmla="*/ 56 h 92"/>
                  <a:gd name="T14" fmla="*/ 61 w 91"/>
                  <a:gd name="T15" fmla="*/ 56 h 92"/>
                  <a:gd name="T16" fmla="*/ 35 w 91"/>
                  <a:gd name="T17" fmla="*/ 62 h 92"/>
                  <a:gd name="T18" fmla="*/ 28 w 91"/>
                  <a:gd name="T19" fmla="*/ 36 h 92"/>
                  <a:gd name="T20" fmla="*/ 54 w 91"/>
                  <a:gd name="T21" fmla="*/ 29 h 92"/>
                  <a:gd name="T22" fmla="*/ 66 w 91"/>
                  <a:gd name="T23" fmla="*/ 6 h 92"/>
                  <a:gd name="T24" fmla="*/ 60 w 91"/>
                  <a:gd name="T25" fmla="*/ 3 h 92"/>
                  <a:gd name="T26" fmla="*/ 56 w 91"/>
                  <a:gd name="T27" fmla="*/ 10 h 92"/>
                  <a:gd name="T28" fmla="*/ 45 w 91"/>
                  <a:gd name="T29" fmla="*/ 9 h 92"/>
                  <a:gd name="T30" fmla="*/ 43 w 91"/>
                  <a:gd name="T31" fmla="*/ 0 h 92"/>
                  <a:gd name="T32" fmla="*/ 37 w 91"/>
                  <a:gd name="T33" fmla="*/ 1 h 92"/>
                  <a:gd name="T34" fmla="*/ 27 w 91"/>
                  <a:gd name="T35" fmla="*/ 9 h 92"/>
                  <a:gd name="T36" fmla="*/ 27 w 91"/>
                  <a:gd name="T37" fmla="*/ 13 h 92"/>
                  <a:gd name="T38" fmla="*/ 19 w 91"/>
                  <a:gd name="T39" fmla="*/ 19 h 92"/>
                  <a:gd name="T40" fmla="*/ 15 w 91"/>
                  <a:gd name="T41" fmla="*/ 17 h 92"/>
                  <a:gd name="T42" fmla="*/ 15 w 91"/>
                  <a:gd name="T43" fmla="*/ 20 h 92"/>
                  <a:gd name="T44" fmla="*/ 9 w 91"/>
                  <a:gd name="T45" fmla="*/ 30 h 92"/>
                  <a:gd name="T46" fmla="*/ 8 w 91"/>
                  <a:gd name="T47" fmla="*/ 34 h 92"/>
                  <a:gd name="T48" fmla="*/ 9 w 91"/>
                  <a:gd name="T49" fmla="*/ 35 h 92"/>
                  <a:gd name="T50" fmla="*/ 8 w 91"/>
                  <a:gd name="T51" fmla="*/ 45 h 92"/>
                  <a:gd name="T52" fmla="*/ 5 w 91"/>
                  <a:gd name="T53" fmla="*/ 46 h 92"/>
                  <a:gd name="T54" fmla="*/ 0 w 91"/>
                  <a:gd name="T55" fmla="*/ 54 h 92"/>
                  <a:gd name="T56" fmla="*/ 3 w 91"/>
                  <a:gd name="T57" fmla="*/ 65 h 92"/>
                  <a:gd name="T58" fmla="*/ 12 w 91"/>
                  <a:gd name="T59" fmla="*/ 63 h 92"/>
                  <a:gd name="T60" fmla="*/ 18 w 91"/>
                  <a:gd name="T61" fmla="*/ 72 h 92"/>
                  <a:gd name="T62" fmla="*/ 13 w 91"/>
                  <a:gd name="T63" fmla="*/ 79 h 92"/>
                  <a:gd name="T64" fmla="*/ 29 w 91"/>
                  <a:gd name="T65" fmla="*/ 89 h 92"/>
                  <a:gd name="T66" fmla="*/ 34 w 91"/>
                  <a:gd name="T67" fmla="*/ 81 h 92"/>
                  <a:gd name="T68" fmla="*/ 44 w 91"/>
                  <a:gd name="T69" fmla="*/ 83 h 92"/>
                  <a:gd name="T70" fmla="*/ 46 w 91"/>
                  <a:gd name="T71" fmla="*/ 92 h 92"/>
                  <a:gd name="T72" fmla="*/ 64 w 91"/>
                  <a:gd name="T73" fmla="*/ 88 h 92"/>
                  <a:gd name="T74" fmla="*/ 62 w 91"/>
                  <a:gd name="T75" fmla="*/ 79 h 92"/>
                  <a:gd name="T76" fmla="*/ 71 w 91"/>
                  <a:gd name="T77" fmla="*/ 72 h 92"/>
                  <a:gd name="T78" fmla="*/ 78 w 91"/>
                  <a:gd name="T79" fmla="*/ 77 h 92"/>
                  <a:gd name="T80" fmla="*/ 88 w 91"/>
                  <a:gd name="T81" fmla="*/ 62 h 92"/>
                  <a:gd name="T82" fmla="*/ 80 w 91"/>
                  <a:gd name="T83"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92">
                    <a:moveTo>
                      <a:pt x="90" y="42"/>
                    </a:moveTo>
                    <a:cubicBezTo>
                      <a:pt x="89" y="43"/>
                      <a:pt x="89" y="44"/>
                      <a:pt x="88" y="45"/>
                    </a:cubicBezTo>
                    <a:cubicBezTo>
                      <a:pt x="91" y="44"/>
                      <a:pt x="91" y="44"/>
                      <a:pt x="91" y="44"/>
                    </a:cubicBezTo>
                    <a:lnTo>
                      <a:pt x="90" y="42"/>
                    </a:lnTo>
                    <a:close/>
                    <a:moveTo>
                      <a:pt x="80" y="57"/>
                    </a:moveTo>
                    <a:cubicBezTo>
                      <a:pt x="81" y="55"/>
                      <a:pt x="81" y="53"/>
                      <a:pt x="81" y="51"/>
                    </a:cubicBezTo>
                    <a:cubicBezTo>
                      <a:pt x="79" y="54"/>
                      <a:pt x="76" y="55"/>
                      <a:pt x="73" y="56"/>
                    </a:cubicBezTo>
                    <a:cubicBezTo>
                      <a:pt x="69" y="58"/>
                      <a:pt x="64" y="58"/>
                      <a:pt x="61" y="56"/>
                    </a:cubicBezTo>
                    <a:cubicBezTo>
                      <a:pt x="55" y="65"/>
                      <a:pt x="44" y="67"/>
                      <a:pt x="35" y="62"/>
                    </a:cubicBezTo>
                    <a:cubicBezTo>
                      <a:pt x="26" y="57"/>
                      <a:pt x="23" y="45"/>
                      <a:pt x="28" y="36"/>
                    </a:cubicBezTo>
                    <a:cubicBezTo>
                      <a:pt x="34" y="27"/>
                      <a:pt x="45" y="25"/>
                      <a:pt x="54" y="29"/>
                    </a:cubicBezTo>
                    <a:cubicBezTo>
                      <a:pt x="56" y="21"/>
                      <a:pt x="62" y="13"/>
                      <a:pt x="66" y="6"/>
                    </a:cubicBezTo>
                    <a:cubicBezTo>
                      <a:pt x="60" y="3"/>
                      <a:pt x="60" y="3"/>
                      <a:pt x="60" y="3"/>
                    </a:cubicBezTo>
                    <a:cubicBezTo>
                      <a:pt x="56" y="10"/>
                      <a:pt x="56" y="10"/>
                      <a:pt x="56" y="10"/>
                    </a:cubicBezTo>
                    <a:cubicBezTo>
                      <a:pt x="52" y="9"/>
                      <a:pt x="49" y="9"/>
                      <a:pt x="45" y="9"/>
                    </a:cubicBezTo>
                    <a:cubicBezTo>
                      <a:pt x="43" y="0"/>
                      <a:pt x="43" y="0"/>
                      <a:pt x="43" y="0"/>
                    </a:cubicBezTo>
                    <a:cubicBezTo>
                      <a:pt x="37" y="1"/>
                      <a:pt x="37" y="1"/>
                      <a:pt x="37" y="1"/>
                    </a:cubicBezTo>
                    <a:cubicBezTo>
                      <a:pt x="34" y="4"/>
                      <a:pt x="31" y="7"/>
                      <a:pt x="27" y="9"/>
                    </a:cubicBezTo>
                    <a:cubicBezTo>
                      <a:pt x="27" y="13"/>
                      <a:pt x="27" y="13"/>
                      <a:pt x="27" y="13"/>
                    </a:cubicBezTo>
                    <a:cubicBezTo>
                      <a:pt x="24" y="15"/>
                      <a:pt x="21" y="17"/>
                      <a:pt x="19" y="19"/>
                    </a:cubicBezTo>
                    <a:cubicBezTo>
                      <a:pt x="15" y="17"/>
                      <a:pt x="15" y="17"/>
                      <a:pt x="15" y="17"/>
                    </a:cubicBezTo>
                    <a:cubicBezTo>
                      <a:pt x="15" y="18"/>
                      <a:pt x="15" y="19"/>
                      <a:pt x="15" y="20"/>
                    </a:cubicBezTo>
                    <a:cubicBezTo>
                      <a:pt x="14" y="24"/>
                      <a:pt x="12" y="28"/>
                      <a:pt x="9" y="30"/>
                    </a:cubicBezTo>
                    <a:cubicBezTo>
                      <a:pt x="9" y="32"/>
                      <a:pt x="8" y="33"/>
                      <a:pt x="8" y="34"/>
                    </a:cubicBezTo>
                    <a:cubicBezTo>
                      <a:pt x="9" y="35"/>
                      <a:pt x="9" y="35"/>
                      <a:pt x="9" y="35"/>
                    </a:cubicBezTo>
                    <a:cubicBezTo>
                      <a:pt x="8" y="38"/>
                      <a:pt x="8" y="42"/>
                      <a:pt x="8" y="45"/>
                    </a:cubicBezTo>
                    <a:cubicBezTo>
                      <a:pt x="5" y="46"/>
                      <a:pt x="5" y="46"/>
                      <a:pt x="5" y="46"/>
                    </a:cubicBezTo>
                    <a:cubicBezTo>
                      <a:pt x="4" y="49"/>
                      <a:pt x="2" y="52"/>
                      <a:pt x="0" y="54"/>
                    </a:cubicBezTo>
                    <a:cubicBezTo>
                      <a:pt x="3" y="65"/>
                      <a:pt x="3" y="65"/>
                      <a:pt x="3" y="65"/>
                    </a:cubicBezTo>
                    <a:cubicBezTo>
                      <a:pt x="12" y="63"/>
                      <a:pt x="12" y="63"/>
                      <a:pt x="12" y="63"/>
                    </a:cubicBezTo>
                    <a:cubicBezTo>
                      <a:pt x="13" y="66"/>
                      <a:pt x="16" y="69"/>
                      <a:pt x="18" y="72"/>
                    </a:cubicBezTo>
                    <a:cubicBezTo>
                      <a:pt x="13" y="79"/>
                      <a:pt x="13" y="79"/>
                      <a:pt x="13" y="79"/>
                    </a:cubicBezTo>
                    <a:cubicBezTo>
                      <a:pt x="29" y="89"/>
                      <a:pt x="29" y="89"/>
                      <a:pt x="29" y="89"/>
                    </a:cubicBezTo>
                    <a:cubicBezTo>
                      <a:pt x="34" y="81"/>
                      <a:pt x="34" y="81"/>
                      <a:pt x="34" y="81"/>
                    </a:cubicBezTo>
                    <a:cubicBezTo>
                      <a:pt x="37" y="82"/>
                      <a:pt x="41" y="83"/>
                      <a:pt x="44" y="83"/>
                    </a:cubicBezTo>
                    <a:cubicBezTo>
                      <a:pt x="46" y="92"/>
                      <a:pt x="46" y="92"/>
                      <a:pt x="46" y="92"/>
                    </a:cubicBezTo>
                    <a:cubicBezTo>
                      <a:pt x="64" y="88"/>
                      <a:pt x="64" y="88"/>
                      <a:pt x="64" y="88"/>
                    </a:cubicBezTo>
                    <a:cubicBezTo>
                      <a:pt x="62" y="79"/>
                      <a:pt x="62" y="79"/>
                      <a:pt x="62" y="79"/>
                    </a:cubicBezTo>
                    <a:cubicBezTo>
                      <a:pt x="65" y="77"/>
                      <a:pt x="68" y="75"/>
                      <a:pt x="71" y="72"/>
                    </a:cubicBezTo>
                    <a:cubicBezTo>
                      <a:pt x="78" y="77"/>
                      <a:pt x="78" y="77"/>
                      <a:pt x="78" y="77"/>
                    </a:cubicBezTo>
                    <a:cubicBezTo>
                      <a:pt x="88" y="62"/>
                      <a:pt x="88" y="62"/>
                      <a:pt x="88" y="62"/>
                    </a:cubicBezTo>
                    <a:lnTo>
                      <a:pt x="8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6" name="Freeform 16"/>
              <p:cNvSpPr>
                <a:spLocks/>
              </p:cNvSpPr>
              <p:nvPr/>
            </p:nvSpPr>
            <p:spPr bwMode="auto">
              <a:xfrm>
                <a:off x="1014" y="2014"/>
                <a:ext cx="460" cy="389"/>
              </a:xfrm>
              <a:custGeom>
                <a:avLst/>
                <a:gdLst>
                  <a:gd name="T0" fmla="*/ 193 w 193"/>
                  <a:gd name="T1" fmla="*/ 50 h 163"/>
                  <a:gd name="T2" fmla="*/ 160 w 193"/>
                  <a:gd name="T3" fmla="*/ 69 h 163"/>
                  <a:gd name="T4" fmla="*/ 119 w 193"/>
                  <a:gd name="T5" fmla="*/ 115 h 163"/>
                  <a:gd name="T6" fmla="*/ 81 w 193"/>
                  <a:gd name="T7" fmla="*/ 153 h 163"/>
                  <a:gd name="T8" fmla="*/ 91 w 193"/>
                  <a:gd name="T9" fmla="*/ 110 h 163"/>
                  <a:gd name="T10" fmla="*/ 94 w 193"/>
                  <a:gd name="T11" fmla="*/ 89 h 163"/>
                  <a:gd name="T12" fmla="*/ 56 w 193"/>
                  <a:gd name="T13" fmla="*/ 97 h 163"/>
                  <a:gd name="T14" fmla="*/ 30 w 193"/>
                  <a:gd name="T15" fmla="*/ 111 h 163"/>
                  <a:gd name="T16" fmla="*/ 22 w 193"/>
                  <a:gd name="T17" fmla="*/ 130 h 163"/>
                  <a:gd name="T18" fmla="*/ 11 w 193"/>
                  <a:gd name="T19" fmla="*/ 156 h 163"/>
                  <a:gd name="T20" fmla="*/ 2 w 193"/>
                  <a:gd name="T21" fmla="*/ 149 h 163"/>
                  <a:gd name="T22" fmla="*/ 5 w 193"/>
                  <a:gd name="T23" fmla="*/ 126 h 163"/>
                  <a:gd name="T24" fmla="*/ 10 w 193"/>
                  <a:gd name="T25" fmla="*/ 99 h 163"/>
                  <a:gd name="T26" fmla="*/ 46 w 193"/>
                  <a:gd name="T27" fmla="*/ 71 h 163"/>
                  <a:gd name="T28" fmla="*/ 64 w 193"/>
                  <a:gd name="T29" fmla="*/ 55 h 163"/>
                  <a:gd name="T30" fmla="*/ 92 w 193"/>
                  <a:gd name="T31" fmla="*/ 44 h 163"/>
                  <a:gd name="T32" fmla="*/ 137 w 193"/>
                  <a:gd name="T33" fmla="*/ 19 h 163"/>
                  <a:gd name="T34" fmla="*/ 175 w 193"/>
                  <a:gd name="T35" fmla="*/ 0 h 163"/>
                  <a:gd name="T36" fmla="*/ 193 w 193"/>
                  <a:gd name="T37"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163">
                    <a:moveTo>
                      <a:pt x="193" y="50"/>
                    </a:moveTo>
                    <a:cubicBezTo>
                      <a:pt x="177" y="50"/>
                      <a:pt x="161" y="57"/>
                      <a:pt x="160" y="69"/>
                    </a:cubicBezTo>
                    <a:cubicBezTo>
                      <a:pt x="158" y="81"/>
                      <a:pt x="128" y="106"/>
                      <a:pt x="119" y="115"/>
                    </a:cubicBezTo>
                    <a:cubicBezTo>
                      <a:pt x="114" y="129"/>
                      <a:pt x="96" y="163"/>
                      <a:pt x="81" y="153"/>
                    </a:cubicBezTo>
                    <a:cubicBezTo>
                      <a:pt x="66" y="144"/>
                      <a:pt x="89" y="114"/>
                      <a:pt x="91" y="110"/>
                    </a:cubicBezTo>
                    <a:cubicBezTo>
                      <a:pt x="98" y="100"/>
                      <a:pt x="100" y="94"/>
                      <a:pt x="94" y="89"/>
                    </a:cubicBezTo>
                    <a:cubicBezTo>
                      <a:pt x="89" y="84"/>
                      <a:pt x="69" y="100"/>
                      <a:pt x="56" y="97"/>
                    </a:cubicBezTo>
                    <a:cubicBezTo>
                      <a:pt x="50" y="103"/>
                      <a:pt x="37" y="114"/>
                      <a:pt x="30" y="111"/>
                    </a:cubicBezTo>
                    <a:cubicBezTo>
                      <a:pt x="30" y="116"/>
                      <a:pt x="28" y="129"/>
                      <a:pt x="22" y="130"/>
                    </a:cubicBezTo>
                    <a:cubicBezTo>
                      <a:pt x="23" y="135"/>
                      <a:pt x="20" y="154"/>
                      <a:pt x="11" y="156"/>
                    </a:cubicBezTo>
                    <a:cubicBezTo>
                      <a:pt x="2" y="157"/>
                      <a:pt x="0" y="154"/>
                      <a:pt x="2" y="149"/>
                    </a:cubicBezTo>
                    <a:cubicBezTo>
                      <a:pt x="3" y="145"/>
                      <a:pt x="3" y="132"/>
                      <a:pt x="5" y="126"/>
                    </a:cubicBezTo>
                    <a:cubicBezTo>
                      <a:pt x="7" y="120"/>
                      <a:pt x="8" y="105"/>
                      <a:pt x="10" y="99"/>
                    </a:cubicBezTo>
                    <a:cubicBezTo>
                      <a:pt x="12" y="94"/>
                      <a:pt x="42" y="75"/>
                      <a:pt x="46" y="71"/>
                    </a:cubicBezTo>
                    <a:cubicBezTo>
                      <a:pt x="50" y="66"/>
                      <a:pt x="62" y="58"/>
                      <a:pt x="64" y="55"/>
                    </a:cubicBezTo>
                    <a:cubicBezTo>
                      <a:pt x="66" y="53"/>
                      <a:pt x="85" y="47"/>
                      <a:pt x="92" y="44"/>
                    </a:cubicBezTo>
                    <a:cubicBezTo>
                      <a:pt x="98" y="40"/>
                      <a:pt x="124" y="22"/>
                      <a:pt x="137" y="19"/>
                    </a:cubicBezTo>
                    <a:cubicBezTo>
                      <a:pt x="151" y="16"/>
                      <a:pt x="160" y="9"/>
                      <a:pt x="175" y="0"/>
                    </a:cubicBezTo>
                    <a:lnTo>
                      <a:pt x="193" y="5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7" name="Freeform 17"/>
              <p:cNvSpPr>
                <a:spLocks/>
              </p:cNvSpPr>
              <p:nvPr/>
            </p:nvSpPr>
            <p:spPr bwMode="auto">
              <a:xfrm>
                <a:off x="1419" y="1985"/>
                <a:ext cx="103" cy="160"/>
              </a:xfrm>
              <a:custGeom>
                <a:avLst/>
                <a:gdLst>
                  <a:gd name="T0" fmla="*/ 67 w 103"/>
                  <a:gd name="T1" fmla="*/ 0 h 160"/>
                  <a:gd name="T2" fmla="*/ 0 w 103"/>
                  <a:gd name="T3" fmla="*/ 26 h 160"/>
                  <a:gd name="T4" fmla="*/ 53 w 103"/>
                  <a:gd name="T5" fmla="*/ 160 h 160"/>
                  <a:gd name="T6" fmla="*/ 103 w 103"/>
                  <a:gd name="T7" fmla="*/ 143 h 160"/>
                  <a:gd name="T8" fmla="*/ 67 w 103"/>
                  <a:gd name="T9" fmla="*/ 0 h 160"/>
                </a:gdLst>
                <a:ahLst/>
                <a:cxnLst>
                  <a:cxn ang="0">
                    <a:pos x="T0" y="T1"/>
                  </a:cxn>
                  <a:cxn ang="0">
                    <a:pos x="T2" y="T3"/>
                  </a:cxn>
                  <a:cxn ang="0">
                    <a:pos x="T4" y="T5"/>
                  </a:cxn>
                  <a:cxn ang="0">
                    <a:pos x="T6" y="T7"/>
                  </a:cxn>
                  <a:cxn ang="0">
                    <a:pos x="T8" y="T9"/>
                  </a:cxn>
                </a:cxnLst>
                <a:rect l="0" t="0" r="r" b="b"/>
                <a:pathLst>
                  <a:path w="103" h="160">
                    <a:moveTo>
                      <a:pt x="67" y="0"/>
                    </a:moveTo>
                    <a:lnTo>
                      <a:pt x="0" y="26"/>
                    </a:lnTo>
                    <a:lnTo>
                      <a:pt x="53" y="160"/>
                    </a:lnTo>
                    <a:lnTo>
                      <a:pt x="103" y="143"/>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8" name="Freeform 18"/>
              <p:cNvSpPr>
                <a:spLocks/>
              </p:cNvSpPr>
              <p:nvPr/>
            </p:nvSpPr>
            <p:spPr bwMode="auto">
              <a:xfrm>
                <a:off x="1474" y="1961"/>
                <a:ext cx="150" cy="191"/>
              </a:xfrm>
              <a:custGeom>
                <a:avLst/>
                <a:gdLst>
                  <a:gd name="T0" fmla="*/ 26 w 63"/>
                  <a:gd name="T1" fmla="*/ 1 h 80"/>
                  <a:gd name="T2" fmla="*/ 0 w 63"/>
                  <a:gd name="T3" fmla="*/ 9 h 80"/>
                  <a:gd name="T4" fmla="*/ 21 w 63"/>
                  <a:gd name="T5" fmla="*/ 80 h 80"/>
                  <a:gd name="T6" fmla="*/ 56 w 63"/>
                  <a:gd name="T7" fmla="*/ 72 h 80"/>
                  <a:gd name="T8" fmla="*/ 58 w 63"/>
                  <a:gd name="T9" fmla="*/ 48 h 80"/>
                  <a:gd name="T10" fmla="*/ 39 w 63"/>
                  <a:gd name="T11" fmla="*/ 31 h 80"/>
                  <a:gd name="T12" fmla="*/ 46 w 63"/>
                  <a:gd name="T13" fmla="*/ 8 h 80"/>
                  <a:gd name="T14" fmla="*/ 26 w 63"/>
                  <a:gd name="T15" fmla="*/ 1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80">
                    <a:moveTo>
                      <a:pt x="26" y="1"/>
                    </a:moveTo>
                    <a:cubicBezTo>
                      <a:pt x="0" y="9"/>
                      <a:pt x="0" y="9"/>
                      <a:pt x="0" y="9"/>
                    </a:cubicBezTo>
                    <a:cubicBezTo>
                      <a:pt x="21" y="80"/>
                      <a:pt x="21" y="80"/>
                      <a:pt x="21" y="80"/>
                    </a:cubicBezTo>
                    <a:cubicBezTo>
                      <a:pt x="56" y="72"/>
                      <a:pt x="56" y="72"/>
                      <a:pt x="56" y="72"/>
                    </a:cubicBezTo>
                    <a:cubicBezTo>
                      <a:pt x="56" y="72"/>
                      <a:pt x="63" y="56"/>
                      <a:pt x="58" y="48"/>
                    </a:cubicBezTo>
                    <a:cubicBezTo>
                      <a:pt x="53" y="40"/>
                      <a:pt x="41" y="40"/>
                      <a:pt x="39" y="31"/>
                    </a:cubicBezTo>
                    <a:cubicBezTo>
                      <a:pt x="37" y="22"/>
                      <a:pt x="48" y="16"/>
                      <a:pt x="46" y="8"/>
                    </a:cubicBezTo>
                    <a:cubicBezTo>
                      <a:pt x="43" y="0"/>
                      <a:pt x="35" y="1"/>
                      <a:pt x="26" y="1"/>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0" name="Group 21"/>
            <p:cNvGrpSpPr>
              <a:grpSpLocks noChangeAspect="1"/>
            </p:cNvGrpSpPr>
            <p:nvPr/>
          </p:nvGrpSpPr>
          <p:grpSpPr bwMode="auto">
            <a:xfrm>
              <a:off x="4567282" y="3975271"/>
              <a:ext cx="739106" cy="258527"/>
              <a:chOff x="4095" y="2571"/>
              <a:chExt cx="1155" cy="404"/>
            </a:xfrm>
            <a:solidFill>
              <a:srgbClr val="E87071"/>
            </a:solidFill>
          </p:grpSpPr>
          <p:sp>
            <p:nvSpPr>
              <p:cNvPr id="30" name="Freeform 22"/>
              <p:cNvSpPr>
                <a:spLocks noEditPoints="1"/>
              </p:cNvSpPr>
              <p:nvPr/>
            </p:nvSpPr>
            <p:spPr bwMode="auto">
              <a:xfrm>
                <a:off x="4741" y="2730"/>
                <a:ext cx="242" cy="245"/>
              </a:xfrm>
              <a:custGeom>
                <a:avLst/>
                <a:gdLst>
                  <a:gd name="T0" fmla="*/ 31 w 102"/>
                  <a:gd name="T1" fmla="*/ 65 h 102"/>
                  <a:gd name="T2" fmla="*/ 11 w 102"/>
                  <a:gd name="T3" fmla="*/ 66 h 102"/>
                  <a:gd name="T4" fmla="*/ 8 w 102"/>
                  <a:gd name="T5" fmla="*/ 70 h 102"/>
                  <a:gd name="T6" fmla="*/ 0 w 102"/>
                  <a:gd name="T7" fmla="*/ 79 h 102"/>
                  <a:gd name="T8" fmla="*/ 11 w 102"/>
                  <a:gd name="T9" fmla="*/ 87 h 102"/>
                  <a:gd name="T10" fmla="*/ 36 w 102"/>
                  <a:gd name="T11" fmla="*/ 66 h 102"/>
                  <a:gd name="T12" fmla="*/ 31 w 102"/>
                  <a:gd name="T13" fmla="*/ 65 h 102"/>
                  <a:gd name="T14" fmla="*/ 33 w 102"/>
                  <a:gd name="T15" fmla="*/ 87 h 102"/>
                  <a:gd name="T16" fmla="*/ 43 w 102"/>
                  <a:gd name="T17" fmla="*/ 102 h 102"/>
                  <a:gd name="T18" fmla="*/ 70 w 102"/>
                  <a:gd name="T19" fmla="*/ 77 h 102"/>
                  <a:gd name="T20" fmla="*/ 70 w 102"/>
                  <a:gd name="T21" fmla="*/ 77 h 102"/>
                  <a:gd name="T22" fmla="*/ 43 w 102"/>
                  <a:gd name="T23" fmla="*/ 67 h 102"/>
                  <a:gd name="T24" fmla="*/ 33 w 102"/>
                  <a:gd name="T25" fmla="*/ 87 h 102"/>
                  <a:gd name="T26" fmla="*/ 76 w 102"/>
                  <a:gd name="T27" fmla="*/ 80 h 102"/>
                  <a:gd name="T28" fmla="*/ 74 w 102"/>
                  <a:gd name="T29" fmla="*/ 84 h 102"/>
                  <a:gd name="T30" fmla="*/ 84 w 102"/>
                  <a:gd name="T31" fmla="*/ 99 h 102"/>
                  <a:gd name="T32" fmla="*/ 102 w 102"/>
                  <a:gd name="T33" fmla="*/ 89 h 102"/>
                  <a:gd name="T34" fmla="*/ 76 w 102"/>
                  <a:gd name="T35" fmla="*/ 80 h 102"/>
                  <a:gd name="T36" fmla="*/ 68 w 102"/>
                  <a:gd name="T37" fmla="*/ 3 h 102"/>
                  <a:gd name="T38" fmla="*/ 38 w 102"/>
                  <a:gd name="T39" fmla="*/ 2 h 102"/>
                  <a:gd name="T40" fmla="*/ 32 w 102"/>
                  <a:gd name="T41" fmla="*/ 13 h 102"/>
                  <a:gd name="T42" fmla="*/ 46 w 102"/>
                  <a:gd name="T43" fmla="*/ 14 h 102"/>
                  <a:gd name="T44" fmla="*/ 70 w 102"/>
                  <a:gd name="T45" fmla="*/ 8 h 102"/>
                  <a:gd name="T46" fmla="*/ 70 w 102"/>
                  <a:gd name="T47" fmla="*/ 6 h 102"/>
                  <a:gd name="T48" fmla="*/ 68 w 102"/>
                  <a:gd name="T49"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2">
                    <a:moveTo>
                      <a:pt x="31" y="65"/>
                    </a:moveTo>
                    <a:cubicBezTo>
                      <a:pt x="24" y="65"/>
                      <a:pt x="17" y="65"/>
                      <a:pt x="11" y="66"/>
                    </a:cubicBezTo>
                    <a:cubicBezTo>
                      <a:pt x="8" y="70"/>
                      <a:pt x="8" y="70"/>
                      <a:pt x="8" y="70"/>
                    </a:cubicBezTo>
                    <a:cubicBezTo>
                      <a:pt x="6" y="73"/>
                      <a:pt x="3" y="76"/>
                      <a:pt x="0" y="79"/>
                    </a:cubicBezTo>
                    <a:cubicBezTo>
                      <a:pt x="2" y="83"/>
                      <a:pt x="5" y="87"/>
                      <a:pt x="11" y="87"/>
                    </a:cubicBezTo>
                    <a:cubicBezTo>
                      <a:pt x="21" y="87"/>
                      <a:pt x="28" y="79"/>
                      <a:pt x="36" y="66"/>
                    </a:cubicBezTo>
                    <a:cubicBezTo>
                      <a:pt x="34" y="65"/>
                      <a:pt x="33" y="65"/>
                      <a:pt x="31" y="65"/>
                    </a:cubicBezTo>
                    <a:close/>
                    <a:moveTo>
                      <a:pt x="33" y="87"/>
                    </a:moveTo>
                    <a:cubicBezTo>
                      <a:pt x="30" y="92"/>
                      <a:pt x="34" y="102"/>
                      <a:pt x="43" y="102"/>
                    </a:cubicBezTo>
                    <a:cubicBezTo>
                      <a:pt x="53" y="102"/>
                      <a:pt x="61" y="93"/>
                      <a:pt x="70" y="77"/>
                    </a:cubicBezTo>
                    <a:cubicBezTo>
                      <a:pt x="70" y="77"/>
                      <a:pt x="70" y="77"/>
                      <a:pt x="70" y="77"/>
                    </a:cubicBezTo>
                    <a:cubicBezTo>
                      <a:pt x="60" y="73"/>
                      <a:pt x="50" y="70"/>
                      <a:pt x="43" y="67"/>
                    </a:cubicBezTo>
                    <a:cubicBezTo>
                      <a:pt x="38" y="76"/>
                      <a:pt x="34" y="84"/>
                      <a:pt x="33" y="87"/>
                    </a:cubicBezTo>
                    <a:close/>
                    <a:moveTo>
                      <a:pt x="76" y="80"/>
                    </a:moveTo>
                    <a:cubicBezTo>
                      <a:pt x="76" y="81"/>
                      <a:pt x="75" y="83"/>
                      <a:pt x="74" y="84"/>
                    </a:cubicBezTo>
                    <a:cubicBezTo>
                      <a:pt x="71" y="89"/>
                      <a:pt x="75" y="99"/>
                      <a:pt x="84" y="99"/>
                    </a:cubicBezTo>
                    <a:cubicBezTo>
                      <a:pt x="91" y="99"/>
                      <a:pt x="96" y="95"/>
                      <a:pt x="102" y="89"/>
                    </a:cubicBezTo>
                    <a:cubicBezTo>
                      <a:pt x="93" y="86"/>
                      <a:pt x="85" y="83"/>
                      <a:pt x="76" y="80"/>
                    </a:cubicBezTo>
                    <a:close/>
                    <a:moveTo>
                      <a:pt x="68" y="3"/>
                    </a:moveTo>
                    <a:cubicBezTo>
                      <a:pt x="62" y="0"/>
                      <a:pt x="52" y="0"/>
                      <a:pt x="38" y="2"/>
                    </a:cubicBezTo>
                    <a:cubicBezTo>
                      <a:pt x="36" y="6"/>
                      <a:pt x="34" y="10"/>
                      <a:pt x="32" y="13"/>
                    </a:cubicBezTo>
                    <a:cubicBezTo>
                      <a:pt x="36" y="14"/>
                      <a:pt x="41" y="14"/>
                      <a:pt x="46" y="14"/>
                    </a:cubicBezTo>
                    <a:cubicBezTo>
                      <a:pt x="61" y="14"/>
                      <a:pt x="68" y="11"/>
                      <a:pt x="70" y="8"/>
                    </a:cubicBezTo>
                    <a:cubicBezTo>
                      <a:pt x="70" y="8"/>
                      <a:pt x="71" y="8"/>
                      <a:pt x="70" y="6"/>
                    </a:cubicBezTo>
                    <a:cubicBezTo>
                      <a:pt x="70" y="4"/>
                      <a:pt x="69" y="3"/>
                      <a:pt x="6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1" name="Freeform 23"/>
              <p:cNvSpPr>
                <a:spLocks/>
              </p:cNvSpPr>
              <p:nvPr/>
            </p:nvSpPr>
            <p:spPr bwMode="auto">
              <a:xfrm>
                <a:off x="4095" y="2706"/>
                <a:ext cx="648" cy="236"/>
              </a:xfrm>
              <a:custGeom>
                <a:avLst/>
                <a:gdLst>
                  <a:gd name="T0" fmla="*/ 267 w 273"/>
                  <a:gd name="T1" fmla="*/ 76 h 98"/>
                  <a:gd name="T2" fmla="*/ 259 w 273"/>
                  <a:gd name="T3" fmla="*/ 75 h 98"/>
                  <a:gd name="T4" fmla="*/ 232 w 273"/>
                  <a:gd name="T5" fmla="*/ 87 h 98"/>
                  <a:gd name="T6" fmla="*/ 194 w 273"/>
                  <a:gd name="T7" fmla="*/ 49 h 98"/>
                  <a:gd name="T8" fmla="*/ 232 w 273"/>
                  <a:gd name="T9" fmla="*/ 11 h 98"/>
                  <a:gd name="T10" fmla="*/ 259 w 273"/>
                  <a:gd name="T11" fmla="*/ 23 h 98"/>
                  <a:gd name="T12" fmla="*/ 270 w 273"/>
                  <a:gd name="T13" fmla="*/ 21 h 98"/>
                  <a:gd name="T14" fmla="*/ 273 w 273"/>
                  <a:gd name="T15" fmla="*/ 21 h 98"/>
                  <a:gd name="T16" fmla="*/ 232 w 273"/>
                  <a:gd name="T17" fmla="*/ 0 h 98"/>
                  <a:gd name="T18" fmla="*/ 183 w 273"/>
                  <a:gd name="T19" fmla="*/ 43 h 98"/>
                  <a:gd name="T20" fmla="*/ 90 w 273"/>
                  <a:gd name="T21" fmla="*/ 43 h 98"/>
                  <a:gd name="T22" fmla="*/ 90 w 273"/>
                  <a:gd name="T23" fmla="*/ 12 h 98"/>
                  <a:gd name="T24" fmla="*/ 79 w 273"/>
                  <a:gd name="T25" fmla="*/ 12 h 98"/>
                  <a:gd name="T26" fmla="*/ 79 w 273"/>
                  <a:gd name="T27" fmla="*/ 34 h 98"/>
                  <a:gd name="T28" fmla="*/ 69 w 273"/>
                  <a:gd name="T29" fmla="*/ 34 h 98"/>
                  <a:gd name="T30" fmla="*/ 69 w 273"/>
                  <a:gd name="T31" fmla="*/ 24 h 98"/>
                  <a:gd name="T32" fmla="*/ 52 w 273"/>
                  <a:gd name="T33" fmla="*/ 24 h 98"/>
                  <a:gd name="T34" fmla="*/ 52 w 273"/>
                  <a:gd name="T35" fmla="*/ 43 h 98"/>
                  <a:gd name="T36" fmla="*/ 44 w 273"/>
                  <a:gd name="T37" fmla="*/ 43 h 98"/>
                  <a:gd name="T38" fmla="*/ 44 w 273"/>
                  <a:gd name="T39" fmla="*/ 13 h 98"/>
                  <a:gd name="T40" fmla="*/ 24 w 273"/>
                  <a:gd name="T41" fmla="*/ 13 h 98"/>
                  <a:gd name="T42" fmla="*/ 24 w 273"/>
                  <a:gd name="T43" fmla="*/ 43 h 98"/>
                  <a:gd name="T44" fmla="*/ 6 w 273"/>
                  <a:gd name="T45" fmla="*/ 43 h 98"/>
                  <a:gd name="T46" fmla="*/ 0 w 273"/>
                  <a:gd name="T47" fmla="*/ 49 h 98"/>
                  <a:gd name="T48" fmla="*/ 6 w 273"/>
                  <a:gd name="T49" fmla="*/ 55 h 98"/>
                  <a:gd name="T50" fmla="*/ 24 w 273"/>
                  <a:gd name="T51" fmla="*/ 55 h 98"/>
                  <a:gd name="T52" fmla="*/ 24 w 273"/>
                  <a:gd name="T53" fmla="*/ 81 h 98"/>
                  <a:gd name="T54" fmla="*/ 44 w 273"/>
                  <a:gd name="T55" fmla="*/ 81 h 98"/>
                  <a:gd name="T56" fmla="*/ 44 w 273"/>
                  <a:gd name="T57" fmla="*/ 71 h 98"/>
                  <a:gd name="T58" fmla="*/ 54 w 273"/>
                  <a:gd name="T59" fmla="*/ 71 h 98"/>
                  <a:gd name="T60" fmla="*/ 54 w 273"/>
                  <a:gd name="T61" fmla="*/ 77 h 98"/>
                  <a:gd name="T62" fmla="*/ 65 w 273"/>
                  <a:gd name="T63" fmla="*/ 77 h 98"/>
                  <a:gd name="T64" fmla="*/ 65 w 273"/>
                  <a:gd name="T65" fmla="*/ 61 h 98"/>
                  <a:gd name="T66" fmla="*/ 76 w 273"/>
                  <a:gd name="T67" fmla="*/ 61 h 98"/>
                  <a:gd name="T68" fmla="*/ 76 w 273"/>
                  <a:gd name="T69" fmla="*/ 83 h 98"/>
                  <a:gd name="T70" fmla="*/ 93 w 273"/>
                  <a:gd name="T71" fmla="*/ 83 h 98"/>
                  <a:gd name="T72" fmla="*/ 93 w 273"/>
                  <a:gd name="T73" fmla="*/ 55 h 98"/>
                  <a:gd name="T74" fmla="*/ 183 w 273"/>
                  <a:gd name="T75" fmla="*/ 55 h 98"/>
                  <a:gd name="T76" fmla="*/ 232 w 273"/>
                  <a:gd name="T77" fmla="*/ 98 h 98"/>
                  <a:gd name="T78" fmla="*/ 273 w 273"/>
                  <a:gd name="T79" fmla="*/ 76 h 98"/>
                  <a:gd name="T80" fmla="*/ 267 w 273"/>
                  <a:gd name="T81"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3" h="98">
                    <a:moveTo>
                      <a:pt x="267" y="76"/>
                    </a:moveTo>
                    <a:cubicBezTo>
                      <a:pt x="264" y="76"/>
                      <a:pt x="262" y="76"/>
                      <a:pt x="259" y="75"/>
                    </a:cubicBezTo>
                    <a:cubicBezTo>
                      <a:pt x="252" y="82"/>
                      <a:pt x="242" y="87"/>
                      <a:pt x="232" y="87"/>
                    </a:cubicBezTo>
                    <a:cubicBezTo>
                      <a:pt x="211" y="87"/>
                      <a:pt x="194" y="70"/>
                      <a:pt x="194" y="49"/>
                    </a:cubicBezTo>
                    <a:cubicBezTo>
                      <a:pt x="194" y="28"/>
                      <a:pt x="211" y="11"/>
                      <a:pt x="232" y="11"/>
                    </a:cubicBezTo>
                    <a:cubicBezTo>
                      <a:pt x="242" y="11"/>
                      <a:pt x="252" y="15"/>
                      <a:pt x="259" y="23"/>
                    </a:cubicBezTo>
                    <a:cubicBezTo>
                      <a:pt x="263" y="22"/>
                      <a:pt x="267" y="21"/>
                      <a:pt x="270" y="21"/>
                    </a:cubicBezTo>
                    <a:cubicBezTo>
                      <a:pt x="270" y="21"/>
                      <a:pt x="271" y="21"/>
                      <a:pt x="273" y="21"/>
                    </a:cubicBezTo>
                    <a:cubicBezTo>
                      <a:pt x="264" y="8"/>
                      <a:pt x="249" y="0"/>
                      <a:pt x="232" y="0"/>
                    </a:cubicBezTo>
                    <a:cubicBezTo>
                      <a:pt x="206" y="0"/>
                      <a:pt x="186" y="19"/>
                      <a:pt x="183" y="43"/>
                    </a:cubicBezTo>
                    <a:cubicBezTo>
                      <a:pt x="90" y="43"/>
                      <a:pt x="90" y="43"/>
                      <a:pt x="90" y="43"/>
                    </a:cubicBezTo>
                    <a:cubicBezTo>
                      <a:pt x="90" y="12"/>
                      <a:pt x="90" y="12"/>
                      <a:pt x="90" y="12"/>
                    </a:cubicBezTo>
                    <a:cubicBezTo>
                      <a:pt x="79" y="12"/>
                      <a:pt x="79" y="12"/>
                      <a:pt x="79" y="12"/>
                    </a:cubicBezTo>
                    <a:cubicBezTo>
                      <a:pt x="79" y="34"/>
                      <a:pt x="79" y="34"/>
                      <a:pt x="79" y="34"/>
                    </a:cubicBezTo>
                    <a:cubicBezTo>
                      <a:pt x="69" y="34"/>
                      <a:pt x="69" y="34"/>
                      <a:pt x="69" y="34"/>
                    </a:cubicBezTo>
                    <a:cubicBezTo>
                      <a:pt x="69" y="24"/>
                      <a:pt x="69" y="24"/>
                      <a:pt x="69" y="24"/>
                    </a:cubicBezTo>
                    <a:cubicBezTo>
                      <a:pt x="52" y="24"/>
                      <a:pt x="52" y="24"/>
                      <a:pt x="52" y="24"/>
                    </a:cubicBezTo>
                    <a:cubicBezTo>
                      <a:pt x="52" y="43"/>
                      <a:pt x="52" y="43"/>
                      <a:pt x="52" y="43"/>
                    </a:cubicBezTo>
                    <a:cubicBezTo>
                      <a:pt x="44" y="43"/>
                      <a:pt x="44" y="43"/>
                      <a:pt x="44" y="43"/>
                    </a:cubicBezTo>
                    <a:cubicBezTo>
                      <a:pt x="44" y="13"/>
                      <a:pt x="44" y="13"/>
                      <a:pt x="44" y="13"/>
                    </a:cubicBezTo>
                    <a:cubicBezTo>
                      <a:pt x="24" y="13"/>
                      <a:pt x="24" y="13"/>
                      <a:pt x="24" y="13"/>
                    </a:cubicBezTo>
                    <a:cubicBezTo>
                      <a:pt x="24" y="43"/>
                      <a:pt x="24" y="43"/>
                      <a:pt x="24" y="43"/>
                    </a:cubicBezTo>
                    <a:cubicBezTo>
                      <a:pt x="6" y="43"/>
                      <a:pt x="6" y="43"/>
                      <a:pt x="6" y="43"/>
                    </a:cubicBezTo>
                    <a:cubicBezTo>
                      <a:pt x="3" y="43"/>
                      <a:pt x="0" y="46"/>
                      <a:pt x="0" y="49"/>
                    </a:cubicBezTo>
                    <a:cubicBezTo>
                      <a:pt x="0" y="52"/>
                      <a:pt x="3" y="55"/>
                      <a:pt x="6" y="55"/>
                    </a:cubicBezTo>
                    <a:cubicBezTo>
                      <a:pt x="24" y="55"/>
                      <a:pt x="24" y="55"/>
                      <a:pt x="24" y="55"/>
                    </a:cubicBezTo>
                    <a:cubicBezTo>
                      <a:pt x="24" y="81"/>
                      <a:pt x="24" y="81"/>
                      <a:pt x="24" y="81"/>
                    </a:cubicBezTo>
                    <a:cubicBezTo>
                      <a:pt x="44" y="81"/>
                      <a:pt x="44" y="81"/>
                      <a:pt x="44" y="81"/>
                    </a:cubicBezTo>
                    <a:cubicBezTo>
                      <a:pt x="44" y="71"/>
                      <a:pt x="44" y="71"/>
                      <a:pt x="44" y="71"/>
                    </a:cubicBezTo>
                    <a:cubicBezTo>
                      <a:pt x="54" y="71"/>
                      <a:pt x="54" y="71"/>
                      <a:pt x="54" y="71"/>
                    </a:cubicBezTo>
                    <a:cubicBezTo>
                      <a:pt x="54" y="77"/>
                      <a:pt x="54" y="77"/>
                      <a:pt x="54" y="77"/>
                    </a:cubicBezTo>
                    <a:cubicBezTo>
                      <a:pt x="65" y="77"/>
                      <a:pt x="65" y="77"/>
                      <a:pt x="65" y="77"/>
                    </a:cubicBezTo>
                    <a:cubicBezTo>
                      <a:pt x="65" y="61"/>
                      <a:pt x="65" y="61"/>
                      <a:pt x="65" y="61"/>
                    </a:cubicBezTo>
                    <a:cubicBezTo>
                      <a:pt x="76" y="61"/>
                      <a:pt x="76" y="61"/>
                      <a:pt x="76" y="61"/>
                    </a:cubicBezTo>
                    <a:cubicBezTo>
                      <a:pt x="76" y="83"/>
                      <a:pt x="76" y="83"/>
                      <a:pt x="76" y="83"/>
                    </a:cubicBezTo>
                    <a:cubicBezTo>
                      <a:pt x="93" y="83"/>
                      <a:pt x="93" y="83"/>
                      <a:pt x="93" y="83"/>
                    </a:cubicBezTo>
                    <a:cubicBezTo>
                      <a:pt x="93" y="55"/>
                      <a:pt x="93" y="55"/>
                      <a:pt x="93" y="55"/>
                    </a:cubicBezTo>
                    <a:cubicBezTo>
                      <a:pt x="183" y="55"/>
                      <a:pt x="183" y="55"/>
                      <a:pt x="183" y="55"/>
                    </a:cubicBezTo>
                    <a:cubicBezTo>
                      <a:pt x="186" y="79"/>
                      <a:pt x="206" y="98"/>
                      <a:pt x="232" y="98"/>
                    </a:cubicBezTo>
                    <a:cubicBezTo>
                      <a:pt x="249" y="98"/>
                      <a:pt x="264" y="89"/>
                      <a:pt x="273" y="76"/>
                    </a:cubicBezTo>
                    <a:lnTo>
                      <a:pt x="267"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2" name="Freeform 24"/>
              <p:cNvSpPr>
                <a:spLocks noEditPoints="1"/>
              </p:cNvSpPr>
              <p:nvPr/>
            </p:nvSpPr>
            <p:spPr bwMode="auto">
              <a:xfrm>
                <a:off x="4594" y="2571"/>
                <a:ext cx="656" cy="380"/>
              </a:xfrm>
              <a:custGeom>
                <a:avLst/>
                <a:gdLst>
                  <a:gd name="T0" fmla="*/ 22 w 276"/>
                  <a:gd name="T1" fmla="*/ 75 h 158"/>
                  <a:gd name="T2" fmla="*/ 0 w 276"/>
                  <a:gd name="T3" fmla="*/ 84 h 158"/>
                  <a:gd name="T4" fmla="*/ 4 w 276"/>
                  <a:gd name="T5" fmla="*/ 95 h 158"/>
                  <a:gd name="T6" fmla="*/ 40 w 276"/>
                  <a:gd name="T7" fmla="*/ 81 h 158"/>
                  <a:gd name="T8" fmla="*/ 22 w 276"/>
                  <a:gd name="T9" fmla="*/ 75 h 158"/>
                  <a:gd name="T10" fmla="*/ 252 w 276"/>
                  <a:gd name="T11" fmla="*/ 68 h 158"/>
                  <a:gd name="T12" fmla="*/ 151 w 276"/>
                  <a:gd name="T13" fmla="*/ 0 h 158"/>
                  <a:gd name="T14" fmla="*/ 51 w 276"/>
                  <a:gd name="T15" fmla="*/ 41 h 158"/>
                  <a:gd name="T16" fmla="*/ 36 w 276"/>
                  <a:gd name="T17" fmla="*/ 50 h 158"/>
                  <a:gd name="T18" fmla="*/ 67 w 276"/>
                  <a:gd name="T19" fmla="*/ 70 h 158"/>
                  <a:gd name="T20" fmla="*/ 140 w 276"/>
                  <a:gd name="T21" fmla="*/ 70 h 158"/>
                  <a:gd name="T22" fmla="*/ 108 w 276"/>
                  <a:gd name="T23" fmla="*/ 88 h 158"/>
                  <a:gd name="T24" fmla="*/ 60 w 276"/>
                  <a:gd name="T25" fmla="*/ 85 h 158"/>
                  <a:gd name="T26" fmla="*/ 25 w 276"/>
                  <a:gd name="T27" fmla="*/ 107 h 158"/>
                  <a:gd name="T28" fmla="*/ 57 w 276"/>
                  <a:gd name="T29" fmla="*/ 124 h 158"/>
                  <a:gd name="T30" fmla="*/ 93 w 276"/>
                  <a:gd name="T31" fmla="*/ 123 h 158"/>
                  <a:gd name="T32" fmla="*/ 212 w 276"/>
                  <a:gd name="T33" fmla="*/ 158 h 158"/>
                  <a:gd name="T34" fmla="*/ 276 w 276"/>
                  <a:gd name="T35" fmla="*/ 133 h 158"/>
                  <a:gd name="T36" fmla="*/ 276 w 276"/>
                  <a:gd name="T37" fmla="*/ 61 h 158"/>
                  <a:gd name="T38" fmla="*/ 252 w 276"/>
                  <a:gd name="T39"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158">
                    <a:moveTo>
                      <a:pt x="22" y="75"/>
                    </a:moveTo>
                    <a:cubicBezTo>
                      <a:pt x="13" y="75"/>
                      <a:pt x="6" y="78"/>
                      <a:pt x="0" y="84"/>
                    </a:cubicBezTo>
                    <a:cubicBezTo>
                      <a:pt x="0" y="88"/>
                      <a:pt x="1" y="91"/>
                      <a:pt x="4" y="95"/>
                    </a:cubicBezTo>
                    <a:cubicBezTo>
                      <a:pt x="12" y="102"/>
                      <a:pt x="29" y="89"/>
                      <a:pt x="40" y="81"/>
                    </a:cubicBezTo>
                    <a:cubicBezTo>
                      <a:pt x="35" y="77"/>
                      <a:pt x="28" y="75"/>
                      <a:pt x="22" y="75"/>
                    </a:cubicBezTo>
                    <a:close/>
                    <a:moveTo>
                      <a:pt x="252" y="68"/>
                    </a:moveTo>
                    <a:cubicBezTo>
                      <a:pt x="231" y="67"/>
                      <a:pt x="177" y="0"/>
                      <a:pt x="151" y="0"/>
                    </a:cubicBezTo>
                    <a:cubicBezTo>
                      <a:pt x="126" y="0"/>
                      <a:pt x="70" y="29"/>
                      <a:pt x="51" y="41"/>
                    </a:cubicBezTo>
                    <a:cubicBezTo>
                      <a:pt x="47" y="43"/>
                      <a:pt x="42" y="46"/>
                      <a:pt x="36" y="50"/>
                    </a:cubicBezTo>
                    <a:cubicBezTo>
                      <a:pt x="48" y="53"/>
                      <a:pt x="59" y="60"/>
                      <a:pt x="67" y="70"/>
                    </a:cubicBezTo>
                    <a:cubicBezTo>
                      <a:pt x="97" y="59"/>
                      <a:pt x="135" y="51"/>
                      <a:pt x="140" y="70"/>
                    </a:cubicBezTo>
                    <a:cubicBezTo>
                      <a:pt x="143" y="82"/>
                      <a:pt x="130" y="88"/>
                      <a:pt x="108" y="88"/>
                    </a:cubicBezTo>
                    <a:cubicBezTo>
                      <a:pt x="87" y="88"/>
                      <a:pt x="70" y="85"/>
                      <a:pt x="60" y="85"/>
                    </a:cubicBezTo>
                    <a:cubicBezTo>
                      <a:pt x="49" y="85"/>
                      <a:pt x="25" y="93"/>
                      <a:pt x="25" y="107"/>
                    </a:cubicBezTo>
                    <a:cubicBezTo>
                      <a:pt x="25" y="121"/>
                      <a:pt x="49" y="124"/>
                      <a:pt x="57" y="124"/>
                    </a:cubicBezTo>
                    <a:cubicBezTo>
                      <a:pt x="65" y="124"/>
                      <a:pt x="78" y="123"/>
                      <a:pt x="93" y="123"/>
                    </a:cubicBezTo>
                    <a:cubicBezTo>
                      <a:pt x="114" y="123"/>
                      <a:pt x="175" y="158"/>
                      <a:pt x="212" y="158"/>
                    </a:cubicBezTo>
                    <a:cubicBezTo>
                      <a:pt x="249" y="158"/>
                      <a:pt x="268" y="140"/>
                      <a:pt x="276" y="133"/>
                    </a:cubicBezTo>
                    <a:cubicBezTo>
                      <a:pt x="276" y="122"/>
                      <a:pt x="276" y="61"/>
                      <a:pt x="276" y="61"/>
                    </a:cubicBezTo>
                    <a:cubicBezTo>
                      <a:pt x="261" y="68"/>
                      <a:pt x="259" y="69"/>
                      <a:pt x="252" y="68"/>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1" name="Group 27"/>
            <p:cNvGrpSpPr>
              <a:grpSpLocks noChangeAspect="1"/>
            </p:cNvGrpSpPr>
            <p:nvPr/>
          </p:nvGrpSpPr>
          <p:grpSpPr bwMode="auto">
            <a:xfrm>
              <a:off x="8868096" y="3812611"/>
              <a:ext cx="381960" cy="388640"/>
              <a:chOff x="4766" y="1799"/>
              <a:chExt cx="629" cy="640"/>
            </a:xfrm>
            <a:solidFill>
              <a:srgbClr val="663C77"/>
            </a:solidFill>
          </p:grpSpPr>
          <p:sp>
            <p:nvSpPr>
              <p:cNvPr id="26" name="Freeform 28"/>
              <p:cNvSpPr>
                <a:spLocks noEditPoints="1"/>
              </p:cNvSpPr>
              <p:nvPr/>
            </p:nvSpPr>
            <p:spPr bwMode="auto">
              <a:xfrm>
                <a:off x="5017" y="2057"/>
                <a:ext cx="191" cy="191"/>
              </a:xfrm>
              <a:custGeom>
                <a:avLst/>
                <a:gdLst>
                  <a:gd name="T0" fmla="*/ 40 w 80"/>
                  <a:gd name="T1" fmla="*/ 61 h 80"/>
                  <a:gd name="T2" fmla="*/ 20 w 80"/>
                  <a:gd name="T3" fmla="*/ 40 h 80"/>
                  <a:gd name="T4" fmla="*/ 40 w 80"/>
                  <a:gd name="T5" fmla="*/ 20 h 80"/>
                  <a:gd name="T6" fmla="*/ 61 w 80"/>
                  <a:gd name="T7" fmla="*/ 40 h 80"/>
                  <a:gd name="T8" fmla="*/ 40 w 80"/>
                  <a:gd name="T9" fmla="*/ 61 h 80"/>
                  <a:gd name="T10" fmla="*/ 40 w 80"/>
                  <a:gd name="T11" fmla="*/ 61 h 80"/>
                  <a:gd name="T12" fmla="*/ 34 w 80"/>
                  <a:gd name="T13" fmla="*/ 0 h 80"/>
                  <a:gd name="T14" fmla="*/ 34 w 80"/>
                  <a:gd name="T15" fmla="*/ 8 h 80"/>
                  <a:gd name="T16" fmla="*/ 22 w 80"/>
                  <a:gd name="T17" fmla="*/ 13 h 80"/>
                  <a:gd name="T18" fmla="*/ 17 w 80"/>
                  <a:gd name="T19" fmla="*/ 8 h 80"/>
                  <a:gd name="T20" fmla="*/ 8 w 80"/>
                  <a:gd name="T21" fmla="*/ 16 h 80"/>
                  <a:gd name="T22" fmla="*/ 13 w 80"/>
                  <a:gd name="T23" fmla="*/ 22 h 80"/>
                  <a:gd name="T24" fmla="*/ 8 w 80"/>
                  <a:gd name="T25" fmla="*/ 34 h 80"/>
                  <a:gd name="T26" fmla="*/ 0 w 80"/>
                  <a:gd name="T27" fmla="*/ 34 h 80"/>
                  <a:gd name="T28" fmla="*/ 0 w 80"/>
                  <a:gd name="T29" fmla="*/ 47 h 80"/>
                  <a:gd name="T30" fmla="*/ 8 w 80"/>
                  <a:gd name="T31" fmla="*/ 47 h 80"/>
                  <a:gd name="T32" fmla="*/ 13 w 80"/>
                  <a:gd name="T33" fmla="*/ 59 h 80"/>
                  <a:gd name="T34" fmla="*/ 8 w 80"/>
                  <a:gd name="T35" fmla="*/ 64 h 80"/>
                  <a:gd name="T36" fmla="*/ 17 w 80"/>
                  <a:gd name="T37" fmla="*/ 73 h 80"/>
                  <a:gd name="T38" fmla="*/ 22 w 80"/>
                  <a:gd name="T39" fmla="*/ 68 h 80"/>
                  <a:gd name="T40" fmla="*/ 34 w 80"/>
                  <a:gd name="T41" fmla="*/ 73 h 80"/>
                  <a:gd name="T42" fmla="*/ 34 w 80"/>
                  <a:gd name="T43" fmla="*/ 80 h 80"/>
                  <a:gd name="T44" fmla="*/ 47 w 80"/>
                  <a:gd name="T45" fmla="*/ 80 h 80"/>
                  <a:gd name="T46" fmla="*/ 47 w 80"/>
                  <a:gd name="T47" fmla="*/ 73 h 80"/>
                  <a:gd name="T48" fmla="*/ 59 w 80"/>
                  <a:gd name="T49" fmla="*/ 68 h 80"/>
                  <a:gd name="T50" fmla="*/ 64 w 80"/>
                  <a:gd name="T51" fmla="*/ 73 h 80"/>
                  <a:gd name="T52" fmla="*/ 73 w 80"/>
                  <a:gd name="T53" fmla="*/ 64 h 80"/>
                  <a:gd name="T54" fmla="*/ 68 w 80"/>
                  <a:gd name="T55" fmla="*/ 59 h 80"/>
                  <a:gd name="T56" fmla="*/ 73 w 80"/>
                  <a:gd name="T57" fmla="*/ 47 h 80"/>
                  <a:gd name="T58" fmla="*/ 80 w 80"/>
                  <a:gd name="T59" fmla="*/ 47 h 80"/>
                  <a:gd name="T60" fmla="*/ 80 w 80"/>
                  <a:gd name="T61" fmla="*/ 34 h 80"/>
                  <a:gd name="T62" fmla="*/ 73 w 80"/>
                  <a:gd name="T63" fmla="*/ 34 h 80"/>
                  <a:gd name="T64" fmla="*/ 68 w 80"/>
                  <a:gd name="T65" fmla="*/ 22 h 80"/>
                  <a:gd name="T66" fmla="*/ 73 w 80"/>
                  <a:gd name="T67" fmla="*/ 16 h 80"/>
                  <a:gd name="T68" fmla="*/ 64 w 80"/>
                  <a:gd name="T69" fmla="*/ 8 h 80"/>
                  <a:gd name="T70" fmla="*/ 59 w 80"/>
                  <a:gd name="T71" fmla="*/ 13 h 80"/>
                  <a:gd name="T72" fmla="*/ 47 w 80"/>
                  <a:gd name="T73" fmla="*/ 8 h 80"/>
                  <a:gd name="T74" fmla="*/ 47 w 80"/>
                  <a:gd name="T75" fmla="*/ 0 h 80"/>
                  <a:gd name="T76" fmla="*/ 34 w 80"/>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80">
                    <a:moveTo>
                      <a:pt x="40" y="61"/>
                    </a:moveTo>
                    <a:cubicBezTo>
                      <a:pt x="29" y="61"/>
                      <a:pt x="20" y="52"/>
                      <a:pt x="20" y="40"/>
                    </a:cubicBezTo>
                    <a:cubicBezTo>
                      <a:pt x="20" y="29"/>
                      <a:pt x="29" y="20"/>
                      <a:pt x="40" y="20"/>
                    </a:cubicBezTo>
                    <a:cubicBezTo>
                      <a:pt x="52" y="20"/>
                      <a:pt x="61" y="29"/>
                      <a:pt x="61" y="40"/>
                    </a:cubicBezTo>
                    <a:cubicBezTo>
                      <a:pt x="61" y="52"/>
                      <a:pt x="52" y="61"/>
                      <a:pt x="40" y="61"/>
                    </a:cubicBezTo>
                    <a:cubicBezTo>
                      <a:pt x="40" y="61"/>
                      <a:pt x="40" y="61"/>
                      <a:pt x="40" y="61"/>
                    </a:cubicBezTo>
                    <a:moveTo>
                      <a:pt x="34" y="0"/>
                    </a:moveTo>
                    <a:cubicBezTo>
                      <a:pt x="34" y="8"/>
                      <a:pt x="34" y="8"/>
                      <a:pt x="34" y="8"/>
                    </a:cubicBezTo>
                    <a:cubicBezTo>
                      <a:pt x="30" y="9"/>
                      <a:pt x="25" y="10"/>
                      <a:pt x="22" y="13"/>
                    </a:cubicBezTo>
                    <a:cubicBezTo>
                      <a:pt x="17" y="8"/>
                      <a:pt x="17" y="8"/>
                      <a:pt x="17" y="8"/>
                    </a:cubicBezTo>
                    <a:cubicBezTo>
                      <a:pt x="8" y="16"/>
                      <a:pt x="8" y="16"/>
                      <a:pt x="8" y="16"/>
                    </a:cubicBezTo>
                    <a:cubicBezTo>
                      <a:pt x="13" y="22"/>
                      <a:pt x="13" y="22"/>
                      <a:pt x="13" y="22"/>
                    </a:cubicBezTo>
                    <a:cubicBezTo>
                      <a:pt x="10" y="25"/>
                      <a:pt x="9" y="30"/>
                      <a:pt x="8" y="34"/>
                    </a:cubicBezTo>
                    <a:cubicBezTo>
                      <a:pt x="0" y="34"/>
                      <a:pt x="0" y="34"/>
                      <a:pt x="0" y="34"/>
                    </a:cubicBezTo>
                    <a:cubicBezTo>
                      <a:pt x="0" y="47"/>
                      <a:pt x="0" y="47"/>
                      <a:pt x="0" y="47"/>
                    </a:cubicBezTo>
                    <a:cubicBezTo>
                      <a:pt x="8" y="47"/>
                      <a:pt x="8" y="47"/>
                      <a:pt x="8" y="47"/>
                    </a:cubicBezTo>
                    <a:cubicBezTo>
                      <a:pt x="9" y="51"/>
                      <a:pt x="10" y="55"/>
                      <a:pt x="13" y="59"/>
                    </a:cubicBezTo>
                    <a:cubicBezTo>
                      <a:pt x="8" y="64"/>
                      <a:pt x="8" y="64"/>
                      <a:pt x="8" y="64"/>
                    </a:cubicBezTo>
                    <a:cubicBezTo>
                      <a:pt x="17" y="73"/>
                      <a:pt x="17" y="73"/>
                      <a:pt x="17" y="73"/>
                    </a:cubicBezTo>
                    <a:cubicBezTo>
                      <a:pt x="22" y="68"/>
                      <a:pt x="22" y="68"/>
                      <a:pt x="22" y="68"/>
                    </a:cubicBezTo>
                    <a:cubicBezTo>
                      <a:pt x="25" y="70"/>
                      <a:pt x="30" y="72"/>
                      <a:pt x="34" y="73"/>
                    </a:cubicBezTo>
                    <a:cubicBezTo>
                      <a:pt x="34" y="80"/>
                      <a:pt x="34" y="80"/>
                      <a:pt x="34" y="80"/>
                    </a:cubicBezTo>
                    <a:cubicBezTo>
                      <a:pt x="47" y="80"/>
                      <a:pt x="47" y="80"/>
                      <a:pt x="47" y="80"/>
                    </a:cubicBezTo>
                    <a:cubicBezTo>
                      <a:pt x="47" y="73"/>
                      <a:pt x="47" y="73"/>
                      <a:pt x="47" y="73"/>
                    </a:cubicBezTo>
                    <a:cubicBezTo>
                      <a:pt x="51" y="72"/>
                      <a:pt x="55" y="70"/>
                      <a:pt x="59" y="68"/>
                    </a:cubicBezTo>
                    <a:cubicBezTo>
                      <a:pt x="64" y="73"/>
                      <a:pt x="64" y="73"/>
                      <a:pt x="64" y="73"/>
                    </a:cubicBezTo>
                    <a:cubicBezTo>
                      <a:pt x="73" y="64"/>
                      <a:pt x="73" y="64"/>
                      <a:pt x="73" y="64"/>
                    </a:cubicBezTo>
                    <a:cubicBezTo>
                      <a:pt x="68" y="59"/>
                      <a:pt x="68" y="59"/>
                      <a:pt x="68" y="59"/>
                    </a:cubicBezTo>
                    <a:cubicBezTo>
                      <a:pt x="70" y="55"/>
                      <a:pt x="72" y="51"/>
                      <a:pt x="73" y="47"/>
                    </a:cubicBezTo>
                    <a:cubicBezTo>
                      <a:pt x="80" y="47"/>
                      <a:pt x="80" y="47"/>
                      <a:pt x="80" y="47"/>
                    </a:cubicBezTo>
                    <a:cubicBezTo>
                      <a:pt x="80" y="34"/>
                      <a:pt x="80" y="34"/>
                      <a:pt x="80" y="34"/>
                    </a:cubicBezTo>
                    <a:cubicBezTo>
                      <a:pt x="73" y="34"/>
                      <a:pt x="73" y="34"/>
                      <a:pt x="73" y="34"/>
                    </a:cubicBezTo>
                    <a:cubicBezTo>
                      <a:pt x="72" y="30"/>
                      <a:pt x="70" y="25"/>
                      <a:pt x="68" y="22"/>
                    </a:cubicBezTo>
                    <a:cubicBezTo>
                      <a:pt x="73" y="16"/>
                      <a:pt x="73" y="16"/>
                      <a:pt x="73" y="16"/>
                    </a:cubicBezTo>
                    <a:cubicBezTo>
                      <a:pt x="64" y="8"/>
                      <a:pt x="64" y="8"/>
                      <a:pt x="64" y="8"/>
                    </a:cubicBezTo>
                    <a:cubicBezTo>
                      <a:pt x="59" y="13"/>
                      <a:pt x="59" y="13"/>
                      <a:pt x="59" y="13"/>
                    </a:cubicBezTo>
                    <a:cubicBezTo>
                      <a:pt x="55" y="10"/>
                      <a:pt x="51" y="9"/>
                      <a:pt x="47" y="8"/>
                    </a:cubicBezTo>
                    <a:cubicBezTo>
                      <a:pt x="47" y="0"/>
                      <a:pt x="47" y="0"/>
                      <a:pt x="47" y="0"/>
                    </a:cubicBezTo>
                    <a:cubicBezTo>
                      <a:pt x="34" y="0"/>
                      <a:pt x="34" y="0"/>
                      <a:pt x="3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7" name="Freeform 29"/>
              <p:cNvSpPr>
                <a:spLocks noEditPoints="1"/>
              </p:cNvSpPr>
              <p:nvPr/>
            </p:nvSpPr>
            <p:spPr bwMode="auto">
              <a:xfrm>
                <a:off x="5203" y="1799"/>
                <a:ext cx="192" cy="174"/>
              </a:xfrm>
              <a:custGeom>
                <a:avLst/>
                <a:gdLst>
                  <a:gd name="T0" fmla="*/ 40 w 80"/>
                  <a:gd name="T1" fmla="*/ 53 h 73"/>
                  <a:gd name="T2" fmla="*/ 27 w 80"/>
                  <a:gd name="T3" fmla="*/ 40 h 73"/>
                  <a:gd name="T4" fmla="*/ 40 w 80"/>
                  <a:gd name="T5" fmla="*/ 27 h 73"/>
                  <a:gd name="T6" fmla="*/ 53 w 80"/>
                  <a:gd name="T7" fmla="*/ 40 h 73"/>
                  <a:gd name="T8" fmla="*/ 40 w 80"/>
                  <a:gd name="T9" fmla="*/ 53 h 73"/>
                  <a:gd name="T10" fmla="*/ 34 w 80"/>
                  <a:gd name="T11" fmla="*/ 0 h 73"/>
                  <a:gd name="T12" fmla="*/ 34 w 80"/>
                  <a:gd name="T13" fmla="*/ 7 h 73"/>
                  <a:gd name="T14" fmla="*/ 21 w 80"/>
                  <a:gd name="T15" fmla="*/ 12 h 73"/>
                  <a:gd name="T16" fmla="*/ 16 w 80"/>
                  <a:gd name="T17" fmla="*/ 7 h 73"/>
                  <a:gd name="T18" fmla="*/ 7 w 80"/>
                  <a:gd name="T19" fmla="*/ 16 h 73"/>
                  <a:gd name="T20" fmla="*/ 13 w 80"/>
                  <a:gd name="T21" fmla="*/ 21 h 73"/>
                  <a:gd name="T22" fmla="*/ 7 w 80"/>
                  <a:gd name="T23" fmla="*/ 34 h 73"/>
                  <a:gd name="T24" fmla="*/ 0 w 80"/>
                  <a:gd name="T25" fmla="*/ 34 h 73"/>
                  <a:gd name="T26" fmla="*/ 0 w 80"/>
                  <a:gd name="T27" fmla="*/ 39 h 73"/>
                  <a:gd name="T28" fmla="*/ 22 w 80"/>
                  <a:gd name="T29" fmla="*/ 48 h 73"/>
                  <a:gd name="T30" fmla="*/ 18 w 80"/>
                  <a:gd name="T31" fmla="*/ 57 h 73"/>
                  <a:gd name="T32" fmla="*/ 27 w 80"/>
                  <a:gd name="T33" fmla="*/ 63 h 73"/>
                  <a:gd name="T34" fmla="*/ 34 w 80"/>
                  <a:gd name="T35" fmla="*/ 56 h 73"/>
                  <a:gd name="T36" fmla="*/ 49 w 80"/>
                  <a:gd name="T37" fmla="*/ 72 h 73"/>
                  <a:gd name="T38" fmla="*/ 59 w 80"/>
                  <a:gd name="T39" fmla="*/ 67 h 73"/>
                  <a:gd name="T40" fmla="*/ 64 w 80"/>
                  <a:gd name="T41" fmla="*/ 73 h 73"/>
                  <a:gd name="T42" fmla="*/ 73 w 80"/>
                  <a:gd name="T43" fmla="*/ 64 h 73"/>
                  <a:gd name="T44" fmla="*/ 67 w 80"/>
                  <a:gd name="T45" fmla="*/ 59 h 73"/>
                  <a:gd name="T46" fmla="*/ 73 w 80"/>
                  <a:gd name="T47" fmla="*/ 46 h 73"/>
                  <a:gd name="T48" fmla="*/ 80 w 80"/>
                  <a:gd name="T49" fmla="*/ 46 h 73"/>
                  <a:gd name="T50" fmla="*/ 80 w 80"/>
                  <a:gd name="T51" fmla="*/ 34 h 73"/>
                  <a:gd name="T52" fmla="*/ 73 w 80"/>
                  <a:gd name="T53" fmla="*/ 34 h 73"/>
                  <a:gd name="T54" fmla="*/ 67 w 80"/>
                  <a:gd name="T55" fmla="*/ 21 h 73"/>
                  <a:gd name="T56" fmla="*/ 73 w 80"/>
                  <a:gd name="T57" fmla="*/ 16 h 73"/>
                  <a:gd name="T58" fmla="*/ 64 w 80"/>
                  <a:gd name="T59" fmla="*/ 7 h 73"/>
                  <a:gd name="T60" fmla="*/ 59 w 80"/>
                  <a:gd name="T61" fmla="*/ 12 h 73"/>
                  <a:gd name="T62" fmla="*/ 46 w 80"/>
                  <a:gd name="T63" fmla="*/ 7 h 73"/>
                  <a:gd name="T64" fmla="*/ 46 w 80"/>
                  <a:gd name="T65" fmla="*/ 0 h 73"/>
                  <a:gd name="T66" fmla="*/ 34 w 80"/>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73">
                    <a:moveTo>
                      <a:pt x="40" y="53"/>
                    </a:moveTo>
                    <a:cubicBezTo>
                      <a:pt x="33" y="53"/>
                      <a:pt x="27" y="47"/>
                      <a:pt x="27" y="40"/>
                    </a:cubicBezTo>
                    <a:cubicBezTo>
                      <a:pt x="27" y="33"/>
                      <a:pt x="33" y="27"/>
                      <a:pt x="40" y="27"/>
                    </a:cubicBezTo>
                    <a:cubicBezTo>
                      <a:pt x="47" y="27"/>
                      <a:pt x="53" y="33"/>
                      <a:pt x="53" y="40"/>
                    </a:cubicBezTo>
                    <a:cubicBezTo>
                      <a:pt x="53" y="47"/>
                      <a:pt x="47" y="53"/>
                      <a:pt x="40" y="53"/>
                    </a:cubicBezTo>
                    <a:moveTo>
                      <a:pt x="34" y="0"/>
                    </a:moveTo>
                    <a:cubicBezTo>
                      <a:pt x="34" y="7"/>
                      <a:pt x="34" y="7"/>
                      <a:pt x="34" y="7"/>
                    </a:cubicBezTo>
                    <a:cubicBezTo>
                      <a:pt x="29" y="8"/>
                      <a:pt x="25" y="10"/>
                      <a:pt x="21" y="12"/>
                    </a:cubicBezTo>
                    <a:cubicBezTo>
                      <a:pt x="16" y="7"/>
                      <a:pt x="16" y="7"/>
                      <a:pt x="16" y="7"/>
                    </a:cubicBezTo>
                    <a:cubicBezTo>
                      <a:pt x="7" y="16"/>
                      <a:pt x="7" y="16"/>
                      <a:pt x="7" y="16"/>
                    </a:cubicBezTo>
                    <a:cubicBezTo>
                      <a:pt x="13" y="21"/>
                      <a:pt x="13" y="21"/>
                      <a:pt x="13" y="21"/>
                    </a:cubicBezTo>
                    <a:cubicBezTo>
                      <a:pt x="10" y="25"/>
                      <a:pt x="8" y="29"/>
                      <a:pt x="7" y="34"/>
                    </a:cubicBezTo>
                    <a:cubicBezTo>
                      <a:pt x="0" y="34"/>
                      <a:pt x="0" y="34"/>
                      <a:pt x="0" y="34"/>
                    </a:cubicBezTo>
                    <a:cubicBezTo>
                      <a:pt x="0" y="39"/>
                      <a:pt x="0" y="39"/>
                      <a:pt x="0" y="39"/>
                    </a:cubicBezTo>
                    <a:cubicBezTo>
                      <a:pt x="22" y="48"/>
                      <a:pt x="22" y="48"/>
                      <a:pt x="22" y="48"/>
                    </a:cubicBezTo>
                    <a:cubicBezTo>
                      <a:pt x="22" y="48"/>
                      <a:pt x="19" y="56"/>
                      <a:pt x="18" y="57"/>
                    </a:cubicBezTo>
                    <a:cubicBezTo>
                      <a:pt x="21" y="59"/>
                      <a:pt x="24" y="61"/>
                      <a:pt x="27" y="63"/>
                    </a:cubicBezTo>
                    <a:cubicBezTo>
                      <a:pt x="28" y="62"/>
                      <a:pt x="34" y="56"/>
                      <a:pt x="34" y="56"/>
                    </a:cubicBezTo>
                    <a:cubicBezTo>
                      <a:pt x="49" y="72"/>
                      <a:pt x="49" y="72"/>
                      <a:pt x="49" y="72"/>
                    </a:cubicBezTo>
                    <a:cubicBezTo>
                      <a:pt x="53" y="71"/>
                      <a:pt x="56" y="69"/>
                      <a:pt x="59" y="67"/>
                    </a:cubicBezTo>
                    <a:cubicBezTo>
                      <a:pt x="64" y="73"/>
                      <a:pt x="64" y="73"/>
                      <a:pt x="64" y="73"/>
                    </a:cubicBezTo>
                    <a:cubicBezTo>
                      <a:pt x="73" y="64"/>
                      <a:pt x="73" y="64"/>
                      <a:pt x="73" y="64"/>
                    </a:cubicBezTo>
                    <a:cubicBezTo>
                      <a:pt x="67" y="59"/>
                      <a:pt x="67" y="59"/>
                      <a:pt x="67" y="59"/>
                    </a:cubicBezTo>
                    <a:cubicBezTo>
                      <a:pt x="70" y="55"/>
                      <a:pt x="72" y="51"/>
                      <a:pt x="73" y="46"/>
                    </a:cubicBezTo>
                    <a:cubicBezTo>
                      <a:pt x="80" y="46"/>
                      <a:pt x="80" y="46"/>
                      <a:pt x="80" y="46"/>
                    </a:cubicBezTo>
                    <a:cubicBezTo>
                      <a:pt x="80" y="34"/>
                      <a:pt x="80" y="34"/>
                      <a:pt x="80" y="34"/>
                    </a:cubicBezTo>
                    <a:cubicBezTo>
                      <a:pt x="73" y="34"/>
                      <a:pt x="73" y="34"/>
                      <a:pt x="73" y="34"/>
                    </a:cubicBezTo>
                    <a:cubicBezTo>
                      <a:pt x="72" y="29"/>
                      <a:pt x="70" y="25"/>
                      <a:pt x="67" y="21"/>
                    </a:cubicBezTo>
                    <a:cubicBezTo>
                      <a:pt x="73" y="16"/>
                      <a:pt x="73" y="16"/>
                      <a:pt x="73" y="16"/>
                    </a:cubicBezTo>
                    <a:cubicBezTo>
                      <a:pt x="64" y="7"/>
                      <a:pt x="64" y="7"/>
                      <a:pt x="64" y="7"/>
                    </a:cubicBezTo>
                    <a:cubicBezTo>
                      <a:pt x="59" y="12"/>
                      <a:pt x="59" y="12"/>
                      <a:pt x="59" y="12"/>
                    </a:cubicBezTo>
                    <a:cubicBezTo>
                      <a:pt x="55" y="10"/>
                      <a:pt x="51" y="8"/>
                      <a:pt x="46" y="7"/>
                    </a:cubicBezTo>
                    <a:cubicBezTo>
                      <a:pt x="46" y="0"/>
                      <a:pt x="46" y="0"/>
                      <a:pt x="46" y="0"/>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8" name="Freeform 30"/>
              <p:cNvSpPr>
                <a:spLocks/>
              </p:cNvSpPr>
              <p:nvPr/>
            </p:nvSpPr>
            <p:spPr bwMode="auto">
              <a:xfrm>
                <a:off x="4766" y="2248"/>
                <a:ext cx="191" cy="191"/>
              </a:xfrm>
              <a:custGeom>
                <a:avLst/>
                <a:gdLst>
                  <a:gd name="T0" fmla="*/ 17 w 80"/>
                  <a:gd name="T1" fmla="*/ 0 h 80"/>
                  <a:gd name="T2" fmla="*/ 8 w 80"/>
                  <a:gd name="T3" fmla="*/ 10 h 80"/>
                  <a:gd name="T4" fmla="*/ 13 w 80"/>
                  <a:gd name="T5" fmla="*/ 16 h 80"/>
                  <a:gd name="T6" fmla="*/ 8 w 80"/>
                  <a:gd name="T7" fmla="*/ 29 h 80"/>
                  <a:gd name="T8" fmla="*/ 0 w 80"/>
                  <a:gd name="T9" fmla="*/ 29 h 80"/>
                  <a:gd name="T10" fmla="*/ 0 w 80"/>
                  <a:gd name="T11" fmla="*/ 43 h 80"/>
                  <a:gd name="T12" fmla="*/ 8 w 80"/>
                  <a:gd name="T13" fmla="*/ 43 h 80"/>
                  <a:gd name="T14" fmla="*/ 13 w 80"/>
                  <a:gd name="T15" fmla="*/ 57 h 80"/>
                  <a:gd name="T16" fmla="*/ 8 w 80"/>
                  <a:gd name="T17" fmla="*/ 63 h 80"/>
                  <a:gd name="T18" fmla="*/ 17 w 80"/>
                  <a:gd name="T19" fmla="*/ 72 h 80"/>
                  <a:gd name="T20" fmla="*/ 23 w 80"/>
                  <a:gd name="T21" fmla="*/ 67 h 80"/>
                  <a:gd name="T22" fmla="*/ 37 w 80"/>
                  <a:gd name="T23" fmla="*/ 72 h 80"/>
                  <a:gd name="T24" fmla="*/ 37 w 80"/>
                  <a:gd name="T25" fmla="*/ 80 h 80"/>
                  <a:gd name="T26" fmla="*/ 51 w 80"/>
                  <a:gd name="T27" fmla="*/ 80 h 80"/>
                  <a:gd name="T28" fmla="*/ 51 w 80"/>
                  <a:gd name="T29" fmla="*/ 72 h 80"/>
                  <a:gd name="T30" fmla="*/ 64 w 80"/>
                  <a:gd name="T31" fmla="*/ 67 h 80"/>
                  <a:gd name="T32" fmla="*/ 70 w 80"/>
                  <a:gd name="T33" fmla="*/ 72 h 80"/>
                  <a:gd name="T34" fmla="*/ 80 w 80"/>
                  <a:gd name="T35" fmla="*/ 63 h 80"/>
                  <a:gd name="T36" fmla="*/ 74 w 80"/>
                  <a:gd name="T37" fmla="*/ 57 h 80"/>
                  <a:gd name="T38" fmla="*/ 78 w 80"/>
                  <a:gd name="T39" fmla="*/ 49 h 80"/>
                  <a:gd name="T40" fmla="*/ 74 w 80"/>
                  <a:gd name="T41" fmla="*/ 53 h 80"/>
                  <a:gd name="T42" fmla="*/ 53 w 80"/>
                  <a:gd name="T43" fmla="*/ 32 h 80"/>
                  <a:gd name="T44" fmla="*/ 60 w 80"/>
                  <a:gd name="T45" fmla="*/ 24 h 80"/>
                  <a:gd name="T46" fmla="*/ 53 w 80"/>
                  <a:gd name="T47" fmla="*/ 13 h 80"/>
                  <a:gd name="T48" fmla="*/ 43 w 80"/>
                  <a:gd name="T49" fmla="*/ 17 h 80"/>
                  <a:gd name="T50" fmla="*/ 37 w 80"/>
                  <a:gd name="T51" fmla="*/ 0 h 80"/>
                  <a:gd name="T52" fmla="*/ 37 w 80"/>
                  <a:gd name="T53" fmla="*/ 0 h 80"/>
                  <a:gd name="T54" fmla="*/ 23 w 80"/>
                  <a:gd name="T55" fmla="*/ 6 h 80"/>
                  <a:gd name="T56" fmla="*/ 17 w 80"/>
                  <a:gd name="T5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17" y="0"/>
                    </a:moveTo>
                    <a:cubicBezTo>
                      <a:pt x="8" y="10"/>
                      <a:pt x="8" y="10"/>
                      <a:pt x="8" y="10"/>
                    </a:cubicBezTo>
                    <a:cubicBezTo>
                      <a:pt x="13" y="16"/>
                      <a:pt x="13" y="16"/>
                      <a:pt x="13" y="16"/>
                    </a:cubicBezTo>
                    <a:cubicBezTo>
                      <a:pt x="11" y="20"/>
                      <a:pt x="9" y="24"/>
                      <a:pt x="8" y="29"/>
                    </a:cubicBezTo>
                    <a:cubicBezTo>
                      <a:pt x="0" y="29"/>
                      <a:pt x="0" y="29"/>
                      <a:pt x="0" y="29"/>
                    </a:cubicBezTo>
                    <a:cubicBezTo>
                      <a:pt x="0" y="43"/>
                      <a:pt x="0" y="43"/>
                      <a:pt x="0" y="43"/>
                    </a:cubicBezTo>
                    <a:cubicBezTo>
                      <a:pt x="8" y="43"/>
                      <a:pt x="8" y="43"/>
                      <a:pt x="8" y="43"/>
                    </a:cubicBezTo>
                    <a:cubicBezTo>
                      <a:pt x="9" y="48"/>
                      <a:pt x="11" y="53"/>
                      <a:pt x="13" y="57"/>
                    </a:cubicBezTo>
                    <a:cubicBezTo>
                      <a:pt x="8" y="63"/>
                      <a:pt x="8" y="63"/>
                      <a:pt x="8" y="63"/>
                    </a:cubicBezTo>
                    <a:cubicBezTo>
                      <a:pt x="17" y="72"/>
                      <a:pt x="17" y="72"/>
                      <a:pt x="17" y="72"/>
                    </a:cubicBezTo>
                    <a:cubicBezTo>
                      <a:pt x="23" y="67"/>
                      <a:pt x="23" y="67"/>
                      <a:pt x="23" y="67"/>
                    </a:cubicBezTo>
                    <a:cubicBezTo>
                      <a:pt x="27" y="69"/>
                      <a:pt x="32" y="71"/>
                      <a:pt x="37" y="72"/>
                    </a:cubicBezTo>
                    <a:cubicBezTo>
                      <a:pt x="37" y="80"/>
                      <a:pt x="37" y="80"/>
                      <a:pt x="37" y="80"/>
                    </a:cubicBezTo>
                    <a:cubicBezTo>
                      <a:pt x="51" y="80"/>
                      <a:pt x="51" y="80"/>
                      <a:pt x="51" y="80"/>
                    </a:cubicBezTo>
                    <a:cubicBezTo>
                      <a:pt x="51" y="72"/>
                      <a:pt x="51" y="72"/>
                      <a:pt x="51" y="72"/>
                    </a:cubicBezTo>
                    <a:cubicBezTo>
                      <a:pt x="56" y="71"/>
                      <a:pt x="60" y="69"/>
                      <a:pt x="64" y="67"/>
                    </a:cubicBezTo>
                    <a:cubicBezTo>
                      <a:pt x="70" y="72"/>
                      <a:pt x="70" y="72"/>
                      <a:pt x="70" y="72"/>
                    </a:cubicBezTo>
                    <a:cubicBezTo>
                      <a:pt x="80" y="63"/>
                      <a:pt x="80" y="63"/>
                      <a:pt x="80" y="63"/>
                    </a:cubicBezTo>
                    <a:cubicBezTo>
                      <a:pt x="74" y="57"/>
                      <a:pt x="74" y="57"/>
                      <a:pt x="74" y="57"/>
                    </a:cubicBezTo>
                    <a:cubicBezTo>
                      <a:pt x="76" y="54"/>
                      <a:pt x="77" y="52"/>
                      <a:pt x="78" y="49"/>
                    </a:cubicBezTo>
                    <a:cubicBezTo>
                      <a:pt x="76" y="51"/>
                      <a:pt x="74" y="53"/>
                      <a:pt x="74" y="53"/>
                    </a:cubicBezTo>
                    <a:cubicBezTo>
                      <a:pt x="53" y="32"/>
                      <a:pt x="53" y="32"/>
                      <a:pt x="53" y="32"/>
                    </a:cubicBezTo>
                    <a:cubicBezTo>
                      <a:pt x="53" y="32"/>
                      <a:pt x="59" y="26"/>
                      <a:pt x="60" y="24"/>
                    </a:cubicBezTo>
                    <a:cubicBezTo>
                      <a:pt x="57" y="21"/>
                      <a:pt x="55" y="17"/>
                      <a:pt x="53" y="13"/>
                    </a:cubicBezTo>
                    <a:cubicBezTo>
                      <a:pt x="51" y="14"/>
                      <a:pt x="43" y="17"/>
                      <a:pt x="43" y="17"/>
                    </a:cubicBezTo>
                    <a:cubicBezTo>
                      <a:pt x="37" y="0"/>
                      <a:pt x="37" y="0"/>
                      <a:pt x="37" y="0"/>
                    </a:cubicBezTo>
                    <a:cubicBezTo>
                      <a:pt x="37" y="0"/>
                      <a:pt x="37" y="0"/>
                      <a:pt x="37" y="0"/>
                    </a:cubicBezTo>
                    <a:cubicBezTo>
                      <a:pt x="32" y="1"/>
                      <a:pt x="27" y="3"/>
                      <a:pt x="23" y="6"/>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9" name="Freeform 31"/>
              <p:cNvSpPr>
                <a:spLocks noEditPoints="1"/>
              </p:cNvSpPr>
              <p:nvPr/>
            </p:nvSpPr>
            <p:spPr bwMode="auto">
              <a:xfrm>
                <a:off x="4852" y="1892"/>
                <a:ext cx="523" cy="523"/>
              </a:xfrm>
              <a:custGeom>
                <a:avLst/>
                <a:gdLst>
                  <a:gd name="T0" fmla="*/ 49 w 219"/>
                  <a:gd name="T1" fmla="*/ 159 h 219"/>
                  <a:gd name="T2" fmla="*/ 74 w 219"/>
                  <a:gd name="T3" fmla="*/ 159 h 219"/>
                  <a:gd name="T4" fmla="*/ 156 w 219"/>
                  <a:gd name="T5" fmla="*/ 172 h 219"/>
                  <a:gd name="T6" fmla="*/ 156 w 219"/>
                  <a:gd name="T7" fmla="*/ 147 h 219"/>
                  <a:gd name="T8" fmla="*/ 156 w 219"/>
                  <a:gd name="T9" fmla="*/ 172 h 219"/>
                  <a:gd name="T10" fmla="*/ 92 w 219"/>
                  <a:gd name="T11" fmla="*/ 74 h 219"/>
                  <a:gd name="T12" fmla="*/ 97 w 219"/>
                  <a:gd name="T13" fmla="*/ 63 h 219"/>
                  <a:gd name="T14" fmla="*/ 122 w 219"/>
                  <a:gd name="T15" fmla="*/ 72 h 219"/>
                  <a:gd name="T16" fmla="*/ 133 w 219"/>
                  <a:gd name="T17" fmla="*/ 68 h 219"/>
                  <a:gd name="T18" fmla="*/ 145 w 219"/>
                  <a:gd name="T19" fmla="*/ 92 h 219"/>
                  <a:gd name="T20" fmla="*/ 150 w 219"/>
                  <a:gd name="T21" fmla="*/ 97 h 219"/>
                  <a:gd name="T22" fmla="*/ 156 w 219"/>
                  <a:gd name="T23" fmla="*/ 122 h 219"/>
                  <a:gd name="T24" fmla="*/ 145 w 219"/>
                  <a:gd name="T25" fmla="*/ 127 h 219"/>
                  <a:gd name="T26" fmla="*/ 133 w 219"/>
                  <a:gd name="T27" fmla="*/ 151 h 219"/>
                  <a:gd name="T28" fmla="*/ 122 w 219"/>
                  <a:gd name="T29" fmla="*/ 147 h 219"/>
                  <a:gd name="T30" fmla="*/ 97 w 219"/>
                  <a:gd name="T31" fmla="*/ 156 h 219"/>
                  <a:gd name="T32" fmla="*/ 92 w 219"/>
                  <a:gd name="T33" fmla="*/ 145 h 219"/>
                  <a:gd name="T34" fmla="*/ 68 w 219"/>
                  <a:gd name="T35" fmla="*/ 133 h 219"/>
                  <a:gd name="T36" fmla="*/ 72 w 219"/>
                  <a:gd name="T37" fmla="*/ 122 h 219"/>
                  <a:gd name="T38" fmla="*/ 63 w 219"/>
                  <a:gd name="T39" fmla="*/ 97 h 219"/>
                  <a:gd name="T40" fmla="*/ 72 w 219"/>
                  <a:gd name="T41" fmla="*/ 97 h 219"/>
                  <a:gd name="T42" fmla="*/ 68 w 219"/>
                  <a:gd name="T43" fmla="*/ 85 h 219"/>
                  <a:gd name="T44" fmla="*/ 92 w 219"/>
                  <a:gd name="T45" fmla="*/ 74 h 219"/>
                  <a:gd name="T46" fmla="*/ 143 w 219"/>
                  <a:gd name="T47" fmla="*/ 59 h 219"/>
                  <a:gd name="T48" fmla="*/ 168 w 219"/>
                  <a:gd name="T49" fmla="*/ 59 h 219"/>
                  <a:gd name="T50" fmla="*/ 61 w 219"/>
                  <a:gd name="T51" fmla="*/ 71 h 219"/>
                  <a:gd name="T52" fmla="*/ 61 w 219"/>
                  <a:gd name="T53" fmla="*/ 46 h 219"/>
                  <a:gd name="T54" fmla="*/ 61 w 219"/>
                  <a:gd name="T55" fmla="*/ 71 h 219"/>
                  <a:gd name="T56" fmla="*/ 101 w 219"/>
                  <a:gd name="T57" fmla="*/ 0 h 219"/>
                  <a:gd name="T58" fmla="*/ 81 w 219"/>
                  <a:gd name="T59" fmla="*/ 13 h 219"/>
                  <a:gd name="T60" fmla="*/ 61 w 219"/>
                  <a:gd name="T61" fmla="*/ 11 h 219"/>
                  <a:gd name="T62" fmla="*/ 45 w 219"/>
                  <a:gd name="T63" fmla="*/ 32 h 219"/>
                  <a:gd name="T64" fmla="*/ 26 w 219"/>
                  <a:gd name="T65" fmla="*/ 38 h 219"/>
                  <a:gd name="T66" fmla="*/ 21 w 219"/>
                  <a:gd name="T67" fmla="*/ 62 h 219"/>
                  <a:gd name="T68" fmla="*/ 5 w 219"/>
                  <a:gd name="T69" fmla="*/ 74 h 219"/>
                  <a:gd name="T70" fmla="*/ 9 w 219"/>
                  <a:gd name="T71" fmla="*/ 101 h 219"/>
                  <a:gd name="T72" fmla="*/ 0 w 219"/>
                  <a:gd name="T73" fmla="*/ 118 h 219"/>
                  <a:gd name="T74" fmla="*/ 13 w 219"/>
                  <a:gd name="T75" fmla="*/ 138 h 219"/>
                  <a:gd name="T76" fmla="*/ 11 w 219"/>
                  <a:gd name="T77" fmla="*/ 158 h 219"/>
                  <a:gd name="T78" fmla="*/ 32 w 219"/>
                  <a:gd name="T79" fmla="*/ 174 h 219"/>
                  <a:gd name="T80" fmla="*/ 38 w 219"/>
                  <a:gd name="T81" fmla="*/ 193 h 219"/>
                  <a:gd name="T82" fmla="*/ 62 w 219"/>
                  <a:gd name="T83" fmla="*/ 198 h 219"/>
                  <a:gd name="T84" fmla="*/ 74 w 219"/>
                  <a:gd name="T85" fmla="*/ 213 h 219"/>
                  <a:gd name="T86" fmla="*/ 101 w 219"/>
                  <a:gd name="T87" fmla="*/ 210 h 219"/>
                  <a:gd name="T88" fmla="*/ 118 w 219"/>
                  <a:gd name="T89" fmla="*/ 219 h 219"/>
                  <a:gd name="T90" fmla="*/ 138 w 219"/>
                  <a:gd name="T91" fmla="*/ 206 h 219"/>
                  <a:gd name="T92" fmla="*/ 158 w 219"/>
                  <a:gd name="T93" fmla="*/ 208 h 219"/>
                  <a:gd name="T94" fmla="*/ 174 w 219"/>
                  <a:gd name="T95" fmla="*/ 186 h 219"/>
                  <a:gd name="T96" fmla="*/ 193 w 219"/>
                  <a:gd name="T97" fmla="*/ 181 h 219"/>
                  <a:gd name="T98" fmla="*/ 198 w 219"/>
                  <a:gd name="T99" fmla="*/ 157 h 219"/>
                  <a:gd name="T100" fmla="*/ 213 w 219"/>
                  <a:gd name="T101" fmla="*/ 145 h 219"/>
                  <a:gd name="T102" fmla="*/ 210 w 219"/>
                  <a:gd name="T103" fmla="*/ 118 h 219"/>
                  <a:gd name="T104" fmla="*/ 219 w 219"/>
                  <a:gd name="T105" fmla="*/ 101 h 219"/>
                  <a:gd name="T106" fmla="*/ 206 w 219"/>
                  <a:gd name="T107" fmla="*/ 81 h 219"/>
                  <a:gd name="T108" fmla="*/ 208 w 219"/>
                  <a:gd name="T109" fmla="*/ 61 h 219"/>
                  <a:gd name="T110" fmla="*/ 187 w 219"/>
                  <a:gd name="T111" fmla="*/ 45 h 219"/>
                  <a:gd name="T112" fmla="*/ 181 w 219"/>
                  <a:gd name="T113" fmla="*/ 26 h 219"/>
                  <a:gd name="T114" fmla="*/ 157 w 219"/>
                  <a:gd name="T115" fmla="*/ 21 h 219"/>
                  <a:gd name="T116" fmla="*/ 145 w 219"/>
                  <a:gd name="T117" fmla="*/ 5 h 219"/>
                  <a:gd name="T118" fmla="*/ 118 w 219"/>
                  <a:gd name="T11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19">
                    <a:moveTo>
                      <a:pt x="61" y="172"/>
                    </a:moveTo>
                    <a:cubicBezTo>
                      <a:pt x="54" y="172"/>
                      <a:pt x="49" y="166"/>
                      <a:pt x="49" y="159"/>
                    </a:cubicBezTo>
                    <a:cubicBezTo>
                      <a:pt x="49" y="152"/>
                      <a:pt x="54" y="147"/>
                      <a:pt x="61" y="147"/>
                    </a:cubicBezTo>
                    <a:cubicBezTo>
                      <a:pt x="68" y="147"/>
                      <a:pt x="74" y="152"/>
                      <a:pt x="74" y="159"/>
                    </a:cubicBezTo>
                    <a:cubicBezTo>
                      <a:pt x="74" y="166"/>
                      <a:pt x="68" y="172"/>
                      <a:pt x="61" y="172"/>
                    </a:cubicBezTo>
                    <a:moveTo>
                      <a:pt x="156" y="172"/>
                    </a:moveTo>
                    <a:cubicBezTo>
                      <a:pt x="149" y="172"/>
                      <a:pt x="143" y="166"/>
                      <a:pt x="143" y="159"/>
                    </a:cubicBezTo>
                    <a:cubicBezTo>
                      <a:pt x="143" y="152"/>
                      <a:pt x="149" y="147"/>
                      <a:pt x="156" y="147"/>
                    </a:cubicBezTo>
                    <a:cubicBezTo>
                      <a:pt x="163" y="147"/>
                      <a:pt x="168" y="152"/>
                      <a:pt x="168" y="159"/>
                    </a:cubicBezTo>
                    <a:cubicBezTo>
                      <a:pt x="168" y="166"/>
                      <a:pt x="163" y="172"/>
                      <a:pt x="156" y="172"/>
                    </a:cubicBezTo>
                    <a:cubicBezTo>
                      <a:pt x="156" y="172"/>
                      <a:pt x="156" y="172"/>
                      <a:pt x="156" y="172"/>
                    </a:cubicBezTo>
                    <a:moveTo>
                      <a:pt x="92" y="74"/>
                    </a:moveTo>
                    <a:cubicBezTo>
                      <a:pt x="94" y="73"/>
                      <a:pt x="95" y="73"/>
                      <a:pt x="97" y="72"/>
                    </a:cubicBezTo>
                    <a:cubicBezTo>
                      <a:pt x="97" y="71"/>
                      <a:pt x="97" y="63"/>
                      <a:pt x="97" y="63"/>
                    </a:cubicBezTo>
                    <a:cubicBezTo>
                      <a:pt x="122" y="63"/>
                      <a:pt x="122" y="63"/>
                      <a:pt x="122" y="63"/>
                    </a:cubicBezTo>
                    <a:cubicBezTo>
                      <a:pt x="122" y="63"/>
                      <a:pt x="122" y="71"/>
                      <a:pt x="122" y="72"/>
                    </a:cubicBezTo>
                    <a:cubicBezTo>
                      <a:pt x="124" y="73"/>
                      <a:pt x="125" y="73"/>
                      <a:pt x="127" y="74"/>
                    </a:cubicBezTo>
                    <a:cubicBezTo>
                      <a:pt x="128" y="73"/>
                      <a:pt x="133" y="68"/>
                      <a:pt x="133" y="68"/>
                    </a:cubicBezTo>
                    <a:cubicBezTo>
                      <a:pt x="151" y="85"/>
                      <a:pt x="151" y="85"/>
                      <a:pt x="151" y="85"/>
                    </a:cubicBezTo>
                    <a:cubicBezTo>
                      <a:pt x="151" y="85"/>
                      <a:pt x="146" y="91"/>
                      <a:pt x="145" y="92"/>
                    </a:cubicBezTo>
                    <a:cubicBezTo>
                      <a:pt x="145" y="93"/>
                      <a:pt x="146" y="95"/>
                      <a:pt x="147" y="97"/>
                    </a:cubicBezTo>
                    <a:cubicBezTo>
                      <a:pt x="147" y="97"/>
                      <a:pt x="148" y="97"/>
                      <a:pt x="150" y="97"/>
                    </a:cubicBezTo>
                    <a:cubicBezTo>
                      <a:pt x="152" y="97"/>
                      <a:pt x="156" y="97"/>
                      <a:pt x="156" y="97"/>
                    </a:cubicBezTo>
                    <a:cubicBezTo>
                      <a:pt x="156" y="122"/>
                      <a:pt x="156" y="122"/>
                      <a:pt x="156" y="122"/>
                    </a:cubicBezTo>
                    <a:cubicBezTo>
                      <a:pt x="156" y="122"/>
                      <a:pt x="148" y="122"/>
                      <a:pt x="147" y="122"/>
                    </a:cubicBezTo>
                    <a:cubicBezTo>
                      <a:pt x="146" y="124"/>
                      <a:pt x="145" y="125"/>
                      <a:pt x="145" y="127"/>
                    </a:cubicBezTo>
                    <a:cubicBezTo>
                      <a:pt x="146" y="128"/>
                      <a:pt x="151" y="133"/>
                      <a:pt x="151" y="133"/>
                    </a:cubicBezTo>
                    <a:cubicBezTo>
                      <a:pt x="133" y="151"/>
                      <a:pt x="133" y="151"/>
                      <a:pt x="133" y="151"/>
                    </a:cubicBezTo>
                    <a:cubicBezTo>
                      <a:pt x="133" y="151"/>
                      <a:pt x="128" y="145"/>
                      <a:pt x="127" y="145"/>
                    </a:cubicBezTo>
                    <a:cubicBezTo>
                      <a:pt x="125" y="145"/>
                      <a:pt x="124" y="146"/>
                      <a:pt x="122" y="147"/>
                    </a:cubicBezTo>
                    <a:cubicBezTo>
                      <a:pt x="122" y="148"/>
                      <a:pt x="122" y="156"/>
                      <a:pt x="122" y="156"/>
                    </a:cubicBezTo>
                    <a:cubicBezTo>
                      <a:pt x="97" y="156"/>
                      <a:pt x="97" y="156"/>
                      <a:pt x="97" y="156"/>
                    </a:cubicBezTo>
                    <a:cubicBezTo>
                      <a:pt x="97" y="156"/>
                      <a:pt x="97" y="148"/>
                      <a:pt x="97" y="147"/>
                    </a:cubicBezTo>
                    <a:cubicBezTo>
                      <a:pt x="95" y="146"/>
                      <a:pt x="94" y="145"/>
                      <a:pt x="92" y="145"/>
                    </a:cubicBezTo>
                    <a:cubicBezTo>
                      <a:pt x="91" y="145"/>
                      <a:pt x="86" y="151"/>
                      <a:pt x="86" y="151"/>
                    </a:cubicBezTo>
                    <a:cubicBezTo>
                      <a:pt x="68" y="133"/>
                      <a:pt x="68" y="133"/>
                      <a:pt x="68" y="133"/>
                    </a:cubicBezTo>
                    <a:cubicBezTo>
                      <a:pt x="68" y="133"/>
                      <a:pt x="73" y="128"/>
                      <a:pt x="74" y="127"/>
                    </a:cubicBezTo>
                    <a:cubicBezTo>
                      <a:pt x="73" y="125"/>
                      <a:pt x="73" y="124"/>
                      <a:pt x="72" y="122"/>
                    </a:cubicBezTo>
                    <a:cubicBezTo>
                      <a:pt x="71" y="122"/>
                      <a:pt x="63" y="122"/>
                      <a:pt x="63" y="122"/>
                    </a:cubicBezTo>
                    <a:cubicBezTo>
                      <a:pt x="63" y="97"/>
                      <a:pt x="63" y="97"/>
                      <a:pt x="63" y="97"/>
                    </a:cubicBezTo>
                    <a:cubicBezTo>
                      <a:pt x="63" y="97"/>
                      <a:pt x="67" y="97"/>
                      <a:pt x="69" y="97"/>
                    </a:cubicBezTo>
                    <a:cubicBezTo>
                      <a:pt x="71" y="97"/>
                      <a:pt x="72" y="97"/>
                      <a:pt x="72" y="97"/>
                    </a:cubicBezTo>
                    <a:cubicBezTo>
                      <a:pt x="73" y="95"/>
                      <a:pt x="73" y="93"/>
                      <a:pt x="74" y="92"/>
                    </a:cubicBezTo>
                    <a:cubicBezTo>
                      <a:pt x="73" y="91"/>
                      <a:pt x="68" y="85"/>
                      <a:pt x="68" y="85"/>
                    </a:cubicBezTo>
                    <a:cubicBezTo>
                      <a:pt x="86" y="68"/>
                      <a:pt x="86" y="68"/>
                      <a:pt x="86" y="68"/>
                    </a:cubicBezTo>
                    <a:cubicBezTo>
                      <a:pt x="86" y="68"/>
                      <a:pt x="91" y="73"/>
                      <a:pt x="92" y="74"/>
                    </a:cubicBezTo>
                    <a:moveTo>
                      <a:pt x="156" y="71"/>
                    </a:moveTo>
                    <a:cubicBezTo>
                      <a:pt x="149" y="71"/>
                      <a:pt x="143" y="65"/>
                      <a:pt x="143" y="59"/>
                    </a:cubicBezTo>
                    <a:cubicBezTo>
                      <a:pt x="143" y="52"/>
                      <a:pt x="149" y="46"/>
                      <a:pt x="156" y="46"/>
                    </a:cubicBezTo>
                    <a:cubicBezTo>
                      <a:pt x="163" y="46"/>
                      <a:pt x="168" y="52"/>
                      <a:pt x="168" y="59"/>
                    </a:cubicBezTo>
                    <a:cubicBezTo>
                      <a:pt x="168" y="65"/>
                      <a:pt x="163" y="71"/>
                      <a:pt x="156" y="71"/>
                    </a:cubicBezTo>
                    <a:moveTo>
                      <a:pt x="61" y="71"/>
                    </a:moveTo>
                    <a:cubicBezTo>
                      <a:pt x="54" y="71"/>
                      <a:pt x="49" y="65"/>
                      <a:pt x="49" y="59"/>
                    </a:cubicBezTo>
                    <a:cubicBezTo>
                      <a:pt x="49" y="52"/>
                      <a:pt x="54" y="46"/>
                      <a:pt x="61" y="46"/>
                    </a:cubicBezTo>
                    <a:cubicBezTo>
                      <a:pt x="68" y="46"/>
                      <a:pt x="74" y="52"/>
                      <a:pt x="74" y="59"/>
                    </a:cubicBezTo>
                    <a:cubicBezTo>
                      <a:pt x="74" y="65"/>
                      <a:pt x="68" y="71"/>
                      <a:pt x="61" y="71"/>
                    </a:cubicBezTo>
                    <a:moveTo>
                      <a:pt x="118" y="0"/>
                    </a:moveTo>
                    <a:cubicBezTo>
                      <a:pt x="101" y="0"/>
                      <a:pt x="101" y="0"/>
                      <a:pt x="101" y="0"/>
                    </a:cubicBezTo>
                    <a:cubicBezTo>
                      <a:pt x="101" y="9"/>
                      <a:pt x="101" y="9"/>
                      <a:pt x="101" y="9"/>
                    </a:cubicBezTo>
                    <a:cubicBezTo>
                      <a:pt x="94" y="10"/>
                      <a:pt x="87" y="11"/>
                      <a:pt x="81" y="13"/>
                    </a:cubicBezTo>
                    <a:cubicBezTo>
                      <a:pt x="77" y="4"/>
                      <a:pt x="77" y="4"/>
                      <a:pt x="77" y="4"/>
                    </a:cubicBezTo>
                    <a:cubicBezTo>
                      <a:pt x="61" y="11"/>
                      <a:pt x="61" y="11"/>
                      <a:pt x="61" y="11"/>
                    </a:cubicBezTo>
                    <a:cubicBezTo>
                      <a:pt x="64" y="19"/>
                      <a:pt x="64" y="19"/>
                      <a:pt x="64" y="19"/>
                    </a:cubicBezTo>
                    <a:cubicBezTo>
                      <a:pt x="57" y="23"/>
                      <a:pt x="51" y="27"/>
                      <a:pt x="45" y="32"/>
                    </a:cubicBezTo>
                    <a:cubicBezTo>
                      <a:pt x="38" y="26"/>
                      <a:pt x="38" y="26"/>
                      <a:pt x="38" y="26"/>
                    </a:cubicBezTo>
                    <a:cubicBezTo>
                      <a:pt x="26" y="38"/>
                      <a:pt x="26" y="38"/>
                      <a:pt x="26" y="38"/>
                    </a:cubicBezTo>
                    <a:cubicBezTo>
                      <a:pt x="32" y="45"/>
                      <a:pt x="32" y="45"/>
                      <a:pt x="32" y="45"/>
                    </a:cubicBezTo>
                    <a:cubicBezTo>
                      <a:pt x="28" y="50"/>
                      <a:pt x="24" y="55"/>
                      <a:pt x="21" y="62"/>
                    </a:cubicBezTo>
                    <a:cubicBezTo>
                      <a:pt x="12" y="58"/>
                      <a:pt x="12" y="58"/>
                      <a:pt x="12" y="58"/>
                    </a:cubicBezTo>
                    <a:cubicBezTo>
                      <a:pt x="5" y="74"/>
                      <a:pt x="5" y="74"/>
                      <a:pt x="5" y="74"/>
                    </a:cubicBezTo>
                    <a:cubicBezTo>
                      <a:pt x="14" y="78"/>
                      <a:pt x="14" y="78"/>
                      <a:pt x="14" y="78"/>
                    </a:cubicBezTo>
                    <a:cubicBezTo>
                      <a:pt x="11" y="85"/>
                      <a:pt x="10" y="93"/>
                      <a:pt x="9" y="101"/>
                    </a:cubicBezTo>
                    <a:cubicBezTo>
                      <a:pt x="0" y="101"/>
                      <a:pt x="0" y="101"/>
                      <a:pt x="0" y="101"/>
                    </a:cubicBezTo>
                    <a:cubicBezTo>
                      <a:pt x="0" y="118"/>
                      <a:pt x="0" y="118"/>
                      <a:pt x="0" y="118"/>
                    </a:cubicBezTo>
                    <a:cubicBezTo>
                      <a:pt x="9" y="118"/>
                      <a:pt x="9" y="118"/>
                      <a:pt x="9" y="118"/>
                    </a:cubicBezTo>
                    <a:cubicBezTo>
                      <a:pt x="10" y="125"/>
                      <a:pt x="11" y="132"/>
                      <a:pt x="13" y="138"/>
                    </a:cubicBezTo>
                    <a:cubicBezTo>
                      <a:pt x="4" y="142"/>
                      <a:pt x="4" y="142"/>
                      <a:pt x="4" y="142"/>
                    </a:cubicBezTo>
                    <a:cubicBezTo>
                      <a:pt x="11" y="158"/>
                      <a:pt x="11" y="158"/>
                      <a:pt x="11" y="158"/>
                    </a:cubicBezTo>
                    <a:cubicBezTo>
                      <a:pt x="19" y="154"/>
                      <a:pt x="19" y="154"/>
                      <a:pt x="19" y="154"/>
                    </a:cubicBezTo>
                    <a:cubicBezTo>
                      <a:pt x="23" y="161"/>
                      <a:pt x="27" y="168"/>
                      <a:pt x="32" y="174"/>
                    </a:cubicBezTo>
                    <a:cubicBezTo>
                      <a:pt x="26" y="181"/>
                      <a:pt x="26" y="181"/>
                      <a:pt x="26" y="181"/>
                    </a:cubicBezTo>
                    <a:cubicBezTo>
                      <a:pt x="38" y="193"/>
                      <a:pt x="38" y="193"/>
                      <a:pt x="38" y="193"/>
                    </a:cubicBezTo>
                    <a:cubicBezTo>
                      <a:pt x="45" y="186"/>
                      <a:pt x="45" y="186"/>
                      <a:pt x="45" y="186"/>
                    </a:cubicBezTo>
                    <a:cubicBezTo>
                      <a:pt x="50" y="191"/>
                      <a:pt x="56" y="195"/>
                      <a:pt x="62" y="198"/>
                    </a:cubicBezTo>
                    <a:cubicBezTo>
                      <a:pt x="58" y="206"/>
                      <a:pt x="58" y="206"/>
                      <a:pt x="58" y="206"/>
                    </a:cubicBezTo>
                    <a:cubicBezTo>
                      <a:pt x="74" y="213"/>
                      <a:pt x="74" y="213"/>
                      <a:pt x="74" y="213"/>
                    </a:cubicBezTo>
                    <a:cubicBezTo>
                      <a:pt x="78" y="205"/>
                      <a:pt x="78" y="205"/>
                      <a:pt x="78" y="205"/>
                    </a:cubicBezTo>
                    <a:cubicBezTo>
                      <a:pt x="85" y="207"/>
                      <a:pt x="93" y="209"/>
                      <a:pt x="101" y="210"/>
                    </a:cubicBezTo>
                    <a:cubicBezTo>
                      <a:pt x="101" y="219"/>
                      <a:pt x="101" y="219"/>
                      <a:pt x="101" y="219"/>
                    </a:cubicBezTo>
                    <a:cubicBezTo>
                      <a:pt x="118" y="219"/>
                      <a:pt x="118" y="219"/>
                      <a:pt x="118" y="219"/>
                    </a:cubicBezTo>
                    <a:cubicBezTo>
                      <a:pt x="118" y="210"/>
                      <a:pt x="118" y="210"/>
                      <a:pt x="118" y="210"/>
                    </a:cubicBezTo>
                    <a:cubicBezTo>
                      <a:pt x="125" y="209"/>
                      <a:pt x="132" y="208"/>
                      <a:pt x="138" y="206"/>
                    </a:cubicBezTo>
                    <a:cubicBezTo>
                      <a:pt x="142" y="214"/>
                      <a:pt x="142" y="214"/>
                      <a:pt x="142" y="214"/>
                    </a:cubicBezTo>
                    <a:cubicBezTo>
                      <a:pt x="158" y="208"/>
                      <a:pt x="158" y="208"/>
                      <a:pt x="158" y="208"/>
                    </a:cubicBezTo>
                    <a:cubicBezTo>
                      <a:pt x="155" y="199"/>
                      <a:pt x="155" y="199"/>
                      <a:pt x="155" y="199"/>
                    </a:cubicBezTo>
                    <a:cubicBezTo>
                      <a:pt x="162" y="196"/>
                      <a:pt x="168" y="191"/>
                      <a:pt x="174" y="186"/>
                    </a:cubicBezTo>
                    <a:cubicBezTo>
                      <a:pt x="181" y="193"/>
                      <a:pt x="181" y="193"/>
                      <a:pt x="181" y="193"/>
                    </a:cubicBezTo>
                    <a:cubicBezTo>
                      <a:pt x="193" y="181"/>
                      <a:pt x="193" y="181"/>
                      <a:pt x="193" y="181"/>
                    </a:cubicBezTo>
                    <a:cubicBezTo>
                      <a:pt x="187" y="174"/>
                      <a:pt x="187" y="174"/>
                      <a:pt x="187" y="174"/>
                    </a:cubicBezTo>
                    <a:cubicBezTo>
                      <a:pt x="191" y="169"/>
                      <a:pt x="195" y="163"/>
                      <a:pt x="198" y="157"/>
                    </a:cubicBezTo>
                    <a:cubicBezTo>
                      <a:pt x="206" y="161"/>
                      <a:pt x="206" y="161"/>
                      <a:pt x="206" y="161"/>
                    </a:cubicBezTo>
                    <a:cubicBezTo>
                      <a:pt x="213" y="145"/>
                      <a:pt x="213" y="145"/>
                      <a:pt x="213" y="145"/>
                    </a:cubicBezTo>
                    <a:cubicBezTo>
                      <a:pt x="205" y="141"/>
                      <a:pt x="205" y="141"/>
                      <a:pt x="205" y="141"/>
                    </a:cubicBezTo>
                    <a:cubicBezTo>
                      <a:pt x="207" y="134"/>
                      <a:pt x="209" y="126"/>
                      <a:pt x="210" y="118"/>
                    </a:cubicBezTo>
                    <a:cubicBezTo>
                      <a:pt x="219" y="118"/>
                      <a:pt x="219" y="118"/>
                      <a:pt x="219" y="118"/>
                    </a:cubicBezTo>
                    <a:cubicBezTo>
                      <a:pt x="219" y="101"/>
                      <a:pt x="219" y="101"/>
                      <a:pt x="219" y="101"/>
                    </a:cubicBezTo>
                    <a:cubicBezTo>
                      <a:pt x="210" y="101"/>
                      <a:pt x="210" y="101"/>
                      <a:pt x="210" y="101"/>
                    </a:cubicBezTo>
                    <a:cubicBezTo>
                      <a:pt x="209" y="94"/>
                      <a:pt x="208" y="87"/>
                      <a:pt x="206" y="81"/>
                    </a:cubicBezTo>
                    <a:cubicBezTo>
                      <a:pt x="214" y="77"/>
                      <a:pt x="214" y="77"/>
                      <a:pt x="214" y="77"/>
                    </a:cubicBezTo>
                    <a:cubicBezTo>
                      <a:pt x="208" y="61"/>
                      <a:pt x="208" y="61"/>
                      <a:pt x="208" y="61"/>
                    </a:cubicBezTo>
                    <a:cubicBezTo>
                      <a:pt x="199" y="64"/>
                      <a:pt x="199" y="64"/>
                      <a:pt x="199" y="64"/>
                    </a:cubicBezTo>
                    <a:cubicBezTo>
                      <a:pt x="196" y="57"/>
                      <a:pt x="192" y="51"/>
                      <a:pt x="187" y="45"/>
                    </a:cubicBezTo>
                    <a:cubicBezTo>
                      <a:pt x="193" y="38"/>
                      <a:pt x="193" y="38"/>
                      <a:pt x="193" y="38"/>
                    </a:cubicBezTo>
                    <a:cubicBezTo>
                      <a:pt x="181" y="26"/>
                      <a:pt x="181" y="26"/>
                      <a:pt x="181" y="26"/>
                    </a:cubicBezTo>
                    <a:cubicBezTo>
                      <a:pt x="174" y="32"/>
                      <a:pt x="174" y="32"/>
                      <a:pt x="174" y="32"/>
                    </a:cubicBezTo>
                    <a:cubicBezTo>
                      <a:pt x="169" y="28"/>
                      <a:pt x="163" y="24"/>
                      <a:pt x="157" y="21"/>
                    </a:cubicBezTo>
                    <a:cubicBezTo>
                      <a:pt x="161" y="12"/>
                      <a:pt x="161" y="12"/>
                      <a:pt x="161" y="12"/>
                    </a:cubicBezTo>
                    <a:cubicBezTo>
                      <a:pt x="145" y="5"/>
                      <a:pt x="145" y="5"/>
                      <a:pt x="145" y="5"/>
                    </a:cubicBezTo>
                    <a:cubicBezTo>
                      <a:pt x="141" y="14"/>
                      <a:pt x="141" y="14"/>
                      <a:pt x="141" y="14"/>
                    </a:cubicBezTo>
                    <a:cubicBezTo>
                      <a:pt x="134" y="11"/>
                      <a:pt x="126" y="10"/>
                      <a:pt x="118" y="9"/>
                    </a:cubicBezTo>
                    <a:cubicBezTo>
                      <a:pt x="118" y="0"/>
                      <a:pt x="118" y="0"/>
                      <a:pt x="11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22" name="Freeform 35"/>
            <p:cNvSpPr>
              <a:spLocks noEditPoints="1"/>
            </p:cNvSpPr>
            <p:nvPr/>
          </p:nvSpPr>
          <p:spPr bwMode="auto">
            <a:xfrm>
              <a:off x="4807401" y="3702635"/>
              <a:ext cx="302717" cy="189607"/>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 name="Freeform 35"/>
            <p:cNvSpPr>
              <a:spLocks noEditPoints="1"/>
            </p:cNvSpPr>
            <p:nvPr/>
          </p:nvSpPr>
          <p:spPr bwMode="auto">
            <a:xfrm>
              <a:off x="2812657" y="3695865"/>
              <a:ext cx="302717" cy="189607"/>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4" name="Freeform 35"/>
            <p:cNvSpPr>
              <a:spLocks noEditPoints="1"/>
            </p:cNvSpPr>
            <p:nvPr/>
          </p:nvSpPr>
          <p:spPr bwMode="auto">
            <a:xfrm>
              <a:off x="6928825" y="3528860"/>
              <a:ext cx="302717" cy="189607"/>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5" name="Freeform 35"/>
            <p:cNvSpPr>
              <a:spLocks noEditPoints="1"/>
            </p:cNvSpPr>
            <p:nvPr/>
          </p:nvSpPr>
          <p:spPr bwMode="auto">
            <a:xfrm>
              <a:off x="8948104" y="3609802"/>
              <a:ext cx="302717" cy="189607"/>
            </a:xfrm>
            <a:custGeom>
              <a:avLst/>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52" name="组合 51"/>
          <p:cNvGrpSpPr/>
          <p:nvPr/>
        </p:nvGrpSpPr>
        <p:grpSpPr>
          <a:xfrm>
            <a:off x="1184638" y="3668766"/>
            <a:ext cx="1956120" cy="921731"/>
            <a:chOff x="1579312" y="4892821"/>
            <a:chExt cx="2607820" cy="1229260"/>
          </a:xfrm>
        </p:grpSpPr>
        <p:sp>
          <p:nvSpPr>
            <p:cNvPr id="53" name="文本框 91"/>
            <p:cNvSpPr txBox="1"/>
            <p:nvPr/>
          </p:nvSpPr>
          <p:spPr>
            <a:xfrm>
              <a:off x="1743989" y="4892821"/>
              <a:ext cx="2126339" cy="430987"/>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Add a title here</a:t>
              </a:r>
            </a:p>
          </p:txBody>
        </p:sp>
        <p:sp>
          <p:nvSpPr>
            <p:cNvPr id="54" name="文本框 113"/>
            <p:cNvSpPr txBox="1"/>
            <p:nvPr/>
          </p:nvSpPr>
          <p:spPr>
            <a:xfrm>
              <a:off x="1579312" y="5444816"/>
              <a:ext cx="2607820" cy="677265"/>
            </a:xfrm>
            <a:prstGeom prst="rect">
              <a:avLst/>
            </a:prstGeom>
            <a:noFill/>
          </p:spPr>
          <p:txBody>
            <a:bodyPr wrap="square" rtlCol="0">
              <a:spAutoFit/>
            </a:bodyPr>
            <a:lstStyle/>
            <a:p>
              <a:pPr algn="ct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55" name="组合 54"/>
          <p:cNvGrpSpPr/>
          <p:nvPr/>
        </p:nvGrpSpPr>
        <p:grpSpPr>
          <a:xfrm>
            <a:off x="3013655" y="1169510"/>
            <a:ext cx="1706262" cy="950514"/>
            <a:chOff x="4017684" y="1559711"/>
            <a:chExt cx="2274720" cy="1267646"/>
          </a:xfrm>
        </p:grpSpPr>
        <p:sp>
          <p:nvSpPr>
            <p:cNvPr id="56" name="文本框 99"/>
            <p:cNvSpPr txBox="1"/>
            <p:nvPr/>
          </p:nvSpPr>
          <p:spPr>
            <a:xfrm>
              <a:off x="4126672" y="1559711"/>
              <a:ext cx="2165732" cy="430986"/>
            </a:xfrm>
            <a:prstGeom prst="rect">
              <a:avLst/>
            </a:prstGeom>
            <a:noFill/>
          </p:spPr>
          <p:txBody>
            <a:bodyPr wrap="square" rtlCol="0">
              <a:spAutoFit/>
            </a:bodyPr>
            <a:lstStyle/>
            <a:p>
              <a:r>
                <a:rPr lang="zh-CN" altLang="en-US" sz="1500" dirty="0">
                  <a:solidFill>
                    <a:srgbClr val="E87071"/>
                  </a:solidFill>
                  <a:latin typeface="微软雅黑" panose="020B0503020204020204" pitchFamily="34" charset="-122"/>
                  <a:ea typeface="微软雅黑" panose="020B0503020204020204" pitchFamily="34" charset="-122"/>
                </a:rPr>
                <a:t>Add a title here</a:t>
              </a:r>
            </a:p>
          </p:txBody>
        </p:sp>
        <p:sp>
          <p:nvSpPr>
            <p:cNvPr id="57" name="文本框 113"/>
            <p:cNvSpPr txBox="1"/>
            <p:nvPr/>
          </p:nvSpPr>
          <p:spPr>
            <a:xfrm>
              <a:off x="4017684" y="1981032"/>
              <a:ext cx="2145564" cy="846325"/>
            </a:xfrm>
            <a:prstGeom prst="rect">
              <a:avLst/>
            </a:prstGeom>
            <a:noFill/>
          </p:spPr>
          <p:txBody>
            <a:bodyPr wrap="square" rtlCol="0">
              <a:spAutoFit/>
            </a:bodyPr>
            <a:lstStyle/>
            <a:p>
              <a:pPr algn="ct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58" name="组合 57"/>
          <p:cNvGrpSpPr/>
          <p:nvPr/>
        </p:nvGrpSpPr>
        <p:grpSpPr>
          <a:xfrm>
            <a:off x="4777044" y="3668765"/>
            <a:ext cx="1842738" cy="839271"/>
            <a:chOff x="6368560" y="4892821"/>
            <a:chExt cx="2456663" cy="1119288"/>
          </a:xfrm>
        </p:grpSpPr>
        <p:sp>
          <p:nvSpPr>
            <p:cNvPr id="59" name="文本框 94"/>
            <p:cNvSpPr txBox="1"/>
            <p:nvPr/>
          </p:nvSpPr>
          <p:spPr>
            <a:xfrm>
              <a:off x="6419522" y="4892821"/>
              <a:ext cx="2405701" cy="430987"/>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Add a title here</a:t>
              </a:r>
            </a:p>
          </p:txBody>
        </p:sp>
        <p:sp>
          <p:nvSpPr>
            <p:cNvPr id="60" name="文本框 113"/>
            <p:cNvSpPr txBox="1"/>
            <p:nvPr/>
          </p:nvSpPr>
          <p:spPr>
            <a:xfrm>
              <a:off x="6368560" y="5334844"/>
              <a:ext cx="2335033" cy="677265"/>
            </a:xfrm>
            <a:prstGeom prst="rect">
              <a:avLst/>
            </a:prstGeom>
            <a:noFill/>
          </p:spPr>
          <p:txBody>
            <a:bodyPr wrap="square" rtlCol="0">
              <a:spAutoFit/>
            </a:bodyPr>
            <a:lstStyle/>
            <a:p>
              <a:pPr algn="ct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61" name="组合 60"/>
          <p:cNvGrpSpPr/>
          <p:nvPr/>
        </p:nvGrpSpPr>
        <p:grpSpPr>
          <a:xfrm>
            <a:off x="6169641" y="1275905"/>
            <a:ext cx="1800232" cy="904564"/>
            <a:chOff x="8225116" y="1701602"/>
            <a:chExt cx="2399996" cy="1206364"/>
          </a:xfrm>
        </p:grpSpPr>
        <p:sp>
          <p:nvSpPr>
            <p:cNvPr id="62" name="文本框 101"/>
            <p:cNvSpPr txBox="1"/>
            <p:nvPr/>
          </p:nvSpPr>
          <p:spPr>
            <a:xfrm>
              <a:off x="8225116" y="1701602"/>
              <a:ext cx="2354534" cy="430986"/>
            </a:xfrm>
            <a:prstGeom prst="rect">
              <a:avLst/>
            </a:prstGeom>
            <a:noFill/>
          </p:spPr>
          <p:txBody>
            <a:bodyPr wrap="square" rtlCol="0">
              <a:spAutoFit/>
            </a:bodyPr>
            <a:lstStyle/>
            <a:p>
              <a:r>
                <a:rPr lang="zh-CN" altLang="en-US" sz="1500" dirty="0">
                  <a:solidFill>
                    <a:srgbClr val="663C77"/>
                  </a:solidFill>
                  <a:latin typeface="微软雅黑" panose="020B0503020204020204" pitchFamily="34" charset="-122"/>
                  <a:ea typeface="微软雅黑" panose="020B0503020204020204" pitchFamily="34" charset="-122"/>
                </a:rPr>
                <a:t>Add a title here</a:t>
              </a:r>
            </a:p>
          </p:txBody>
        </p:sp>
        <p:sp>
          <p:nvSpPr>
            <p:cNvPr id="63" name="文本框 113"/>
            <p:cNvSpPr txBox="1"/>
            <p:nvPr/>
          </p:nvSpPr>
          <p:spPr>
            <a:xfrm>
              <a:off x="8327455" y="2061641"/>
              <a:ext cx="2297657" cy="846325"/>
            </a:xfrm>
            <a:prstGeom prst="rect">
              <a:avLst/>
            </a:prstGeom>
            <a:noFill/>
          </p:spPr>
          <p:txBody>
            <a:bodyPr wrap="square" rtlCol="0">
              <a:spAutoFit/>
            </a:bodyPr>
            <a:lstStyle/>
            <a:p>
              <a:pPr algn="ct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spTree>
    <p:extLst>
      <p:ext uri="{BB962C8B-B14F-4D97-AF65-F5344CB8AC3E}">
        <p14:creationId xmlns:p14="http://schemas.microsoft.com/office/powerpoint/2010/main" val="35960737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4" presetClass="entr" presetSubtype="1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up)">
                                      <p:cBhvr>
                                        <p:cTn id="35" dur="500"/>
                                        <p:tgtEl>
                                          <p:spTgt spid="52"/>
                                        </p:tgtEl>
                                      </p:cBhvr>
                                    </p:animEffect>
                                  </p:childTnLst>
                                </p:cTn>
                              </p:par>
                            </p:childTnLst>
                          </p:cTn>
                        </p:par>
                        <p:par>
                          <p:cTn id="36" fill="hold">
                            <p:stCondLst>
                              <p:cond delay="3000"/>
                            </p:stCondLst>
                            <p:childTnLst>
                              <p:par>
                                <p:cTn id="37" presetID="22" presetClass="entr" presetSubtype="4"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down)">
                                      <p:cBhvr>
                                        <p:cTn id="39" dur="500"/>
                                        <p:tgtEl>
                                          <p:spTgt spid="55"/>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500"/>
                                        <p:tgtEl>
                                          <p:spTgt spid="58"/>
                                        </p:tgtEl>
                                      </p:cBhvr>
                                    </p:animEffect>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down)">
                                      <p:cBhvr>
                                        <p:cTn id="4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4571189" y="1320433"/>
            <a:ext cx="2153964" cy="2062442"/>
            <a:chOff x="6094126" y="1640002"/>
            <a:chExt cx="2871578" cy="2750560"/>
          </a:xfrm>
        </p:grpSpPr>
        <p:sp>
          <p:nvSpPr>
            <p:cNvPr id="9" name="矩形 8"/>
            <p:cNvSpPr/>
            <p:nvPr/>
          </p:nvSpPr>
          <p:spPr>
            <a:xfrm rot="2700000">
              <a:off x="6628205" y="2053063"/>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0" name="组合 9"/>
            <p:cNvGrpSpPr/>
            <p:nvPr/>
          </p:nvGrpSpPr>
          <p:grpSpPr>
            <a:xfrm>
              <a:off x="6094126" y="1640002"/>
              <a:ext cx="1817810" cy="1835785"/>
              <a:chOff x="6094126" y="1640002"/>
              <a:chExt cx="1817810" cy="1835785"/>
            </a:xfrm>
          </p:grpSpPr>
          <p:grpSp>
            <p:nvGrpSpPr>
              <p:cNvPr id="11" name="组合 10"/>
              <p:cNvGrpSpPr/>
              <p:nvPr/>
            </p:nvGrpSpPr>
            <p:grpSpPr>
              <a:xfrm>
                <a:off x="6094126" y="1640002"/>
                <a:ext cx="1817810" cy="1835785"/>
                <a:chOff x="6901278" y="1014873"/>
                <a:chExt cx="1564989" cy="1580464"/>
              </a:xfrm>
              <a:effectLst/>
            </p:grpSpPr>
            <p:grpSp>
              <p:nvGrpSpPr>
                <p:cNvPr id="13" name="组合 12"/>
                <p:cNvGrpSpPr/>
                <p:nvPr/>
              </p:nvGrpSpPr>
              <p:grpSpPr>
                <a:xfrm rot="2700000">
                  <a:off x="6901278" y="1014874"/>
                  <a:ext cx="509201" cy="509202"/>
                  <a:chOff x="3052763" y="1803400"/>
                  <a:chExt cx="2273300" cy="2273300"/>
                </a:xfrm>
              </p:grpSpPr>
              <p:sp>
                <p:nvSpPr>
                  <p:cNvPr id="89" name="直角三角形 8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0" name="直角三角形 8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1" name="直角三角形 90"/>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2" name="直角三角形 9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4" name="组合 13"/>
                <p:cNvGrpSpPr/>
                <p:nvPr/>
              </p:nvGrpSpPr>
              <p:grpSpPr>
                <a:xfrm rot="2700000">
                  <a:off x="7255495" y="1014874"/>
                  <a:ext cx="509201" cy="509202"/>
                  <a:chOff x="3052763" y="1803400"/>
                  <a:chExt cx="2273300" cy="2273300"/>
                </a:xfrm>
              </p:grpSpPr>
              <p:sp>
                <p:nvSpPr>
                  <p:cNvPr id="85" name="直角三角形 84"/>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6" name="直角三角形 85"/>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7" name="直角三角形 86"/>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8" name="直角三角形 87"/>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5" name="组合 14"/>
                <p:cNvGrpSpPr/>
                <p:nvPr/>
              </p:nvGrpSpPr>
              <p:grpSpPr>
                <a:xfrm rot="2700000">
                  <a:off x="7603356" y="1014874"/>
                  <a:ext cx="509201" cy="509202"/>
                  <a:chOff x="3052763" y="1803400"/>
                  <a:chExt cx="2273300" cy="2273300"/>
                </a:xfrm>
              </p:grpSpPr>
              <p:sp>
                <p:nvSpPr>
                  <p:cNvPr id="81" name="直角三角形 80"/>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2" name="直角三角形 81"/>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3" name="直角三角形 82"/>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4" name="直角三角形 83"/>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6" name="组合 15"/>
                <p:cNvGrpSpPr/>
                <p:nvPr/>
              </p:nvGrpSpPr>
              <p:grpSpPr>
                <a:xfrm rot="2700000">
                  <a:off x="7957065" y="1014873"/>
                  <a:ext cx="509201" cy="509202"/>
                  <a:chOff x="3052763" y="1803400"/>
                  <a:chExt cx="2273300" cy="2273300"/>
                </a:xfrm>
              </p:grpSpPr>
              <p:sp>
                <p:nvSpPr>
                  <p:cNvPr id="77" name="直角三角形 7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8" name="直角三角形 7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9" name="直角三角形 78"/>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0" name="直角三角形 7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7" name="组合 16"/>
                <p:cNvGrpSpPr/>
                <p:nvPr/>
              </p:nvGrpSpPr>
              <p:grpSpPr>
                <a:xfrm rot="2700000">
                  <a:off x="6901278" y="1371487"/>
                  <a:ext cx="509201" cy="509202"/>
                  <a:chOff x="3052763" y="1803400"/>
                  <a:chExt cx="2273300" cy="2273300"/>
                </a:xfrm>
              </p:grpSpPr>
              <p:sp>
                <p:nvSpPr>
                  <p:cNvPr id="73" name="直角三角形 72"/>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4" name="直角三角形 73"/>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5" name="直角三角形 74"/>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6" name="直角三角形 75"/>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8" name="组合 17"/>
                <p:cNvGrpSpPr/>
                <p:nvPr/>
              </p:nvGrpSpPr>
              <p:grpSpPr>
                <a:xfrm rot="2700000">
                  <a:off x="7255495" y="1371487"/>
                  <a:ext cx="509201" cy="509202"/>
                  <a:chOff x="3052763" y="1803400"/>
                  <a:chExt cx="2273300" cy="2273300"/>
                </a:xfrm>
              </p:grpSpPr>
              <p:sp>
                <p:nvSpPr>
                  <p:cNvPr id="69" name="直角三角形 6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0" name="直角三角形 6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1" name="直角三角形 70"/>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2" name="直角三角形 7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9" name="组合 18"/>
                <p:cNvGrpSpPr/>
                <p:nvPr/>
              </p:nvGrpSpPr>
              <p:grpSpPr>
                <a:xfrm rot="2700000">
                  <a:off x="7603356" y="1371487"/>
                  <a:ext cx="509201" cy="509202"/>
                  <a:chOff x="3052763" y="1803400"/>
                  <a:chExt cx="2273300" cy="2273300"/>
                </a:xfrm>
              </p:grpSpPr>
              <p:sp>
                <p:nvSpPr>
                  <p:cNvPr id="65" name="直角三角形 64"/>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 name="直角三角形 65"/>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7" name="直角三角形 66"/>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 name="直角三角形 67"/>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0" name="组合 19"/>
                <p:cNvGrpSpPr/>
                <p:nvPr/>
              </p:nvGrpSpPr>
              <p:grpSpPr>
                <a:xfrm rot="2700000">
                  <a:off x="7957065" y="1371486"/>
                  <a:ext cx="509201" cy="509202"/>
                  <a:chOff x="3052763" y="1803400"/>
                  <a:chExt cx="2273300" cy="2273300"/>
                </a:xfrm>
              </p:grpSpPr>
              <p:sp>
                <p:nvSpPr>
                  <p:cNvPr id="61" name="直角三角形 60"/>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2" name="直角三角形 61"/>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 name="直角三角形 62"/>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4" name="直角三角形 63"/>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1" name="组合 20"/>
                <p:cNvGrpSpPr/>
                <p:nvPr/>
              </p:nvGrpSpPr>
              <p:grpSpPr>
                <a:xfrm rot="2700000">
                  <a:off x="6901278" y="1729523"/>
                  <a:ext cx="509201" cy="509202"/>
                  <a:chOff x="3052763" y="1803400"/>
                  <a:chExt cx="2273300" cy="2273300"/>
                </a:xfrm>
              </p:grpSpPr>
              <p:sp>
                <p:nvSpPr>
                  <p:cNvPr id="57" name="直角三角形 5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8" name="直角三角形 5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9" name="直角三角形 58"/>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0" name="直角三角形 5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2" name="组合 21"/>
                <p:cNvGrpSpPr/>
                <p:nvPr/>
              </p:nvGrpSpPr>
              <p:grpSpPr>
                <a:xfrm rot="2700000">
                  <a:off x="7255495" y="1729523"/>
                  <a:ext cx="509201" cy="509202"/>
                  <a:chOff x="3052763" y="1803400"/>
                  <a:chExt cx="2273300" cy="2273300"/>
                </a:xfrm>
              </p:grpSpPr>
              <p:sp>
                <p:nvSpPr>
                  <p:cNvPr id="53" name="直角三角形 52"/>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4" name="直角三角形 53"/>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5" name="直角三角形 54"/>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6" name="直角三角形 55"/>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3" name="组合 22"/>
                <p:cNvGrpSpPr/>
                <p:nvPr/>
              </p:nvGrpSpPr>
              <p:grpSpPr>
                <a:xfrm rot="2700000">
                  <a:off x="7603356" y="1729523"/>
                  <a:ext cx="509201" cy="509202"/>
                  <a:chOff x="3052763" y="1803400"/>
                  <a:chExt cx="2273300" cy="2273300"/>
                </a:xfrm>
              </p:grpSpPr>
              <p:sp>
                <p:nvSpPr>
                  <p:cNvPr id="49" name="直角三角形 4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0" name="直角三角形 4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1" name="直角三角形 50"/>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2" name="直角三角形 5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4" name="组合 23"/>
                <p:cNvGrpSpPr/>
                <p:nvPr/>
              </p:nvGrpSpPr>
              <p:grpSpPr>
                <a:xfrm rot="2700000">
                  <a:off x="7957065" y="1729522"/>
                  <a:ext cx="509201" cy="509202"/>
                  <a:chOff x="3052763" y="1803400"/>
                  <a:chExt cx="2273300" cy="2273300"/>
                </a:xfrm>
              </p:grpSpPr>
              <p:sp>
                <p:nvSpPr>
                  <p:cNvPr id="45" name="直角三角形 44"/>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6" name="直角三角形 45"/>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7" name="直角三角形 46"/>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8" name="直角三角形 47"/>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5" name="组合 24"/>
                <p:cNvGrpSpPr/>
                <p:nvPr/>
              </p:nvGrpSpPr>
              <p:grpSpPr>
                <a:xfrm rot="2700000">
                  <a:off x="6901278" y="2086136"/>
                  <a:ext cx="509201" cy="509202"/>
                  <a:chOff x="3052763" y="1803400"/>
                  <a:chExt cx="2273300" cy="2273300"/>
                </a:xfrm>
              </p:grpSpPr>
              <p:sp>
                <p:nvSpPr>
                  <p:cNvPr id="41" name="直角三角形 40"/>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2" name="直角三角形 41"/>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3" name="直角三角形 42"/>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4" name="直角三角形 43"/>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6" name="组合 25"/>
                <p:cNvGrpSpPr/>
                <p:nvPr/>
              </p:nvGrpSpPr>
              <p:grpSpPr>
                <a:xfrm rot="2700000">
                  <a:off x="7255495" y="2086136"/>
                  <a:ext cx="509201" cy="509202"/>
                  <a:chOff x="3052763" y="1803400"/>
                  <a:chExt cx="2273300" cy="2273300"/>
                </a:xfrm>
              </p:grpSpPr>
              <p:sp>
                <p:nvSpPr>
                  <p:cNvPr id="37" name="直角三角形 3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8" name="直角三角形 3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9" name="直角三角形 38"/>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 name="直角三角形 3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7" name="组合 26"/>
                <p:cNvGrpSpPr/>
                <p:nvPr/>
              </p:nvGrpSpPr>
              <p:grpSpPr>
                <a:xfrm rot="2700000">
                  <a:off x="7603356" y="2086136"/>
                  <a:ext cx="509201" cy="509202"/>
                  <a:chOff x="3052763" y="1803400"/>
                  <a:chExt cx="2273300" cy="2273300"/>
                </a:xfrm>
              </p:grpSpPr>
              <p:sp>
                <p:nvSpPr>
                  <p:cNvPr id="33" name="直角三角形 32"/>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4" name="直角三角形 33"/>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5" name="直角三角形 34"/>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6" name="直角三角形 35"/>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8" name="组合 27"/>
                <p:cNvGrpSpPr/>
                <p:nvPr/>
              </p:nvGrpSpPr>
              <p:grpSpPr>
                <a:xfrm rot="2700000">
                  <a:off x="7957065" y="2086135"/>
                  <a:ext cx="509201" cy="509202"/>
                  <a:chOff x="3052763" y="1803400"/>
                  <a:chExt cx="2273300" cy="2273300"/>
                </a:xfrm>
              </p:grpSpPr>
              <p:sp>
                <p:nvSpPr>
                  <p:cNvPr id="29" name="直角三角形 2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0" name="直角三角形 2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1" name="直角三角形 30"/>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2" name="直角三角形 3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12" name="文本框 744"/>
              <p:cNvSpPr txBox="1"/>
              <p:nvPr/>
            </p:nvSpPr>
            <p:spPr>
              <a:xfrm>
                <a:off x="6220572" y="1996067"/>
                <a:ext cx="1600392" cy="1046682"/>
              </a:xfrm>
              <a:prstGeom prst="rect">
                <a:avLst/>
              </a:prstGeom>
              <a:noFill/>
            </p:spPr>
            <p:txBody>
              <a:bodyPr wrap="square" rtlCol="0">
                <a:spAutoFit/>
              </a:bodyPr>
              <a:lstStyle/>
              <a:p>
                <a:pPr algn="ctr"/>
                <a:r>
                  <a:rPr lang="en-US" altLang="zh-CN" sz="4500" dirty="0">
                    <a:solidFill>
                      <a:prstClr val="white">
                        <a:lumMod val="95000"/>
                      </a:prstClr>
                    </a:solidFill>
                    <a:latin typeface="Impact" panose="020B0806030902050204" pitchFamily="34" charset="0"/>
                  </a:rPr>
                  <a:t>02</a:t>
                </a:r>
                <a:endParaRPr lang="zh-CN" altLang="en-US" sz="4500" dirty="0">
                  <a:solidFill>
                    <a:prstClr val="white">
                      <a:lumMod val="95000"/>
                    </a:prstClr>
                  </a:solidFill>
                  <a:latin typeface="Impact" panose="020B0806030902050204" pitchFamily="34" charset="0"/>
                </a:endParaRPr>
              </a:p>
            </p:txBody>
          </p:sp>
        </p:grpSp>
      </p:grpSp>
      <p:grpSp>
        <p:nvGrpSpPr>
          <p:cNvPr id="93" name="组合 92"/>
          <p:cNvGrpSpPr/>
          <p:nvPr/>
        </p:nvGrpSpPr>
        <p:grpSpPr>
          <a:xfrm>
            <a:off x="1603711" y="1312928"/>
            <a:ext cx="2286455" cy="2326739"/>
            <a:chOff x="2448033" y="1629995"/>
            <a:chExt cx="3048209" cy="3103036"/>
          </a:xfrm>
        </p:grpSpPr>
        <p:sp>
          <p:nvSpPr>
            <p:cNvPr id="94" name="矩形 93"/>
            <p:cNvSpPr/>
            <p:nvPr/>
          </p:nvSpPr>
          <p:spPr>
            <a:xfrm rot="2700000">
              <a:off x="2945622" y="2182411"/>
              <a:ext cx="2613204"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95" name="组合 94"/>
            <p:cNvGrpSpPr/>
            <p:nvPr/>
          </p:nvGrpSpPr>
          <p:grpSpPr>
            <a:xfrm>
              <a:off x="2448033" y="1629995"/>
              <a:ext cx="1839355" cy="1837176"/>
              <a:chOff x="2448033" y="1629995"/>
              <a:chExt cx="1839355" cy="1837176"/>
            </a:xfrm>
          </p:grpSpPr>
          <p:grpSp>
            <p:nvGrpSpPr>
              <p:cNvPr id="96" name="组合 95"/>
              <p:cNvGrpSpPr/>
              <p:nvPr/>
            </p:nvGrpSpPr>
            <p:grpSpPr>
              <a:xfrm>
                <a:off x="2448033" y="1629995"/>
                <a:ext cx="1839355" cy="1837176"/>
                <a:chOff x="5743308" y="2091705"/>
                <a:chExt cx="2384585" cy="2381762"/>
              </a:xfrm>
              <a:effectLst/>
            </p:grpSpPr>
            <p:grpSp>
              <p:nvGrpSpPr>
                <p:cNvPr id="98" name="组合 97"/>
                <p:cNvGrpSpPr/>
                <p:nvPr/>
              </p:nvGrpSpPr>
              <p:grpSpPr>
                <a:xfrm rot="2700000">
                  <a:off x="5743308" y="2091707"/>
                  <a:ext cx="766786" cy="766786"/>
                  <a:chOff x="3052763" y="1803400"/>
                  <a:chExt cx="2273300" cy="2273300"/>
                </a:xfrm>
              </p:grpSpPr>
              <p:sp>
                <p:nvSpPr>
                  <p:cNvPr id="174" name="直角三角形 17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5" name="直角三角形 17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6" name="直角三角形 175"/>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7" name="直角三角形 17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99" name="组合 98"/>
                <p:cNvGrpSpPr/>
                <p:nvPr/>
              </p:nvGrpSpPr>
              <p:grpSpPr>
                <a:xfrm rot="2700000">
                  <a:off x="6276708" y="2091706"/>
                  <a:ext cx="766786" cy="766786"/>
                  <a:chOff x="3052763" y="1803400"/>
                  <a:chExt cx="2273300" cy="2273300"/>
                </a:xfrm>
              </p:grpSpPr>
              <p:sp>
                <p:nvSpPr>
                  <p:cNvPr id="170" name="直角三角形 169"/>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1" name="直角三角形 170"/>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2" name="直角三角形 171"/>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3" name="直角三角形 172"/>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0" name="组合 99"/>
                <p:cNvGrpSpPr/>
                <p:nvPr/>
              </p:nvGrpSpPr>
              <p:grpSpPr>
                <a:xfrm rot="2700000">
                  <a:off x="6820088" y="2091706"/>
                  <a:ext cx="766786" cy="766786"/>
                  <a:chOff x="3052763" y="1803400"/>
                  <a:chExt cx="2273300" cy="2273300"/>
                </a:xfrm>
              </p:grpSpPr>
              <p:sp>
                <p:nvSpPr>
                  <p:cNvPr id="166" name="直角三角形 165"/>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7" name="直角三角形 166"/>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8" name="直角三角形 167"/>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9" name="直角三角形 168"/>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1" name="组合 100"/>
                <p:cNvGrpSpPr/>
                <p:nvPr/>
              </p:nvGrpSpPr>
              <p:grpSpPr>
                <a:xfrm rot="2700000">
                  <a:off x="7361107" y="2091705"/>
                  <a:ext cx="766786" cy="766786"/>
                  <a:chOff x="3052763" y="1803400"/>
                  <a:chExt cx="2273300" cy="2273300"/>
                </a:xfrm>
              </p:grpSpPr>
              <p:sp>
                <p:nvSpPr>
                  <p:cNvPr id="162" name="直角三角形 16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3" name="直角三角形 16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4" name="直角三角形 163"/>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5" name="直角三角形 16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2" name="组合 101"/>
                <p:cNvGrpSpPr/>
                <p:nvPr/>
              </p:nvGrpSpPr>
              <p:grpSpPr>
                <a:xfrm rot="2700000">
                  <a:off x="5743308" y="2631905"/>
                  <a:ext cx="766786" cy="766786"/>
                  <a:chOff x="3052763" y="1803400"/>
                  <a:chExt cx="2273300" cy="2273300"/>
                </a:xfrm>
              </p:grpSpPr>
              <p:sp>
                <p:nvSpPr>
                  <p:cNvPr id="158" name="直角三角形 157"/>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9" name="直角三角形 158"/>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0" name="直角三角形 159"/>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1" name="直角三角形 160"/>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3" name="组合 102"/>
                <p:cNvGrpSpPr/>
                <p:nvPr/>
              </p:nvGrpSpPr>
              <p:grpSpPr>
                <a:xfrm rot="2700000">
                  <a:off x="6276708" y="2631904"/>
                  <a:ext cx="766786" cy="766786"/>
                  <a:chOff x="3052763" y="1803400"/>
                  <a:chExt cx="2273300" cy="2273300"/>
                </a:xfrm>
              </p:grpSpPr>
              <p:sp>
                <p:nvSpPr>
                  <p:cNvPr id="154" name="直角三角形 15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5" name="直角三角形 15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6" name="直角三角形 155"/>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7" name="直角三角形 15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4" name="组合 103"/>
                <p:cNvGrpSpPr/>
                <p:nvPr/>
              </p:nvGrpSpPr>
              <p:grpSpPr>
                <a:xfrm rot="2700000">
                  <a:off x="6820088" y="2631904"/>
                  <a:ext cx="766786" cy="766786"/>
                  <a:chOff x="3052763" y="1803400"/>
                  <a:chExt cx="2273300" cy="2273300"/>
                </a:xfrm>
              </p:grpSpPr>
              <p:sp>
                <p:nvSpPr>
                  <p:cNvPr id="150" name="直角三角形 149"/>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1" name="直角三角形 150"/>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2" name="直角三角形 151"/>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3" name="直角三角形 152"/>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5" name="组合 104"/>
                <p:cNvGrpSpPr/>
                <p:nvPr/>
              </p:nvGrpSpPr>
              <p:grpSpPr>
                <a:xfrm rot="2700000">
                  <a:off x="7361107" y="2631903"/>
                  <a:ext cx="766786" cy="766786"/>
                  <a:chOff x="3052763" y="1803400"/>
                  <a:chExt cx="2273300" cy="2273300"/>
                </a:xfrm>
              </p:grpSpPr>
              <p:sp>
                <p:nvSpPr>
                  <p:cNvPr id="146" name="直角三角形 145"/>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7" name="直角三角形 146"/>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8" name="直角三角形 147"/>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9" name="直角三角形 148"/>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6" name="组合 105"/>
                <p:cNvGrpSpPr/>
                <p:nvPr/>
              </p:nvGrpSpPr>
              <p:grpSpPr>
                <a:xfrm rot="2700000">
                  <a:off x="5743308" y="3168484"/>
                  <a:ext cx="766786" cy="766786"/>
                  <a:chOff x="3052763" y="1803400"/>
                  <a:chExt cx="2273300" cy="2273300"/>
                </a:xfrm>
              </p:grpSpPr>
              <p:sp>
                <p:nvSpPr>
                  <p:cNvPr id="142" name="直角三角形 14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3" name="直角三角形 14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4" name="直角三角形 143"/>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5" name="直角三角形 14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7" name="组合 106"/>
                <p:cNvGrpSpPr/>
                <p:nvPr/>
              </p:nvGrpSpPr>
              <p:grpSpPr>
                <a:xfrm rot="2700000">
                  <a:off x="6276708" y="3168483"/>
                  <a:ext cx="766786" cy="766786"/>
                  <a:chOff x="3052763" y="1803400"/>
                  <a:chExt cx="2273300" cy="2273300"/>
                </a:xfrm>
              </p:grpSpPr>
              <p:sp>
                <p:nvSpPr>
                  <p:cNvPr id="138" name="直角三角形 137"/>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9" name="直角三角形 138"/>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0" name="直角三角形 139"/>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1" name="直角三角形 140"/>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8" name="组合 107"/>
                <p:cNvGrpSpPr/>
                <p:nvPr/>
              </p:nvGrpSpPr>
              <p:grpSpPr>
                <a:xfrm rot="2700000">
                  <a:off x="6820088" y="3168483"/>
                  <a:ext cx="766786" cy="766786"/>
                  <a:chOff x="3052763" y="1803400"/>
                  <a:chExt cx="2273300" cy="2273300"/>
                </a:xfrm>
              </p:grpSpPr>
              <p:sp>
                <p:nvSpPr>
                  <p:cNvPr id="134" name="直角三角形 13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5" name="直角三角形 13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6" name="直角三角形 135"/>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7" name="直角三角形 13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09" name="组合 108"/>
                <p:cNvGrpSpPr/>
                <p:nvPr/>
              </p:nvGrpSpPr>
              <p:grpSpPr>
                <a:xfrm rot="2700000">
                  <a:off x="7361107" y="3168482"/>
                  <a:ext cx="766786" cy="766786"/>
                  <a:chOff x="3052763" y="1803400"/>
                  <a:chExt cx="2273300" cy="2273300"/>
                </a:xfrm>
              </p:grpSpPr>
              <p:sp>
                <p:nvSpPr>
                  <p:cNvPr id="130" name="直角三角形 129"/>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1" name="直角三角形 130"/>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2" name="直角三角形 131"/>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3" name="直角三角形 132"/>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0" name="组合 109"/>
                <p:cNvGrpSpPr/>
                <p:nvPr/>
              </p:nvGrpSpPr>
              <p:grpSpPr>
                <a:xfrm rot="2700000">
                  <a:off x="5743308" y="3706681"/>
                  <a:ext cx="766786" cy="766786"/>
                  <a:chOff x="3052763" y="1803400"/>
                  <a:chExt cx="2273300" cy="2273300"/>
                </a:xfrm>
              </p:grpSpPr>
              <p:sp>
                <p:nvSpPr>
                  <p:cNvPr id="126" name="直角三角形 125"/>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7" name="直角三角形 126"/>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8" name="直角三角形 127"/>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9" name="直角三角形 128"/>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1" name="组合 110"/>
                <p:cNvGrpSpPr/>
                <p:nvPr/>
              </p:nvGrpSpPr>
              <p:grpSpPr>
                <a:xfrm rot="2700000">
                  <a:off x="6276708" y="3706680"/>
                  <a:ext cx="766786" cy="766786"/>
                  <a:chOff x="3052763" y="1803400"/>
                  <a:chExt cx="2273300" cy="2273300"/>
                </a:xfrm>
              </p:grpSpPr>
              <p:sp>
                <p:nvSpPr>
                  <p:cNvPr id="122" name="直角三角形 12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3" name="直角三角形 12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4" name="直角三角形 123"/>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5" name="直角三角形 12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2" name="组合 111"/>
                <p:cNvGrpSpPr/>
                <p:nvPr/>
              </p:nvGrpSpPr>
              <p:grpSpPr>
                <a:xfrm rot="2700000">
                  <a:off x="6820088" y="3706680"/>
                  <a:ext cx="766786" cy="766786"/>
                  <a:chOff x="3052763" y="1803400"/>
                  <a:chExt cx="2273300" cy="2273300"/>
                </a:xfrm>
              </p:grpSpPr>
              <p:sp>
                <p:nvSpPr>
                  <p:cNvPr id="118" name="直角三角形 117"/>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9" name="直角三角形 118"/>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0" name="直角三角形 119"/>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1" name="直角三角形 120"/>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13" name="组合 112"/>
                <p:cNvGrpSpPr/>
                <p:nvPr/>
              </p:nvGrpSpPr>
              <p:grpSpPr>
                <a:xfrm rot="2700000">
                  <a:off x="7361107" y="3706679"/>
                  <a:ext cx="766786" cy="766786"/>
                  <a:chOff x="3052763" y="1803400"/>
                  <a:chExt cx="2273300" cy="2273300"/>
                </a:xfrm>
              </p:grpSpPr>
              <p:sp>
                <p:nvSpPr>
                  <p:cNvPr id="114" name="直角三角形 11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5" name="直角三角形 11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6" name="直角三角形 115"/>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7" name="直角三角形 11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97" name="文本框 91"/>
              <p:cNvSpPr txBox="1"/>
              <p:nvPr/>
            </p:nvSpPr>
            <p:spPr>
              <a:xfrm>
                <a:off x="2811556" y="1997333"/>
                <a:ext cx="1031438" cy="1046682"/>
              </a:xfrm>
              <a:prstGeom prst="rect">
                <a:avLst/>
              </a:prstGeom>
              <a:noFill/>
            </p:spPr>
            <p:txBody>
              <a:bodyPr wrap="square" rtlCol="0">
                <a:spAutoFit/>
              </a:bodyPr>
              <a:lstStyle/>
              <a:p>
                <a:pPr algn="ctr"/>
                <a:r>
                  <a:rPr lang="en-US" altLang="zh-CN" sz="4500" dirty="0">
                    <a:solidFill>
                      <a:prstClr val="white">
                        <a:lumMod val="95000"/>
                      </a:prstClr>
                    </a:solidFill>
                    <a:latin typeface="Impact" panose="020B0806030902050204" pitchFamily="34" charset="0"/>
                  </a:rPr>
                  <a:t>01</a:t>
                </a:r>
                <a:endParaRPr lang="zh-CN" altLang="en-US" sz="4500" dirty="0">
                  <a:solidFill>
                    <a:prstClr val="white">
                      <a:lumMod val="95000"/>
                    </a:prstClr>
                  </a:solidFill>
                  <a:latin typeface="Impact" panose="020B0806030902050204" pitchFamily="34" charset="0"/>
                </a:endParaRPr>
              </a:p>
            </p:txBody>
          </p:sp>
        </p:grpSp>
      </p:grpSp>
      <p:grpSp>
        <p:nvGrpSpPr>
          <p:cNvPr id="178" name="组合 177"/>
          <p:cNvGrpSpPr/>
          <p:nvPr/>
        </p:nvGrpSpPr>
        <p:grpSpPr>
          <a:xfrm>
            <a:off x="4585817" y="2842586"/>
            <a:ext cx="2159126" cy="2043517"/>
            <a:chOff x="6113627" y="3670010"/>
            <a:chExt cx="2878459" cy="2725320"/>
          </a:xfrm>
        </p:grpSpPr>
        <p:sp>
          <p:nvSpPr>
            <p:cNvPr id="179" name="矩形 178"/>
            <p:cNvSpPr/>
            <p:nvPr/>
          </p:nvSpPr>
          <p:spPr>
            <a:xfrm rot="2700000">
              <a:off x="6654587" y="4057831"/>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80" name="组合 179"/>
            <p:cNvGrpSpPr/>
            <p:nvPr/>
          </p:nvGrpSpPr>
          <p:grpSpPr>
            <a:xfrm>
              <a:off x="6113627" y="3670010"/>
              <a:ext cx="1841260" cy="1840583"/>
              <a:chOff x="6113627" y="3670010"/>
              <a:chExt cx="1841260" cy="1840583"/>
            </a:xfrm>
          </p:grpSpPr>
          <p:grpSp>
            <p:nvGrpSpPr>
              <p:cNvPr id="181" name="组合 180"/>
              <p:cNvGrpSpPr/>
              <p:nvPr/>
            </p:nvGrpSpPr>
            <p:grpSpPr>
              <a:xfrm>
                <a:off x="6113627" y="3670010"/>
                <a:ext cx="1841260" cy="1840583"/>
                <a:chOff x="3762283" y="4253506"/>
                <a:chExt cx="1585178" cy="1584595"/>
              </a:xfrm>
            </p:grpSpPr>
            <p:grpSp>
              <p:nvGrpSpPr>
                <p:cNvPr id="183" name="组合 182"/>
                <p:cNvGrpSpPr/>
                <p:nvPr/>
              </p:nvGrpSpPr>
              <p:grpSpPr>
                <a:xfrm rot="2700000">
                  <a:off x="3762283" y="4253508"/>
                  <a:ext cx="509201" cy="509202"/>
                  <a:chOff x="3052763" y="1803400"/>
                  <a:chExt cx="2273300" cy="2273300"/>
                </a:xfrm>
                <a:effectLst/>
              </p:grpSpPr>
              <p:sp>
                <p:nvSpPr>
                  <p:cNvPr id="259" name="直角三角形 25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0" name="直角三角形 25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1" name="直角三角形 260"/>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2" name="直角三角形 26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84" name="组合 183"/>
                <p:cNvGrpSpPr/>
                <p:nvPr/>
              </p:nvGrpSpPr>
              <p:grpSpPr>
                <a:xfrm rot="2700000">
                  <a:off x="4123055" y="4253507"/>
                  <a:ext cx="509201" cy="509202"/>
                  <a:chOff x="3052763" y="1803400"/>
                  <a:chExt cx="2273300" cy="2273300"/>
                </a:xfrm>
                <a:effectLst/>
              </p:grpSpPr>
              <p:sp>
                <p:nvSpPr>
                  <p:cNvPr id="255" name="直角三角形 254"/>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6" name="直角三角形 255"/>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7" name="直角三角形 256"/>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8" name="直角三角形 257"/>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85" name="组合 184"/>
                <p:cNvGrpSpPr/>
                <p:nvPr/>
              </p:nvGrpSpPr>
              <p:grpSpPr>
                <a:xfrm rot="2700000">
                  <a:off x="4481079" y="4253506"/>
                  <a:ext cx="509201" cy="509202"/>
                  <a:chOff x="3052763" y="1803400"/>
                  <a:chExt cx="2273300" cy="2273300"/>
                </a:xfrm>
                <a:effectLst/>
              </p:grpSpPr>
              <p:sp>
                <p:nvSpPr>
                  <p:cNvPr id="251" name="直角三角形 250"/>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2" name="直角三角形 251"/>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3" name="直角三角形 252"/>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4" name="直角三角形 253"/>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86" name="组合 185"/>
                <p:cNvGrpSpPr/>
                <p:nvPr/>
              </p:nvGrpSpPr>
              <p:grpSpPr>
                <a:xfrm rot="2700000">
                  <a:off x="4838259" y="4253506"/>
                  <a:ext cx="509201" cy="509202"/>
                  <a:chOff x="3052763" y="1803400"/>
                  <a:chExt cx="2273300" cy="2273300"/>
                </a:xfrm>
                <a:effectLst/>
              </p:grpSpPr>
              <p:sp>
                <p:nvSpPr>
                  <p:cNvPr id="247" name="直角三角形 24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8" name="直角三角形 24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9" name="直角三角形 248"/>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0" name="直角三角形 24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87" name="组合 186"/>
                <p:cNvGrpSpPr/>
                <p:nvPr/>
              </p:nvGrpSpPr>
              <p:grpSpPr>
                <a:xfrm rot="2700000">
                  <a:off x="3762283" y="4612625"/>
                  <a:ext cx="509201" cy="509202"/>
                  <a:chOff x="3052763" y="1803400"/>
                  <a:chExt cx="2273300" cy="2273300"/>
                </a:xfrm>
                <a:effectLst/>
              </p:grpSpPr>
              <p:sp>
                <p:nvSpPr>
                  <p:cNvPr id="243" name="直角三角形 242"/>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4" name="直角三角形 243"/>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5" name="直角三角形 244"/>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6" name="直角三角形 245"/>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88" name="组合 187"/>
                <p:cNvGrpSpPr/>
                <p:nvPr/>
              </p:nvGrpSpPr>
              <p:grpSpPr>
                <a:xfrm rot="2700000">
                  <a:off x="4123055" y="4612624"/>
                  <a:ext cx="509201" cy="509202"/>
                  <a:chOff x="3052763" y="1803400"/>
                  <a:chExt cx="2273300" cy="2273300"/>
                </a:xfrm>
                <a:effectLst/>
              </p:grpSpPr>
              <p:sp>
                <p:nvSpPr>
                  <p:cNvPr id="239" name="直角三角形 23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0" name="直角三角形 23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1" name="直角三角形 240"/>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2" name="直角三角形 24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89" name="组合 188"/>
                <p:cNvGrpSpPr/>
                <p:nvPr/>
              </p:nvGrpSpPr>
              <p:grpSpPr>
                <a:xfrm rot="2700000">
                  <a:off x="4481079" y="4612623"/>
                  <a:ext cx="509201" cy="509202"/>
                  <a:chOff x="3052763" y="1803400"/>
                  <a:chExt cx="2273300" cy="2273300"/>
                </a:xfrm>
                <a:effectLst/>
              </p:grpSpPr>
              <p:sp>
                <p:nvSpPr>
                  <p:cNvPr id="235" name="直角三角形 234"/>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6" name="直角三角形 235"/>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7" name="直角三角形 236"/>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8" name="直角三角形 237"/>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90" name="组合 189"/>
                <p:cNvGrpSpPr/>
                <p:nvPr/>
              </p:nvGrpSpPr>
              <p:grpSpPr>
                <a:xfrm rot="2700000">
                  <a:off x="4838259" y="4612623"/>
                  <a:ext cx="509201" cy="509202"/>
                  <a:chOff x="3052763" y="1803400"/>
                  <a:chExt cx="2273300" cy="2273300"/>
                </a:xfrm>
                <a:effectLst/>
              </p:grpSpPr>
              <p:sp>
                <p:nvSpPr>
                  <p:cNvPr id="231" name="直角三角形 230"/>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2" name="直角三角形 231"/>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3" name="直角三角形 232"/>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4" name="直角三角形 233"/>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91" name="组合 190"/>
                <p:cNvGrpSpPr/>
                <p:nvPr/>
              </p:nvGrpSpPr>
              <p:grpSpPr>
                <a:xfrm rot="2700000">
                  <a:off x="3762283" y="4969783"/>
                  <a:ext cx="509201" cy="509202"/>
                  <a:chOff x="3052763" y="1803400"/>
                  <a:chExt cx="2273300" cy="2273300"/>
                </a:xfrm>
                <a:effectLst/>
              </p:grpSpPr>
              <p:sp>
                <p:nvSpPr>
                  <p:cNvPr id="227" name="直角三角形 22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8" name="直角三角形 22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9" name="直角三角形 228"/>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0" name="直角三角形 22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92" name="组合 191"/>
                <p:cNvGrpSpPr/>
                <p:nvPr/>
              </p:nvGrpSpPr>
              <p:grpSpPr>
                <a:xfrm rot="2700000">
                  <a:off x="4123055" y="4969782"/>
                  <a:ext cx="509201" cy="509202"/>
                  <a:chOff x="3052763" y="1803400"/>
                  <a:chExt cx="2273300" cy="2273300"/>
                </a:xfrm>
                <a:effectLst/>
              </p:grpSpPr>
              <p:sp>
                <p:nvSpPr>
                  <p:cNvPr id="223" name="直角三角形 222"/>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4" name="直角三角形 223"/>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5" name="直角三角形 224"/>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6" name="直角三角形 225"/>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93" name="组合 192"/>
                <p:cNvGrpSpPr/>
                <p:nvPr/>
              </p:nvGrpSpPr>
              <p:grpSpPr>
                <a:xfrm rot="2700000">
                  <a:off x="4481079" y="4969781"/>
                  <a:ext cx="509201" cy="509202"/>
                  <a:chOff x="3052763" y="1803400"/>
                  <a:chExt cx="2273300" cy="2273300"/>
                </a:xfrm>
                <a:effectLst/>
              </p:grpSpPr>
              <p:sp>
                <p:nvSpPr>
                  <p:cNvPr id="219" name="直角三角形 21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0" name="直角三角形 21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1" name="直角三角形 220"/>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2" name="直角三角形 22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94" name="组合 193"/>
                <p:cNvGrpSpPr/>
                <p:nvPr/>
              </p:nvGrpSpPr>
              <p:grpSpPr>
                <a:xfrm rot="2700000">
                  <a:off x="4838259" y="4969781"/>
                  <a:ext cx="509201" cy="509202"/>
                  <a:chOff x="3052763" y="1803400"/>
                  <a:chExt cx="2273300" cy="2273300"/>
                </a:xfrm>
                <a:effectLst/>
              </p:grpSpPr>
              <p:sp>
                <p:nvSpPr>
                  <p:cNvPr id="215" name="直角三角形 214"/>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6" name="直角三角形 215"/>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7" name="直角三角形 216"/>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8" name="直角三角形 217"/>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95" name="组合 194"/>
                <p:cNvGrpSpPr/>
                <p:nvPr/>
              </p:nvGrpSpPr>
              <p:grpSpPr>
                <a:xfrm rot="2700000">
                  <a:off x="3762283" y="5328900"/>
                  <a:ext cx="509201" cy="509202"/>
                  <a:chOff x="3052763" y="1803400"/>
                  <a:chExt cx="2273300" cy="2273300"/>
                </a:xfrm>
                <a:effectLst/>
              </p:grpSpPr>
              <p:sp>
                <p:nvSpPr>
                  <p:cNvPr id="211" name="直角三角形 210"/>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2" name="直角三角形 211"/>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3" name="直角三角形 212"/>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4" name="直角三角形 213"/>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96" name="组合 195"/>
                <p:cNvGrpSpPr/>
                <p:nvPr/>
              </p:nvGrpSpPr>
              <p:grpSpPr>
                <a:xfrm rot="2700000">
                  <a:off x="4123055" y="5328899"/>
                  <a:ext cx="509201" cy="509202"/>
                  <a:chOff x="3052763" y="1803400"/>
                  <a:chExt cx="2273300" cy="2273300"/>
                </a:xfrm>
                <a:effectLst/>
              </p:grpSpPr>
              <p:sp>
                <p:nvSpPr>
                  <p:cNvPr id="207" name="直角三角形 20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8" name="直角三角形 20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9" name="直角三角形 208"/>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0" name="直角三角形 20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97" name="组合 196"/>
                <p:cNvGrpSpPr/>
                <p:nvPr/>
              </p:nvGrpSpPr>
              <p:grpSpPr>
                <a:xfrm rot="2700000">
                  <a:off x="4481079" y="5328898"/>
                  <a:ext cx="509201" cy="509202"/>
                  <a:chOff x="3052763" y="1803400"/>
                  <a:chExt cx="2273300" cy="2273300"/>
                </a:xfrm>
                <a:effectLst/>
              </p:grpSpPr>
              <p:sp>
                <p:nvSpPr>
                  <p:cNvPr id="203" name="直角三角形 202"/>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4" name="直角三角形 203"/>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5" name="直角三角形 204"/>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6" name="直角三角形 205"/>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98" name="组合 197"/>
                <p:cNvGrpSpPr/>
                <p:nvPr/>
              </p:nvGrpSpPr>
              <p:grpSpPr>
                <a:xfrm rot="2700000">
                  <a:off x="4838259" y="5328898"/>
                  <a:ext cx="509201" cy="509202"/>
                  <a:chOff x="3052763" y="1803400"/>
                  <a:chExt cx="2273300" cy="2273300"/>
                </a:xfrm>
                <a:effectLst/>
              </p:grpSpPr>
              <p:sp>
                <p:nvSpPr>
                  <p:cNvPr id="199" name="直角三角形 19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0" name="直角三角形 19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1" name="直角三角形 200"/>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2" name="直角三角形 20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182" name="文本框 742"/>
              <p:cNvSpPr txBox="1"/>
              <p:nvPr/>
            </p:nvSpPr>
            <p:spPr>
              <a:xfrm>
                <a:off x="6338136" y="4094640"/>
                <a:ext cx="1362980" cy="1046682"/>
              </a:xfrm>
              <a:prstGeom prst="rect">
                <a:avLst/>
              </a:prstGeom>
              <a:noFill/>
            </p:spPr>
            <p:txBody>
              <a:bodyPr wrap="square" rtlCol="0">
                <a:spAutoFit/>
              </a:bodyPr>
              <a:lstStyle/>
              <a:p>
                <a:pPr algn="ctr"/>
                <a:r>
                  <a:rPr lang="en-US" altLang="zh-CN" sz="4500" dirty="0">
                    <a:solidFill>
                      <a:prstClr val="white">
                        <a:lumMod val="95000"/>
                      </a:prstClr>
                    </a:solidFill>
                    <a:latin typeface="Impact" panose="020B0806030902050204" pitchFamily="34" charset="0"/>
                  </a:rPr>
                  <a:t>04</a:t>
                </a:r>
                <a:endParaRPr lang="zh-CN" altLang="en-US" sz="4500" dirty="0">
                  <a:solidFill>
                    <a:prstClr val="white">
                      <a:lumMod val="95000"/>
                    </a:prstClr>
                  </a:solidFill>
                  <a:latin typeface="Impact" panose="020B0806030902050204" pitchFamily="34" charset="0"/>
                </a:endParaRPr>
              </a:p>
            </p:txBody>
          </p:sp>
        </p:grpSp>
      </p:grpSp>
      <p:grpSp>
        <p:nvGrpSpPr>
          <p:cNvPr id="263" name="组合 262"/>
          <p:cNvGrpSpPr/>
          <p:nvPr/>
        </p:nvGrpSpPr>
        <p:grpSpPr>
          <a:xfrm>
            <a:off x="1601283" y="2850344"/>
            <a:ext cx="2148617" cy="2038437"/>
            <a:chOff x="2444797" y="3680356"/>
            <a:chExt cx="2864449" cy="2718545"/>
          </a:xfrm>
        </p:grpSpPr>
        <p:sp>
          <p:nvSpPr>
            <p:cNvPr id="264" name="矩形 263"/>
            <p:cNvSpPr/>
            <p:nvPr/>
          </p:nvSpPr>
          <p:spPr>
            <a:xfrm rot="2700000">
              <a:off x="2971416" y="4061072"/>
              <a:ext cx="2187623"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265" name="组合 264"/>
            <p:cNvGrpSpPr/>
            <p:nvPr/>
          </p:nvGrpSpPr>
          <p:grpSpPr>
            <a:xfrm>
              <a:off x="2444797" y="3680356"/>
              <a:ext cx="1846121" cy="1832789"/>
              <a:chOff x="2444797" y="3680356"/>
              <a:chExt cx="1846121" cy="1832789"/>
            </a:xfrm>
          </p:grpSpPr>
          <p:grpSp>
            <p:nvGrpSpPr>
              <p:cNvPr id="266" name="组合 265"/>
              <p:cNvGrpSpPr/>
              <p:nvPr/>
            </p:nvGrpSpPr>
            <p:grpSpPr>
              <a:xfrm>
                <a:off x="2444797" y="3680356"/>
                <a:ext cx="1846121" cy="1832789"/>
                <a:chOff x="6901278" y="4253508"/>
                <a:chExt cx="1589363" cy="1577885"/>
              </a:xfrm>
              <a:effectLst/>
            </p:grpSpPr>
            <p:grpSp>
              <p:nvGrpSpPr>
                <p:cNvPr id="268" name="组合 267"/>
                <p:cNvGrpSpPr/>
                <p:nvPr/>
              </p:nvGrpSpPr>
              <p:grpSpPr>
                <a:xfrm rot="2700000">
                  <a:off x="6901278" y="4253508"/>
                  <a:ext cx="509201" cy="509202"/>
                  <a:chOff x="3052763" y="1803400"/>
                  <a:chExt cx="2273300" cy="2273300"/>
                </a:xfrm>
              </p:grpSpPr>
              <p:sp>
                <p:nvSpPr>
                  <p:cNvPr id="344" name="直角三角形 34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45" name="直角三角形 34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46" name="直角三角形 345"/>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47" name="直角三角形 34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69" name="组合 268"/>
                <p:cNvGrpSpPr/>
                <p:nvPr/>
              </p:nvGrpSpPr>
              <p:grpSpPr>
                <a:xfrm rot="2700000">
                  <a:off x="7262170" y="4253508"/>
                  <a:ext cx="509201" cy="509202"/>
                  <a:chOff x="3052763" y="1803400"/>
                  <a:chExt cx="2273300" cy="2273300"/>
                </a:xfrm>
              </p:grpSpPr>
              <p:sp>
                <p:nvSpPr>
                  <p:cNvPr id="340" name="直角三角形 339"/>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41" name="直角三角形 340"/>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42" name="直角三角形 341"/>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43" name="直角三角形 342"/>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70" name="组合 269"/>
                <p:cNvGrpSpPr/>
                <p:nvPr/>
              </p:nvGrpSpPr>
              <p:grpSpPr>
                <a:xfrm rot="2700000">
                  <a:off x="7620389" y="4253508"/>
                  <a:ext cx="509201" cy="509202"/>
                  <a:chOff x="3052763" y="1803400"/>
                  <a:chExt cx="2273300" cy="2273300"/>
                </a:xfrm>
              </p:grpSpPr>
              <p:sp>
                <p:nvSpPr>
                  <p:cNvPr id="336" name="直角三角形 335"/>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37" name="直角三角形 336"/>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38" name="直角三角形 337"/>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39" name="直角三角形 338"/>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71" name="组合 270"/>
                <p:cNvGrpSpPr/>
                <p:nvPr/>
              </p:nvGrpSpPr>
              <p:grpSpPr>
                <a:xfrm rot="2700000">
                  <a:off x="7981438" y="4253508"/>
                  <a:ext cx="509201" cy="509202"/>
                  <a:chOff x="3052763" y="1803400"/>
                  <a:chExt cx="2273300" cy="2273300"/>
                </a:xfrm>
              </p:grpSpPr>
              <p:sp>
                <p:nvSpPr>
                  <p:cNvPr id="332" name="直角三角形 33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33" name="直角三角形 33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34" name="直角三角形 333"/>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35" name="直角三角形 33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72" name="组合 271"/>
                <p:cNvGrpSpPr/>
                <p:nvPr/>
              </p:nvGrpSpPr>
              <p:grpSpPr>
                <a:xfrm rot="2700000">
                  <a:off x="6901279" y="4609151"/>
                  <a:ext cx="509201" cy="509202"/>
                  <a:chOff x="3052763" y="1803400"/>
                  <a:chExt cx="2273300" cy="2273300"/>
                </a:xfrm>
              </p:grpSpPr>
              <p:sp>
                <p:nvSpPr>
                  <p:cNvPr id="328" name="直角三角形 327"/>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29" name="直角三角形 328"/>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30" name="直角三角形 329"/>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31" name="直角三角形 330"/>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73" name="组合 272"/>
                <p:cNvGrpSpPr/>
                <p:nvPr/>
              </p:nvGrpSpPr>
              <p:grpSpPr>
                <a:xfrm rot="2700000">
                  <a:off x="7262171" y="4609151"/>
                  <a:ext cx="509201" cy="509202"/>
                  <a:chOff x="3052763" y="1803400"/>
                  <a:chExt cx="2273300" cy="2273300"/>
                </a:xfrm>
              </p:grpSpPr>
              <p:sp>
                <p:nvSpPr>
                  <p:cNvPr id="324" name="直角三角形 32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25" name="直角三角形 32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26" name="直角三角形 325"/>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27" name="直角三角形 32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74" name="组合 273"/>
                <p:cNvGrpSpPr/>
                <p:nvPr/>
              </p:nvGrpSpPr>
              <p:grpSpPr>
                <a:xfrm rot="2700000">
                  <a:off x="7620390" y="4609151"/>
                  <a:ext cx="509201" cy="509202"/>
                  <a:chOff x="3052763" y="1803400"/>
                  <a:chExt cx="2273300" cy="2273300"/>
                </a:xfrm>
              </p:grpSpPr>
              <p:sp>
                <p:nvSpPr>
                  <p:cNvPr id="320" name="直角三角形 319"/>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21" name="直角三角形 320"/>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22" name="直角三角形 321"/>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23" name="直角三角形 322"/>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75" name="组合 274"/>
                <p:cNvGrpSpPr/>
                <p:nvPr/>
              </p:nvGrpSpPr>
              <p:grpSpPr>
                <a:xfrm rot="2700000">
                  <a:off x="7981439" y="4609151"/>
                  <a:ext cx="509201" cy="509202"/>
                  <a:chOff x="3052763" y="1803400"/>
                  <a:chExt cx="2273300" cy="2273300"/>
                </a:xfrm>
              </p:grpSpPr>
              <p:sp>
                <p:nvSpPr>
                  <p:cNvPr id="316" name="直角三角形 315"/>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17" name="直角三角形 316"/>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18" name="直角三角形 317"/>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19" name="直角三角形 318"/>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76" name="组合 275"/>
                <p:cNvGrpSpPr/>
                <p:nvPr/>
              </p:nvGrpSpPr>
              <p:grpSpPr>
                <a:xfrm rot="2700000">
                  <a:off x="6901278" y="4966549"/>
                  <a:ext cx="509201" cy="509202"/>
                  <a:chOff x="3052763" y="1803400"/>
                  <a:chExt cx="2273300" cy="2273300"/>
                </a:xfrm>
              </p:grpSpPr>
              <p:sp>
                <p:nvSpPr>
                  <p:cNvPr id="312" name="直角三角形 31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13" name="直角三角形 31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14" name="直角三角形 313"/>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15" name="直角三角形 31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77" name="组合 276"/>
                <p:cNvGrpSpPr/>
                <p:nvPr/>
              </p:nvGrpSpPr>
              <p:grpSpPr>
                <a:xfrm rot="2700000">
                  <a:off x="7262170" y="4966549"/>
                  <a:ext cx="509201" cy="509202"/>
                  <a:chOff x="3052763" y="1803400"/>
                  <a:chExt cx="2273300" cy="2273300"/>
                </a:xfrm>
              </p:grpSpPr>
              <p:sp>
                <p:nvSpPr>
                  <p:cNvPr id="308" name="直角三角形 307"/>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09" name="直角三角形 308"/>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10" name="直角三角形 309"/>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11" name="直角三角形 310"/>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78" name="组合 277"/>
                <p:cNvGrpSpPr/>
                <p:nvPr/>
              </p:nvGrpSpPr>
              <p:grpSpPr>
                <a:xfrm rot="2700000">
                  <a:off x="7620389" y="4966549"/>
                  <a:ext cx="509201" cy="509202"/>
                  <a:chOff x="3052763" y="1803400"/>
                  <a:chExt cx="2273300" cy="2273300"/>
                </a:xfrm>
              </p:grpSpPr>
              <p:sp>
                <p:nvSpPr>
                  <p:cNvPr id="304" name="直角三角形 30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05" name="直角三角形 30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06" name="直角三角形 305"/>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07" name="直角三角形 30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79" name="组合 278"/>
                <p:cNvGrpSpPr/>
                <p:nvPr/>
              </p:nvGrpSpPr>
              <p:grpSpPr>
                <a:xfrm rot="2700000">
                  <a:off x="7981438" y="4966549"/>
                  <a:ext cx="509201" cy="509202"/>
                  <a:chOff x="3052763" y="1803400"/>
                  <a:chExt cx="2273300" cy="2273300"/>
                </a:xfrm>
              </p:grpSpPr>
              <p:sp>
                <p:nvSpPr>
                  <p:cNvPr id="300" name="直角三角形 299"/>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01" name="直角三角形 300"/>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02" name="直角三角形 301"/>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03" name="直角三角形 302"/>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80" name="组合 279"/>
                <p:cNvGrpSpPr/>
                <p:nvPr/>
              </p:nvGrpSpPr>
              <p:grpSpPr>
                <a:xfrm rot="2700000">
                  <a:off x="6901279" y="5322192"/>
                  <a:ext cx="509201" cy="509202"/>
                  <a:chOff x="3052763" y="1803400"/>
                  <a:chExt cx="2273300" cy="2273300"/>
                </a:xfrm>
              </p:grpSpPr>
              <p:sp>
                <p:nvSpPr>
                  <p:cNvPr id="296" name="直角三角形 295"/>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97" name="直角三角形 296"/>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98" name="直角三角形 297"/>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99" name="直角三角形 298"/>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81" name="组合 280"/>
                <p:cNvGrpSpPr/>
                <p:nvPr/>
              </p:nvGrpSpPr>
              <p:grpSpPr>
                <a:xfrm rot="2700000">
                  <a:off x="7262171" y="5322192"/>
                  <a:ext cx="509201" cy="509202"/>
                  <a:chOff x="3052763" y="1803400"/>
                  <a:chExt cx="2273300" cy="2273300"/>
                </a:xfrm>
              </p:grpSpPr>
              <p:sp>
                <p:nvSpPr>
                  <p:cNvPr id="292" name="直角三角形 29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93" name="直角三角形 29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94" name="直角三角形 293"/>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95" name="直角三角形 29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82" name="组合 281"/>
                <p:cNvGrpSpPr/>
                <p:nvPr/>
              </p:nvGrpSpPr>
              <p:grpSpPr>
                <a:xfrm rot="2700000">
                  <a:off x="7620390" y="5322192"/>
                  <a:ext cx="509201" cy="509202"/>
                  <a:chOff x="3052763" y="1803400"/>
                  <a:chExt cx="2273300" cy="2273300"/>
                </a:xfrm>
              </p:grpSpPr>
              <p:sp>
                <p:nvSpPr>
                  <p:cNvPr id="288" name="直角三角形 287"/>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89" name="直角三角形 288"/>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90" name="直角三角形 289"/>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91" name="直角三角形 290"/>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83" name="组合 282"/>
                <p:cNvGrpSpPr/>
                <p:nvPr/>
              </p:nvGrpSpPr>
              <p:grpSpPr>
                <a:xfrm rot="2700000">
                  <a:off x="7981439" y="5322192"/>
                  <a:ext cx="509201" cy="509202"/>
                  <a:chOff x="3052763" y="1803400"/>
                  <a:chExt cx="2273300" cy="2273300"/>
                </a:xfrm>
              </p:grpSpPr>
              <p:sp>
                <p:nvSpPr>
                  <p:cNvPr id="284" name="直角三角形 28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85" name="直角三角形 28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86" name="直角三角形 285"/>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87" name="直角三角形 28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267" name="文本框 743"/>
              <p:cNvSpPr txBox="1"/>
              <p:nvPr/>
            </p:nvSpPr>
            <p:spPr>
              <a:xfrm>
                <a:off x="2636161" y="4082857"/>
                <a:ext cx="1468719" cy="1046682"/>
              </a:xfrm>
              <a:prstGeom prst="rect">
                <a:avLst/>
              </a:prstGeom>
              <a:noFill/>
            </p:spPr>
            <p:txBody>
              <a:bodyPr wrap="square" rtlCol="0">
                <a:spAutoFit/>
              </a:bodyPr>
              <a:lstStyle/>
              <a:p>
                <a:pPr algn="ctr"/>
                <a:r>
                  <a:rPr lang="en-US" altLang="zh-CN" sz="4500" dirty="0">
                    <a:solidFill>
                      <a:prstClr val="white">
                        <a:lumMod val="95000"/>
                      </a:prstClr>
                    </a:solidFill>
                    <a:latin typeface="Impact" panose="020B0806030902050204" pitchFamily="34" charset="0"/>
                  </a:rPr>
                  <a:t>03</a:t>
                </a:r>
                <a:endParaRPr lang="zh-CN" altLang="en-US" sz="4500" dirty="0">
                  <a:solidFill>
                    <a:prstClr val="white">
                      <a:lumMod val="95000"/>
                    </a:prstClr>
                  </a:solidFill>
                  <a:latin typeface="Impact" panose="020B0806030902050204" pitchFamily="34" charset="0"/>
                </a:endParaRPr>
              </a:p>
            </p:txBody>
          </p:sp>
        </p:grpSp>
      </p:grpSp>
      <p:grpSp>
        <p:nvGrpSpPr>
          <p:cNvPr id="348" name="组合 347"/>
          <p:cNvGrpSpPr/>
          <p:nvPr/>
        </p:nvGrpSpPr>
        <p:grpSpPr>
          <a:xfrm>
            <a:off x="3076663" y="1307866"/>
            <a:ext cx="2160899" cy="2060885"/>
            <a:chOff x="4245698" y="1623243"/>
            <a:chExt cx="2880824" cy="2748482"/>
          </a:xfrm>
        </p:grpSpPr>
        <p:sp>
          <p:nvSpPr>
            <p:cNvPr id="349" name="矩形 348"/>
            <p:cNvSpPr/>
            <p:nvPr/>
          </p:nvSpPr>
          <p:spPr>
            <a:xfrm rot="2700000">
              <a:off x="4789023" y="2034226"/>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350" name="组合 349"/>
            <p:cNvGrpSpPr/>
            <p:nvPr/>
          </p:nvGrpSpPr>
          <p:grpSpPr>
            <a:xfrm>
              <a:off x="4245698" y="1623243"/>
              <a:ext cx="1840110" cy="1848987"/>
              <a:chOff x="4245698" y="1623243"/>
              <a:chExt cx="1840110" cy="1848987"/>
            </a:xfrm>
          </p:grpSpPr>
          <p:grpSp>
            <p:nvGrpSpPr>
              <p:cNvPr id="351" name="组合 350"/>
              <p:cNvGrpSpPr/>
              <p:nvPr/>
            </p:nvGrpSpPr>
            <p:grpSpPr>
              <a:xfrm>
                <a:off x="4245698" y="1623243"/>
                <a:ext cx="1832564" cy="1848987"/>
                <a:chOff x="2194319" y="3933570"/>
                <a:chExt cx="1577691" cy="1591830"/>
              </a:xfrm>
              <a:effectLst/>
            </p:grpSpPr>
            <p:grpSp>
              <p:nvGrpSpPr>
                <p:cNvPr id="355" name="组合 354"/>
                <p:cNvGrpSpPr/>
                <p:nvPr/>
              </p:nvGrpSpPr>
              <p:grpSpPr>
                <a:xfrm rot="2700000">
                  <a:off x="2194319" y="3933570"/>
                  <a:ext cx="509201" cy="509202"/>
                  <a:chOff x="3052763" y="1803400"/>
                  <a:chExt cx="2273300" cy="2273300"/>
                </a:xfrm>
              </p:grpSpPr>
              <p:sp>
                <p:nvSpPr>
                  <p:cNvPr id="431" name="直角三角形 43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32" name="直角三角形 43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33" name="直角三角形 43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34" name="直角三角形 43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56" name="组合 355"/>
                <p:cNvGrpSpPr/>
                <p:nvPr/>
              </p:nvGrpSpPr>
              <p:grpSpPr>
                <a:xfrm rot="2700000">
                  <a:off x="2548534" y="3933570"/>
                  <a:ext cx="509201" cy="509202"/>
                  <a:chOff x="3052763" y="1803400"/>
                  <a:chExt cx="2273300" cy="2273300"/>
                </a:xfrm>
              </p:grpSpPr>
              <p:sp>
                <p:nvSpPr>
                  <p:cNvPr id="427" name="直角三角形 42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28" name="直角三角形 42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29" name="直角三角形 42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30" name="直角三角形 42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57" name="组合 356"/>
                <p:cNvGrpSpPr/>
                <p:nvPr/>
              </p:nvGrpSpPr>
              <p:grpSpPr>
                <a:xfrm rot="2700000">
                  <a:off x="2908594" y="3933570"/>
                  <a:ext cx="509201" cy="509202"/>
                  <a:chOff x="3052763" y="1803400"/>
                  <a:chExt cx="2273300" cy="2273300"/>
                </a:xfrm>
              </p:grpSpPr>
              <p:sp>
                <p:nvSpPr>
                  <p:cNvPr id="423" name="直角三角形 42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24" name="直角三角形 42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25" name="直角三角形 42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26" name="直角三角形 42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58" name="组合 357"/>
                <p:cNvGrpSpPr/>
                <p:nvPr/>
              </p:nvGrpSpPr>
              <p:grpSpPr>
                <a:xfrm rot="2700000">
                  <a:off x="3262808" y="3933570"/>
                  <a:ext cx="509201" cy="509202"/>
                  <a:chOff x="3052763" y="1803400"/>
                  <a:chExt cx="2273300" cy="2273300"/>
                </a:xfrm>
              </p:grpSpPr>
              <p:sp>
                <p:nvSpPr>
                  <p:cNvPr id="419" name="直角三角形 41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20" name="直角三角形 41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21" name="直角三角形 42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22" name="直角三角形 42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59" name="组合 358"/>
                <p:cNvGrpSpPr/>
                <p:nvPr/>
              </p:nvGrpSpPr>
              <p:grpSpPr>
                <a:xfrm rot="2700000">
                  <a:off x="2194319" y="4295521"/>
                  <a:ext cx="509201" cy="509202"/>
                  <a:chOff x="3052763" y="1803400"/>
                  <a:chExt cx="2273300" cy="2273300"/>
                </a:xfrm>
              </p:grpSpPr>
              <p:sp>
                <p:nvSpPr>
                  <p:cNvPr id="415" name="直角三角形 41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16" name="直角三角形 41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17" name="直角三角形 41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18" name="直角三角形 41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60" name="组合 359"/>
                <p:cNvGrpSpPr/>
                <p:nvPr/>
              </p:nvGrpSpPr>
              <p:grpSpPr>
                <a:xfrm rot="2700000">
                  <a:off x="2548534" y="4295521"/>
                  <a:ext cx="509201" cy="509202"/>
                  <a:chOff x="3052763" y="1803400"/>
                  <a:chExt cx="2273300" cy="2273300"/>
                </a:xfrm>
              </p:grpSpPr>
              <p:sp>
                <p:nvSpPr>
                  <p:cNvPr id="411" name="直角三角形 41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12" name="直角三角形 41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13" name="直角三角形 41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14" name="直角三角形 41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61" name="组合 360"/>
                <p:cNvGrpSpPr/>
                <p:nvPr/>
              </p:nvGrpSpPr>
              <p:grpSpPr>
                <a:xfrm rot="2700000">
                  <a:off x="2908594" y="4295521"/>
                  <a:ext cx="509201" cy="509202"/>
                  <a:chOff x="3052763" y="1803400"/>
                  <a:chExt cx="2273300" cy="2273300"/>
                </a:xfrm>
              </p:grpSpPr>
              <p:sp>
                <p:nvSpPr>
                  <p:cNvPr id="407" name="直角三角形 40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8" name="直角三角形 40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9" name="直角三角形 40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10" name="直角三角形 40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62" name="组合 361"/>
                <p:cNvGrpSpPr/>
                <p:nvPr/>
              </p:nvGrpSpPr>
              <p:grpSpPr>
                <a:xfrm rot="2700000">
                  <a:off x="3262808" y="4295521"/>
                  <a:ext cx="509201" cy="509202"/>
                  <a:chOff x="3052763" y="1803400"/>
                  <a:chExt cx="2273300" cy="2273300"/>
                </a:xfrm>
              </p:grpSpPr>
              <p:sp>
                <p:nvSpPr>
                  <p:cNvPr id="403" name="直角三角形 40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4" name="直角三角形 40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5" name="直角三角形 40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6" name="直角三角形 40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63" name="组合 362"/>
                <p:cNvGrpSpPr/>
                <p:nvPr/>
              </p:nvGrpSpPr>
              <p:grpSpPr>
                <a:xfrm rot="2700000">
                  <a:off x="2194319" y="4654248"/>
                  <a:ext cx="509201" cy="509202"/>
                  <a:chOff x="3052763" y="1803400"/>
                  <a:chExt cx="2273300" cy="2273300"/>
                </a:xfrm>
              </p:grpSpPr>
              <p:sp>
                <p:nvSpPr>
                  <p:cNvPr id="399" name="直角三角形 39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0" name="直角三角形 39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1" name="直角三角形 40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2" name="直角三角形 40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64" name="组合 363"/>
                <p:cNvGrpSpPr/>
                <p:nvPr/>
              </p:nvGrpSpPr>
              <p:grpSpPr>
                <a:xfrm rot="2700000">
                  <a:off x="2548534" y="4654248"/>
                  <a:ext cx="509201" cy="509202"/>
                  <a:chOff x="3052763" y="1803400"/>
                  <a:chExt cx="2273300" cy="2273300"/>
                </a:xfrm>
              </p:grpSpPr>
              <p:sp>
                <p:nvSpPr>
                  <p:cNvPr id="395" name="直角三角形 39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96" name="直角三角形 39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97" name="直角三角形 39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98" name="直角三角形 39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65" name="组合 364"/>
                <p:cNvGrpSpPr/>
                <p:nvPr/>
              </p:nvGrpSpPr>
              <p:grpSpPr>
                <a:xfrm rot="2700000">
                  <a:off x="2908594" y="4654248"/>
                  <a:ext cx="509201" cy="509202"/>
                  <a:chOff x="3052763" y="1803400"/>
                  <a:chExt cx="2273300" cy="2273300"/>
                </a:xfrm>
              </p:grpSpPr>
              <p:sp>
                <p:nvSpPr>
                  <p:cNvPr id="391" name="直角三角形 39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92" name="直角三角形 39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93" name="直角三角形 39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94" name="直角三角形 39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66" name="组合 365"/>
                <p:cNvGrpSpPr/>
                <p:nvPr/>
              </p:nvGrpSpPr>
              <p:grpSpPr>
                <a:xfrm rot="2700000">
                  <a:off x="3262808" y="4654248"/>
                  <a:ext cx="509201" cy="509202"/>
                  <a:chOff x="3052763" y="1803400"/>
                  <a:chExt cx="2273300" cy="2273300"/>
                </a:xfrm>
              </p:grpSpPr>
              <p:sp>
                <p:nvSpPr>
                  <p:cNvPr id="387" name="直角三角形 38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88" name="直角三角形 38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89" name="直角三角形 38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90" name="直角三角形 38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67" name="组合 366"/>
                <p:cNvGrpSpPr/>
                <p:nvPr/>
              </p:nvGrpSpPr>
              <p:grpSpPr>
                <a:xfrm rot="2700000">
                  <a:off x="2194319" y="5016199"/>
                  <a:ext cx="509201" cy="509202"/>
                  <a:chOff x="3052763" y="1803400"/>
                  <a:chExt cx="2273300" cy="2273300"/>
                </a:xfrm>
              </p:grpSpPr>
              <p:sp>
                <p:nvSpPr>
                  <p:cNvPr id="383" name="直角三角形 38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84" name="直角三角形 38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85" name="直角三角形 38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86" name="直角三角形 38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68" name="组合 367"/>
                <p:cNvGrpSpPr/>
                <p:nvPr/>
              </p:nvGrpSpPr>
              <p:grpSpPr>
                <a:xfrm rot="2700000">
                  <a:off x="2548534" y="5016199"/>
                  <a:ext cx="509201" cy="509202"/>
                  <a:chOff x="3052763" y="1803400"/>
                  <a:chExt cx="2273300" cy="2273300"/>
                </a:xfrm>
              </p:grpSpPr>
              <p:sp>
                <p:nvSpPr>
                  <p:cNvPr id="379" name="直角三角形 37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80" name="直角三角形 37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81" name="直角三角形 38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82" name="直角三角形 38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69" name="组合 368"/>
                <p:cNvGrpSpPr/>
                <p:nvPr/>
              </p:nvGrpSpPr>
              <p:grpSpPr>
                <a:xfrm rot="2700000">
                  <a:off x="2908594" y="5016199"/>
                  <a:ext cx="509201" cy="509202"/>
                  <a:chOff x="3052763" y="1803400"/>
                  <a:chExt cx="2273300" cy="2273300"/>
                </a:xfrm>
              </p:grpSpPr>
              <p:sp>
                <p:nvSpPr>
                  <p:cNvPr id="375" name="直角三角形 37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76" name="直角三角形 37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77" name="直角三角形 37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78" name="直角三角形 37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70" name="组合 369"/>
                <p:cNvGrpSpPr/>
                <p:nvPr/>
              </p:nvGrpSpPr>
              <p:grpSpPr>
                <a:xfrm rot="2700000">
                  <a:off x="3262808" y="5016199"/>
                  <a:ext cx="509201" cy="509202"/>
                  <a:chOff x="3052763" y="1803400"/>
                  <a:chExt cx="2273300" cy="2273300"/>
                </a:xfrm>
              </p:grpSpPr>
              <p:sp>
                <p:nvSpPr>
                  <p:cNvPr id="371" name="直角三角形 37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72" name="直角三角形 37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73" name="直角三角形 37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74" name="直角三角形 37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352" name="文本框 747"/>
              <p:cNvSpPr txBox="1"/>
              <p:nvPr/>
            </p:nvSpPr>
            <p:spPr>
              <a:xfrm>
                <a:off x="4673325" y="2774065"/>
                <a:ext cx="1041061" cy="430986"/>
              </a:xfrm>
              <a:prstGeom prst="rect">
                <a:avLst/>
              </a:prstGeom>
              <a:noFill/>
            </p:spPr>
            <p:txBody>
              <a:bodyPr wrap="square" rtlCol="0">
                <a:spAutoFit/>
              </a:bodyPr>
              <a:lstStyle/>
              <a:p>
                <a:pPr algn="ctr"/>
                <a:r>
                  <a:rPr lang="en-US" altLang="zh-CN" sz="1500" dirty="0">
                    <a:solidFill>
                      <a:prstClr val="white">
                        <a:lumMod val="95000"/>
                      </a:prstClr>
                    </a:solidFill>
                    <a:latin typeface="时尚中黑简体" panose="01010104010101010101" pitchFamily="2" charset="-122"/>
                    <a:ea typeface="时尚中黑简体" panose="01010104010101010101" pitchFamily="2" charset="-122"/>
                  </a:rPr>
                  <a:t>STEP</a:t>
                </a:r>
                <a:endParaRPr lang="zh-CN" altLang="en-US" sz="1500" dirty="0">
                  <a:solidFill>
                    <a:prstClr val="white">
                      <a:lumMod val="95000"/>
                    </a:prstClr>
                  </a:solidFill>
                  <a:latin typeface="时尚中黑简体" panose="01010104010101010101" pitchFamily="2" charset="-122"/>
                  <a:ea typeface="时尚中黑简体" panose="01010104010101010101" pitchFamily="2" charset="-122"/>
                </a:endParaRPr>
              </a:p>
            </p:txBody>
          </p:sp>
          <p:sp>
            <p:nvSpPr>
              <p:cNvPr id="353" name="文本框 724"/>
              <p:cNvSpPr txBox="1"/>
              <p:nvPr/>
            </p:nvSpPr>
            <p:spPr>
              <a:xfrm>
                <a:off x="4293369" y="1902489"/>
                <a:ext cx="1792439" cy="331022"/>
              </a:xfrm>
              <a:prstGeom prst="rect">
                <a:avLst/>
              </a:prstGeom>
              <a:noFill/>
            </p:spPr>
            <p:txBody>
              <a:bodyPr wrap="square" rtlCol="0">
                <a:spAutoFit/>
              </a:bodyPr>
              <a:lstStyle/>
              <a:p>
                <a:pPr algn="ctr"/>
                <a:r>
                  <a:rPr lang="zh-CN" altLang="en-US" sz="1013" dirty="0">
                    <a:solidFill>
                      <a:srgbClr val="E87071"/>
                    </a:solidFill>
                    <a:latin typeface="微软雅黑" panose="020B0503020204020204" pitchFamily="34" charset="-122"/>
                    <a:ea typeface="微软雅黑" panose="020B0503020204020204" pitchFamily="34" charset="-122"/>
                  </a:rPr>
                  <a:t>Add a title</a:t>
                </a:r>
              </a:p>
            </p:txBody>
          </p:sp>
          <p:sp>
            <p:nvSpPr>
              <p:cNvPr id="354" name="文本框 113"/>
              <p:cNvSpPr txBox="1"/>
              <p:nvPr/>
            </p:nvSpPr>
            <p:spPr>
              <a:xfrm>
                <a:off x="4445392" y="2167593"/>
                <a:ext cx="1411666" cy="677264"/>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grpSp>
        <p:nvGrpSpPr>
          <p:cNvPr id="435" name="组合 434"/>
          <p:cNvGrpSpPr/>
          <p:nvPr/>
        </p:nvGrpSpPr>
        <p:grpSpPr>
          <a:xfrm>
            <a:off x="6090603" y="1307866"/>
            <a:ext cx="2154284" cy="2061083"/>
            <a:chOff x="7926925" y="1623243"/>
            <a:chExt cx="2872005" cy="2748746"/>
          </a:xfrm>
        </p:grpSpPr>
        <p:sp>
          <p:nvSpPr>
            <p:cNvPr id="436" name="矩形 435"/>
            <p:cNvSpPr/>
            <p:nvPr/>
          </p:nvSpPr>
          <p:spPr>
            <a:xfrm rot="2700000">
              <a:off x="8461431" y="2034490"/>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437" name="组合 436"/>
            <p:cNvGrpSpPr/>
            <p:nvPr/>
          </p:nvGrpSpPr>
          <p:grpSpPr>
            <a:xfrm>
              <a:off x="7926925" y="1623243"/>
              <a:ext cx="1840689" cy="1848987"/>
              <a:chOff x="7926925" y="1623243"/>
              <a:chExt cx="1840689" cy="1848987"/>
            </a:xfrm>
          </p:grpSpPr>
          <p:grpSp>
            <p:nvGrpSpPr>
              <p:cNvPr id="438" name="组合 437"/>
              <p:cNvGrpSpPr/>
              <p:nvPr/>
            </p:nvGrpSpPr>
            <p:grpSpPr>
              <a:xfrm>
                <a:off x="7926925" y="1623243"/>
                <a:ext cx="1832564" cy="1848987"/>
                <a:chOff x="2194319" y="3933570"/>
                <a:chExt cx="1577691" cy="1591830"/>
              </a:xfrm>
              <a:effectLst/>
            </p:grpSpPr>
            <p:grpSp>
              <p:nvGrpSpPr>
                <p:cNvPr id="441" name="组合 440"/>
                <p:cNvGrpSpPr/>
                <p:nvPr/>
              </p:nvGrpSpPr>
              <p:grpSpPr>
                <a:xfrm rot="2700000">
                  <a:off x="2194319" y="3933570"/>
                  <a:ext cx="509201" cy="509202"/>
                  <a:chOff x="3052763" y="1803400"/>
                  <a:chExt cx="2273300" cy="2273300"/>
                </a:xfrm>
              </p:grpSpPr>
              <p:sp>
                <p:nvSpPr>
                  <p:cNvPr id="517" name="直角三角形 51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18" name="直角三角形 51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19" name="直角三角形 51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20" name="直角三角形 51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42" name="组合 441"/>
                <p:cNvGrpSpPr/>
                <p:nvPr/>
              </p:nvGrpSpPr>
              <p:grpSpPr>
                <a:xfrm rot="2700000">
                  <a:off x="2548534" y="3933570"/>
                  <a:ext cx="509201" cy="509202"/>
                  <a:chOff x="3052763" y="1803400"/>
                  <a:chExt cx="2273300" cy="2273300"/>
                </a:xfrm>
              </p:grpSpPr>
              <p:sp>
                <p:nvSpPr>
                  <p:cNvPr id="513" name="直角三角形 51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14" name="直角三角形 51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15" name="直角三角形 51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16" name="直角三角形 51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43" name="组合 442"/>
                <p:cNvGrpSpPr/>
                <p:nvPr/>
              </p:nvGrpSpPr>
              <p:grpSpPr>
                <a:xfrm rot="2700000">
                  <a:off x="2908594" y="3933570"/>
                  <a:ext cx="509201" cy="509202"/>
                  <a:chOff x="3052763" y="1803400"/>
                  <a:chExt cx="2273300" cy="2273300"/>
                </a:xfrm>
              </p:grpSpPr>
              <p:sp>
                <p:nvSpPr>
                  <p:cNvPr id="509" name="直角三角形 50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10" name="直角三角形 50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11" name="直角三角形 51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12" name="直角三角形 51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44" name="组合 443"/>
                <p:cNvGrpSpPr/>
                <p:nvPr/>
              </p:nvGrpSpPr>
              <p:grpSpPr>
                <a:xfrm rot="2700000">
                  <a:off x="3262808" y="3933570"/>
                  <a:ext cx="509201" cy="509202"/>
                  <a:chOff x="3052763" y="1803400"/>
                  <a:chExt cx="2273300" cy="2273300"/>
                </a:xfrm>
              </p:grpSpPr>
              <p:sp>
                <p:nvSpPr>
                  <p:cNvPr id="505" name="直角三角形 50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06" name="直角三角形 50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07" name="直角三角形 50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08" name="直角三角形 50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45" name="组合 444"/>
                <p:cNvGrpSpPr/>
                <p:nvPr/>
              </p:nvGrpSpPr>
              <p:grpSpPr>
                <a:xfrm rot="2700000">
                  <a:off x="2194319" y="4295521"/>
                  <a:ext cx="509201" cy="509202"/>
                  <a:chOff x="3052763" y="1803400"/>
                  <a:chExt cx="2273300" cy="2273300"/>
                </a:xfrm>
              </p:grpSpPr>
              <p:sp>
                <p:nvSpPr>
                  <p:cNvPr id="501" name="直角三角形 50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02" name="直角三角形 50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03" name="直角三角形 50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04" name="直角三角形 50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46" name="组合 445"/>
                <p:cNvGrpSpPr/>
                <p:nvPr/>
              </p:nvGrpSpPr>
              <p:grpSpPr>
                <a:xfrm rot="2700000">
                  <a:off x="2548534" y="4295521"/>
                  <a:ext cx="509201" cy="509202"/>
                  <a:chOff x="3052763" y="1803400"/>
                  <a:chExt cx="2273300" cy="2273300"/>
                </a:xfrm>
              </p:grpSpPr>
              <p:sp>
                <p:nvSpPr>
                  <p:cNvPr id="497" name="直角三角形 49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98" name="直角三角形 49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99" name="直角三角形 49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00" name="直角三角形 49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47" name="组合 446"/>
                <p:cNvGrpSpPr/>
                <p:nvPr/>
              </p:nvGrpSpPr>
              <p:grpSpPr>
                <a:xfrm rot="2700000">
                  <a:off x="2908594" y="4295521"/>
                  <a:ext cx="509201" cy="509202"/>
                  <a:chOff x="3052763" y="1803400"/>
                  <a:chExt cx="2273300" cy="2273300"/>
                </a:xfrm>
              </p:grpSpPr>
              <p:sp>
                <p:nvSpPr>
                  <p:cNvPr id="493" name="直角三角形 49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94" name="直角三角形 49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95" name="直角三角形 49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96" name="直角三角形 49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48" name="组合 447"/>
                <p:cNvGrpSpPr/>
                <p:nvPr/>
              </p:nvGrpSpPr>
              <p:grpSpPr>
                <a:xfrm rot="2700000">
                  <a:off x="3262808" y="4295521"/>
                  <a:ext cx="509201" cy="509202"/>
                  <a:chOff x="3052763" y="1803400"/>
                  <a:chExt cx="2273300" cy="2273300"/>
                </a:xfrm>
              </p:grpSpPr>
              <p:sp>
                <p:nvSpPr>
                  <p:cNvPr id="489" name="直角三角形 48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90" name="直角三角形 48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91" name="直角三角形 49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92" name="直角三角形 49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49" name="组合 448"/>
                <p:cNvGrpSpPr/>
                <p:nvPr/>
              </p:nvGrpSpPr>
              <p:grpSpPr>
                <a:xfrm rot="2700000">
                  <a:off x="2194319" y="4654248"/>
                  <a:ext cx="509201" cy="509202"/>
                  <a:chOff x="3052763" y="1803400"/>
                  <a:chExt cx="2273300" cy="2273300"/>
                </a:xfrm>
              </p:grpSpPr>
              <p:sp>
                <p:nvSpPr>
                  <p:cNvPr id="485" name="直角三角形 48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86" name="直角三角形 48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87" name="直角三角形 48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88" name="直角三角形 48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50" name="组合 449"/>
                <p:cNvGrpSpPr/>
                <p:nvPr/>
              </p:nvGrpSpPr>
              <p:grpSpPr>
                <a:xfrm rot="2700000">
                  <a:off x="2548534" y="4654248"/>
                  <a:ext cx="509201" cy="509202"/>
                  <a:chOff x="3052763" y="1803400"/>
                  <a:chExt cx="2273300" cy="2273300"/>
                </a:xfrm>
              </p:grpSpPr>
              <p:sp>
                <p:nvSpPr>
                  <p:cNvPr id="481" name="直角三角形 48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82" name="直角三角形 48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83" name="直角三角形 48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84" name="直角三角形 48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51" name="组合 450"/>
                <p:cNvGrpSpPr/>
                <p:nvPr/>
              </p:nvGrpSpPr>
              <p:grpSpPr>
                <a:xfrm rot="2700000">
                  <a:off x="2908594" y="4654248"/>
                  <a:ext cx="509201" cy="509202"/>
                  <a:chOff x="3052763" y="1803400"/>
                  <a:chExt cx="2273300" cy="2273300"/>
                </a:xfrm>
              </p:grpSpPr>
              <p:sp>
                <p:nvSpPr>
                  <p:cNvPr id="477" name="直角三角形 47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78" name="直角三角形 47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79" name="直角三角形 47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80" name="直角三角形 47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52" name="组合 451"/>
                <p:cNvGrpSpPr/>
                <p:nvPr/>
              </p:nvGrpSpPr>
              <p:grpSpPr>
                <a:xfrm rot="2700000">
                  <a:off x="3262808" y="4654248"/>
                  <a:ext cx="509201" cy="509202"/>
                  <a:chOff x="3052763" y="1803400"/>
                  <a:chExt cx="2273300" cy="2273300"/>
                </a:xfrm>
              </p:grpSpPr>
              <p:sp>
                <p:nvSpPr>
                  <p:cNvPr id="473" name="直角三角形 47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74" name="直角三角形 47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75" name="直角三角形 47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76" name="直角三角形 47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53" name="组合 452"/>
                <p:cNvGrpSpPr/>
                <p:nvPr/>
              </p:nvGrpSpPr>
              <p:grpSpPr>
                <a:xfrm rot="2700000">
                  <a:off x="2194319" y="5016199"/>
                  <a:ext cx="509201" cy="509202"/>
                  <a:chOff x="3052763" y="1803400"/>
                  <a:chExt cx="2273300" cy="2273300"/>
                </a:xfrm>
              </p:grpSpPr>
              <p:sp>
                <p:nvSpPr>
                  <p:cNvPr id="469" name="直角三角形 46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70" name="直角三角形 46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71" name="直角三角形 47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72" name="直角三角形 47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54" name="组合 453"/>
                <p:cNvGrpSpPr/>
                <p:nvPr/>
              </p:nvGrpSpPr>
              <p:grpSpPr>
                <a:xfrm rot="2700000">
                  <a:off x="2548534" y="5016199"/>
                  <a:ext cx="509201" cy="509202"/>
                  <a:chOff x="3052763" y="1803400"/>
                  <a:chExt cx="2273300" cy="2273300"/>
                </a:xfrm>
              </p:grpSpPr>
              <p:sp>
                <p:nvSpPr>
                  <p:cNvPr id="465" name="直角三角形 46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66" name="直角三角形 46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67" name="直角三角形 46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68" name="直角三角形 46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55" name="组合 454"/>
                <p:cNvGrpSpPr/>
                <p:nvPr/>
              </p:nvGrpSpPr>
              <p:grpSpPr>
                <a:xfrm rot="2700000">
                  <a:off x="2908594" y="5016199"/>
                  <a:ext cx="509201" cy="509202"/>
                  <a:chOff x="3052763" y="1803400"/>
                  <a:chExt cx="2273300" cy="2273300"/>
                </a:xfrm>
              </p:grpSpPr>
              <p:sp>
                <p:nvSpPr>
                  <p:cNvPr id="461" name="直角三角形 46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62" name="直角三角形 46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63" name="直角三角形 46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64" name="直角三角形 46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56" name="组合 455"/>
                <p:cNvGrpSpPr/>
                <p:nvPr/>
              </p:nvGrpSpPr>
              <p:grpSpPr>
                <a:xfrm rot="2700000">
                  <a:off x="3262808" y="5016199"/>
                  <a:ext cx="509201" cy="509202"/>
                  <a:chOff x="3052763" y="1803400"/>
                  <a:chExt cx="2273300" cy="2273300"/>
                </a:xfrm>
              </p:grpSpPr>
              <p:sp>
                <p:nvSpPr>
                  <p:cNvPr id="457" name="直角三角形 45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58" name="直角三角形 45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59" name="直角三角形 45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60" name="直角三角形 45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439" name="文本框 740"/>
              <p:cNvSpPr txBox="1"/>
              <p:nvPr/>
            </p:nvSpPr>
            <p:spPr>
              <a:xfrm>
                <a:off x="7975175" y="1902629"/>
                <a:ext cx="1792439" cy="331022"/>
              </a:xfrm>
              <a:prstGeom prst="rect">
                <a:avLst/>
              </a:prstGeom>
              <a:noFill/>
            </p:spPr>
            <p:txBody>
              <a:bodyPr wrap="square" rtlCol="0">
                <a:spAutoFit/>
              </a:bodyPr>
              <a:lstStyle/>
              <a:p>
                <a:pPr algn="ctr"/>
                <a:r>
                  <a:rPr lang="zh-CN" altLang="en-US" sz="1013" dirty="0">
                    <a:solidFill>
                      <a:srgbClr val="FFB850"/>
                    </a:solidFill>
                    <a:latin typeface="微软雅黑" panose="020B0503020204020204" pitchFamily="34" charset="-122"/>
                    <a:ea typeface="微软雅黑" panose="020B0503020204020204" pitchFamily="34" charset="-122"/>
                  </a:rPr>
                  <a:t>Add a title</a:t>
                </a:r>
              </a:p>
            </p:txBody>
          </p:sp>
          <p:sp>
            <p:nvSpPr>
              <p:cNvPr id="440" name="文本框 113"/>
              <p:cNvSpPr txBox="1"/>
              <p:nvPr/>
            </p:nvSpPr>
            <p:spPr>
              <a:xfrm>
                <a:off x="8179616" y="2196053"/>
                <a:ext cx="1411666" cy="677264"/>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grpSp>
        <p:nvGrpSpPr>
          <p:cNvPr id="521" name="组合 520"/>
          <p:cNvGrpSpPr/>
          <p:nvPr/>
        </p:nvGrpSpPr>
        <p:grpSpPr>
          <a:xfrm>
            <a:off x="3095192" y="2829015"/>
            <a:ext cx="2142369" cy="2064456"/>
            <a:chOff x="4270402" y="3651911"/>
            <a:chExt cx="2856120" cy="2753245"/>
          </a:xfrm>
        </p:grpSpPr>
        <p:sp>
          <p:nvSpPr>
            <p:cNvPr id="522" name="矩形 521"/>
            <p:cNvSpPr/>
            <p:nvPr/>
          </p:nvSpPr>
          <p:spPr>
            <a:xfrm rot="2700000">
              <a:off x="4789023" y="4067657"/>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523" name="组合 522"/>
            <p:cNvGrpSpPr/>
            <p:nvPr/>
          </p:nvGrpSpPr>
          <p:grpSpPr>
            <a:xfrm>
              <a:off x="4270402" y="3651911"/>
              <a:ext cx="1842022" cy="1848987"/>
              <a:chOff x="4270402" y="3651911"/>
              <a:chExt cx="1842022" cy="1848987"/>
            </a:xfrm>
          </p:grpSpPr>
          <p:grpSp>
            <p:nvGrpSpPr>
              <p:cNvPr id="524" name="组合 523"/>
              <p:cNvGrpSpPr/>
              <p:nvPr/>
            </p:nvGrpSpPr>
            <p:grpSpPr>
              <a:xfrm>
                <a:off x="4270402" y="3651911"/>
                <a:ext cx="1832564" cy="1848987"/>
                <a:chOff x="2194319" y="3933570"/>
                <a:chExt cx="1577691" cy="1591830"/>
              </a:xfrm>
              <a:effectLst/>
            </p:grpSpPr>
            <p:grpSp>
              <p:nvGrpSpPr>
                <p:cNvPr id="527" name="组合 526"/>
                <p:cNvGrpSpPr/>
                <p:nvPr/>
              </p:nvGrpSpPr>
              <p:grpSpPr>
                <a:xfrm rot="2700000">
                  <a:off x="2194319" y="3933570"/>
                  <a:ext cx="509201" cy="509202"/>
                  <a:chOff x="3052763" y="1803400"/>
                  <a:chExt cx="2273300" cy="2273300"/>
                </a:xfrm>
              </p:grpSpPr>
              <p:sp>
                <p:nvSpPr>
                  <p:cNvPr id="603" name="直角三角形 60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04" name="直角三角形 60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05" name="直角三角形 60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06" name="直角三角形 60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28" name="组合 527"/>
                <p:cNvGrpSpPr/>
                <p:nvPr/>
              </p:nvGrpSpPr>
              <p:grpSpPr>
                <a:xfrm rot="2700000">
                  <a:off x="2548534" y="3933570"/>
                  <a:ext cx="509201" cy="509202"/>
                  <a:chOff x="3052763" y="1803400"/>
                  <a:chExt cx="2273300" cy="2273300"/>
                </a:xfrm>
              </p:grpSpPr>
              <p:sp>
                <p:nvSpPr>
                  <p:cNvPr id="599" name="直角三角形 59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00" name="直角三角形 59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01" name="直角三角形 60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02" name="直角三角形 60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29" name="组合 528"/>
                <p:cNvGrpSpPr/>
                <p:nvPr/>
              </p:nvGrpSpPr>
              <p:grpSpPr>
                <a:xfrm rot="2700000">
                  <a:off x="2908594" y="3933570"/>
                  <a:ext cx="509201" cy="509202"/>
                  <a:chOff x="3052763" y="1803400"/>
                  <a:chExt cx="2273300" cy="2273300"/>
                </a:xfrm>
              </p:grpSpPr>
              <p:sp>
                <p:nvSpPr>
                  <p:cNvPr id="595" name="直角三角形 59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96" name="直角三角形 59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97" name="直角三角形 59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98" name="直角三角形 59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30" name="组合 529"/>
                <p:cNvGrpSpPr/>
                <p:nvPr/>
              </p:nvGrpSpPr>
              <p:grpSpPr>
                <a:xfrm rot="2700000">
                  <a:off x="3262808" y="3933570"/>
                  <a:ext cx="509201" cy="509202"/>
                  <a:chOff x="3052763" y="1803400"/>
                  <a:chExt cx="2273300" cy="2273300"/>
                </a:xfrm>
              </p:grpSpPr>
              <p:sp>
                <p:nvSpPr>
                  <p:cNvPr id="591" name="直角三角形 59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92" name="直角三角形 59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93" name="直角三角形 59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94" name="直角三角形 59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31" name="组合 530"/>
                <p:cNvGrpSpPr/>
                <p:nvPr/>
              </p:nvGrpSpPr>
              <p:grpSpPr>
                <a:xfrm rot="2700000">
                  <a:off x="2194319" y="4295521"/>
                  <a:ext cx="509201" cy="509202"/>
                  <a:chOff x="3052763" y="1803400"/>
                  <a:chExt cx="2273300" cy="2273300"/>
                </a:xfrm>
              </p:grpSpPr>
              <p:sp>
                <p:nvSpPr>
                  <p:cNvPr id="587" name="直角三角形 58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88" name="直角三角形 58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89" name="直角三角形 58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90" name="直角三角形 58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32" name="组合 531"/>
                <p:cNvGrpSpPr/>
                <p:nvPr/>
              </p:nvGrpSpPr>
              <p:grpSpPr>
                <a:xfrm rot="2700000">
                  <a:off x="2548534" y="4295521"/>
                  <a:ext cx="509201" cy="509202"/>
                  <a:chOff x="3052763" y="1803400"/>
                  <a:chExt cx="2273300" cy="2273300"/>
                </a:xfrm>
              </p:grpSpPr>
              <p:sp>
                <p:nvSpPr>
                  <p:cNvPr id="583" name="直角三角形 58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84" name="直角三角形 58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85" name="直角三角形 58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86" name="直角三角形 58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33" name="组合 532"/>
                <p:cNvGrpSpPr/>
                <p:nvPr/>
              </p:nvGrpSpPr>
              <p:grpSpPr>
                <a:xfrm rot="2700000">
                  <a:off x="2908594" y="4295521"/>
                  <a:ext cx="509201" cy="509202"/>
                  <a:chOff x="3052763" y="1803400"/>
                  <a:chExt cx="2273300" cy="2273300"/>
                </a:xfrm>
              </p:grpSpPr>
              <p:sp>
                <p:nvSpPr>
                  <p:cNvPr id="579" name="直角三角形 57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80" name="直角三角形 57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81" name="直角三角形 58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82" name="直角三角形 58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34" name="组合 533"/>
                <p:cNvGrpSpPr/>
                <p:nvPr/>
              </p:nvGrpSpPr>
              <p:grpSpPr>
                <a:xfrm rot="2700000">
                  <a:off x="3262808" y="4295521"/>
                  <a:ext cx="509201" cy="509202"/>
                  <a:chOff x="3052763" y="1803400"/>
                  <a:chExt cx="2273300" cy="2273300"/>
                </a:xfrm>
              </p:grpSpPr>
              <p:sp>
                <p:nvSpPr>
                  <p:cNvPr id="575" name="直角三角形 57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76" name="直角三角形 57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77" name="直角三角形 57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78" name="直角三角形 57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35" name="组合 534"/>
                <p:cNvGrpSpPr/>
                <p:nvPr/>
              </p:nvGrpSpPr>
              <p:grpSpPr>
                <a:xfrm rot="2700000">
                  <a:off x="2194319" y="4654248"/>
                  <a:ext cx="509201" cy="509202"/>
                  <a:chOff x="3052763" y="1803400"/>
                  <a:chExt cx="2273300" cy="2273300"/>
                </a:xfrm>
              </p:grpSpPr>
              <p:sp>
                <p:nvSpPr>
                  <p:cNvPr id="571" name="直角三角形 57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72" name="直角三角形 57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73" name="直角三角形 57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74" name="直角三角形 57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36" name="组合 535"/>
                <p:cNvGrpSpPr/>
                <p:nvPr/>
              </p:nvGrpSpPr>
              <p:grpSpPr>
                <a:xfrm rot="2700000">
                  <a:off x="2548534" y="4654248"/>
                  <a:ext cx="509201" cy="509202"/>
                  <a:chOff x="3052763" y="1803400"/>
                  <a:chExt cx="2273300" cy="2273300"/>
                </a:xfrm>
              </p:grpSpPr>
              <p:sp>
                <p:nvSpPr>
                  <p:cNvPr id="567" name="直角三角形 56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68" name="直角三角形 56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69" name="直角三角形 56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70" name="直角三角形 56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37" name="组合 536"/>
                <p:cNvGrpSpPr/>
                <p:nvPr/>
              </p:nvGrpSpPr>
              <p:grpSpPr>
                <a:xfrm rot="2700000">
                  <a:off x="2908594" y="4654248"/>
                  <a:ext cx="509201" cy="509202"/>
                  <a:chOff x="3052763" y="1803400"/>
                  <a:chExt cx="2273300" cy="2273300"/>
                </a:xfrm>
              </p:grpSpPr>
              <p:sp>
                <p:nvSpPr>
                  <p:cNvPr id="563" name="直角三角形 56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64" name="直角三角形 56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65" name="直角三角形 56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66" name="直角三角形 56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38" name="组合 537"/>
                <p:cNvGrpSpPr/>
                <p:nvPr/>
              </p:nvGrpSpPr>
              <p:grpSpPr>
                <a:xfrm rot="2700000">
                  <a:off x="3262808" y="4654248"/>
                  <a:ext cx="509201" cy="509202"/>
                  <a:chOff x="3052763" y="1803400"/>
                  <a:chExt cx="2273300" cy="2273300"/>
                </a:xfrm>
              </p:grpSpPr>
              <p:sp>
                <p:nvSpPr>
                  <p:cNvPr id="559" name="直角三角形 55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60" name="直角三角形 55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61" name="直角三角形 56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62" name="直角三角形 56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39" name="组合 538"/>
                <p:cNvGrpSpPr/>
                <p:nvPr/>
              </p:nvGrpSpPr>
              <p:grpSpPr>
                <a:xfrm rot="2700000">
                  <a:off x="2194319" y="5016199"/>
                  <a:ext cx="509201" cy="509202"/>
                  <a:chOff x="3052763" y="1803400"/>
                  <a:chExt cx="2273300" cy="2273300"/>
                </a:xfrm>
              </p:grpSpPr>
              <p:sp>
                <p:nvSpPr>
                  <p:cNvPr id="555" name="直角三角形 55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56" name="直角三角形 55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57" name="直角三角形 55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58" name="直角三角形 55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40" name="组合 539"/>
                <p:cNvGrpSpPr/>
                <p:nvPr/>
              </p:nvGrpSpPr>
              <p:grpSpPr>
                <a:xfrm rot="2700000">
                  <a:off x="2548534" y="5016199"/>
                  <a:ext cx="509201" cy="509202"/>
                  <a:chOff x="3052763" y="1803400"/>
                  <a:chExt cx="2273300" cy="2273300"/>
                </a:xfrm>
              </p:grpSpPr>
              <p:sp>
                <p:nvSpPr>
                  <p:cNvPr id="551" name="直角三角形 55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52" name="直角三角形 55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53" name="直角三角形 55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54" name="直角三角形 55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41" name="组合 540"/>
                <p:cNvGrpSpPr/>
                <p:nvPr/>
              </p:nvGrpSpPr>
              <p:grpSpPr>
                <a:xfrm rot="2700000">
                  <a:off x="2908594" y="5016199"/>
                  <a:ext cx="509201" cy="509202"/>
                  <a:chOff x="3052763" y="1803400"/>
                  <a:chExt cx="2273300" cy="2273300"/>
                </a:xfrm>
              </p:grpSpPr>
              <p:sp>
                <p:nvSpPr>
                  <p:cNvPr id="547" name="直角三角形 54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48" name="直角三角形 54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49" name="直角三角形 54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50" name="直角三角形 54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42" name="组合 541"/>
                <p:cNvGrpSpPr/>
                <p:nvPr/>
              </p:nvGrpSpPr>
              <p:grpSpPr>
                <a:xfrm rot="2700000">
                  <a:off x="3262808" y="5016199"/>
                  <a:ext cx="509201" cy="509202"/>
                  <a:chOff x="3052763" y="1803400"/>
                  <a:chExt cx="2273300" cy="2273300"/>
                </a:xfrm>
              </p:grpSpPr>
              <p:sp>
                <p:nvSpPr>
                  <p:cNvPr id="543" name="直角三角形 54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44" name="直角三角形 54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45" name="直角三角形 54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46" name="直角三角形 54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525" name="文本框 727"/>
              <p:cNvSpPr txBox="1"/>
              <p:nvPr/>
            </p:nvSpPr>
            <p:spPr>
              <a:xfrm>
                <a:off x="4319985" y="3931932"/>
                <a:ext cx="1792439" cy="331022"/>
              </a:xfrm>
              <a:prstGeom prst="rect">
                <a:avLst/>
              </a:prstGeom>
              <a:noFill/>
            </p:spPr>
            <p:txBody>
              <a:bodyPr wrap="square" rtlCol="0">
                <a:spAutoFit/>
              </a:bodyPr>
              <a:lstStyle/>
              <a:p>
                <a:pPr algn="ctr"/>
                <a:r>
                  <a:rPr lang="zh-CN" altLang="en-US" sz="1013" dirty="0">
                    <a:solidFill>
                      <a:srgbClr val="1A9BA9"/>
                    </a:solidFill>
                    <a:latin typeface="微软雅黑" panose="020B0503020204020204" pitchFamily="34" charset="-122"/>
                    <a:ea typeface="微软雅黑" panose="020B0503020204020204" pitchFamily="34" charset="-122"/>
                  </a:rPr>
                  <a:t>Add a title</a:t>
                </a:r>
              </a:p>
            </p:txBody>
          </p:sp>
          <p:sp>
            <p:nvSpPr>
              <p:cNvPr id="526" name="文本框 113"/>
              <p:cNvSpPr txBox="1"/>
              <p:nvPr/>
            </p:nvSpPr>
            <p:spPr>
              <a:xfrm>
                <a:off x="4443400" y="4208552"/>
                <a:ext cx="1411666" cy="677265"/>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grpSp>
        <p:nvGrpSpPr>
          <p:cNvPr id="607" name="组合 606"/>
          <p:cNvGrpSpPr/>
          <p:nvPr/>
        </p:nvGrpSpPr>
        <p:grpSpPr>
          <a:xfrm>
            <a:off x="6076459" y="2838739"/>
            <a:ext cx="2149776" cy="2044988"/>
            <a:chOff x="7908070" y="3664880"/>
            <a:chExt cx="2865995" cy="2727281"/>
          </a:xfrm>
        </p:grpSpPr>
        <p:sp>
          <p:nvSpPr>
            <p:cNvPr id="608" name="矩形 607"/>
            <p:cNvSpPr/>
            <p:nvPr/>
          </p:nvSpPr>
          <p:spPr>
            <a:xfrm rot="2700000">
              <a:off x="8436566" y="4054662"/>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609" name="组合 608"/>
            <p:cNvGrpSpPr/>
            <p:nvPr/>
          </p:nvGrpSpPr>
          <p:grpSpPr>
            <a:xfrm>
              <a:off x="7908070" y="3664880"/>
              <a:ext cx="1840689" cy="1848987"/>
              <a:chOff x="7908070" y="3664880"/>
              <a:chExt cx="1840689" cy="1848987"/>
            </a:xfrm>
          </p:grpSpPr>
          <p:grpSp>
            <p:nvGrpSpPr>
              <p:cNvPr id="610" name="组合 609"/>
              <p:cNvGrpSpPr/>
              <p:nvPr/>
            </p:nvGrpSpPr>
            <p:grpSpPr>
              <a:xfrm>
                <a:off x="7908070" y="3664880"/>
                <a:ext cx="1832564" cy="1848987"/>
                <a:chOff x="2194319" y="3933570"/>
                <a:chExt cx="1577691" cy="1591830"/>
              </a:xfrm>
              <a:effectLst/>
            </p:grpSpPr>
            <p:grpSp>
              <p:nvGrpSpPr>
                <p:cNvPr id="613" name="组合 612"/>
                <p:cNvGrpSpPr/>
                <p:nvPr/>
              </p:nvGrpSpPr>
              <p:grpSpPr>
                <a:xfrm rot="2700000">
                  <a:off x="2194319" y="3933570"/>
                  <a:ext cx="509201" cy="509202"/>
                  <a:chOff x="3052763" y="1803400"/>
                  <a:chExt cx="2273300" cy="2273300"/>
                </a:xfrm>
              </p:grpSpPr>
              <p:sp>
                <p:nvSpPr>
                  <p:cNvPr id="689" name="直角三角形 68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90" name="直角三角形 68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91" name="直角三角形 69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92" name="直角三角形 69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14" name="组合 613"/>
                <p:cNvGrpSpPr/>
                <p:nvPr/>
              </p:nvGrpSpPr>
              <p:grpSpPr>
                <a:xfrm rot="2700000">
                  <a:off x="2548534" y="3933570"/>
                  <a:ext cx="509201" cy="509202"/>
                  <a:chOff x="3052763" y="1803400"/>
                  <a:chExt cx="2273300" cy="2273300"/>
                </a:xfrm>
              </p:grpSpPr>
              <p:sp>
                <p:nvSpPr>
                  <p:cNvPr id="685" name="直角三角形 68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6" name="直角三角形 68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7" name="直角三角形 68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8" name="直角三角形 68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15" name="组合 614"/>
                <p:cNvGrpSpPr/>
                <p:nvPr/>
              </p:nvGrpSpPr>
              <p:grpSpPr>
                <a:xfrm rot="2700000">
                  <a:off x="2908594" y="3933570"/>
                  <a:ext cx="509201" cy="509202"/>
                  <a:chOff x="3052763" y="1803400"/>
                  <a:chExt cx="2273300" cy="2273300"/>
                </a:xfrm>
              </p:grpSpPr>
              <p:sp>
                <p:nvSpPr>
                  <p:cNvPr id="681" name="直角三角形 68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2" name="直角三角形 68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3" name="直角三角形 68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4" name="直角三角形 68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16" name="组合 615"/>
                <p:cNvGrpSpPr/>
                <p:nvPr/>
              </p:nvGrpSpPr>
              <p:grpSpPr>
                <a:xfrm rot="2700000">
                  <a:off x="3262808" y="3933570"/>
                  <a:ext cx="509201" cy="509202"/>
                  <a:chOff x="3052763" y="1803400"/>
                  <a:chExt cx="2273300" cy="2273300"/>
                </a:xfrm>
              </p:grpSpPr>
              <p:sp>
                <p:nvSpPr>
                  <p:cNvPr id="677" name="直角三角形 67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78" name="直角三角形 67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79" name="直角三角形 67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0" name="直角三角形 67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17" name="组合 616"/>
                <p:cNvGrpSpPr/>
                <p:nvPr/>
              </p:nvGrpSpPr>
              <p:grpSpPr>
                <a:xfrm rot="2700000">
                  <a:off x="2194319" y="4295521"/>
                  <a:ext cx="509201" cy="509202"/>
                  <a:chOff x="3052763" y="1803400"/>
                  <a:chExt cx="2273300" cy="2273300"/>
                </a:xfrm>
              </p:grpSpPr>
              <p:sp>
                <p:nvSpPr>
                  <p:cNvPr id="673" name="直角三角形 67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74" name="直角三角形 67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75" name="直角三角形 67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76" name="直角三角形 67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18" name="组合 617"/>
                <p:cNvGrpSpPr/>
                <p:nvPr/>
              </p:nvGrpSpPr>
              <p:grpSpPr>
                <a:xfrm rot="2700000">
                  <a:off x="2548534" y="4295521"/>
                  <a:ext cx="509201" cy="509202"/>
                  <a:chOff x="3052763" y="1803400"/>
                  <a:chExt cx="2273300" cy="2273300"/>
                </a:xfrm>
              </p:grpSpPr>
              <p:sp>
                <p:nvSpPr>
                  <p:cNvPr id="669" name="直角三角形 66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70" name="直角三角形 66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71" name="直角三角形 67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72" name="直角三角形 67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19" name="组合 618"/>
                <p:cNvGrpSpPr/>
                <p:nvPr/>
              </p:nvGrpSpPr>
              <p:grpSpPr>
                <a:xfrm rot="2700000">
                  <a:off x="2908594" y="4295521"/>
                  <a:ext cx="509201" cy="509202"/>
                  <a:chOff x="3052763" y="1803400"/>
                  <a:chExt cx="2273300" cy="2273300"/>
                </a:xfrm>
              </p:grpSpPr>
              <p:sp>
                <p:nvSpPr>
                  <p:cNvPr id="665" name="直角三角形 66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6" name="直角三角形 66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7" name="直角三角形 66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8" name="直角三角形 66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20" name="组合 619"/>
                <p:cNvGrpSpPr/>
                <p:nvPr/>
              </p:nvGrpSpPr>
              <p:grpSpPr>
                <a:xfrm rot="2700000">
                  <a:off x="3262808" y="4295521"/>
                  <a:ext cx="509201" cy="509202"/>
                  <a:chOff x="3052763" y="1803400"/>
                  <a:chExt cx="2273300" cy="2273300"/>
                </a:xfrm>
              </p:grpSpPr>
              <p:sp>
                <p:nvSpPr>
                  <p:cNvPr id="661" name="直角三角形 66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2" name="直角三角形 66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3" name="直角三角形 66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4" name="直角三角形 66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21" name="组合 620"/>
                <p:cNvGrpSpPr/>
                <p:nvPr/>
              </p:nvGrpSpPr>
              <p:grpSpPr>
                <a:xfrm rot="2700000">
                  <a:off x="2194319" y="4654248"/>
                  <a:ext cx="509201" cy="509202"/>
                  <a:chOff x="3052763" y="1803400"/>
                  <a:chExt cx="2273300" cy="2273300"/>
                </a:xfrm>
              </p:grpSpPr>
              <p:sp>
                <p:nvSpPr>
                  <p:cNvPr id="657" name="直角三角形 65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8" name="直角三角形 65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9" name="直角三角形 65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0" name="直角三角形 65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22" name="组合 621"/>
                <p:cNvGrpSpPr/>
                <p:nvPr/>
              </p:nvGrpSpPr>
              <p:grpSpPr>
                <a:xfrm rot="2700000">
                  <a:off x="2548534" y="4654248"/>
                  <a:ext cx="509201" cy="509202"/>
                  <a:chOff x="3052763" y="1803400"/>
                  <a:chExt cx="2273300" cy="2273300"/>
                </a:xfrm>
              </p:grpSpPr>
              <p:sp>
                <p:nvSpPr>
                  <p:cNvPr id="653" name="直角三角形 65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4" name="直角三角形 65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5" name="直角三角形 65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6" name="直角三角形 65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23" name="组合 622"/>
                <p:cNvGrpSpPr/>
                <p:nvPr/>
              </p:nvGrpSpPr>
              <p:grpSpPr>
                <a:xfrm rot="2700000">
                  <a:off x="2908594" y="4654248"/>
                  <a:ext cx="509201" cy="509202"/>
                  <a:chOff x="3052763" y="1803400"/>
                  <a:chExt cx="2273300" cy="2273300"/>
                </a:xfrm>
              </p:grpSpPr>
              <p:sp>
                <p:nvSpPr>
                  <p:cNvPr id="649" name="直角三角形 64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0" name="直角三角形 64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1" name="直角三角形 65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2" name="直角三角形 65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24" name="组合 623"/>
                <p:cNvGrpSpPr/>
                <p:nvPr/>
              </p:nvGrpSpPr>
              <p:grpSpPr>
                <a:xfrm rot="2700000">
                  <a:off x="3262808" y="4654248"/>
                  <a:ext cx="509201" cy="509202"/>
                  <a:chOff x="3052763" y="1803400"/>
                  <a:chExt cx="2273300" cy="2273300"/>
                </a:xfrm>
              </p:grpSpPr>
              <p:sp>
                <p:nvSpPr>
                  <p:cNvPr id="645" name="直角三角形 64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46" name="直角三角形 64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47" name="直角三角形 64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48" name="直角三角形 64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25" name="组合 624"/>
                <p:cNvGrpSpPr/>
                <p:nvPr/>
              </p:nvGrpSpPr>
              <p:grpSpPr>
                <a:xfrm rot="2700000">
                  <a:off x="2194319" y="5016199"/>
                  <a:ext cx="509201" cy="509202"/>
                  <a:chOff x="3052763" y="1803400"/>
                  <a:chExt cx="2273300" cy="2273300"/>
                </a:xfrm>
              </p:grpSpPr>
              <p:sp>
                <p:nvSpPr>
                  <p:cNvPr id="641" name="直角三角形 64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42" name="直角三角形 64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43" name="直角三角形 64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44" name="直角三角形 64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26" name="组合 625"/>
                <p:cNvGrpSpPr/>
                <p:nvPr/>
              </p:nvGrpSpPr>
              <p:grpSpPr>
                <a:xfrm rot="2700000">
                  <a:off x="2548534" y="5016199"/>
                  <a:ext cx="509201" cy="509202"/>
                  <a:chOff x="3052763" y="1803400"/>
                  <a:chExt cx="2273300" cy="2273300"/>
                </a:xfrm>
              </p:grpSpPr>
              <p:sp>
                <p:nvSpPr>
                  <p:cNvPr id="637" name="直角三角形 63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8" name="直角三角形 63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9" name="直角三角形 63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40" name="直角三角形 63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27" name="组合 626"/>
                <p:cNvGrpSpPr/>
                <p:nvPr/>
              </p:nvGrpSpPr>
              <p:grpSpPr>
                <a:xfrm rot="2700000">
                  <a:off x="2908594" y="5016199"/>
                  <a:ext cx="509201" cy="509202"/>
                  <a:chOff x="3052763" y="1803400"/>
                  <a:chExt cx="2273300" cy="2273300"/>
                </a:xfrm>
              </p:grpSpPr>
              <p:sp>
                <p:nvSpPr>
                  <p:cNvPr id="633" name="直角三角形 63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4" name="直角三角形 63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5" name="直角三角形 63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6" name="直角三角形 63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28" name="组合 627"/>
                <p:cNvGrpSpPr/>
                <p:nvPr/>
              </p:nvGrpSpPr>
              <p:grpSpPr>
                <a:xfrm rot="2700000">
                  <a:off x="3262808" y="5016199"/>
                  <a:ext cx="509201" cy="509202"/>
                  <a:chOff x="3052763" y="1803400"/>
                  <a:chExt cx="2273300" cy="2273300"/>
                </a:xfrm>
              </p:grpSpPr>
              <p:sp>
                <p:nvSpPr>
                  <p:cNvPr id="629" name="直角三角形 62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0" name="直角三角形 62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1" name="直角三角形 63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2" name="直角三角形 63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611" name="文本框 737"/>
              <p:cNvSpPr txBox="1"/>
              <p:nvPr/>
            </p:nvSpPr>
            <p:spPr>
              <a:xfrm>
                <a:off x="7956320" y="3950401"/>
                <a:ext cx="1792439" cy="331022"/>
              </a:xfrm>
              <a:prstGeom prst="rect">
                <a:avLst/>
              </a:prstGeom>
              <a:noFill/>
            </p:spPr>
            <p:txBody>
              <a:bodyPr wrap="square" rtlCol="0">
                <a:spAutoFit/>
              </a:bodyPr>
              <a:lstStyle/>
              <a:p>
                <a:pPr algn="ctr"/>
                <a:r>
                  <a:rPr lang="zh-CN" altLang="en-US" sz="1013" dirty="0">
                    <a:solidFill>
                      <a:srgbClr val="00AF92"/>
                    </a:solidFill>
                    <a:latin typeface="微软雅黑" panose="020B0503020204020204" pitchFamily="34" charset="-122"/>
                    <a:ea typeface="微软雅黑" panose="020B0503020204020204" pitchFamily="34" charset="-122"/>
                  </a:rPr>
                  <a:t>Add a title</a:t>
                </a:r>
              </a:p>
            </p:txBody>
          </p:sp>
          <p:sp>
            <p:nvSpPr>
              <p:cNvPr id="612" name="文本框 113"/>
              <p:cNvSpPr txBox="1"/>
              <p:nvPr/>
            </p:nvSpPr>
            <p:spPr>
              <a:xfrm>
                <a:off x="8132881" y="4246009"/>
                <a:ext cx="1411666" cy="677264"/>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spTree>
    <p:extLst>
      <p:ext uri="{BB962C8B-B14F-4D97-AF65-F5344CB8AC3E}">
        <p14:creationId xmlns:p14="http://schemas.microsoft.com/office/powerpoint/2010/main" val="95366605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1"/>
                                        </p:tgtEl>
                                        <p:attrNameLst>
                                          <p:attrName>style.visibility</p:attrName>
                                        </p:attrNameLst>
                                      </p:cBhvr>
                                      <p:to>
                                        <p:strVal val="visible"/>
                                      </p:to>
                                    </p:set>
                                    <p:animEffect transition="in" filter="fade">
                                      <p:cBhvr>
                                        <p:cTn id="15" dur="500"/>
                                        <p:tgtEl>
                                          <p:spTgt spid="5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fade">
                                      <p:cBhvr>
                                        <p:cTn id="19" dur="500"/>
                                        <p:tgtEl>
                                          <p:spTgt spid="17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35"/>
                                        </p:tgtEl>
                                        <p:attrNameLst>
                                          <p:attrName>style.visibility</p:attrName>
                                        </p:attrNameLst>
                                      </p:cBhvr>
                                      <p:to>
                                        <p:strVal val="visible"/>
                                      </p:to>
                                    </p:set>
                                    <p:animEffect transition="in" filter="fade">
                                      <p:cBhvr>
                                        <p:cTn id="23" dur="500"/>
                                        <p:tgtEl>
                                          <p:spTgt spid="4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8"/>
                                        </p:tgtEl>
                                        <p:attrNameLst>
                                          <p:attrName>style.visibility</p:attrName>
                                        </p:attrNameLst>
                                      </p:cBhvr>
                                      <p:to>
                                        <p:strVal val="visible"/>
                                      </p:to>
                                    </p:set>
                                    <p:animEffect transition="in" filter="fade">
                                      <p:cBhvr>
                                        <p:cTn id="27" dur="500"/>
                                        <p:tgtEl>
                                          <p:spTgt spid="3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3"/>
                                        </p:tgtEl>
                                        <p:attrNameLst>
                                          <p:attrName>style.visibility</p:attrName>
                                        </p:attrNameLst>
                                      </p:cBhvr>
                                      <p:to>
                                        <p:strVal val="visible"/>
                                      </p:to>
                                    </p:set>
                                    <p:animEffect transition="in" filter="fade">
                                      <p:cBhvr>
                                        <p:cTn id="31" dur="500"/>
                                        <p:tgtEl>
                                          <p:spTgt spid="26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07"/>
                                        </p:tgtEl>
                                        <p:attrNameLst>
                                          <p:attrName>style.visibility</p:attrName>
                                        </p:attrNameLst>
                                      </p:cBhvr>
                                      <p:to>
                                        <p:strVal val="visible"/>
                                      </p:to>
                                    </p:set>
                                    <p:animEffect transition="in" filter="fade">
                                      <p:cBhvr>
                                        <p:cTn id="35" dur="500"/>
                                        <p:tgtEl>
                                          <p:spTgt spid="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3" y="0"/>
            <a:ext cx="9132575" cy="5143500"/>
          </a:xfrm>
          <a:prstGeom prst="rect">
            <a:avLst/>
          </a:prstGeom>
        </p:spPr>
      </p:pic>
      <p:sp>
        <p:nvSpPr>
          <p:cNvPr id="5" name="TextBox 6"/>
          <p:cNvSpPr txBox="1">
            <a:spLocks noChangeArrowheads="1"/>
          </p:cNvSpPr>
          <p:nvPr/>
        </p:nvSpPr>
        <p:spPr bwMode="auto">
          <a:xfrm>
            <a:off x="442452" y="3174104"/>
            <a:ext cx="1969808" cy="36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a:lvl2pPr/>
            <a:lvl3pPr/>
            <a:lvl4pPr/>
            <a:lvl5pPr/>
            <a:lvl6pPr/>
            <a:lvl7pPr/>
            <a:lvl8pPr/>
            <a:lvl9pPr/>
          </a:lstStyle>
          <a:p>
            <a:pPr marL="0" lvl="1" algn="ctr"/>
            <a:r>
              <a:rPr lang="zh-CN" altLang="en-US" b="1" dirty="0">
                <a:latin typeface="微软雅黑" pitchFamily="34" charset="-122"/>
                <a:ea typeface="微软雅黑" pitchFamily="34" charset="-122"/>
              </a:rPr>
              <a:t>Title content</a:t>
            </a:r>
          </a:p>
        </p:txBody>
      </p:sp>
      <p:sp>
        <p:nvSpPr>
          <p:cNvPr id="6" name="TextBox 6"/>
          <p:cNvSpPr txBox="1">
            <a:spLocks noChangeArrowheads="1"/>
          </p:cNvSpPr>
          <p:nvPr/>
        </p:nvSpPr>
        <p:spPr bwMode="auto">
          <a:xfrm>
            <a:off x="1954355" y="3174104"/>
            <a:ext cx="1969808" cy="36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a:lvl2pPr/>
            <a:lvl3pPr/>
            <a:lvl4pPr/>
            <a:lvl5pPr/>
            <a:lvl6pPr/>
            <a:lvl7pPr/>
            <a:lvl8pPr/>
            <a:lvl9pPr/>
          </a:lstStyle>
          <a:p>
            <a:pPr marL="0" lvl="1" algn="ctr"/>
            <a:r>
              <a:rPr lang="zh-CN" altLang="en-US" b="1" dirty="0">
                <a:latin typeface="微软雅黑" pitchFamily="34" charset="-122"/>
                <a:ea typeface="微软雅黑" pitchFamily="34" charset="-122"/>
              </a:rPr>
              <a:t>Title content</a:t>
            </a:r>
          </a:p>
        </p:txBody>
      </p:sp>
      <p:sp>
        <p:nvSpPr>
          <p:cNvPr id="7" name="TextBox 6"/>
          <p:cNvSpPr txBox="1">
            <a:spLocks noChangeArrowheads="1"/>
          </p:cNvSpPr>
          <p:nvPr/>
        </p:nvSpPr>
        <p:spPr bwMode="auto">
          <a:xfrm>
            <a:off x="3492271" y="3174104"/>
            <a:ext cx="1969808" cy="36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a:lvl2pPr/>
            <a:lvl3pPr/>
            <a:lvl4pPr/>
            <a:lvl5pPr/>
            <a:lvl6pPr/>
            <a:lvl7pPr/>
            <a:lvl8pPr/>
            <a:lvl9pPr/>
          </a:lstStyle>
          <a:p>
            <a:pPr marL="0" lvl="1" algn="ctr"/>
            <a:r>
              <a:rPr lang="zh-CN" altLang="en-US" b="1" dirty="0">
                <a:latin typeface="微软雅黑" pitchFamily="34" charset="-122"/>
                <a:ea typeface="微软雅黑" pitchFamily="34" charset="-122"/>
              </a:rPr>
              <a:t>Title content</a:t>
            </a:r>
          </a:p>
        </p:txBody>
      </p:sp>
      <p:sp>
        <p:nvSpPr>
          <p:cNvPr id="8" name="TextBox 137"/>
          <p:cNvSpPr txBox="1">
            <a:spLocks noChangeArrowheads="1"/>
          </p:cNvSpPr>
          <p:nvPr/>
        </p:nvSpPr>
        <p:spPr bwMode="auto">
          <a:xfrm>
            <a:off x="5121561" y="3174104"/>
            <a:ext cx="1969808" cy="36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a:lvl2pPr/>
            <a:lvl3pPr/>
            <a:lvl4pPr/>
            <a:lvl5pPr/>
            <a:lvl6pPr/>
            <a:lvl7pPr/>
            <a:lvl8pPr/>
            <a:lvl9pPr/>
          </a:lstStyle>
          <a:p>
            <a:pPr marL="0" lvl="1" algn="ctr"/>
            <a:r>
              <a:rPr lang="zh-CN" altLang="en-US" b="1" dirty="0">
                <a:latin typeface="微软雅黑" pitchFamily="34" charset="-122"/>
                <a:ea typeface="微软雅黑" pitchFamily="34" charset="-122"/>
              </a:rPr>
              <a:t>Title content</a:t>
            </a:r>
          </a:p>
        </p:txBody>
      </p:sp>
      <p:sp>
        <p:nvSpPr>
          <p:cNvPr id="9" name="TextBox 142"/>
          <p:cNvSpPr txBox="1">
            <a:spLocks noChangeArrowheads="1"/>
          </p:cNvSpPr>
          <p:nvPr/>
        </p:nvSpPr>
        <p:spPr bwMode="auto">
          <a:xfrm>
            <a:off x="6705698" y="3174104"/>
            <a:ext cx="1969808" cy="36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a:lvl2pPr/>
            <a:lvl3pPr/>
            <a:lvl4pPr/>
            <a:lvl5pPr/>
            <a:lvl6pPr/>
            <a:lvl7pPr/>
            <a:lvl8pPr/>
            <a:lvl9pPr/>
          </a:lstStyle>
          <a:p>
            <a:pPr marL="0" lvl="1" algn="ctr"/>
            <a:r>
              <a:rPr lang="zh-CN" altLang="en-US" b="1" dirty="0">
                <a:latin typeface="微软雅黑" pitchFamily="34" charset="-122"/>
                <a:ea typeface="微软雅黑" pitchFamily="34" charset="-122"/>
              </a:rPr>
              <a:t>Title content</a:t>
            </a:r>
          </a:p>
        </p:txBody>
      </p:sp>
      <p:grpSp>
        <p:nvGrpSpPr>
          <p:cNvPr id="10" name="组合 9"/>
          <p:cNvGrpSpPr/>
          <p:nvPr/>
        </p:nvGrpSpPr>
        <p:grpSpPr>
          <a:xfrm rot="14400000">
            <a:off x="887610" y="2049235"/>
            <a:ext cx="1079397" cy="936000"/>
            <a:chOff x="1511944" y="2420246"/>
            <a:chExt cx="2627152" cy="2294453"/>
          </a:xfrm>
          <a:effectLst>
            <a:outerShdw blurRad="203200" dist="38100" dir="3780000" sx="103000" sy="103000" algn="t" rotWithShape="0">
              <a:prstClr val="black">
                <a:alpha val="25000"/>
              </a:prstClr>
            </a:outerShdw>
          </a:effectLst>
        </p:grpSpPr>
        <p:sp>
          <p:nvSpPr>
            <p:cNvPr id="11"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p>
          </p:txBody>
        </p:sp>
        <p:sp>
          <p:nvSpPr>
            <p:cNvPr id="12"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p>
          </p:txBody>
        </p:sp>
      </p:grpSp>
      <p:grpSp>
        <p:nvGrpSpPr>
          <p:cNvPr id="13" name="组合 12"/>
          <p:cNvGrpSpPr/>
          <p:nvPr/>
        </p:nvGrpSpPr>
        <p:grpSpPr>
          <a:xfrm>
            <a:off x="1025948" y="2151755"/>
            <a:ext cx="810431" cy="730960"/>
            <a:chOff x="4634991" y="2138335"/>
            <a:chExt cx="428348" cy="386204"/>
          </a:xfrm>
        </p:grpSpPr>
        <p:sp>
          <p:nvSpPr>
            <p:cNvPr id="14"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5E66"/>
            </a:solidFill>
            <a:ln w="9525" cap="flat">
              <a:noFill/>
              <a:prstDash val="solid"/>
              <a:miter lim="800000"/>
              <a:headEnd/>
              <a:tailEnd/>
            </a:ln>
            <a:effectLst>
              <a:innerShdw blurRad="63500" dist="50800" dir="13500000">
                <a:prstClr val="black">
                  <a:alpha val="50000"/>
                </a:prstClr>
              </a:innerShdw>
            </a:effectLst>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15"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16" name="组合 15"/>
          <p:cNvGrpSpPr/>
          <p:nvPr/>
        </p:nvGrpSpPr>
        <p:grpSpPr>
          <a:xfrm rot="14400000">
            <a:off x="2386573" y="2049235"/>
            <a:ext cx="1079397" cy="936000"/>
            <a:chOff x="1511944" y="2420246"/>
            <a:chExt cx="2627152" cy="2294453"/>
          </a:xfrm>
          <a:effectLst>
            <a:outerShdw blurRad="203200" dist="38100" dir="3780000" sx="103000" sy="103000" algn="t" rotWithShape="0">
              <a:prstClr val="black">
                <a:alpha val="25000"/>
              </a:prstClr>
            </a:outerShdw>
          </a:effectLst>
        </p:grpSpPr>
        <p:sp>
          <p:nvSpPr>
            <p:cNvPr id="17"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p>
          </p:txBody>
        </p:sp>
        <p:sp>
          <p:nvSpPr>
            <p:cNvPr id="18"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p>
          </p:txBody>
        </p:sp>
      </p:grpSp>
      <p:grpSp>
        <p:nvGrpSpPr>
          <p:cNvPr id="19" name="组合 18"/>
          <p:cNvGrpSpPr/>
          <p:nvPr/>
        </p:nvGrpSpPr>
        <p:grpSpPr>
          <a:xfrm rot="14400000">
            <a:off x="3924163" y="2049235"/>
            <a:ext cx="1079397" cy="936000"/>
            <a:chOff x="1511944" y="2420246"/>
            <a:chExt cx="2627152" cy="2294453"/>
          </a:xfrm>
          <a:effectLst>
            <a:outerShdw blurRad="203200" dist="38100" dir="3780000" sx="103000" sy="103000" algn="t" rotWithShape="0">
              <a:prstClr val="black">
                <a:alpha val="25000"/>
              </a:prstClr>
            </a:outerShdw>
          </a:effectLst>
        </p:grpSpPr>
        <p:sp>
          <p:nvSpPr>
            <p:cNvPr id="20"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p>
          </p:txBody>
        </p:sp>
        <p:sp>
          <p:nvSpPr>
            <p:cNvPr id="21"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p>
          </p:txBody>
        </p:sp>
      </p:grpSp>
      <p:grpSp>
        <p:nvGrpSpPr>
          <p:cNvPr id="22" name="组合 21"/>
          <p:cNvGrpSpPr/>
          <p:nvPr/>
        </p:nvGrpSpPr>
        <p:grpSpPr>
          <a:xfrm rot="14400000">
            <a:off x="5554979" y="2049235"/>
            <a:ext cx="1079397" cy="936000"/>
            <a:chOff x="1511944" y="2420246"/>
            <a:chExt cx="2627152" cy="2294453"/>
          </a:xfrm>
          <a:effectLst>
            <a:outerShdw blurRad="203200" dist="38100" dir="3780000" sx="103000" sy="103000" algn="t" rotWithShape="0">
              <a:prstClr val="black">
                <a:alpha val="25000"/>
              </a:prstClr>
            </a:outerShdw>
          </a:effectLst>
        </p:grpSpPr>
        <p:sp>
          <p:nvSpPr>
            <p:cNvPr id="23"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p>
          </p:txBody>
        </p:sp>
        <p:sp>
          <p:nvSpPr>
            <p:cNvPr id="24"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p>
          </p:txBody>
        </p:sp>
      </p:grpSp>
      <p:grpSp>
        <p:nvGrpSpPr>
          <p:cNvPr id="25" name="组合 24"/>
          <p:cNvGrpSpPr/>
          <p:nvPr/>
        </p:nvGrpSpPr>
        <p:grpSpPr>
          <a:xfrm rot="14400000">
            <a:off x="7150764" y="2049235"/>
            <a:ext cx="1079397" cy="936000"/>
            <a:chOff x="1511944" y="2420246"/>
            <a:chExt cx="2627152" cy="2294453"/>
          </a:xfrm>
          <a:effectLst>
            <a:outerShdw blurRad="203200" dist="38100" dir="3780000" sx="103000" sy="103000" algn="t" rotWithShape="0">
              <a:prstClr val="black">
                <a:alpha val="25000"/>
              </a:prstClr>
            </a:outerShdw>
          </a:effectLst>
        </p:grpSpPr>
        <p:sp>
          <p:nvSpPr>
            <p:cNvPr id="26"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p>
          </p:txBody>
        </p:sp>
        <p:sp>
          <p:nvSpPr>
            <p:cNvPr id="27"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p>
          </p:txBody>
        </p:sp>
      </p:grpSp>
      <p:grpSp>
        <p:nvGrpSpPr>
          <p:cNvPr id="28" name="组合 27"/>
          <p:cNvGrpSpPr/>
          <p:nvPr/>
        </p:nvGrpSpPr>
        <p:grpSpPr>
          <a:xfrm>
            <a:off x="2513512" y="2151755"/>
            <a:ext cx="810431" cy="730960"/>
            <a:chOff x="5076056" y="2138335"/>
            <a:chExt cx="428348" cy="386204"/>
          </a:xfrm>
        </p:grpSpPr>
        <p:sp>
          <p:nvSpPr>
            <p:cNvPr id="29"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6103"/>
            </a:solidFill>
            <a:ln w="9525" cap="flat">
              <a:noFill/>
              <a:prstDash val="solid"/>
              <a:miter lim="800000"/>
              <a:headEnd/>
              <a:tailEnd/>
            </a:ln>
            <a:effectLst>
              <a:innerShdw blurRad="63500" dist="50800" dir="13500000">
                <a:prstClr val="black">
                  <a:alpha val="50000"/>
                </a:prstClr>
              </a:innerShdw>
            </a:effectLst>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30"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31" name="组合 30"/>
          <p:cNvGrpSpPr/>
          <p:nvPr/>
        </p:nvGrpSpPr>
        <p:grpSpPr>
          <a:xfrm>
            <a:off x="4053593" y="2151755"/>
            <a:ext cx="810431" cy="730960"/>
            <a:chOff x="5557128" y="2138335"/>
            <a:chExt cx="428348" cy="386204"/>
          </a:xfrm>
          <a:solidFill>
            <a:srgbClr val="0099A9"/>
          </a:solidFill>
        </p:grpSpPr>
        <p:sp>
          <p:nvSpPr>
            <p:cNvPr id="32" name="Freeform 5"/>
            <p:cNvSpPr>
              <a:spLocks/>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headEnd/>
              <a:tailEnd/>
            </a:ln>
            <a:effectLst>
              <a:innerShdw blurRad="63500" dist="50800" dir="13500000">
                <a:prstClr val="black">
                  <a:alpha val="50000"/>
                </a:prstClr>
              </a:innerShdw>
            </a:effectLst>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33" name="KSO_Shape"/>
            <p:cNvSpPr>
              <a:spLocks/>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34" name="组合 33"/>
          <p:cNvGrpSpPr/>
          <p:nvPr/>
        </p:nvGrpSpPr>
        <p:grpSpPr>
          <a:xfrm>
            <a:off x="5700468" y="2151755"/>
            <a:ext cx="810431" cy="730960"/>
            <a:chOff x="6068610" y="2138335"/>
            <a:chExt cx="428348" cy="386204"/>
          </a:xfrm>
        </p:grpSpPr>
        <p:sp>
          <p:nvSpPr>
            <p:cNvPr id="35" name="Freeform 5"/>
            <p:cNvSpPr>
              <a:spLocks/>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69F1E"/>
            </a:solidFill>
            <a:ln w="9525" cap="flat">
              <a:noFill/>
              <a:prstDash val="solid"/>
              <a:miter lim="800000"/>
              <a:headEnd/>
              <a:tailEnd/>
            </a:ln>
            <a:effectLst>
              <a:innerShdw blurRad="63500" dist="50800" dir="13500000">
                <a:prstClr val="black">
                  <a:alpha val="50000"/>
                </a:prstClr>
              </a:innerShdw>
            </a:effectLst>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36" name="KSO_Shape"/>
            <p:cNvSpPr>
              <a:spLocks/>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37" name="组合 36"/>
          <p:cNvGrpSpPr/>
          <p:nvPr/>
        </p:nvGrpSpPr>
        <p:grpSpPr>
          <a:xfrm>
            <a:off x="7294661" y="2151755"/>
            <a:ext cx="810431" cy="730960"/>
            <a:chOff x="6623914" y="2138335"/>
            <a:chExt cx="428348" cy="386204"/>
          </a:xfrm>
        </p:grpSpPr>
        <p:sp>
          <p:nvSpPr>
            <p:cNvPr id="38" name="Freeform 5"/>
            <p:cNvSpPr>
              <a:spLocks/>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headEnd/>
              <a:tailEnd/>
            </a:ln>
            <a:effectLst>
              <a:innerShdw blurRad="63500" dist="50800" dir="13500000">
                <a:prstClr val="black">
                  <a:alpha val="50000"/>
                </a:prstClr>
              </a:innerShdw>
            </a:effectLst>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39" name="KSO_Shape"/>
            <p:cNvSpPr>
              <a:spLocks/>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40" name="组合 39"/>
          <p:cNvGrpSpPr/>
          <p:nvPr/>
        </p:nvGrpSpPr>
        <p:grpSpPr>
          <a:xfrm>
            <a:off x="6173130" y="-897687"/>
            <a:ext cx="1178855" cy="1179281"/>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kern="0">
                <a:solidFill>
                  <a:sysClr val="windowText" lastClr="000000"/>
                </a:solidFill>
                <a:latin typeface="Calibri"/>
                <a:ea typeface="宋体"/>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kern="0">
                <a:solidFill>
                  <a:sysClr val="window" lastClr="FFFFFF"/>
                </a:solidFill>
                <a:latin typeface="Calibri"/>
                <a:ea typeface="宋体"/>
              </a:endParaRPr>
            </a:p>
          </p:txBody>
        </p:sp>
      </p:grpSp>
      <p:grpSp>
        <p:nvGrpSpPr>
          <p:cNvPr id="43" name="组合 42"/>
          <p:cNvGrpSpPr/>
          <p:nvPr/>
        </p:nvGrpSpPr>
        <p:grpSpPr>
          <a:xfrm>
            <a:off x="4356913" y="-283851"/>
            <a:ext cx="630002" cy="63023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grpSp>
      <p:grpSp>
        <p:nvGrpSpPr>
          <p:cNvPr id="46" name="组合 45"/>
          <p:cNvGrpSpPr/>
          <p:nvPr/>
        </p:nvGrpSpPr>
        <p:grpSpPr>
          <a:xfrm>
            <a:off x="5102291" y="-376788"/>
            <a:ext cx="890197" cy="890519"/>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grpSp>
      <p:grpSp>
        <p:nvGrpSpPr>
          <p:cNvPr id="49" name="组合 48"/>
          <p:cNvGrpSpPr/>
          <p:nvPr/>
        </p:nvGrpSpPr>
        <p:grpSpPr>
          <a:xfrm>
            <a:off x="7373957" y="-167480"/>
            <a:ext cx="685552" cy="685800"/>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kern="0">
                <a:solidFill>
                  <a:sysClr val="windowText" lastClr="000000"/>
                </a:solidFill>
                <a:latin typeface="Calibri"/>
                <a:ea typeface="宋体"/>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kern="0">
                <a:solidFill>
                  <a:sysClr val="window" lastClr="FFFFFF"/>
                </a:solidFill>
                <a:latin typeface="Calibri"/>
                <a:ea typeface="宋体"/>
              </a:endParaRPr>
            </a:p>
          </p:txBody>
        </p:sp>
      </p:grpSp>
      <p:grpSp>
        <p:nvGrpSpPr>
          <p:cNvPr id="52" name="组合 51"/>
          <p:cNvGrpSpPr/>
          <p:nvPr/>
        </p:nvGrpSpPr>
        <p:grpSpPr>
          <a:xfrm>
            <a:off x="771100" y="4883354"/>
            <a:ext cx="588644" cy="58885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grpSp>
      <p:grpSp>
        <p:nvGrpSpPr>
          <p:cNvPr id="55" name="组合 54"/>
          <p:cNvGrpSpPr/>
          <p:nvPr/>
        </p:nvGrpSpPr>
        <p:grpSpPr>
          <a:xfrm>
            <a:off x="3966566" y="4372718"/>
            <a:ext cx="252400" cy="2524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grpSp>
      <p:grpSp>
        <p:nvGrpSpPr>
          <p:cNvPr id="58" name="组合 57"/>
          <p:cNvGrpSpPr/>
          <p:nvPr/>
        </p:nvGrpSpPr>
        <p:grpSpPr>
          <a:xfrm>
            <a:off x="3185459" y="4169917"/>
            <a:ext cx="528884" cy="52907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grpSp>
      <p:grpSp>
        <p:nvGrpSpPr>
          <p:cNvPr id="61" name="组合 60"/>
          <p:cNvGrpSpPr/>
          <p:nvPr/>
        </p:nvGrpSpPr>
        <p:grpSpPr>
          <a:xfrm>
            <a:off x="8252085" y="-914921"/>
            <a:ext cx="1178855" cy="1179281"/>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kern="0">
                <a:solidFill>
                  <a:sysClr val="windowText" lastClr="000000"/>
                </a:solidFill>
                <a:latin typeface="Calibri"/>
                <a:ea typeface="宋体"/>
              </a:endParaRPr>
            </a:p>
          </p:txBody>
        </p:sp>
        <p:sp>
          <p:nvSpPr>
            <p:cNvPr id="63" name="椭圆 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kern="0">
                <a:solidFill>
                  <a:sysClr val="window" lastClr="FFFFFF"/>
                </a:solidFill>
                <a:latin typeface="Calibri"/>
                <a:ea typeface="宋体"/>
              </a:endParaRPr>
            </a:p>
          </p:txBody>
        </p:sp>
      </p:grpSp>
      <p:grpSp>
        <p:nvGrpSpPr>
          <p:cNvPr id="64" name="组合 63"/>
          <p:cNvGrpSpPr/>
          <p:nvPr/>
        </p:nvGrpSpPr>
        <p:grpSpPr>
          <a:xfrm>
            <a:off x="8207209" y="295241"/>
            <a:ext cx="222999" cy="223080"/>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grpSp>
      <p:grpSp>
        <p:nvGrpSpPr>
          <p:cNvPr id="67" name="组合 66"/>
          <p:cNvGrpSpPr/>
          <p:nvPr/>
        </p:nvGrpSpPr>
        <p:grpSpPr>
          <a:xfrm>
            <a:off x="1947577" y="4549010"/>
            <a:ext cx="1178855" cy="1179281"/>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kern="0">
                <a:solidFill>
                  <a:sysClr val="windowText" lastClr="000000"/>
                </a:solidFill>
                <a:latin typeface="Calibri"/>
                <a:ea typeface="宋体"/>
              </a:endParaRPr>
            </a:p>
          </p:txBody>
        </p:sp>
        <p:sp>
          <p:nvSpPr>
            <p:cNvPr id="69" name="椭圆 68"/>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kern="0">
                <a:solidFill>
                  <a:sysClr val="window" lastClr="FFFFFF"/>
                </a:solidFill>
                <a:latin typeface="Calibri"/>
                <a:ea typeface="宋体"/>
              </a:endParaRPr>
            </a:p>
          </p:txBody>
        </p:sp>
      </p:grpSp>
      <p:grpSp>
        <p:nvGrpSpPr>
          <p:cNvPr id="70" name="组合 69"/>
          <p:cNvGrpSpPr/>
          <p:nvPr/>
        </p:nvGrpSpPr>
        <p:grpSpPr>
          <a:xfrm>
            <a:off x="1279760" y="4449510"/>
            <a:ext cx="520004" cy="520192"/>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grpSp>
      <p:grpSp>
        <p:nvGrpSpPr>
          <p:cNvPr id="73" name="组合 72"/>
          <p:cNvGrpSpPr/>
          <p:nvPr/>
        </p:nvGrpSpPr>
        <p:grpSpPr>
          <a:xfrm>
            <a:off x="295828" y="4764625"/>
            <a:ext cx="316763" cy="316877"/>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grpSp>
      <p:grpSp>
        <p:nvGrpSpPr>
          <p:cNvPr id="76" name="组合 75"/>
          <p:cNvGrpSpPr/>
          <p:nvPr/>
        </p:nvGrpSpPr>
        <p:grpSpPr>
          <a:xfrm>
            <a:off x="121927" y="4581317"/>
            <a:ext cx="158381" cy="158438"/>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34" fontAlgn="auto">
                <a:spcBef>
                  <a:spcPts val="0"/>
                </a:spcBef>
                <a:spcAft>
                  <a:spcPts val="0"/>
                </a:spcAft>
                <a:defRPr/>
              </a:pPr>
              <a:endParaRPr lang="zh-CN" altLang="en-US" sz="1200" kern="0">
                <a:solidFill>
                  <a:sysClr val="windowText" lastClr="000000"/>
                </a:solidFill>
                <a:latin typeface="Calibri"/>
                <a:ea typeface="宋体"/>
              </a:endParaRPr>
            </a:p>
          </p:txBody>
        </p:sp>
      </p:grpSp>
      <p:sp>
        <p:nvSpPr>
          <p:cNvPr id="79" name="六边形 78"/>
          <p:cNvSpPr/>
          <p:nvPr/>
        </p:nvSpPr>
        <p:spPr>
          <a:xfrm>
            <a:off x="773036" y="406780"/>
            <a:ext cx="2449367" cy="815133"/>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406507" y="250029"/>
            <a:ext cx="1166758" cy="1167180"/>
            <a:chOff x="304800" y="673100"/>
            <a:chExt cx="4000500" cy="4000500"/>
          </a:xfrm>
          <a:effectLst>
            <a:outerShdw blurRad="444500" dist="254000" dir="684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sp>
        <p:nvSpPr>
          <p:cNvPr id="83" name="矩形 82"/>
          <p:cNvSpPr/>
          <p:nvPr/>
        </p:nvSpPr>
        <p:spPr>
          <a:xfrm>
            <a:off x="1775137" y="456056"/>
            <a:ext cx="1804051" cy="461641"/>
          </a:xfrm>
          <a:prstGeom prst="rect">
            <a:avLst/>
          </a:prstGeom>
        </p:spPr>
        <p:txBody>
          <a:bodyPr wrap="square" lIns="91417" tIns="45708" rIns="91417" bIns="45708">
            <a:spAutoFit/>
          </a:bodyPr>
          <a:lstStyle/>
          <a:p>
            <a:pPr defTabSz="933970" fontAlgn="auto">
              <a:spcBef>
                <a:spcPts val="0"/>
              </a:spcBef>
              <a:spcAft>
                <a:spcPts val="0"/>
              </a:spcAft>
              <a:defRPr/>
            </a:pPr>
            <a:r>
              <a:rPr lang="zh-CN" altLang="en-US" sz="2400" b="1" kern="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Listings</a:t>
            </a:r>
          </a:p>
        </p:txBody>
      </p:sp>
      <p:sp>
        <p:nvSpPr>
          <p:cNvPr id="84" name="Rectangle 4"/>
          <p:cNvSpPr txBox="1">
            <a:spLocks noChangeArrowheads="1"/>
          </p:cNvSpPr>
          <p:nvPr/>
        </p:nvSpPr>
        <p:spPr bwMode="auto">
          <a:xfrm>
            <a:off x="1580233" y="846276"/>
            <a:ext cx="137196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4" tIns="34276" rIns="68554" bIns="3427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en-US" altLang="zh-CN" sz="1200" kern="0" dirty="0">
                <a:solidFill>
                  <a:schemeClr val="tx1"/>
                </a:solidFill>
                <a:effectLst>
                  <a:innerShdw blurRad="63500" dist="50800" dir="13500000">
                    <a:prstClr val="black">
                      <a:alpha val="50000"/>
                    </a:prstClr>
                  </a:innerShdw>
                </a:effectLst>
                <a:latin typeface="Arial"/>
                <a:ea typeface="微软雅黑"/>
              </a:rPr>
              <a:t>CATALOG</a:t>
            </a:r>
            <a:endParaRPr lang="zh-CN" altLang="en-US" sz="1200" kern="0" dirty="0">
              <a:solidFill>
                <a:schemeClr val="tx1"/>
              </a:solidFill>
              <a:effectLst>
                <a:innerShdw blurRad="63500" dist="50800" dir="13500000">
                  <a:prstClr val="black">
                    <a:alpha val="50000"/>
                  </a:prstClr>
                </a:innerShdw>
              </a:effectLst>
              <a:latin typeface="Arial"/>
              <a:ea typeface="微软雅黑"/>
            </a:endParaRPr>
          </a:p>
        </p:txBody>
      </p:sp>
      <p:grpSp>
        <p:nvGrpSpPr>
          <p:cNvPr id="85" name="组合 84"/>
          <p:cNvGrpSpPr/>
          <p:nvPr/>
        </p:nvGrpSpPr>
        <p:grpSpPr>
          <a:xfrm>
            <a:off x="575867" y="419453"/>
            <a:ext cx="825550" cy="825848"/>
            <a:chOff x="304800" y="673100"/>
            <a:chExt cx="4000500" cy="4000500"/>
          </a:xfrm>
          <a:effectLst>
            <a:outerShdw blurRad="444500" dist="254000" dir="684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sp>
          <p:nvSpPr>
            <p:cNvPr id="87" name="椭圆 8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grpSp>
      <p:sp>
        <p:nvSpPr>
          <p:cNvPr id="88" name="TextBox 222"/>
          <p:cNvSpPr txBox="1"/>
          <p:nvPr/>
        </p:nvSpPr>
        <p:spPr>
          <a:xfrm>
            <a:off x="1655236" y="5917921"/>
            <a:ext cx="815879" cy="338690"/>
          </a:xfrm>
          <a:prstGeom prst="rect">
            <a:avLst/>
          </a:prstGeom>
          <a:noFill/>
        </p:spPr>
        <p:txBody>
          <a:bodyPr wrap="none" lIns="61094" tIns="30547" rIns="61094" bIns="30547" rtlCol="0">
            <a:spAutoFit/>
          </a:bodyPr>
          <a:lstStyle/>
          <a:p>
            <a:r>
              <a:rPr lang="zh-CN" altLang="en-US" dirty="0"/>
              <a:t>Delayer</a:t>
            </a:r>
          </a:p>
        </p:txBody>
      </p:sp>
    </p:spTree>
    <p:extLst>
      <p:ext uri="{BB962C8B-B14F-4D97-AF65-F5344CB8AC3E}">
        <p14:creationId xmlns:p14="http://schemas.microsoft.com/office/powerpoint/2010/main" val="3686773480"/>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a14="http://schemas.microsoft.com/office/drawing/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14:bounceEnd="55000">
                                          <p:cBhvr additive="base">
                                            <p:cTn id="7" dur="2000" fill="hold"/>
                                            <p:tgtEl>
                                              <p:spTgt spid="80"/>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80"/>
                                            </p:tgtEl>
                                            <p:attrNameLst>
                                              <p:attrName>ppt_y</p:attrName>
                                            </p:attrNameLst>
                                          </p:cBhvr>
                                          <p:tavLst>
                                            <p:tav tm="0">
                                              <p:val>
                                                <p:strVal val="0-#ppt_h/2"/>
                                              </p:val>
                                            </p:tav>
                                            <p:tav tm="100000">
                                              <p:val>
                                                <p:strVal val="#ppt_y"/>
                                              </p:val>
                                            </p:tav>
                                          </p:tavLst>
                                        </p:anim>
                                      </p:childTnLst>
                                    </p:cTn>
                                  </p:par>
                                  <p:par>
                                    <p:cTn id="9" presetID="2" presetClass="entr" presetSubtype="1" accel="35000" fill="hold" nodeType="withEffect" p14:presetBounceEnd="55000">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14:bounceEnd="55000">
                                          <p:cBhvr additive="base">
                                            <p:cTn id="11" dur="2000" fill="hold"/>
                                            <p:tgtEl>
                                              <p:spTgt spid="85"/>
                                            </p:tgtEl>
                                            <p:attrNameLst>
                                              <p:attrName>ppt_x</p:attrName>
                                            </p:attrNameLst>
                                          </p:cBhvr>
                                          <p:tavLst>
                                            <p:tav tm="0">
                                              <p:val>
                                                <p:strVal val="#ppt_x"/>
                                              </p:val>
                                            </p:tav>
                                            <p:tav tm="100000">
                                              <p:val>
                                                <p:strVal val="#ppt_x"/>
                                              </p:val>
                                            </p:tav>
                                          </p:tavLst>
                                        </p:anim>
                                        <p:anim calcmode="lin" valueType="num" p14:bounceEnd="55000">
                                          <p:cBhvr additive="base">
                                            <p:cTn id="12" dur="2000" fill="hold"/>
                                            <p:tgtEl>
                                              <p:spTgt spid="85"/>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500"/>
                                            <p:tgtEl>
                                              <p:spTgt spid="79"/>
                                            </p:tgtEl>
                                            <p:attrNameLst>
                                              <p:attrName>ppt_x</p:attrName>
                                            </p:attrNameLst>
                                          </p:cBhvr>
                                          <p:tavLst>
                                            <p:tav tm="0">
                                              <p:val>
                                                <p:strVal val="#ppt_x-#ppt_w*1.125000"/>
                                              </p:val>
                                            </p:tav>
                                            <p:tav tm="100000">
                                              <p:val>
                                                <p:strVal val="#ppt_x"/>
                                              </p:val>
                                            </p:tav>
                                          </p:tavLst>
                                        </p:anim>
                                        <p:animEffect transition="in" filter="wipe(right)">
                                          <p:cBhvr>
                                            <p:cTn id="17" dur="500"/>
                                            <p:tgtEl>
                                              <p:spTgt spid="79"/>
                                            </p:tgtEl>
                                          </p:cBhvr>
                                        </p:animEffect>
                                      </p:childTnLst>
                                    </p:cTn>
                                  </p:par>
                                  <p:par>
                                    <p:cTn id="18" presetID="56" presetClass="entr" presetSubtype="0" fill="hold" grpId="0" nodeType="withEffect">
                                      <p:stCondLst>
                                        <p:cond delay="1000"/>
                                      </p:stCondLst>
                                      <p:iterate type="lt">
                                        <p:tmPct val="10000"/>
                                      </p:iterate>
                                      <p:childTnLst>
                                        <p:set>
                                          <p:cBhvr>
                                            <p:cTn id="19" dur="1" fill="hold">
                                              <p:stCondLst>
                                                <p:cond delay="0"/>
                                              </p:stCondLst>
                                            </p:cTn>
                                            <p:tgtEl>
                                              <p:spTgt spid="83"/>
                                            </p:tgtEl>
                                            <p:attrNameLst>
                                              <p:attrName>style.visibility</p:attrName>
                                            </p:attrNameLst>
                                          </p:cBhvr>
                                          <p:to>
                                            <p:strVal val="visible"/>
                                          </p:to>
                                        </p:set>
                                        <p:anim by="(-#ppt_w*2)" calcmode="lin" valueType="num">
                                          <p:cBhvr rctx="PPT">
                                            <p:cTn id="20" dur="500" autoRev="1" fill="hold">
                                              <p:stCondLst>
                                                <p:cond delay="0"/>
                                              </p:stCondLst>
                                            </p:cTn>
                                            <p:tgtEl>
                                              <p:spTgt spid="83"/>
                                            </p:tgtEl>
                                            <p:attrNameLst>
                                              <p:attrName>ppt_w</p:attrName>
                                            </p:attrNameLst>
                                          </p:cBhvr>
                                        </p:anim>
                                        <p:anim by="(#ppt_w*0.50)" calcmode="lin" valueType="num">
                                          <p:cBhvr>
                                            <p:cTn id="21" dur="500" decel="50000" autoRev="1" fill="hold">
                                              <p:stCondLst>
                                                <p:cond delay="0"/>
                                              </p:stCondLst>
                                            </p:cTn>
                                            <p:tgtEl>
                                              <p:spTgt spid="83"/>
                                            </p:tgtEl>
                                            <p:attrNameLst>
                                              <p:attrName>ppt_x</p:attrName>
                                            </p:attrNameLst>
                                          </p:cBhvr>
                                        </p:anim>
                                        <p:anim from="(-#ppt_h/2)" to="(#ppt_y)" calcmode="lin" valueType="num">
                                          <p:cBhvr>
                                            <p:cTn id="22" dur="1000" fill="hold">
                                              <p:stCondLst>
                                                <p:cond delay="0"/>
                                              </p:stCondLst>
                                            </p:cTn>
                                            <p:tgtEl>
                                              <p:spTgt spid="83"/>
                                            </p:tgtEl>
                                            <p:attrNameLst>
                                              <p:attrName>ppt_y</p:attrName>
                                            </p:attrNameLst>
                                          </p:cBhvr>
                                        </p:anim>
                                        <p:animRot by="21600000">
                                          <p:cBhvr>
                                            <p:cTn id="23" dur="1000" fill="hold">
                                              <p:stCondLst>
                                                <p:cond delay="0"/>
                                              </p:stCondLst>
                                            </p:cTn>
                                            <p:tgtEl>
                                              <p:spTgt spid="83"/>
                                            </p:tgtEl>
                                            <p:attrNameLst>
                                              <p:attrName>r</p:attrName>
                                            </p:attrNameLst>
                                          </p:cBhvr>
                                        </p:animRot>
                                      </p:childTnLst>
                                    </p:cTn>
                                  </p:par>
                                  <p:par>
                                    <p:cTn id="24" presetID="22" presetClass="entr" presetSubtype="8" fill="hold" grpId="0" nodeType="withEffect">
                                      <p:stCondLst>
                                        <p:cond delay="1500"/>
                                      </p:stCondLst>
                                      <p:childTnLst>
                                        <p:set>
                                          <p:cBhvr>
                                            <p:cTn id="25" dur="1" fill="hold">
                                              <p:stCondLst>
                                                <p:cond delay="0"/>
                                              </p:stCondLst>
                                            </p:cTn>
                                            <p:tgtEl>
                                              <p:spTgt spid="84"/>
                                            </p:tgtEl>
                                            <p:attrNameLst>
                                              <p:attrName>style.visibility</p:attrName>
                                            </p:attrNameLst>
                                          </p:cBhvr>
                                          <p:to>
                                            <p:strVal val="visible"/>
                                          </p:to>
                                        </p:set>
                                        <p:animEffect transition="in" filter="wipe(left)">
                                          <p:cBhvr>
                                            <p:cTn id="26" dur="500"/>
                                            <p:tgtEl>
                                              <p:spTgt spid="84"/>
                                            </p:tgtEl>
                                          </p:cBhvr>
                                        </p:animEffect>
                                      </p:childTnLst>
                                    </p:cTn>
                                  </p:par>
                                </p:childTnLst>
                              </p:cTn>
                            </p:par>
                            <p:par>
                              <p:cTn id="27" fill="hold">
                                <p:stCondLst>
                                  <p:cond delay="4100"/>
                                </p:stCondLst>
                                <p:childTnLst>
                                  <p:par>
                                    <p:cTn id="28" presetID="5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nodeType="withEffect">
                                      <p:stCondLst>
                                        <p:cond delay="30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par>
                                    <p:cTn id="43" presetID="53" presetClass="entr" presetSubtype="16" fill="hold"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nodeType="withEffect">
                                      <p:stCondLst>
                                        <p:cond delay="9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nodeType="withEffect">
                                      <p:stCondLst>
                                        <p:cond delay="9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nodeType="withEffect">
                                      <p:stCondLst>
                                        <p:cond delay="14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par>
                                    <p:cTn id="63" presetID="53" presetClass="entr" presetSubtype="16" fill="hold" nodeType="withEffect">
                                      <p:stCondLst>
                                        <p:cond delay="140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47"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80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1000"/>
                                            <p:tgtEl>
                                              <p:spTgt spid="6"/>
                                            </p:tgtEl>
                                          </p:cBhvr>
                                        </p:animEffect>
                                        <p:anim calcmode="lin" valueType="num">
                                          <p:cBhvr>
                                            <p:cTn id="76" dur="1000" fill="hold"/>
                                            <p:tgtEl>
                                              <p:spTgt spid="6"/>
                                            </p:tgtEl>
                                            <p:attrNameLst>
                                              <p:attrName>ppt_x</p:attrName>
                                            </p:attrNameLst>
                                          </p:cBhvr>
                                          <p:tavLst>
                                            <p:tav tm="0">
                                              <p:val>
                                                <p:strVal val="#ppt_x"/>
                                              </p:val>
                                            </p:tav>
                                            <p:tav tm="100000">
                                              <p:val>
                                                <p:strVal val="#ppt_x"/>
                                              </p:val>
                                            </p:tav>
                                          </p:tavLst>
                                        </p:anim>
                                        <p:anim calcmode="lin" valueType="num">
                                          <p:cBhvr>
                                            <p:cTn id="77" dur="1000" fill="hold"/>
                                            <p:tgtEl>
                                              <p:spTgt spid="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140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1000"/>
                                            <p:tgtEl>
                                              <p:spTgt spid="7"/>
                                            </p:tgtEl>
                                          </p:cBhvr>
                                        </p:animEffect>
                                        <p:anim calcmode="lin" valueType="num">
                                          <p:cBhvr>
                                            <p:cTn id="81" dur="1000" fill="hold"/>
                                            <p:tgtEl>
                                              <p:spTgt spid="7"/>
                                            </p:tgtEl>
                                            <p:attrNameLst>
                                              <p:attrName>ppt_x</p:attrName>
                                            </p:attrNameLst>
                                          </p:cBhvr>
                                          <p:tavLst>
                                            <p:tav tm="0">
                                              <p:val>
                                                <p:strVal val="#ppt_x"/>
                                              </p:val>
                                            </p:tav>
                                            <p:tav tm="100000">
                                              <p:val>
                                                <p:strVal val="#ppt_x"/>
                                              </p:val>
                                            </p:tav>
                                          </p:tavLst>
                                        </p:anim>
                                        <p:anim calcmode="lin" valueType="num">
                                          <p:cBhvr>
                                            <p:cTn id="82" dur="1000" fill="hold"/>
                                            <p:tgtEl>
                                              <p:spTgt spid="7"/>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90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53" presetClass="entr" presetSubtype="16" fill="hold" nodeType="withEffect">
                                      <p:stCondLst>
                                        <p:cond delay="140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par>
                                    <p:cTn id="93" presetID="53" presetClass="entr" presetSubtype="16" fill="hold" nodeType="withEffect">
                                      <p:stCondLst>
                                        <p:cond delay="140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fltVal val="0"/>
                                              </p:val>
                                            </p:tav>
                                            <p:tav tm="100000">
                                              <p:val>
                                                <p:strVal val="#ppt_w"/>
                                              </p:val>
                                            </p:tav>
                                          </p:tavLst>
                                        </p:anim>
                                        <p:anim calcmode="lin" valueType="num">
                                          <p:cBhvr>
                                            <p:cTn id="96" dur="500" fill="hold"/>
                                            <p:tgtEl>
                                              <p:spTgt spid="25"/>
                                            </p:tgtEl>
                                            <p:attrNameLst>
                                              <p:attrName>ppt_h</p:attrName>
                                            </p:attrNameLst>
                                          </p:cBhvr>
                                          <p:tavLst>
                                            <p:tav tm="0">
                                              <p:val>
                                                <p:fltVal val="0"/>
                                              </p:val>
                                            </p:tav>
                                            <p:tav tm="100000">
                                              <p:val>
                                                <p:strVal val="#ppt_h"/>
                                              </p:val>
                                            </p:tav>
                                          </p:tavLst>
                                        </p:anim>
                                        <p:animEffect transition="in" filter="fade">
                                          <p:cBhvr>
                                            <p:cTn id="97" dur="500"/>
                                            <p:tgtEl>
                                              <p:spTgt spid="25"/>
                                            </p:tgtEl>
                                          </p:cBhvr>
                                        </p:animEffect>
                                      </p:childTnLst>
                                    </p:cTn>
                                  </p:par>
                                  <p:par>
                                    <p:cTn id="98" presetID="47" presetClass="entr" presetSubtype="0" fill="hold" grpId="0" nodeType="withEffect">
                                      <p:stCondLst>
                                        <p:cond delay="190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1000"/>
                                            <p:tgtEl>
                                              <p:spTgt spid="9"/>
                                            </p:tgtEl>
                                          </p:cBhvr>
                                        </p:animEffect>
                                        <p:anim calcmode="lin" valueType="num">
                                          <p:cBhvr>
                                            <p:cTn id="101" dur="1000" fill="hold"/>
                                            <p:tgtEl>
                                              <p:spTgt spid="9"/>
                                            </p:tgtEl>
                                            <p:attrNameLst>
                                              <p:attrName>ppt_x</p:attrName>
                                            </p:attrNameLst>
                                          </p:cBhvr>
                                          <p:tavLst>
                                            <p:tav tm="0">
                                              <p:val>
                                                <p:strVal val="#ppt_x"/>
                                              </p:val>
                                            </p:tav>
                                            <p:tav tm="100000">
                                              <p:val>
                                                <p:strVal val="#ppt_x"/>
                                              </p:val>
                                            </p:tav>
                                          </p:tavLst>
                                        </p:anim>
                                        <p:anim calcmode="lin" valueType="num">
                                          <p:cBhvr>
                                            <p:cTn id="102" dur="1000" fill="hold"/>
                                            <p:tgtEl>
                                              <p:spTgt spid="9"/>
                                            </p:tgtEl>
                                            <p:attrNameLst>
                                              <p:attrName>ppt_y</p:attrName>
                                            </p:attrNameLst>
                                          </p:cBhvr>
                                          <p:tavLst>
                                            <p:tav tm="0">
                                              <p:val>
                                                <p:strVal val="#ppt_y-.1"/>
                                              </p:val>
                                            </p:tav>
                                            <p:tav tm="100000">
                                              <p:val>
                                                <p:strVal val="#ppt_y"/>
                                              </p:val>
                                            </p:tav>
                                          </p:tavLst>
                                        </p:anim>
                                      </p:childTnLst>
                                    </p:cTn>
                                  </p:par>
                                </p:childTnLst>
                              </p:cTn>
                            </p:par>
                            <p:par>
                              <p:cTn id="103" fill="hold">
                                <p:stCondLst>
                                  <p:cond delay="7000"/>
                                </p:stCondLst>
                                <p:childTnLst>
                                  <p:par>
                                    <p:cTn id="104" presetID="23" presetClass="entr" presetSubtype="528" fill="hold"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 calcmode="lin" valueType="num">
                                          <p:cBhvr>
                                            <p:cTn id="108" dur="500" fill="hold"/>
                                            <p:tgtEl>
                                              <p:spTgt spid="40"/>
                                            </p:tgtEl>
                                            <p:attrNameLst>
                                              <p:attrName>ppt_x</p:attrName>
                                            </p:attrNameLst>
                                          </p:cBhvr>
                                          <p:tavLst>
                                            <p:tav tm="0">
                                              <p:val>
                                                <p:fltVal val="0.5"/>
                                              </p:val>
                                            </p:tav>
                                            <p:tav tm="100000">
                                              <p:val>
                                                <p:strVal val="#ppt_x"/>
                                              </p:val>
                                            </p:tav>
                                          </p:tavLst>
                                        </p:anim>
                                        <p:anim calcmode="lin" valueType="num">
                                          <p:cBhvr>
                                            <p:cTn id="109" dur="500" fill="hold"/>
                                            <p:tgtEl>
                                              <p:spTgt spid="40"/>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 calcmode="lin" valueType="num">
                                          <p:cBhvr>
                                            <p:cTn id="114" dur="500" fill="hold"/>
                                            <p:tgtEl>
                                              <p:spTgt spid="43"/>
                                            </p:tgtEl>
                                            <p:attrNameLst>
                                              <p:attrName>ppt_x</p:attrName>
                                            </p:attrNameLst>
                                          </p:cBhvr>
                                          <p:tavLst>
                                            <p:tav tm="0">
                                              <p:val>
                                                <p:fltVal val="0.5"/>
                                              </p:val>
                                            </p:tav>
                                            <p:tav tm="100000">
                                              <p:val>
                                                <p:strVal val="#ppt_x"/>
                                              </p:val>
                                            </p:tav>
                                          </p:tavLst>
                                        </p:anim>
                                        <p:anim calcmode="lin" valueType="num">
                                          <p:cBhvr>
                                            <p:cTn id="115" dur="500" fill="hold"/>
                                            <p:tgtEl>
                                              <p:spTgt spid="43"/>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700"/>
                                      </p:stCondLst>
                                      <p:childTnLst>
                                        <p:set>
                                          <p:cBhvr>
                                            <p:cTn id="117" dur="1" fill="hold">
                                              <p:stCondLst>
                                                <p:cond delay="0"/>
                                              </p:stCondLst>
                                            </p:cTn>
                                            <p:tgtEl>
                                              <p:spTgt spid="46"/>
                                            </p:tgtEl>
                                            <p:attrNameLst>
                                              <p:attrName>style.visibility</p:attrName>
                                            </p:attrNameLst>
                                          </p:cBhvr>
                                          <p:to>
                                            <p:strVal val="visible"/>
                                          </p:to>
                                        </p:set>
                                        <p:anim calcmode="lin" valueType="num">
                                          <p:cBhvr>
                                            <p:cTn id="118" dur="500" fill="hold"/>
                                            <p:tgtEl>
                                              <p:spTgt spid="46"/>
                                            </p:tgtEl>
                                            <p:attrNameLst>
                                              <p:attrName>ppt_w</p:attrName>
                                            </p:attrNameLst>
                                          </p:cBhvr>
                                          <p:tavLst>
                                            <p:tav tm="0">
                                              <p:val>
                                                <p:fltVal val="0"/>
                                              </p:val>
                                            </p:tav>
                                            <p:tav tm="100000">
                                              <p:val>
                                                <p:strVal val="#ppt_w"/>
                                              </p:val>
                                            </p:tav>
                                          </p:tavLst>
                                        </p:anim>
                                        <p:anim calcmode="lin" valueType="num">
                                          <p:cBhvr>
                                            <p:cTn id="119" dur="500" fill="hold"/>
                                            <p:tgtEl>
                                              <p:spTgt spid="46"/>
                                            </p:tgtEl>
                                            <p:attrNameLst>
                                              <p:attrName>ppt_h</p:attrName>
                                            </p:attrNameLst>
                                          </p:cBhvr>
                                          <p:tavLst>
                                            <p:tav tm="0">
                                              <p:val>
                                                <p:fltVal val="0"/>
                                              </p:val>
                                            </p:tav>
                                            <p:tav tm="100000">
                                              <p:val>
                                                <p:strVal val="#ppt_h"/>
                                              </p:val>
                                            </p:tav>
                                          </p:tavLst>
                                        </p:anim>
                                        <p:anim calcmode="lin" valueType="num">
                                          <p:cBhvr>
                                            <p:cTn id="120" dur="500" fill="hold"/>
                                            <p:tgtEl>
                                              <p:spTgt spid="46"/>
                                            </p:tgtEl>
                                            <p:attrNameLst>
                                              <p:attrName>ppt_x</p:attrName>
                                            </p:attrNameLst>
                                          </p:cBhvr>
                                          <p:tavLst>
                                            <p:tav tm="0">
                                              <p:val>
                                                <p:fltVal val="0.5"/>
                                              </p:val>
                                            </p:tav>
                                            <p:tav tm="100000">
                                              <p:val>
                                                <p:strVal val="#ppt_x"/>
                                              </p:val>
                                            </p:tav>
                                          </p:tavLst>
                                        </p:anim>
                                        <p:anim calcmode="lin" valueType="num">
                                          <p:cBhvr>
                                            <p:cTn id="121" dur="500" fill="hold"/>
                                            <p:tgtEl>
                                              <p:spTgt spid="46"/>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30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500" fill="hold"/>
                                            <p:tgtEl>
                                              <p:spTgt spid="49"/>
                                            </p:tgtEl>
                                            <p:attrNameLst>
                                              <p:attrName>ppt_w</p:attrName>
                                            </p:attrNameLst>
                                          </p:cBhvr>
                                          <p:tavLst>
                                            <p:tav tm="0">
                                              <p:val>
                                                <p:fltVal val="0"/>
                                              </p:val>
                                            </p:tav>
                                            <p:tav tm="100000">
                                              <p:val>
                                                <p:strVal val="#ppt_w"/>
                                              </p:val>
                                            </p:tav>
                                          </p:tavLst>
                                        </p:anim>
                                        <p:anim calcmode="lin" valueType="num">
                                          <p:cBhvr>
                                            <p:cTn id="125" dur="500" fill="hold"/>
                                            <p:tgtEl>
                                              <p:spTgt spid="49"/>
                                            </p:tgtEl>
                                            <p:attrNameLst>
                                              <p:attrName>ppt_h</p:attrName>
                                            </p:attrNameLst>
                                          </p:cBhvr>
                                          <p:tavLst>
                                            <p:tav tm="0">
                                              <p:val>
                                                <p:fltVal val="0"/>
                                              </p:val>
                                            </p:tav>
                                            <p:tav tm="100000">
                                              <p:val>
                                                <p:strVal val="#ppt_h"/>
                                              </p:val>
                                            </p:tav>
                                          </p:tavLst>
                                        </p:anim>
                                        <p:anim calcmode="lin" valueType="num">
                                          <p:cBhvr>
                                            <p:cTn id="126" dur="500" fill="hold"/>
                                            <p:tgtEl>
                                              <p:spTgt spid="49"/>
                                            </p:tgtEl>
                                            <p:attrNameLst>
                                              <p:attrName>ppt_x</p:attrName>
                                            </p:attrNameLst>
                                          </p:cBhvr>
                                          <p:tavLst>
                                            <p:tav tm="0">
                                              <p:val>
                                                <p:fltVal val="0.5"/>
                                              </p:val>
                                            </p:tav>
                                            <p:tav tm="100000">
                                              <p:val>
                                                <p:strVal val="#ppt_x"/>
                                              </p:val>
                                            </p:tav>
                                          </p:tavLst>
                                        </p:anim>
                                        <p:anim calcmode="lin" valueType="num">
                                          <p:cBhvr>
                                            <p:cTn id="127" dur="500" fill="hold"/>
                                            <p:tgtEl>
                                              <p:spTgt spid="49"/>
                                            </p:tgtEl>
                                            <p:attrNameLst>
                                              <p:attrName>ppt_y</p:attrName>
                                            </p:attrNameLst>
                                          </p:cBhvr>
                                          <p:tavLst>
                                            <p:tav tm="0">
                                              <p:val>
                                                <p:fltVal val="0.5"/>
                                              </p:val>
                                            </p:tav>
                                            <p:tav tm="100000">
                                              <p:val>
                                                <p:strVal val="#ppt_y"/>
                                              </p:val>
                                            </p:tav>
                                          </p:tavLst>
                                        </p:anim>
                                      </p:childTnLst>
                                    </p:cTn>
                                  </p:par>
                                  <p:par>
                                    <p:cTn id="128" presetID="23" presetClass="entr" presetSubtype="528" fill="hold" nodeType="withEffect">
                                      <p:stCondLst>
                                        <p:cond delay="100"/>
                                      </p:stCondLst>
                                      <p:childTnLst>
                                        <p:set>
                                          <p:cBhvr>
                                            <p:cTn id="129" dur="1" fill="hold">
                                              <p:stCondLst>
                                                <p:cond delay="0"/>
                                              </p:stCondLst>
                                            </p:cTn>
                                            <p:tgtEl>
                                              <p:spTgt spid="52"/>
                                            </p:tgtEl>
                                            <p:attrNameLst>
                                              <p:attrName>style.visibility</p:attrName>
                                            </p:attrNameLst>
                                          </p:cBhvr>
                                          <p:to>
                                            <p:strVal val="visible"/>
                                          </p:to>
                                        </p:set>
                                        <p:anim calcmode="lin" valueType="num">
                                          <p:cBhvr>
                                            <p:cTn id="130" dur="500" fill="hold"/>
                                            <p:tgtEl>
                                              <p:spTgt spid="52"/>
                                            </p:tgtEl>
                                            <p:attrNameLst>
                                              <p:attrName>ppt_w</p:attrName>
                                            </p:attrNameLst>
                                          </p:cBhvr>
                                          <p:tavLst>
                                            <p:tav tm="0">
                                              <p:val>
                                                <p:fltVal val="0"/>
                                              </p:val>
                                            </p:tav>
                                            <p:tav tm="100000">
                                              <p:val>
                                                <p:strVal val="#ppt_w"/>
                                              </p:val>
                                            </p:tav>
                                          </p:tavLst>
                                        </p:anim>
                                        <p:anim calcmode="lin" valueType="num">
                                          <p:cBhvr>
                                            <p:cTn id="131" dur="500" fill="hold"/>
                                            <p:tgtEl>
                                              <p:spTgt spid="52"/>
                                            </p:tgtEl>
                                            <p:attrNameLst>
                                              <p:attrName>ppt_h</p:attrName>
                                            </p:attrNameLst>
                                          </p:cBhvr>
                                          <p:tavLst>
                                            <p:tav tm="0">
                                              <p:val>
                                                <p:fltVal val="0"/>
                                              </p:val>
                                            </p:tav>
                                            <p:tav tm="100000">
                                              <p:val>
                                                <p:strVal val="#ppt_h"/>
                                              </p:val>
                                            </p:tav>
                                          </p:tavLst>
                                        </p:anim>
                                        <p:anim calcmode="lin" valueType="num">
                                          <p:cBhvr>
                                            <p:cTn id="132" dur="500" fill="hold"/>
                                            <p:tgtEl>
                                              <p:spTgt spid="52"/>
                                            </p:tgtEl>
                                            <p:attrNameLst>
                                              <p:attrName>ppt_x</p:attrName>
                                            </p:attrNameLst>
                                          </p:cBhvr>
                                          <p:tavLst>
                                            <p:tav tm="0">
                                              <p:val>
                                                <p:fltVal val="0.5"/>
                                              </p:val>
                                            </p:tav>
                                            <p:tav tm="100000">
                                              <p:val>
                                                <p:strVal val="#ppt_x"/>
                                              </p:val>
                                            </p:tav>
                                          </p:tavLst>
                                        </p:anim>
                                        <p:anim calcmode="lin" valueType="num">
                                          <p:cBhvr>
                                            <p:cTn id="133" dur="500" fill="hold"/>
                                            <p:tgtEl>
                                              <p:spTgt spid="52"/>
                                            </p:tgtEl>
                                            <p:attrNameLst>
                                              <p:attrName>ppt_y</p:attrName>
                                            </p:attrNameLst>
                                          </p:cBhvr>
                                          <p:tavLst>
                                            <p:tav tm="0">
                                              <p:val>
                                                <p:fltVal val="0.5"/>
                                              </p:val>
                                            </p:tav>
                                            <p:tav tm="100000">
                                              <p:val>
                                                <p:strVal val="#ppt_y"/>
                                              </p:val>
                                            </p:tav>
                                          </p:tavLst>
                                        </p:anim>
                                      </p:childTnLst>
                                    </p:cTn>
                                  </p:par>
                                  <p:par>
                                    <p:cTn id="134" presetID="23" presetClass="entr" presetSubtype="528" fill="hold" nodeType="withEffect">
                                      <p:stCondLst>
                                        <p:cond delay="600"/>
                                      </p:stCondLst>
                                      <p:childTnLst>
                                        <p:set>
                                          <p:cBhvr>
                                            <p:cTn id="135" dur="1" fill="hold">
                                              <p:stCondLst>
                                                <p:cond delay="0"/>
                                              </p:stCondLst>
                                            </p:cTn>
                                            <p:tgtEl>
                                              <p:spTgt spid="55"/>
                                            </p:tgtEl>
                                            <p:attrNameLst>
                                              <p:attrName>style.visibility</p:attrName>
                                            </p:attrNameLst>
                                          </p:cBhvr>
                                          <p:to>
                                            <p:strVal val="visible"/>
                                          </p:to>
                                        </p:set>
                                        <p:anim calcmode="lin" valueType="num">
                                          <p:cBhvr>
                                            <p:cTn id="136" dur="500" fill="hold"/>
                                            <p:tgtEl>
                                              <p:spTgt spid="55"/>
                                            </p:tgtEl>
                                            <p:attrNameLst>
                                              <p:attrName>ppt_w</p:attrName>
                                            </p:attrNameLst>
                                          </p:cBhvr>
                                          <p:tavLst>
                                            <p:tav tm="0">
                                              <p:val>
                                                <p:fltVal val="0"/>
                                              </p:val>
                                            </p:tav>
                                            <p:tav tm="100000">
                                              <p:val>
                                                <p:strVal val="#ppt_w"/>
                                              </p:val>
                                            </p:tav>
                                          </p:tavLst>
                                        </p:anim>
                                        <p:anim calcmode="lin" valueType="num">
                                          <p:cBhvr>
                                            <p:cTn id="137" dur="500" fill="hold"/>
                                            <p:tgtEl>
                                              <p:spTgt spid="55"/>
                                            </p:tgtEl>
                                            <p:attrNameLst>
                                              <p:attrName>ppt_h</p:attrName>
                                            </p:attrNameLst>
                                          </p:cBhvr>
                                          <p:tavLst>
                                            <p:tav tm="0">
                                              <p:val>
                                                <p:fltVal val="0"/>
                                              </p:val>
                                            </p:tav>
                                            <p:tav tm="100000">
                                              <p:val>
                                                <p:strVal val="#ppt_h"/>
                                              </p:val>
                                            </p:tav>
                                          </p:tavLst>
                                        </p:anim>
                                        <p:anim calcmode="lin" valueType="num">
                                          <p:cBhvr>
                                            <p:cTn id="138" dur="500" fill="hold"/>
                                            <p:tgtEl>
                                              <p:spTgt spid="55"/>
                                            </p:tgtEl>
                                            <p:attrNameLst>
                                              <p:attrName>ppt_x</p:attrName>
                                            </p:attrNameLst>
                                          </p:cBhvr>
                                          <p:tavLst>
                                            <p:tav tm="0">
                                              <p:val>
                                                <p:fltVal val="0.5"/>
                                              </p:val>
                                            </p:tav>
                                            <p:tav tm="100000">
                                              <p:val>
                                                <p:strVal val="#ppt_x"/>
                                              </p:val>
                                            </p:tav>
                                          </p:tavLst>
                                        </p:anim>
                                        <p:anim calcmode="lin" valueType="num">
                                          <p:cBhvr>
                                            <p:cTn id="139" dur="500" fill="hold"/>
                                            <p:tgtEl>
                                              <p:spTgt spid="55"/>
                                            </p:tgtEl>
                                            <p:attrNameLst>
                                              <p:attrName>ppt_y</p:attrName>
                                            </p:attrNameLst>
                                          </p:cBhvr>
                                          <p:tavLst>
                                            <p:tav tm="0">
                                              <p:val>
                                                <p:fltVal val="0.5"/>
                                              </p:val>
                                            </p:tav>
                                            <p:tav tm="100000">
                                              <p:val>
                                                <p:strVal val="#ppt_y"/>
                                              </p:val>
                                            </p:tav>
                                          </p:tavLst>
                                        </p:anim>
                                      </p:childTnLst>
                                    </p:cTn>
                                  </p:par>
                                  <p:par>
                                    <p:cTn id="140" presetID="23" presetClass="entr" presetSubtype="528" fill="hold" nodeType="withEffect">
                                      <p:stCondLst>
                                        <p:cond delay="300"/>
                                      </p:stCondLst>
                                      <p:childTnLst>
                                        <p:set>
                                          <p:cBhvr>
                                            <p:cTn id="141" dur="1" fill="hold">
                                              <p:stCondLst>
                                                <p:cond delay="0"/>
                                              </p:stCondLst>
                                            </p:cTn>
                                            <p:tgtEl>
                                              <p:spTgt spid="58"/>
                                            </p:tgtEl>
                                            <p:attrNameLst>
                                              <p:attrName>style.visibility</p:attrName>
                                            </p:attrNameLst>
                                          </p:cBhvr>
                                          <p:to>
                                            <p:strVal val="visible"/>
                                          </p:to>
                                        </p:set>
                                        <p:anim calcmode="lin" valueType="num">
                                          <p:cBhvr>
                                            <p:cTn id="142" dur="500" fill="hold"/>
                                            <p:tgtEl>
                                              <p:spTgt spid="58"/>
                                            </p:tgtEl>
                                            <p:attrNameLst>
                                              <p:attrName>ppt_w</p:attrName>
                                            </p:attrNameLst>
                                          </p:cBhvr>
                                          <p:tavLst>
                                            <p:tav tm="0">
                                              <p:val>
                                                <p:fltVal val="0"/>
                                              </p:val>
                                            </p:tav>
                                            <p:tav tm="100000">
                                              <p:val>
                                                <p:strVal val="#ppt_w"/>
                                              </p:val>
                                            </p:tav>
                                          </p:tavLst>
                                        </p:anim>
                                        <p:anim calcmode="lin" valueType="num">
                                          <p:cBhvr>
                                            <p:cTn id="143" dur="500" fill="hold"/>
                                            <p:tgtEl>
                                              <p:spTgt spid="58"/>
                                            </p:tgtEl>
                                            <p:attrNameLst>
                                              <p:attrName>ppt_h</p:attrName>
                                            </p:attrNameLst>
                                          </p:cBhvr>
                                          <p:tavLst>
                                            <p:tav tm="0">
                                              <p:val>
                                                <p:fltVal val="0"/>
                                              </p:val>
                                            </p:tav>
                                            <p:tav tm="100000">
                                              <p:val>
                                                <p:strVal val="#ppt_h"/>
                                              </p:val>
                                            </p:tav>
                                          </p:tavLst>
                                        </p:anim>
                                        <p:anim calcmode="lin" valueType="num">
                                          <p:cBhvr>
                                            <p:cTn id="144" dur="500" fill="hold"/>
                                            <p:tgtEl>
                                              <p:spTgt spid="58"/>
                                            </p:tgtEl>
                                            <p:attrNameLst>
                                              <p:attrName>ppt_x</p:attrName>
                                            </p:attrNameLst>
                                          </p:cBhvr>
                                          <p:tavLst>
                                            <p:tav tm="0">
                                              <p:val>
                                                <p:fltVal val="0.5"/>
                                              </p:val>
                                            </p:tav>
                                            <p:tav tm="100000">
                                              <p:val>
                                                <p:strVal val="#ppt_x"/>
                                              </p:val>
                                            </p:tav>
                                          </p:tavLst>
                                        </p:anim>
                                        <p:anim calcmode="lin" valueType="num">
                                          <p:cBhvr>
                                            <p:cTn id="145" dur="500" fill="hold"/>
                                            <p:tgtEl>
                                              <p:spTgt spid="58"/>
                                            </p:tgtEl>
                                            <p:attrNameLst>
                                              <p:attrName>ppt_y</p:attrName>
                                            </p:attrNameLst>
                                          </p:cBhvr>
                                          <p:tavLst>
                                            <p:tav tm="0">
                                              <p:val>
                                                <p:fltVal val="0.5"/>
                                              </p:val>
                                            </p:tav>
                                            <p:tav tm="100000">
                                              <p:val>
                                                <p:strVal val="#ppt_y"/>
                                              </p:val>
                                            </p:tav>
                                          </p:tavLst>
                                        </p:anim>
                                      </p:childTnLst>
                                    </p:cTn>
                                  </p:par>
                                  <p:par>
                                    <p:cTn id="146" presetID="23" presetClass="entr" presetSubtype="528" fill="hold" nodeType="withEffect">
                                      <p:stCondLst>
                                        <p:cond delay="300"/>
                                      </p:stCondLst>
                                      <p:childTnLst>
                                        <p:set>
                                          <p:cBhvr>
                                            <p:cTn id="147" dur="1" fill="hold">
                                              <p:stCondLst>
                                                <p:cond delay="0"/>
                                              </p:stCondLst>
                                            </p:cTn>
                                            <p:tgtEl>
                                              <p:spTgt spid="61"/>
                                            </p:tgtEl>
                                            <p:attrNameLst>
                                              <p:attrName>style.visibility</p:attrName>
                                            </p:attrNameLst>
                                          </p:cBhvr>
                                          <p:to>
                                            <p:strVal val="visible"/>
                                          </p:to>
                                        </p:set>
                                        <p:anim calcmode="lin" valueType="num">
                                          <p:cBhvr>
                                            <p:cTn id="148" dur="500" fill="hold"/>
                                            <p:tgtEl>
                                              <p:spTgt spid="61"/>
                                            </p:tgtEl>
                                            <p:attrNameLst>
                                              <p:attrName>ppt_w</p:attrName>
                                            </p:attrNameLst>
                                          </p:cBhvr>
                                          <p:tavLst>
                                            <p:tav tm="0">
                                              <p:val>
                                                <p:fltVal val="0"/>
                                              </p:val>
                                            </p:tav>
                                            <p:tav tm="100000">
                                              <p:val>
                                                <p:strVal val="#ppt_w"/>
                                              </p:val>
                                            </p:tav>
                                          </p:tavLst>
                                        </p:anim>
                                        <p:anim calcmode="lin" valueType="num">
                                          <p:cBhvr>
                                            <p:cTn id="149" dur="500" fill="hold"/>
                                            <p:tgtEl>
                                              <p:spTgt spid="61"/>
                                            </p:tgtEl>
                                            <p:attrNameLst>
                                              <p:attrName>ppt_h</p:attrName>
                                            </p:attrNameLst>
                                          </p:cBhvr>
                                          <p:tavLst>
                                            <p:tav tm="0">
                                              <p:val>
                                                <p:fltVal val="0"/>
                                              </p:val>
                                            </p:tav>
                                            <p:tav tm="100000">
                                              <p:val>
                                                <p:strVal val="#ppt_h"/>
                                              </p:val>
                                            </p:tav>
                                          </p:tavLst>
                                        </p:anim>
                                        <p:anim calcmode="lin" valueType="num">
                                          <p:cBhvr>
                                            <p:cTn id="150" dur="500" fill="hold"/>
                                            <p:tgtEl>
                                              <p:spTgt spid="61"/>
                                            </p:tgtEl>
                                            <p:attrNameLst>
                                              <p:attrName>ppt_x</p:attrName>
                                            </p:attrNameLst>
                                          </p:cBhvr>
                                          <p:tavLst>
                                            <p:tav tm="0">
                                              <p:val>
                                                <p:fltVal val="0.5"/>
                                              </p:val>
                                            </p:tav>
                                            <p:tav tm="100000">
                                              <p:val>
                                                <p:strVal val="#ppt_x"/>
                                              </p:val>
                                            </p:tav>
                                          </p:tavLst>
                                        </p:anim>
                                        <p:anim calcmode="lin" valueType="num">
                                          <p:cBhvr>
                                            <p:cTn id="151" dur="500" fill="hold"/>
                                            <p:tgtEl>
                                              <p:spTgt spid="61"/>
                                            </p:tgtEl>
                                            <p:attrNameLst>
                                              <p:attrName>ppt_y</p:attrName>
                                            </p:attrNameLst>
                                          </p:cBhvr>
                                          <p:tavLst>
                                            <p:tav tm="0">
                                              <p:val>
                                                <p:fltVal val="0.5"/>
                                              </p:val>
                                            </p:tav>
                                            <p:tav tm="100000">
                                              <p:val>
                                                <p:strVal val="#ppt_y"/>
                                              </p:val>
                                            </p:tav>
                                          </p:tavLst>
                                        </p:anim>
                                      </p:childTnLst>
                                    </p:cTn>
                                  </p:par>
                                  <p:par>
                                    <p:cTn id="152" presetID="23" presetClass="entr" presetSubtype="528" fill="hold" nodeType="withEffect">
                                      <p:stCondLst>
                                        <p:cond delay="60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500" fill="hold"/>
                                            <p:tgtEl>
                                              <p:spTgt spid="64"/>
                                            </p:tgtEl>
                                            <p:attrNameLst>
                                              <p:attrName>ppt_w</p:attrName>
                                            </p:attrNameLst>
                                          </p:cBhvr>
                                          <p:tavLst>
                                            <p:tav tm="0">
                                              <p:val>
                                                <p:fltVal val="0"/>
                                              </p:val>
                                            </p:tav>
                                            <p:tav tm="100000">
                                              <p:val>
                                                <p:strVal val="#ppt_w"/>
                                              </p:val>
                                            </p:tav>
                                          </p:tavLst>
                                        </p:anim>
                                        <p:anim calcmode="lin" valueType="num">
                                          <p:cBhvr>
                                            <p:cTn id="155" dur="500" fill="hold"/>
                                            <p:tgtEl>
                                              <p:spTgt spid="64"/>
                                            </p:tgtEl>
                                            <p:attrNameLst>
                                              <p:attrName>ppt_h</p:attrName>
                                            </p:attrNameLst>
                                          </p:cBhvr>
                                          <p:tavLst>
                                            <p:tav tm="0">
                                              <p:val>
                                                <p:fltVal val="0"/>
                                              </p:val>
                                            </p:tav>
                                            <p:tav tm="100000">
                                              <p:val>
                                                <p:strVal val="#ppt_h"/>
                                              </p:val>
                                            </p:tav>
                                          </p:tavLst>
                                        </p:anim>
                                        <p:anim calcmode="lin" valueType="num">
                                          <p:cBhvr>
                                            <p:cTn id="156" dur="500" fill="hold"/>
                                            <p:tgtEl>
                                              <p:spTgt spid="64"/>
                                            </p:tgtEl>
                                            <p:attrNameLst>
                                              <p:attrName>ppt_x</p:attrName>
                                            </p:attrNameLst>
                                          </p:cBhvr>
                                          <p:tavLst>
                                            <p:tav tm="0">
                                              <p:val>
                                                <p:fltVal val="0.5"/>
                                              </p:val>
                                            </p:tav>
                                            <p:tav tm="100000">
                                              <p:val>
                                                <p:strVal val="#ppt_x"/>
                                              </p:val>
                                            </p:tav>
                                          </p:tavLst>
                                        </p:anim>
                                        <p:anim calcmode="lin" valueType="num">
                                          <p:cBhvr>
                                            <p:cTn id="157" dur="500" fill="hold"/>
                                            <p:tgtEl>
                                              <p:spTgt spid="64"/>
                                            </p:tgtEl>
                                            <p:attrNameLst>
                                              <p:attrName>ppt_y</p:attrName>
                                            </p:attrNameLst>
                                          </p:cBhvr>
                                          <p:tavLst>
                                            <p:tav tm="0">
                                              <p:val>
                                                <p:fltVal val="0.5"/>
                                              </p:val>
                                            </p:tav>
                                            <p:tav tm="100000">
                                              <p:val>
                                                <p:strVal val="#ppt_y"/>
                                              </p:val>
                                            </p:tav>
                                          </p:tavLst>
                                        </p:anim>
                                      </p:childTnLst>
                                    </p:cTn>
                                  </p:par>
                                  <p:par>
                                    <p:cTn id="158" presetID="23" presetClass="entr" presetSubtype="528" fill="hold" nodeType="withEffect">
                                      <p:stCondLst>
                                        <p:cond delay="600"/>
                                      </p:stCondLst>
                                      <p:childTnLst>
                                        <p:set>
                                          <p:cBhvr>
                                            <p:cTn id="159" dur="1" fill="hold">
                                              <p:stCondLst>
                                                <p:cond delay="0"/>
                                              </p:stCondLst>
                                            </p:cTn>
                                            <p:tgtEl>
                                              <p:spTgt spid="67"/>
                                            </p:tgtEl>
                                            <p:attrNameLst>
                                              <p:attrName>style.visibility</p:attrName>
                                            </p:attrNameLst>
                                          </p:cBhvr>
                                          <p:to>
                                            <p:strVal val="visible"/>
                                          </p:to>
                                        </p:set>
                                        <p:anim calcmode="lin" valueType="num">
                                          <p:cBhvr>
                                            <p:cTn id="160" dur="500" fill="hold"/>
                                            <p:tgtEl>
                                              <p:spTgt spid="67"/>
                                            </p:tgtEl>
                                            <p:attrNameLst>
                                              <p:attrName>ppt_w</p:attrName>
                                            </p:attrNameLst>
                                          </p:cBhvr>
                                          <p:tavLst>
                                            <p:tav tm="0">
                                              <p:val>
                                                <p:fltVal val="0"/>
                                              </p:val>
                                            </p:tav>
                                            <p:tav tm="100000">
                                              <p:val>
                                                <p:strVal val="#ppt_w"/>
                                              </p:val>
                                            </p:tav>
                                          </p:tavLst>
                                        </p:anim>
                                        <p:anim calcmode="lin" valueType="num">
                                          <p:cBhvr>
                                            <p:cTn id="161" dur="500" fill="hold"/>
                                            <p:tgtEl>
                                              <p:spTgt spid="67"/>
                                            </p:tgtEl>
                                            <p:attrNameLst>
                                              <p:attrName>ppt_h</p:attrName>
                                            </p:attrNameLst>
                                          </p:cBhvr>
                                          <p:tavLst>
                                            <p:tav tm="0">
                                              <p:val>
                                                <p:fltVal val="0"/>
                                              </p:val>
                                            </p:tav>
                                            <p:tav tm="100000">
                                              <p:val>
                                                <p:strVal val="#ppt_h"/>
                                              </p:val>
                                            </p:tav>
                                          </p:tavLst>
                                        </p:anim>
                                        <p:anim calcmode="lin" valueType="num">
                                          <p:cBhvr>
                                            <p:cTn id="162" dur="500" fill="hold"/>
                                            <p:tgtEl>
                                              <p:spTgt spid="67"/>
                                            </p:tgtEl>
                                            <p:attrNameLst>
                                              <p:attrName>ppt_x</p:attrName>
                                            </p:attrNameLst>
                                          </p:cBhvr>
                                          <p:tavLst>
                                            <p:tav tm="0">
                                              <p:val>
                                                <p:fltVal val="0.5"/>
                                              </p:val>
                                            </p:tav>
                                            <p:tav tm="100000">
                                              <p:val>
                                                <p:strVal val="#ppt_x"/>
                                              </p:val>
                                            </p:tav>
                                          </p:tavLst>
                                        </p:anim>
                                        <p:anim calcmode="lin" valueType="num">
                                          <p:cBhvr>
                                            <p:cTn id="163" dur="500" fill="hold"/>
                                            <p:tgtEl>
                                              <p:spTgt spid="67"/>
                                            </p:tgtEl>
                                            <p:attrNameLst>
                                              <p:attrName>ppt_y</p:attrName>
                                            </p:attrNameLst>
                                          </p:cBhvr>
                                          <p:tavLst>
                                            <p:tav tm="0">
                                              <p:val>
                                                <p:fltVal val="0.5"/>
                                              </p:val>
                                            </p:tav>
                                            <p:tav tm="100000">
                                              <p:val>
                                                <p:strVal val="#ppt_y"/>
                                              </p:val>
                                            </p:tav>
                                          </p:tavLst>
                                        </p:anim>
                                      </p:childTnLst>
                                    </p:cTn>
                                  </p:par>
                                  <p:par>
                                    <p:cTn id="164" presetID="23" presetClass="entr" presetSubtype="528" fill="hold" nodeType="withEffect">
                                      <p:stCondLst>
                                        <p:cond delay="300"/>
                                      </p:stCondLst>
                                      <p:childTnLst>
                                        <p:set>
                                          <p:cBhvr>
                                            <p:cTn id="165" dur="1" fill="hold">
                                              <p:stCondLst>
                                                <p:cond delay="0"/>
                                              </p:stCondLst>
                                            </p:cTn>
                                            <p:tgtEl>
                                              <p:spTgt spid="70"/>
                                            </p:tgtEl>
                                            <p:attrNameLst>
                                              <p:attrName>style.visibility</p:attrName>
                                            </p:attrNameLst>
                                          </p:cBhvr>
                                          <p:to>
                                            <p:strVal val="visible"/>
                                          </p:to>
                                        </p:set>
                                        <p:anim calcmode="lin" valueType="num">
                                          <p:cBhvr>
                                            <p:cTn id="166" dur="500" fill="hold"/>
                                            <p:tgtEl>
                                              <p:spTgt spid="70"/>
                                            </p:tgtEl>
                                            <p:attrNameLst>
                                              <p:attrName>ppt_w</p:attrName>
                                            </p:attrNameLst>
                                          </p:cBhvr>
                                          <p:tavLst>
                                            <p:tav tm="0">
                                              <p:val>
                                                <p:fltVal val="0"/>
                                              </p:val>
                                            </p:tav>
                                            <p:tav tm="100000">
                                              <p:val>
                                                <p:strVal val="#ppt_w"/>
                                              </p:val>
                                            </p:tav>
                                          </p:tavLst>
                                        </p:anim>
                                        <p:anim calcmode="lin" valueType="num">
                                          <p:cBhvr>
                                            <p:cTn id="167" dur="500" fill="hold"/>
                                            <p:tgtEl>
                                              <p:spTgt spid="70"/>
                                            </p:tgtEl>
                                            <p:attrNameLst>
                                              <p:attrName>ppt_h</p:attrName>
                                            </p:attrNameLst>
                                          </p:cBhvr>
                                          <p:tavLst>
                                            <p:tav tm="0">
                                              <p:val>
                                                <p:fltVal val="0"/>
                                              </p:val>
                                            </p:tav>
                                            <p:tav tm="100000">
                                              <p:val>
                                                <p:strVal val="#ppt_h"/>
                                              </p:val>
                                            </p:tav>
                                          </p:tavLst>
                                        </p:anim>
                                        <p:anim calcmode="lin" valueType="num">
                                          <p:cBhvr>
                                            <p:cTn id="168" dur="500" fill="hold"/>
                                            <p:tgtEl>
                                              <p:spTgt spid="70"/>
                                            </p:tgtEl>
                                            <p:attrNameLst>
                                              <p:attrName>ppt_x</p:attrName>
                                            </p:attrNameLst>
                                          </p:cBhvr>
                                          <p:tavLst>
                                            <p:tav tm="0">
                                              <p:val>
                                                <p:fltVal val="0.5"/>
                                              </p:val>
                                            </p:tav>
                                            <p:tav tm="100000">
                                              <p:val>
                                                <p:strVal val="#ppt_x"/>
                                              </p:val>
                                            </p:tav>
                                          </p:tavLst>
                                        </p:anim>
                                        <p:anim calcmode="lin" valueType="num">
                                          <p:cBhvr>
                                            <p:cTn id="169" dur="500" fill="hold"/>
                                            <p:tgtEl>
                                              <p:spTgt spid="70"/>
                                            </p:tgtEl>
                                            <p:attrNameLst>
                                              <p:attrName>ppt_y</p:attrName>
                                            </p:attrNameLst>
                                          </p:cBhvr>
                                          <p:tavLst>
                                            <p:tav tm="0">
                                              <p:val>
                                                <p:fltVal val="0.5"/>
                                              </p:val>
                                            </p:tav>
                                            <p:tav tm="100000">
                                              <p:val>
                                                <p:strVal val="#ppt_y"/>
                                              </p:val>
                                            </p:tav>
                                          </p:tavLst>
                                        </p:anim>
                                      </p:childTnLst>
                                    </p:cTn>
                                  </p:par>
                                  <p:par>
                                    <p:cTn id="170" presetID="23" presetClass="entr" presetSubtype="528" fill="hold" nodeType="withEffect">
                                      <p:stCondLst>
                                        <p:cond delay="600"/>
                                      </p:stCondLst>
                                      <p:childTnLst>
                                        <p:set>
                                          <p:cBhvr>
                                            <p:cTn id="171" dur="1" fill="hold">
                                              <p:stCondLst>
                                                <p:cond delay="0"/>
                                              </p:stCondLst>
                                            </p:cTn>
                                            <p:tgtEl>
                                              <p:spTgt spid="73"/>
                                            </p:tgtEl>
                                            <p:attrNameLst>
                                              <p:attrName>style.visibility</p:attrName>
                                            </p:attrNameLst>
                                          </p:cBhvr>
                                          <p:to>
                                            <p:strVal val="visible"/>
                                          </p:to>
                                        </p:set>
                                        <p:anim calcmode="lin" valueType="num">
                                          <p:cBhvr>
                                            <p:cTn id="172" dur="500" fill="hold"/>
                                            <p:tgtEl>
                                              <p:spTgt spid="73"/>
                                            </p:tgtEl>
                                            <p:attrNameLst>
                                              <p:attrName>ppt_w</p:attrName>
                                            </p:attrNameLst>
                                          </p:cBhvr>
                                          <p:tavLst>
                                            <p:tav tm="0">
                                              <p:val>
                                                <p:fltVal val="0"/>
                                              </p:val>
                                            </p:tav>
                                            <p:tav tm="100000">
                                              <p:val>
                                                <p:strVal val="#ppt_w"/>
                                              </p:val>
                                            </p:tav>
                                          </p:tavLst>
                                        </p:anim>
                                        <p:anim calcmode="lin" valueType="num">
                                          <p:cBhvr>
                                            <p:cTn id="173" dur="500" fill="hold"/>
                                            <p:tgtEl>
                                              <p:spTgt spid="73"/>
                                            </p:tgtEl>
                                            <p:attrNameLst>
                                              <p:attrName>ppt_h</p:attrName>
                                            </p:attrNameLst>
                                          </p:cBhvr>
                                          <p:tavLst>
                                            <p:tav tm="0">
                                              <p:val>
                                                <p:fltVal val="0"/>
                                              </p:val>
                                            </p:tav>
                                            <p:tav tm="100000">
                                              <p:val>
                                                <p:strVal val="#ppt_h"/>
                                              </p:val>
                                            </p:tav>
                                          </p:tavLst>
                                        </p:anim>
                                        <p:anim calcmode="lin" valueType="num">
                                          <p:cBhvr>
                                            <p:cTn id="174" dur="500" fill="hold"/>
                                            <p:tgtEl>
                                              <p:spTgt spid="73"/>
                                            </p:tgtEl>
                                            <p:attrNameLst>
                                              <p:attrName>ppt_x</p:attrName>
                                            </p:attrNameLst>
                                          </p:cBhvr>
                                          <p:tavLst>
                                            <p:tav tm="0">
                                              <p:val>
                                                <p:fltVal val="0.5"/>
                                              </p:val>
                                            </p:tav>
                                            <p:tav tm="100000">
                                              <p:val>
                                                <p:strVal val="#ppt_x"/>
                                              </p:val>
                                            </p:tav>
                                          </p:tavLst>
                                        </p:anim>
                                        <p:anim calcmode="lin" valueType="num">
                                          <p:cBhvr>
                                            <p:cTn id="175" dur="500" fill="hold"/>
                                            <p:tgtEl>
                                              <p:spTgt spid="73"/>
                                            </p:tgtEl>
                                            <p:attrNameLst>
                                              <p:attrName>ppt_y</p:attrName>
                                            </p:attrNameLst>
                                          </p:cBhvr>
                                          <p:tavLst>
                                            <p:tav tm="0">
                                              <p:val>
                                                <p:fltVal val="0.5"/>
                                              </p:val>
                                            </p:tav>
                                            <p:tav tm="100000">
                                              <p:val>
                                                <p:strVal val="#ppt_y"/>
                                              </p:val>
                                            </p:tav>
                                          </p:tavLst>
                                        </p:anim>
                                      </p:childTnLst>
                                    </p:cTn>
                                  </p:par>
                                  <p:par>
                                    <p:cTn id="176" presetID="23" presetClass="entr" presetSubtype="528" fill="hold" nodeType="withEffect">
                                      <p:stCondLst>
                                        <p:cond delay="600"/>
                                      </p:stCondLst>
                                      <p:childTnLst>
                                        <p:set>
                                          <p:cBhvr>
                                            <p:cTn id="177" dur="1" fill="hold">
                                              <p:stCondLst>
                                                <p:cond delay="0"/>
                                              </p:stCondLst>
                                            </p:cTn>
                                            <p:tgtEl>
                                              <p:spTgt spid="76"/>
                                            </p:tgtEl>
                                            <p:attrNameLst>
                                              <p:attrName>style.visibility</p:attrName>
                                            </p:attrNameLst>
                                          </p:cBhvr>
                                          <p:to>
                                            <p:strVal val="visible"/>
                                          </p:to>
                                        </p:set>
                                        <p:anim calcmode="lin" valueType="num">
                                          <p:cBhvr>
                                            <p:cTn id="178" dur="500" fill="hold"/>
                                            <p:tgtEl>
                                              <p:spTgt spid="76"/>
                                            </p:tgtEl>
                                            <p:attrNameLst>
                                              <p:attrName>ppt_w</p:attrName>
                                            </p:attrNameLst>
                                          </p:cBhvr>
                                          <p:tavLst>
                                            <p:tav tm="0">
                                              <p:val>
                                                <p:fltVal val="0"/>
                                              </p:val>
                                            </p:tav>
                                            <p:tav tm="100000">
                                              <p:val>
                                                <p:strVal val="#ppt_w"/>
                                              </p:val>
                                            </p:tav>
                                          </p:tavLst>
                                        </p:anim>
                                        <p:anim calcmode="lin" valueType="num">
                                          <p:cBhvr>
                                            <p:cTn id="179" dur="500" fill="hold"/>
                                            <p:tgtEl>
                                              <p:spTgt spid="76"/>
                                            </p:tgtEl>
                                            <p:attrNameLst>
                                              <p:attrName>ppt_h</p:attrName>
                                            </p:attrNameLst>
                                          </p:cBhvr>
                                          <p:tavLst>
                                            <p:tav tm="0">
                                              <p:val>
                                                <p:fltVal val="0"/>
                                              </p:val>
                                            </p:tav>
                                            <p:tav tm="100000">
                                              <p:val>
                                                <p:strVal val="#ppt_h"/>
                                              </p:val>
                                            </p:tav>
                                          </p:tavLst>
                                        </p:anim>
                                        <p:anim calcmode="lin" valueType="num">
                                          <p:cBhvr>
                                            <p:cTn id="180" dur="500" fill="hold"/>
                                            <p:tgtEl>
                                              <p:spTgt spid="76"/>
                                            </p:tgtEl>
                                            <p:attrNameLst>
                                              <p:attrName>ppt_x</p:attrName>
                                            </p:attrNameLst>
                                          </p:cBhvr>
                                          <p:tavLst>
                                            <p:tav tm="0">
                                              <p:val>
                                                <p:fltVal val="0.5"/>
                                              </p:val>
                                            </p:tav>
                                            <p:tav tm="100000">
                                              <p:val>
                                                <p:strVal val="#ppt_x"/>
                                              </p:val>
                                            </p:tav>
                                          </p:tavLst>
                                        </p:anim>
                                        <p:anim calcmode="lin" valueType="num">
                                          <p:cBhvr>
                                            <p:cTn id="181" dur="500" fill="hold"/>
                                            <p:tgtEl>
                                              <p:spTgt spid="76"/>
                                            </p:tgtEl>
                                            <p:attrNameLst>
                                              <p:attrName>ppt_y</p:attrName>
                                            </p:attrNameLst>
                                          </p:cBhvr>
                                          <p:tavLst>
                                            <p:tav tm="0">
                                              <p:val>
                                                <p:fltVal val="0.5"/>
                                              </p:val>
                                            </p:tav>
                                            <p:tav tm="100000">
                                              <p:val>
                                                <p:strVal val="#ppt_y"/>
                                              </p:val>
                                            </p:tav>
                                          </p:tavLst>
                                        </p:anim>
                                      </p:childTnLst>
                                    </p:cTn>
                                  </p:par>
                                  <p:par>
                                    <p:cTn id="182" presetID="26" presetClass="emph" presetSubtype="0" repeatCount="3000" fill="hold" nodeType="withEffect">
                                      <p:stCondLst>
                                        <p:cond delay="600"/>
                                      </p:stCondLst>
                                      <p:childTnLst>
                                        <p:animEffect transition="out" filter="fade">
                                          <p:cBhvr>
                                            <p:cTn id="183" dur="500" tmFilter="0, 0; .2, .5; .8, .5; 1, 0"/>
                                            <p:tgtEl>
                                              <p:spTgt spid="40"/>
                                            </p:tgtEl>
                                          </p:cBhvr>
                                        </p:animEffect>
                                        <p:animScale>
                                          <p:cBhvr>
                                            <p:cTn id="184" dur="250" autoRev="1" fill="hold"/>
                                            <p:tgtEl>
                                              <p:spTgt spid="40"/>
                                            </p:tgtEl>
                                          </p:cBhvr>
                                          <p:by x="105000" y="105000"/>
                                        </p:animScale>
                                      </p:childTnLst>
                                    </p:cTn>
                                  </p:par>
                                  <p:par>
                                    <p:cTn id="185" presetID="26" presetClass="emph" presetSubtype="0" repeatCount="3000" fill="hold" nodeType="withEffect">
                                      <p:stCondLst>
                                        <p:cond delay="710"/>
                                      </p:stCondLst>
                                      <p:childTnLst>
                                        <p:animEffect transition="out" filter="fade">
                                          <p:cBhvr>
                                            <p:cTn id="186" dur="500" tmFilter="0, 0; .2, .5; .8, .5; 1, 0"/>
                                            <p:tgtEl>
                                              <p:spTgt spid="61"/>
                                            </p:tgtEl>
                                          </p:cBhvr>
                                        </p:animEffect>
                                        <p:animScale>
                                          <p:cBhvr>
                                            <p:cTn id="187" dur="250" autoRev="1" fill="hold"/>
                                            <p:tgtEl>
                                              <p:spTgt spid="61"/>
                                            </p:tgtEl>
                                          </p:cBhvr>
                                          <p:by x="105000" y="105000"/>
                                        </p:animScale>
                                      </p:childTnLst>
                                    </p:cTn>
                                  </p:par>
                                  <p:par>
                                    <p:cTn id="188" presetID="26" presetClass="emph" presetSubtype="0" repeatCount="3000" fill="hold" nodeType="withEffect">
                                      <p:stCondLst>
                                        <p:cond delay="410"/>
                                      </p:stCondLst>
                                      <p:childTnLst>
                                        <p:animEffect transition="out" filter="fade">
                                          <p:cBhvr>
                                            <p:cTn id="189" dur="500" tmFilter="0, 0; .2, .5; .8, .5; 1, 0"/>
                                            <p:tgtEl>
                                              <p:spTgt spid="67"/>
                                            </p:tgtEl>
                                          </p:cBhvr>
                                        </p:animEffect>
                                        <p:animScale>
                                          <p:cBhvr>
                                            <p:cTn id="190" dur="250" autoRev="1" fill="hold"/>
                                            <p:tgtEl>
                                              <p:spTgt spid="67"/>
                                            </p:tgtEl>
                                          </p:cBhvr>
                                          <p:by x="105000" y="105000"/>
                                        </p:animScale>
                                      </p:childTnLst>
                                    </p:cTn>
                                  </p:par>
                                  <p:par>
                                    <p:cTn id="191" presetID="26" presetClass="emph" presetSubtype="0" repeatCount="3000" fill="hold" nodeType="withEffect">
                                      <p:stCondLst>
                                        <p:cond delay="810"/>
                                      </p:stCondLst>
                                      <p:childTnLst>
                                        <p:animEffect transition="out" filter="fade">
                                          <p:cBhvr>
                                            <p:cTn id="192" dur="500" tmFilter="0, 0; .2, .5; .8, .5; 1, 0"/>
                                            <p:tgtEl>
                                              <p:spTgt spid="70"/>
                                            </p:tgtEl>
                                          </p:cBhvr>
                                        </p:animEffect>
                                        <p:animScale>
                                          <p:cBhvr>
                                            <p:cTn id="193" dur="250" autoRev="1" fill="hold"/>
                                            <p:tgtEl>
                                              <p:spTgt spid="70"/>
                                            </p:tgtEl>
                                          </p:cBhvr>
                                          <p:by x="105000" y="105000"/>
                                        </p:animScale>
                                      </p:childTnLst>
                                    </p:cTn>
                                  </p:par>
                                </p:childTnLst>
                              </p:cTn>
                            </p:par>
                            <p:par>
                              <p:cTn id="194" fill="hold">
                                <p:stCondLst>
                                  <p:cond delay="9310"/>
                                </p:stCondLst>
                                <p:childTnLst>
                                  <p:par>
                                    <p:cTn id="195" presetID="10" presetClass="entr" presetSubtype="0" fill="hold" grpId="0" nodeType="afterEffect">
                                      <p:stCondLst>
                                        <p:cond delay="0"/>
                                      </p:stCondLst>
                                      <p:childTnLst>
                                        <p:set>
                                          <p:cBhvr>
                                            <p:cTn id="196" dur="1" fill="hold">
                                              <p:stCondLst>
                                                <p:cond delay="0"/>
                                              </p:stCondLst>
                                            </p:cTn>
                                            <p:tgtEl>
                                              <p:spTgt spid="88"/>
                                            </p:tgtEl>
                                            <p:attrNameLst>
                                              <p:attrName>style.visibility</p:attrName>
                                            </p:attrNameLst>
                                          </p:cBhvr>
                                          <p:to>
                                            <p:strVal val="visible"/>
                                          </p:to>
                                        </p:set>
                                        <p:animEffect transition="in" filter="fade">
                                          <p:cBhvr>
                                            <p:cTn id="19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79" grpId="0" animBg="1"/>
          <p:bldP spid="83" grpId="0"/>
          <p:bldP spid="84" grpId="0"/>
          <p:bldP spid="88"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2000" fill="hold"/>
                                            <p:tgtEl>
                                              <p:spTgt spid="80"/>
                                            </p:tgtEl>
                                            <p:attrNameLst>
                                              <p:attrName>ppt_x</p:attrName>
                                            </p:attrNameLst>
                                          </p:cBhvr>
                                          <p:tavLst>
                                            <p:tav tm="0">
                                              <p:val>
                                                <p:strVal val="#ppt_x"/>
                                              </p:val>
                                            </p:tav>
                                            <p:tav tm="100000">
                                              <p:val>
                                                <p:strVal val="#ppt_x"/>
                                              </p:val>
                                            </p:tav>
                                          </p:tavLst>
                                        </p:anim>
                                        <p:anim calcmode="lin" valueType="num">
                                          <p:cBhvr additive="base">
                                            <p:cTn id="8" dur="2000" fill="hold"/>
                                            <p:tgtEl>
                                              <p:spTgt spid="80"/>
                                            </p:tgtEl>
                                            <p:attrNameLst>
                                              <p:attrName>ppt_y</p:attrName>
                                            </p:attrNameLst>
                                          </p:cBhvr>
                                          <p:tavLst>
                                            <p:tav tm="0">
                                              <p:val>
                                                <p:strVal val="0-#ppt_h/2"/>
                                              </p:val>
                                            </p:tav>
                                            <p:tav tm="100000">
                                              <p:val>
                                                <p:strVal val="#ppt_y"/>
                                              </p:val>
                                            </p:tav>
                                          </p:tavLst>
                                        </p:anim>
                                      </p:childTnLst>
                                    </p:cTn>
                                  </p:par>
                                  <p:par>
                                    <p:cTn id="9" presetID="2" presetClass="entr" presetSubtype="1" accel="3500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2000" fill="hold"/>
                                            <p:tgtEl>
                                              <p:spTgt spid="85"/>
                                            </p:tgtEl>
                                            <p:attrNameLst>
                                              <p:attrName>ppt_x</p:attrName>
                                            </p:attrNameLst>
                                          </p:cBhvr>
                                          <p:tavLst>
                                            <p:tav tm="0">
                                              <p:val>
                                                <p:strVal val="#ppt_x"/>
                                              </p:val>
                                            </p:tav>
                                            <p:tav tm="100000">
                                              <p:val>
                                                <p:strVal val="#ppt_x"/>
                                              </p:val>
                                            </p:tav>
                                          </p:tavLst>
                                        </p:anim>
                                        <p:anim calcmode="lin" valueType="num">
                                          <p:cBhvr additive="base">
                                            <p:cTn id="12" dur="2000" fill="hold"/>
                                            <p:tgtEl>
                                              <p:spTgt spid="85"/>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500"/>
                                            <p:tgtEl>
                                              <p:spTgt spid="79"/>
                                            </p:tgtEl>
                                            <p:attrNameLst>
                                              <p:attrName>ppt_x</p:attrName>
                                            </p:attrNameLst>
                                          </p:cBhvr>
                                          <p:tavLst>
                                            <p:tav tm="0">
                                              <p:val>
                                                <p:strVal val="#ppt_x-#ppt_w*1.125000"/>
                                              </p:val>
                                            </p:tav>
                                            <p:tav tm="100000">
                                              <p:val>
                                                <p:strVal val="#ppt_x"/>
                                              </p:val>
                                            </p:tav>
                                          </p:tavLst>
                                        </p:anim>
                                        <p:animEffect transition="in" filter="wipe(right)">
                                          <p:cBhvr>
                                            <p:cTn id="17" dur="500"/>
                                            <p:tgtEl>
                                              <p:spTgt spid="79"/>
                                            </p:tgtEl>
                                          </p:cBhvr>
                                        </p:animEffect>
                                      </p:childTnLst>
                                    </p:cTn>
                                  </p:par>
                                  <p:par>
                                    <p:cTn id="18" presetID="56" presetClass="entr" presetSubtype="0" fill="hold" grpId="0" nodeType="withEffect">
                                      <p:stCondLst>
                                        <p:cond delay="1000"/>
                                      </p:stCondLst>
                                      <p:iterate type="lt">
                                        <p:tmPct val="10000"/>
                                      </p:iterate>
                                      <p:childTnLst>
                                        <p:set>
                                          <p:cBhvr>
                                            <p:cTn id="19" dur="1" fill="hold">
                                              <p:stCondLst>
                                                <p:cond delay="0"/>
                                              </p:stCondLst>
                                            </p:cTn>
                                            <p:tgtEl>
                                              <p:spTgt spid="83"/>
                                            </p:tgtEl>
                                            <p:attrNameLst>
                                              <p:attrName>style.visibility</p:attrName>
                                            </p:attrNameLst>
                                          </p:cBhvr>
                                          <p:to>
                                            <p:strVal val="visible"/>
                                          </p:to>
                                        </p:set>
                                        <p:anim by="(-#ppt_w*2)" calcmode="lin" valueType="num">
                                          <p:cBhvr rctx="PPT">
                                            <p:cTn id="20" dur="500" autoRev="1" fill="hold">
                                              <p:stCondLst>
                                                <p:cond delay="0"/>
                                              </p:stCondLst>
                                            </p:cTn>
                                            <p:tgtEl>
                                              <p:spTgt spid="83"/>
                                            </p:tgtEl>
                                            <p:attrNameLst>
                                              <p:attrName>ppt_w</p:attrName>
                                            </p:attrNameLst>
                                          </p:cBhvr>
                                        </p:anim>
                                        <p:anim by="(#ppt_w*0.50)" calcmode="lin" valueType="num">
                                          <p:cBhvr>
                                            <p:cTn id="21" dur="500" decel="50000" autoRev="1" fill="hold">
                                              <p:stCondLst>
                                                <p:cond delay="0"/>
                                              </p:stCondLst>
                                            </p:cTn>
                                            <p:tgtEl>
                                              <p:spTgt spid="83"/>
                                            </p:tgtEl>
                                            <p:attrNameLst>
                                              <p:attrName>ppt_x</p:attrName>
                                            </p:attrNameLst>
                                          </p:cBhvr>
                                        </p:anim>
                                        <p:anim from="(-#ppt_h/2)" to="(#ppt_y)" calcmode="lin" valueType="num">
                                          <p:cBhvr>
                                            <p:cTn id="22" dur="1000" fill="hold">
                                              <p:stCondLst>
                                                <p:cond delay="0"/>
                                              </p:stCondLst>
                                            </p:cTn>
                                            <p:tgtEl>
                                              <p:spTgt spid="83"/>
                                            </p:tgtEl>
                                            <p:attrNameLst>
                                              <p:attrName>ppt_y</p:attrName>
                                            </p:attrNameLst>
                                          </p:cBhvr>
                                        </p:anim>
                                        <p:animRot by="21600000">
                                          <p:cBhvr>
                                            <p:cTn id="23" dur="1000" fill="hold">
                                              <p:stCondLst>
                                                <p:cond delay="0"/>
                                              </p:stCondLst>
                                            </p:cTn>
                                            <p:tgtEl>
                                              <p:spTgt spid="83"/>
                                            </p:tgtEl>
                                            <p:attrNameLst>
                                              <p:attrName>r</p:attrName>
                                            </p:attrNameLst>
                                          </p:cBhvr>
                                        </p:animRot>
                                      </p:childTnLst>
                                    </p:cTn>
                                  </p:par>
                                  <p:par>
                                    <p:cTn id="24" presetID="22" presetClass="entr" presetSubtype="8" fill="hold" grpId="0" nodeType="withEffect">
                                      <p:stCondLst>
                                        <p:cond delay="1500"/>
                                      </p:stCondLst>
                                      <p:childTnLst>
                                        <p:set>
                                          <p:cBhvr>
                                            <p:cTn id="25" dur="1" fill="hold">
                                              <p:stCondLst>
                                                <p:cond delay="0"/>
                                              </p:stCondLst>
                                            </p:cTn>
                                            <p:tgtEl>
                                              <p:spTgt spid="84"/>
                                            </p:tgtEl>
                                            <p:attrNameLst>
                                              <p:attrName>style.visibility</p:attrName>
                                            </p:attrNameLst>
                                          </p:cBhvr>
                                          <p:to>
                                            <p:strVal val="visible"/>
                                          </p:to>
                                        </p:set>
                                        <p:animEffect transition="in" filter="wipe(left)">
                                          <p:cBhvr>
                                            <p:cTn id="26" dur="500"/>
                                            <p:tgtEl>
                                              <p:spTgt spid="84"/>
                                            </p:tgtEl>
                                          </p:cBhvr>
                                        </p:animEffect>
                                      </p:childTnLst>
                                    </p:cTn>
                                  </p:par>
                                </p:childTnLst>
                              </p:cTn>
                            </p:par>
                            <p:par>
                              <p:cTn id="27" fill="hold">
                                <p:stCondLst>
                                  <p:cond delay="4100"/>
                                </p:stCondLst>
                                <p:childTnLst>
                                  <p:par>
                                    <p:cTn id="28" presetID="5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nodeType="withEffect">
                                      <p:stCondLst>
                                        <p:cond delay="30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par>
                                    <p:cTn id="43" presetID="53" presetClass="entr" presetSubtype="16" fill="hold"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nodeType="withEffect">
                                      <p:stCondLst>
                                        <p:cond delay="9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nodeType="withEffect">
                                      <p:stCondLst>
                                        <p:cond delay="9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nodeType="withEffect">
                                      <p:stCondLst>
                                        <p:cond delay="14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par>
                                    <p:cTn id="63" presetID="53" presetClass="entr" presetSubtype="16" fill="hold" nodeType="withEffect">
                                      <p:stCondLst>
                                        <p:cond delay="140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47"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80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1000"/>
                                            <p:tgtEl>
                                              <p:spTgt spid="6"/>
                                            </p:tgtEl>
                                          </p:cBhvr>
                                        </p:animEffect>
                                        <p:anim calcmode="lin" valueType="num">
                                          <p:cBhvr>
                                            <p:cTn id="76" dur="1000" fill="hold"/>
                                            <p:tgtEl>
                                              <p:spTgt spid="6"/>
                                            </p:tgtEl>
                                            <p:attrNameLst>
                                              <p:attrName>ppt_x</p:attrName>
                                            </p:attrNameLst>
                                          </p:cBhvr>
                                          <p:tavLst>
                                            <p:tav tm="0">
                                              <p:val>
                                                <p:strVal val="#ppt_x"/>
                                              </p:val>
                                            </p:tav>
                                            <p:tav tm="100000">
                                              <p:val>
                                                <p:strVal val="#ppt_x"/>
                                              </p:val>
                                            </p:tav>
                                          </p:tavLst>
                                        </p:anim>
                                        <p:anim calcmode="lin" valueType="num">
                                          <p:cBhvr>
                                            <p:cTn id="77" dur="1000" fill="hold"/>
                                            <p:tgtEl>
                                              <p:spTgt spid="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140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1000"/>
                                            <p:tgtEl>
                                              <p:spTgt spid="7"/>
                                            </p:tgtEl>
                                          </p:cBhvr>
                                        </p:animEffect>
                                        <p:anim calcmode="lin" valueType="num">
                                          <p:cBhvr>
                                            <p:cTn id="81" dur="1000" fill="hold"/>
                                            <p:tgtEl>
                                              <p:spTgt spid="7"/>
                                            </p:tgtEl>
                                            <p:attrNameLst>
                                              <p:attrName>ppt_x</p:attrName>
                                            </p:attrNameLst>
                                          </p:cBhvr>
                                          <p:tavLst>
                                            <p:tav tm="0">
                                              <p:val>
                                                <p:strVal val="#ppt_x"/>
                                              </p:val>
                                            </p:tav>
                                            <p:tav tm="100000">
                                              <p:val>
                                                <p:strVal val="#ppt_x"/>
                                              </p:val>
                                            </p:tav>
                                          </p:tavLst>
                                        </p:anim>
                                        <p:anim calcmode="lin" valueType="num">
                                          <p:cBhvr>
                                            <p:cTn id="82" dur="1000" fill="hold"/>
                                            <p:tgtEl>
                                              <p:spTgt spid="7"/>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90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53" presetClass="entr" presetSubtype="16" fill="hold" nodeType="withEffect">
                                      <p:stCondLst>
                                        <p:cond delay="140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par>
                                    <p:cTn id="93" presetID="53" presetClass="entr" presetSubtype="16" fill="hold" nodeType="withEffect">
                                      <p:stCondLst>
                                        <p:cond delay="140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fltVal val="0"/>
                                              </p:val>
                                            </p:tav>
                                            <p:tav tm="100000">
                                              <p:val>
                                                <p:strVal val="#ppt_w"/>
                                              </p:val>
                                            </p:tav>
                                          </p:tavLst>
                                        </p:anim>
                                        <p:anim calcmode="lin" valueType="num">
                                          <p:cBhvr>
                                            <p:cTn id="96" dur="500" fill="hold"/>
                                            <p:tgtEl>
                                              <p:spTgt spid="25"/>
                                            </p:tgtEl>
                                            <p:attrNameLst>
                                              <p:attrName>ppt_h</p:attrName>
                                            </p:attrNameLst>
                                          </p:cBhvr>
                                          <p:tavLst>
                                            <p:tav tm="0">
                                              <p:val>
                                                <p:fltVal val="0"/>
                                              </p:val>
                                            </p:tav>
                                            <p:tav tm="100000">
                                              <p:val>
                                                <p:strVal val="#ppt_h"/>
                                              </p:val>
                                            </p:tav>
                                          </p:tavLst>
                                        </p:anim>
                                        <p:animEffect transition="in" filter="fade">
                                          <p:cBhvr>
                                            <p:cTn id="97" dur="500"/>
                                            <p:tgtEl>
                                              <p:spTgt spid="25"/>
                                            </p:tgtEl>
                                          </p:cBhvr>
                                        </p:animEffect>
                                      </p:childTnLst>
                                    </p:cTn>
                                  </p:par>
                                  <p:par>
                                    <p:cTn id="98" presetID="47" presetClass="entr" presetSubtype="0" fill="hold" grpId="0" nodeType="withEffect">
                                      <p:stCondLst>
                                        <p:cond delay="190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1000"/>
                                            <p:tgtEl>
                                              <p:spTgt spid="9"/>
                                            </p:tgtEl>
                                          </p:cBhvr>
                                        </p:animEffect>
                                        <p:anim calcmode="lin" valueType="num">
                                          <p:cBhvr>
                                            <p:cTn id="101" dur="1000" fill="hold"/>
                                            <p:tgtEl>
                                              <p:spTgt spid="9"/>
                                            </p:tgtEl>
                                            <p:attrNameLst>
                                              <p:attrName>ppt_x</p:attrName>
                                            </p:attrNameLst>
                                          </p:cBhvr>
                                          <p:tavLst>
                                            <p:tav tm="0">
                                              <p:val>
                                                <p:strVal val="#ppt_x"/>
                                              </p:val>
                                            </p:tav>
                                            <p:tav tm="100000">
                                              <p:val>
                                                <p:strVal val="#ppt_x"/>
                                              </p:val>
                                            </p:tav>
                                          </p:tavLst>
                                        </p:anim>
                                        <p:anim calcmode="lin" valueType="num">
                                          <p:cBhvr>
                                            <p:cTn id="102" dur="1000" fill="hold"/>
                                            <p:tgtEl>
                                              <p:spTgt spid="9"/>
                                            </p:tgtEl>
                                            <p:attrNameLst>
                                              <p:attrName>ppt_y</p:attrName>
                                            </p:attrNameLst>
                                          </p:cBhvr>
                                          <p:tavLst>
                                            <p:tav tm="0">
                                              <p:val>
                                                <p:strVal val="#ppt_y-.1"/>
                                              </p:val>
                                            </p:tav>
                                            <p:tav tm="100000">
                                              <p:val>
                                                <p:strVal val="#ppt_y"/>
                                              </p:val>
                                            </p:tav>
                                          </p:tavLst>
                                        </p:anim>
                                      </p:childTnLst>
                                    </p:cTn>
                                  </p:par>
                                </p:childTnLst>
                              </p:cTn>
                            </p:par>
                            <p:par>
                              <p:cTn id="103" fill="hold">
                                <p:stCondLst>
                                  <p:cond delay="7000"/>
                                </p:stCondLst>
                                <p:childTnLst>
                                  <p:par>
                                    <p:cTn id="104" presetID="23" presetClass="entr" presetSubtype="528" fill="hold"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 calcmode="lin" valueType="num">
                                          <p:cBhvr>
                                            <p:cTn id="108" dur="500" fill="hold"/>
                                            <p:tgtEl>
                                              <p:spTgt spid="40"/>
                                            </p:tgtEl>
                                            <p:attrNameLst>
                                              <p:attrName>ppt_x</p:attrName>
                                            </p:attrNameLst>
                                          </p:cBhvr>
                                          <p:tavLst>
                                            <p:tav tm="0">
                                              <p:val>
                                                <p:fltVal val="0.5"/>
                                              </p:val>
                                            </p:tav>
                                            <p:tav tm="100000">
                                              <p:val>
                                                <p:strVal val="#ppt_x"/>
                                              </p:val>
                                            </p:tav>
                                          </p:tavLst>
                                        </p:anim>
                                        <p:anim calcmode="lin" valueType="num">
                                          <p:cBhvr>
                                            <p:cTn id="109" dur="500" fill="hold"/>
                                            <p:tgtEl>
                                              <p:spTgt spid="40"/>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 calcmode="lin" valueType="num">
                                          <p:cBhvr>
                                            <p:cTn id="114" dur="500" fill="hold"/>
                                            <p:tgtEl>
                                              <p:spTgt spid="43"/>
                                            </p:tgtEl>
                                            <p:attrNameLst>
                                              <p:attrName>ppt_x</p:attrName>
                                            </p:attrNameLst>
                                          </p:cBhvr>
                                          <p:tavLst>
                                            <p:tav tm="0">
                                              <p:val>
                                                <p:fltVal val="0.5"/>
                                              </p:val>
                                            </p:tav>
                                            <p:tav tm="100000">
                                              <p:val>
                                                <p:strVal val="#ppt_x"/>
                                              </p:val>
                                            </p:tav>
                                          </p:tavLst>
                                        </p:anim>
                                        <p:anim calcmode="lin" valueType="num">
                                          <p:cBhvr>
                                            <p:cTn id="115" dur="500" fill="hold"/>
                                            <p:tgtEl>
                                              <p:spTgt spid="43"/>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700"/>
                                      </p:stCondLst>
                                      <p:childTnLst>
                                        <p:set>
                                          <p:cBhvr>
                                            <p:cTn id="117" dur="1" fill="hold">
                                              <p:stCondLst>
                                                <p:cond delay="0"/>
                                              </p:stCondLst>
                                            </p:cTn>
                                            <p:tgtEl>
                                              <p:spTgt spid="46"/>
                                            </p:tgtEl>
                                            <p:attrNameLst>
                                              <p:attrName>style.visibility</p:attrName>
                                            </p:attrNameLst>
                                          </p:cBhvr>
                                          <p:to>
                                            <p:strVal val="visible"/>
                                          </p:to>
                                        </p:set>
                                        <p:anim calcmode="lin" valueType="num">
                                          <p:cBhvr>
                                            <p:cTn id="118" dur="500" fill="hold"/>
                                            <p:tgtEl>
                                              <p:spTgt spid="46"/>
                                            </p:tgtEl>
                                            <p:attrNameLst>
                                              <p:attrName>ppt_w</p:attrName>
                                            </p:attrNameLst>
                                          </p:cBhvr>
                                          <p:tavLst>
                                            <p:tav tm="0">
                                              <p:val>
                                                <p:fltVal val="0"/>
                                              </p:val>
                                            </p:tav>
                                            <p:tav tm="100000">
                                              <p:val>
                                                <p:strVal val="#ppt_w"/>
                                              </p:val>
                                            </p:tav>
                                          </p:tavLst>
                                        </p:anim>
                                        <p:anim calcmode="lin" valueType="num">
                                          <p:cBhvr>
                                            <p:cTn id="119" dur="500" fill="hold"/>
                                            <p:tgtEl>
                                              <p:spTgt spid="46"/>
                                            </p:tgtEl>
                                            <p:attrNameLst>
                                              <p:attrName>ppt_h</p:attrName>
                                            </p:attrNameLst>
                                          </p:cBhvr>
                                          <p:tavLst>
                                            <p:tav tm="0">
                                              <p:val>
                                                <p:fltVal val="0"/>
                                              </p:val>
                                            </p:tav>
                                            <p:tav tm="100000">
                                              <p:val>
                                                <p:strVal val="#ppt_h"/>
                                              </p:val>
                                            </p:tav>
                                          </p:tavLst>
                                        </p:anim>
                                        <p:anim calcmode="lin" valueType="num">
                                          <p:cBhvr>
                                            <p:cTn id="120" dur="500" fill="hold"/>
                                            <p:tgtEl>
                                              <p:spTgt spid="46"/>
                                            </p:tgtEl>
                                            <p:attrNameLst>
                                              <p:attrName>ppt_x</p:attrName>
                                            </p:attrNameLst>
                                          </p:cBhvr>
                                          <p:tavLst>
                                            <p:tav tm="0">
                                              <p:val>
                                                <p:fltVal val="0.5"/>
                                              </p:val>
                                            </p:tav>
                                            <p:tav tm="100000">
                                              <p:val>
                                                <p:strVal val="#ppt_x"/>
                                              </p:val>
                                            </p:tav>
                                          </p:tavLst>
                                        </p:anim>
                                        <p:anim calcmode="lin" valueType="num">
                                          <p:cBhvr>
                                            <p:cTn id="121" dur="500" fill="hold"/>
                                            <p:tgtEl>
                                              <p:spTgt spid="46"/>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30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500" fill="hold"/>
                                            <p:tgtEl>
                                              <p:spTgt spid="49"/>
                                            </p:tgtEl>
                                            <p:attrNameLst>
                                              <p:attrName>ppt_w</p:attrName>
                                            </p:attrNameLst>
                                          </p:cBhvr>
                                          <p:tavLst>
                                            <p:tav tm="0">
                                              <p:val>
                                                <p:fltVal val="0"/>
                                              </p:val>
                                            </p:tav>
                                            <p:tav tm="100000">
                                              <p:val>
                                                <p:strVal val="#ppt_w"/>
                                              </p:val>
                                            </p:tav>
                                          </p:tavLst>
                                        </p:anim>
                                        <p:anim calcmode="lin" valueType="num">
                                          <p:cBhvr>
                                            <p:cTn id="125" dur="500" fill="hold"/>
                                            <p:tgtEl>
                                              <p:spTgt spid="49"/>
                                            </p:tgtEl>
                                            <p:attrNameLst>
                                              <p:attrName>ppt_h</p:attrName>
                                            </p:attrNameLst>
                                          </p:cBhvr>
                                          <p:tavLst>
                                            <p:tav tm="0">
                                              <p:val>
                                                <p:fltVal val="0"/>
                                              </p:val>
                                            </p:tav>
                                            <p:tav tm="100000">
                                              <p:val>
                                                <p:strVal val="#ppt_h"/>
                                              </p:val>
                                            </p:tav>
                                          </p:tavLst>
                                        </p:anim>
                                        <p:anim calcmode="lin" valueType="num">
                                          <p:cBhvr>
                                            <p:cTn id="126" dur="500" fill="hold"/>
                                            <p:tgtEl>
                                              <p:spTgt spid="49"/>
                                            </p:tgtEl>
                                            <p:attrNameLst>
                                              <p:attrName>ppt_x</p:attrName>
                                            </p:attrNameLst>
                                          </p:cBhvr>
                                          <p:tavLst>
                                            <p:tav tm="0">
                                              <p:val>
                                                <p:fltVal val="0.5"/>
                                              </p:val>
                                            </p:tav>
                                            <p:tav tm="100000">
                                              <p:val>
                                                <p:strVal val="#ppt_x"/>
                                              </p:val>
                                            </p:tav>
                                          </p:tavLst>
                                        </p:anim>
                                        <p:anim calcmode="lin" valueType="num">
                                          <p:cBhvr>
                                            <p:cTn id="127" dur="500" fill="hold"/>
                                            <p:tgtEl>
                                              <p:spTgt spid="49"/>
                                            </p:tgtEl>
                                            <p:attrNameLst>
                                              <p:attrName>ppt_y</p:attrName>
                                            </p:attrNameLst>
                                          </p:cBhvr>
                                          <p:tavLst>
                                            <p:tav tm="0">
                                              <p:val>
                                                <p:fltVal val="0.5"/>
                                              </p:val>
                                            </p:tav>
                                            <p:tav tm="100000">
                                              <p:val>
                                                <p:strVal val="#ppt_y"/>
                                              </p:val>
                                            </p:tav>
                                          </p:tavLst>
                                        </p:anim>
                                      </p:childTnLst>
                                    </p:cTn>
                                  </p:par>
                                  <p:par>
                                    <p:cTn id="128" presetID="23" presetClass="entr" presetSubtype="528" fill="hold" nodeType="withEffect">
                                      <p:stCondLst>
                                        <p:cond delay="100"/>
                                      </p:stCondLst>
                                      <p:childTnLst>
                                        <p:set>
                                          <p:cBhvr>
                                            <p:cTn id="129" dur="1" fill="hold">
                                              <p:stCondLst>
                                                <p:cond delay="0"/>
                                              </p:stCondLst>
                                            </p:cTn>
                                            <p:tgtEl>
                                              <p:spTgt spid="52"/>
                                            </p:tgtEl>
                                            <p:attrNameLst>
                                              <p:attrName>style.visibility</p:attrName>
                                            </p:attrNameLst>
                                          </p:cBhvr>
                                          <p:to>
                                            <p:strVal val="visible"/>
                                          </p:to>
                                        </p:set>
                                        <p:anim calcmode="lin" valueType="num">
                                          <p:cBhvr>
                                            <p:cTn id="130" dur="500" fill="hold"/>
                                            <p:tgtEl>
                                              <p:spTgt spid="52"/>
                                            </p:tgtEl>
                                            <p:attrNameLst>
                                              <p:attrName>ppt_w</p:attrName>
                                            </p:attrNameLst>
                                          </p:cBhvr>
                                          <p:tavLst>
                                            <p:tav tm="0">
                                              <p:val>
                                                <p:fltVal val="0"/>
                                              </p:val>
                                            </p:tav>
                                            <p:tav tm="100000">
                                              <p:val>
                                                <p:strVal val="#ppt_w"/>
                                              </p:val>
                                            </p:tav>
                                          </p:tavLst>
                                        </p:anim>
                                        <p:anim calcmode="lin" valueType="num">
                                          <p:cBhvr>
                                            <p:cTn id="131" dur="500" fill="hold"/>
                                            <p:tgtEl>
                                              <p:spTgt spid="52"/>
                                            </p:tgtEl>
                                            <p:attrNameLst>
                                              <p:attrName>ppt_h</p:attrName>
                                            </p:attrNameLst>
                                          </p:cBhvr>
                                          <p:tavLst>
                                            <p:tav tm="0">
                                              <p:val>
                                                <p:fltVal val="0"/>
                                              </p:val>
                                            </p:tav>
                                            <p:tav tm="100000">
                                              <p:val>
                                                <p:strVal val="#ppt_h"/>
                                              </p:val>
                                            </p:tav>
                                          </p:tavLst>
                                        </p:anim>
                                        <p:anim calcmode="lin" valueType="num">
                                          <p:cBhvr>
                                            <p:cTn id="132" dur="500" fill="hold"/>
                                            <p:tgtEl>
                                              <p:spTgt spid="52"/>
                                            </p:tgtEl>
                                            <p:attrNameLst>
                                              <p:attrName>ppt_x</p:attrName>
                                            </p:attrNameLst>
                                          </p:cBhvr>
                                          <p:tavLst>
                                            <p:tav tm="0">
                                              <p:val>
                                                <p:fltVal val="0.5"/>
                                              </p:val>
                                            </p:tav>
                                            <p:tav tm="100000">
                                              <p:val>
                                                <p:strVal val="#ppt_x"/>
                                              </p:val>
                                            </p:tav>
                                          </p:tavLst>
                                        </p:anim>
                                        <p:anim calcmode="lin" valueType="num">
                                          <p:cBhvr>
                                            <p:cTn id="133" dur="500" fill="hold"/>
                                            <p:tgtEl>
                                              <p:spTgt spid="52"/>
                                            </p:tgtEl>
                                            <p:attrNameLst>
                                              <p:attrName>ppt_y</p:attrName>
                                            </p:attrNameLst>
                                          </p:cBhvr>
                                          <p:tavLst>
                                            <p:tav tm="0">
                                              <p:val>
                                                <p:fltVal val="0.5"/>
                                              </p:val>
                                            </p:tav>
                                            <p:tav tm="100000">
                                              <p:val>
                                                <p:strVal val="#ppt_y"/>
                                              </p:val>
                                            </p:tav>
                                          </p:tavLst>
                                        </p:anim>
                                      </p:childTnLst>
                                    </p:cTn>
                                  </p:par>
                                  <p:par>
                                    <p:cTn id="134" presetID="23" presetClass="entr" presetSubtype="528" fill="hold" nodeType="withEffect">
                                      <p:stCondLst>
                                        <p:cond delay="600"/>
                                      </p:stCondLst>
                                      <p:childTnLst>
                                        <p:set>
                                          <p:cBhvr>
                                            <p:cTn id="135" dur="1" fill="hold">
                                              <p:stCondLst>
                                                <p:cond delay="0"/>
                                              </p:stCondLst>
                                            </p:cTn>
                                            <p:tgtEl>
                                              <p:spTgt spid="55"/>
                                            </p:tgtEl>
                                            <p:attrNameLst>
                                              <p:attrName>style.visibility</p:attrName>
                                            </p:attrNameLst>
                                          </p:cBhvr>
                                          <p:to>
                                            <p:strVal val="visible"/>
                                          </p:to>
                                        </p:set>
                                        <p:anim calcmode="lin" valueType="num">
                                          <p:cBhvr>
                                            <p:cTn id="136" dur="500" fill="hold"/>
                                            <p:tgtEl>
                                              <p:spTgt spid="55"/>
                                            </p:tgtEl>
                                            <p:attrNameLst>
                                              <p:attrName>ppt_w</p:attrName>
                                            </p:attrNameLst>
                                          </p:cBhvr>
                                          <p:tavLst>
                                            <p:tav tm="0">
                                              <p:val>
                                                <p:fltVal val="0"/>
                                              </p:val>
                                            </p:tav>
                                            <p:tav tm="100000">
                                              <p:val>
                                                <p:strVal val="#ppt_w"/>
                                              </p:val>
                                            </p:tav>
                                          </p:tavLst>
                                        </p:anim>
                                        <p:anim calcmode="lin" valueType="num">
                                          <p:cBhvr>
                                            <p:cTn id="137" dur="500" fill="hold"/>
                                            <p:tgtEl>
                                              <p:spTgt spid="55"/>
                                            </p:tgtEl>
                                            <p:attrNameLst>
                                              <p:attrName>ppt_h</p:attrName>
                                            </p:attrNameLst>
                                          </p:cBhvr>
                                          <p:tavLst>
                                            <p:tav tm="0">
                                              <p:val>
                                                <p:fltVal val="0"/>
                                              </p:val>
                                            </p:tav>
                                            <p:tav tm="100000">
                                              <p:val>
                                                <p:strVal val="#ppt_h"/>
                                              </p:val>
                                            </p:tav>
                                          </p:tavLst>
                                        </p:anim>
                                        <p:anim calcmode="lin" valueType="num">
                                          <p:cBhvr>
                                            <p:cTn id="138" dur="500" fill="hold"/>
                                            <p:tgtEl>
                                              <p:spTgt spid="55"/>
                                            </p:tgtEl>
                                            <p:attrNameLst>
                                              <p:attrName>ppt_x</p:attrName>
                                            </p:attrNameLst>
                                          </p:cBhvr>
                                          <p:tavLst>
                                            <p:tav tm="0">
                                              <p:val>
                                                <p:fltVal val="0.5"/>
                                              </p:val>
                                            </p:tav>
                                            <p:tav tm="100000">
                                              <p:val>
                                                <p:strVal val="#ppt_x"/>
                                              </p:val>
                                            </p:tav>
                                          </p:tavLst>
                                        </p:anim>
                                        <p:anim calcmode="lin" valueType="num">
                                          <p:cBhvr>
                                            <p:cTn id="139" dur="500" fill="hold"/>
                                            <p:tgtEl>
                                              <p:spTgt spid="55"/>
                                            </p:tgtEl>
                                            <p:attrNameLst>
                                              <p:attrName>ppt_y</p:attrName>
                                            </p:attrNameLst>
                                          </p:cBhvr>
                                          <p:tavLst>
                                            <p:tav tm="0">
                                              <p:val>
                                                <p:fltVal val="0.5"/>
                                              </p:val>
                                            </p:tav>
                                            <p:tav tm="100000">
                                              <p:val>
                                                <p:strVal val="#ppt_y"/>
                                              </p:val>
                                            </p:tav>
                                          </p:tavLst>
                                        </p:anim>
                                      </p:childTnLst>
                                    </p:cTn>
                                  </p:par>
                                  <p:par>
                                    <p:cTn id="140" presetID="23" presetClass="entr" presetSubtype="528" fill="hold" nodeType="withEffect">
                                      <p:stCondLst>
                                        <p:cond delay="300"/>
                                      </p:stCondLst>
                                      <p:childTnLst>
                                        <p:set>
                                          <p:cBhvr>
                                            <p:cTn id="141" dur="1" fill="hold">
                                              <p:stCondLst>
                                                <p:cond delay="0"/>
                                              </p:stCondLst>
                                            </p:cTn>
                                            <p:tgtEl>
                                              <p:spTgt spid="58"/>
                                            </p:tgtEl>
                                            <p:attrNameLst>
                                              <p:attrName>style.visibility</p:attrName>
                                            </p:attrNameLst>
                                          </p:cBhvr>
                                          <p:to>
                                            <p:strVal val="visible"/>
                                          </p:to>
                                        </p:set>
                                        <p:anim calcmode="lin" valueType="num">
                                          <p:cBhvr>
                                            <p:cTn id="142" dur="500" fill="hold"/>
                                            <p:tgtEl>
                                              <p:spTgt spid="58"/>
                                            </p:tgtEl>
                                            <p:attrNameLst>
                                              <p:attrName>ppt_w</p:attrName>
                                            </p:attrNameLst>
                                          </p:cBhvr>
                                          <p:tavLst>
                                            <p:tav tm="0">
                                              <p:val>
                                                <p:fltVal val="0"/>
                                              </p:val>
                                            </p:tav>
                                            <p:tav tm="100000">
                                              <p:val>
                                                <p:strVal val="#ppt_w"/>
                                              </p:val>
                                            </p:tav>
                                          </p:tavLst>
                                        </p:anim>
                                        <p:anim calcmode="lin" valueType="num">
                                          <p:cBhvr>
                                            <p:cTn id="143" dur="500" fill="hold"/>
                                            <p:tgtEl>
                                              <p:spTgt spid="58"/>
                                            </p:tgtEl>
                                            <p:attrNameLst>
                                              <p:attrName>ppt_h</p:attrName>
                                            </p:attrNameLst>
                                          </p:cBhvr>
                                          <p:tavLst>
                                            <p:tav tm="0">
                                              <p:val>
                                                <p:fltVal val="0"/>
                                              </p:val>
                                            </p:tav>
                                            <p:tav tm="100000">
                                              <p:val>
                                                <p:strVal val="#ppt_h"/>
                                              </p:val>
                                            </p:tav>
                                          </p:tavLst>
                                        </p:anim>
                                        <p:anim calcmode="lin" valueType="num">
                                          <p:cBhvr>
                                            <p:cTn id="144" dur="500" fill="hold"/>
                                            <p:tgtEl>
                                              <p:spTgt spid="58"/>
                                            </p:tgtEl>
                                            <p:attrNameLst>
                                              <p:attrName>ppt_x</p:attrName>
                                            </p:attrNameLst>
                                          </p:cBhvr>
                                          <p:tavLst>
                                            <p:tav tm="0">
                                              <p:val>
                                                <p:fltVal val="0.5"/>
                                              </p:val>
                                            </p:tav>
                                            <p:tav tm="100000">
                                              <p:val>
                                                <p:strVal val="#ppt_x"/>
                                              </p:val>
                                            </p:tav>
                                          </p:tavLst>
                                        </p:anim>
                                        <p:anim calcmode="lin" valueType="num">
                                          <p:cBhvr>
                                            <p:cTn id="145" dur="500" fill="hold"/>
                                            <p:tgtEl>
                                              <p:spTgt spid="58"/>
                                            </p:tgtEl>
                                            <p:attrNameLst>
                                              <p:attrName>ppt_y</p:attrName>
                                            </p:attrNameLst>
                                          </p:cBhvr>
                                          <p:tavLst>
                                            <p:tav tm="0">
                                              <p:val>
                                                <p:fltVal val="0.5"/>
                                              </p:val>
                                            </p:tav>
                                            <p:tav tm="100000">
                                              <p:val>
                                                <p:strVal val="#ppt_y"/>
                                              </p:val>
                                            </p:tav>
                                          </p:tavLst>
                                        </p:anim>
                                      </p:childTnLst>
                                    </p:cTn>
                                  </p:par>
                                  <p:par>
                                    <p:cTn id="146" presetID="23" presetClass="entr" presetSubtype="528" fill="hold" nodeType="withEffect">
                                      <p:stCondLst>
                                        <p:cond delay="300"/>
                                      </p:stCondLst>
                                      <p:childTnLst>
                                        <p:set>
                                          <p:cBhvr>
                                            <p:cTn id="147" dur="1" fill="hold">
                                              <p:stCondLst>
                                                <p:cond delay="0"/>
                                              </p:stCondLst>
                                            </p:cTn>
                                            <p:tgtEl>
                                              <p:spTgt spid="61"/>
                                            </p:tgtEl>
                                            <p:attrNameLst>
                                              <p:attrName>style.visibility</p:attrName>
                                            </p:attrNameLst>
                                          </p:cBhvr>
                                          <p:to>
                                            <p:strVal val="visible"/>
                                          </p:to>
                                        </p:set>
                                        <p:anim calcmode="lin" valueType="num">
                                          <p:cBhvr>
                                            <p:cTn id="148" dur="500" fill="hold"/>
                                            <p:tgtEl>
                                              <p:spTgt spid="61"/>
                                            </p:tgtEl>
                                            <p:attrNameLst>
                                              <p:attrName>ppt_w</p:attrName>
                                            </p:attrNameLst>
                                          </p:cBhvr>
                                          <p:tavLst>
                                            <p:tav tm="0">
                                              <p:val>
                                                <p:fltVal val="0"/>
                                              </p:val>
                                            </p:tav>
                                            <p:tav tm="100000">
                                              <p:val>
                                                <p:strVal val="#ppt_w"/>
                                              </p:val>
                                            </p:tav>
                                          </p:tavLst>
                                        </p:anim>
                                        <p:anim calcmode="lin" valueType="num">
                                          <p:cBhvr>
                                            <p:cTn id="149" dur="500" fill="hold"/>
                                            <p:tgtEl>
                                              <p:spTgt spid="61"/>
                                            </p:tgtEl>
                                            <p:attrNameLst>
                                              <p:attrName>ppt_h</p:attrName>
                                            </p:attrNameLst>
                                          </p:cBhvr>
                                          <p:tavLst>
                                            <p:tav tm="0">
                                              <p:val>
                                                <p:fltVal val="0"/>
                                              </p:val>
                                            </p:tav>
                                            <p:tav tm="100000">
                                              <p:val>
                                                <p:strVal val="#ppt_h"/>
                                              </p:val>
                                            </p:tav>
                                          </p:tavLst>
                                        </p:anim>
                                        <p:anim calcmode="lin" valueType="num">
                                          <p:cBhvr>
                                            <p:cTn id="150" dur="500" fill="hold"/>
                                            <p:tgtEl>
                                              <p:spTgt spid="61"/>
                                            </p:tgtEl>
                                            <p:attrNameLst>
                                              <p:attrName>ppt_x</p:attrName>
                                            </p:attrNameLst>
                                          </p:cBhvr>
                                          <p:tavLst>
                                            <p:tav tm="0">
                                              <p:val>
                                                <p:fltVal val="0.5"/>
                                              </p:val>
                                            </p:tav>
                                            <p:tav tm="100000">
                                              <p:val>
                                                <p:strVal val="#ppt_x"/>
                                              </p:val>
                                            </p:tav>
                                          </p:tavLst>
                                        </p:anim>
                                        <p:anim calcmode="lin" valueType="num">
                                          <p:cBhvr>
                                            <p:cTn id="151" dur="500" fill="hold"/>
                                            <p:tgtEl>
                                              <p:spTgt spid="61"/>
                                            </p:tgtEl>
                                            <p:attrNameLst>
                                              <p:attrName>ppt_y</p:attrName>
                                            </p:attrNameLst>
                                          </p:cBhvr>
                                          <p:tavLst>
                                            <p:tav tm="0">
                                              <p:val>
                                                <p:fltVal val="0.5"/>
                                              </p:val>
                                            </p:tav>
                                            <p:tav tm="100000">
                                              <p:val>
                                                <p:strVal val="#ppt_y"/>
                                              </p:val>
                                            </p:tav>
                                          </p:tavLst>
                                        </p:anim>
                                      </p:childTnLst>
                                    </p:cTn>
                                  </p:par>
                                  <p:par>
                                    <p:cTn id="152" presetID="23" presetClass="entr" presetSubtype="528" fill="hold" nodeType="withEffect">
                                      <p:stCondLst>
                                        <p:cond delay="60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500" fill="hold"/>
                                            <p:tgtEl>
                                              <p:spTgt spid="64"/>
                                            </p:tgtEl>
                                            <p:attrNameLst>
                                              <p:attrName>ppt_w</p:attrName>
                                            </p:attrNameLst>
                                          </p:cBhvr>
                                          <p:tavLst>
                                            <p:tav tm="0">
                                              <p:val>
                                                <p:fltVal val="0"/>
                                              </p:val>
                                            </p:tav>
                                            <p:tav tm="100000">
                                              <p:val>
                                                <p:strVal val="#ppt_w"/>
                                              </p:val>
                                            </p:tav>
                                          </p:tavLst>
                                        </p:anim>
                                        <p:anim calcmode="lin" valueType="num">
                                          <p:cBhvr>
                                            <p:cTn id="155" dur="500" fill="hold"/>
                                            <p:tgtEl>
                                              <p:spTgt spid="64"/>
                                            </p:tgtEl>
                                            <p:attrNameLst>
                                              <p:attrName>ppt_h</p:attrName>
                                            </p:attrNameLst>
                                          </p:cBhvr>
                                          <p:tavLst>
                                            <p:tav tm="0">
                                              <p:val>
                                                <p:fltVal val="0"/>
                                              </p:val>
                                            </p:tav>
                                            <p:tav tm="100000">
                                              <p:val>
                                                <p:strVal val="#ppt_h"/>
                                              </p:val>
                                            </p:tav>
                                          </p:tavLst>
                                        </p:anim>
                                        <p:anim calcmode="lin" valueType="num">
                                          <p:cBhvr>
                                            <p:cTn id="156" dur="500" fill="hold"/>
                                            <p:tgtEl>
                                              <p:spTgt spid="64"/>
                                            </p:tgtEl>
                                            <p:attrNameLst>
                                              <p:attrName>ppt_x</p:attrName>
                                            </p:attrNameLst>
                                          </p:cBhvr>
                                          <p:tavLst>
                                            <p:tav tm="0">
                                              <p:val>
                                                <p:fltVal val="0.5"/>
                                              </p:val>
                                            </p:tav>
                                            <p:tav tm="100000">
                                              <p:val>
                                                <p:strVal val="#ppt_x"/>
                                              </p:val>
                                            </p:tav>
                                          </p:tavLst>
                                        </p:anim>
                                        <p:anim calcmode="lin" valueType="num">
                                          <p:cBhvr>
                                            <p:cTn id="157" dur="500" fill="hold"/>
                                            <p:tgtEl>
                                              <p:spTgt spid="64"/>
                                            </p:tgtEl>
                                            <p:attrNameLst>
                                              <p:attrName>ppt_y</p:attrName>
                                            </p:attrNameLst>
                                          </p:cBhvr>
                                          <p:tavLst>
                                            <p:tav tm="0">
                                              <p:val>
                                                <p:fltVal val="0.5"/>
                                              </p:val>
                                            </p:tav>
                                            <p:tav tm="100000">
                                              <p:val>
                                                <p:strVal val="#ppt_y"/>
                                              </p:val>
                                            </p:tav>
                                          </p:tavLst>
                                        </p:anim>
                                      </p:childTnLst>
                                    </p:cTn>
                                  </p:par>
                                  <p:par>
                                    <p:cTn id="158" presetID="23" presetClass="entr" presetSubtype="528" fill="hold" nodeType="withEffect">
                                      <p:stCondLst>
                                        <p:cond delay="600"/>
                                      </p:stCondLst>
                                      <p:childTnLst>
                                        <p:set>
                                          <p:cBhvr>
                                            <p:cTn id="159" dur="1" fill="hold">
                                              <p:stCondLst>
                                                <p:cond delay="0"/>
                                              </p:stCondLst>
                                            </p:cTn>
                                            <p:tgtEl>
                                              <p:spTgt spid="67"/>
                                            </p:tgtEl>
                                            <p:attrNameLst>
                                              <p:attrName>style.visibility</p:attrName>
                                            </p:attrNameLst>
                                          </p:cBhvr>
                                          <p:to>
                                            <p:strVal val="visible"/>
                                          </p:to>
                                        </p:set>
                                        <p:anim calcmode="lin" valueType="num">
                                          <p:cBhvr>
                                            <p:cTn id="160" dur="500" fill="hold"/>
                                            <p:tgtEl>
                                              <p:spTgt spid="67"/>
                                            </p:tgtEl>
                                            <p:attrNameLst>
                                              <p:attrName>ppt_w</p:attrName>
                                            </p:attrNameLst>
                                          </p:cBhvr>
                                          <p:tavLst>
                                            <p:tav tm="0">
                                              <p:val>
                                                <p:fltVal val="0"/>
                                              </p:val>
                                            </p:tav>
                                            <p:tav tm="100000">
                                              <p:val>
                                                <p:strVal val="#ppt_w"/>
                                              </p:val>
                                            </p:tav>
                                          </p:tavLst>
                                        </p:anim>
                                        <p:anim calcmode="lin" valueType="num">
                                          <p:cBhvr>
                                            <p:cTn id="161" dur="500" fill="hold"/>
                                            <p:tgtEl>
                                              <p:spTgt spid="67"/>
                                            </p:tgtEl>
                                            <p:attrNameLst>
                                              <p:attrName>ppt_h</p:attrName>
                                            </p:attrNameLst>
                                          </p:cBhvr>
                                          <p:tavLst>
                                            <p:tav tm="0">
                                              <p:val>
                                                <p:fltVal val="0"/>
                                              </p:val>
                                            </p:tav>
                                            <p:tav tm="100000">
                                              <p:val>
                                                <p:strVal val="#ppt_h"/>
                                              </p:val>
                                            </p:tav>
                                          </p:tavLst>
                                        </p:anim>
                                        <p:anim calcmode="lin" valueType="num">
                                          <p:cBhvr>
                                            <p:cTn id="162" dur="500" fill="hold"/>
                                            <p:tgtEl>
                                              <p:spTgt spid="67"/>
                                            </p:tgtEl>
                                            <p:attrNameLst>
                                              <p:attrName>ppt_x</p:attrName>
                                            </p:attrNameLst>
                                          </p:cBhvr>
                                          <p:tavLst>
                                            <p:tav tm="0">
                                              <p:val>
                                                <p:fltVal val="0.5"/>
                                              </p:val>
                                            </p:tav>
                                            <p:tav tm="100000">
                                              <p:val>
                                                <p:strVal val="#ppt_x"/>
                                              </p:val>
                                            </p:tav>
                                          </p:tavLst>
                                        </p:anim>
                                        <p:anim calcmode="lin" valueType="num">
                                          <p:cBhvr>
                                            <p:cTn id="163" dur="500" fill="hold"/>
                                            <p:tgtEl>
                                              <p:spTgt spid="67"/>
                                            </p:tgtEl>
                                            <p:attrNameLst>
                                              <p:attrName>ppt_y</p:attrName>
                                            </p:attrNameLst>
                                          </p:cBhvr>
                                          <p:tavLst>
                                            <p:tav tm="0">
                                              <p:val>
                                                <p:fltVal val="0.5"/>
                                              </p:val>
                                            </p:tav>
                                            <p:tav tm="100000">
                                              <p:val>
                                                <p:strVal val="#ppt_y"/>
                                              </p:val>
                                            </p:tav>
                                          </p:tavLst>
                                        </p:anim>
                                      </p:childTnLst>
                                    </p:cTn>
                                  </p:par>
                                  <p:par>
                                    <p:cTn id="164" presetID="23" presetClass="entr" presetSubtype="528" fill="hold" nodeType="withEffect">
                                      <p:stCondLst>
                                        <p:cond delay="300"/>
                                      </p:stCondLst>
                                      <p:childTnLst>
                                        <p:set>
                                          <p:cBhvr>
                                            <p:cTn id="165" dur="1" fill="hold">
                                              <p:stCondLst>
                                                <p:cond delay="0"/>
                                              </p:stCondLst>
                                            </p:cTn>
                                            <p:tgtEl>
                                              <p:spTgt spid="70"/>
                                            </p:tgtEl>
                                            <p:attrNameLst>
                                              <p:attrName>style.visibility</p:attrName>
                                            </p:attrNameLst>
                                          </p:cBhvr>
                                          <p:to>
                                            <p:strVal val="visible"/>
                                          </p:to>
                                        </p:set>
                                        <p:anim calcmode="lin" valueType="num">
                                          <p:cBhvr>
                                            <p:cTn id="166" dur="500" fill="hold"/>
                                            <p:tgtEl>
                                              <p:spTgt spid="70"/>
                                            </p:tgtEl>
                                            <p:attrNameLst>
                                              <p:attrName>ppt_w</p:attrName>
                                            </p:attrNameLst>
                                          </p:cBhvr>
                                          <p:tavLst>
                                            <p:tav tm="0">
                                              <p:val>
                                                <p:fltVal val="0"/>
                                              </p:val>
                                            </p:tav>
                                            <p:tav tm="100000">
                                              <p:val>
                                                <p:strVal val="#ppt_w"/>
                                              </p:val>
                                            </p:tav>
                                          </p:tavLst>
                                        </p:anim>
                                        <p:anim calcmode="lin" valueType="num">
                                          <p:cBhvr>
                                            <p:cTn id="167" dur="500" fill="hold"/>
                                            <p:tgtEl>
                                              <p:spTgt spid="70"/>
                                            </p:tgtEl>
                                            <p:attrNameLst>
                                              <p:attrName>ppt_h</p:attrName>
                                            </p:attrNameLst>
                                          </p:cBhvr>
                                          <p:tavLst>
                                            <p:tav tm="0">
                                              <p:val>
                                                <p:fltVal val="0"/>
                                              </p:val>
                                            </p:tav>
                                            <p:tav tm="100000">
                                              <p:val>
                                                <p:strVal val="#ppt_h"/>
                                              </p:val>
                                            </p:tav>
                                          </p:tavLst>
                                        </p:anim>
                                        <p:anim calcmode="lin" valueType="num">
                                          <p:cBhvr>
                                            <p:cTn id="168" dur="500" fill="hold"/>
                                            <p:tgtEl>
                                              <p:spTgt spid="70"/>
                                            </p:tgtEl>
                                            <p:attrNameLst>
                                              <p:attrName>ppt_x</p:attrName>
                                            </p:attrNameLst>
                                          </p:cBhvr>
                                          <p:tavLst>
                                            <p:tav tm="0">
                                              <p:val>
                                                <p:fltVal val="0.5"/>
                                              </p:val>
                                            </p:tav>
                                            <p:tav tm="100000">
                                              <p:val>
                                                <p:strVal val="#ppt_x"/>
                                              </p:val>
                                            </p:tav>
                                          </p:tavLst>
                                        </p:anim>
                                        <p:anim calcmode="lin" valueType="num">
                                          <p:cBhvr>
                                            <p:cTn id="169" dur="500" fill="hold"/>
                                            <p:tgtEl>
                                              <p:spTgt spid="70"/>
                                            </p:tgtEl>
                                            <p:attrNameLst>
                                              <p:attrName>ppt_y</p:attrName>
                                            </p:attrNameLst>
                                          </p:cBhvr>
                                          <p:tavLst>
                                            <p:tav tm="0">
                                              <p:val>
                                                <p:fltVal val="0.5"/>
                                              </p:val>
                                            </p:tav>
                                            <p:tav tm="100000">
                                              <p:val>
                                                <p:strVal val="#ppt_y"/>
                                              </p:val>
                                            </p:tav>
                                          </p:tavLst>
                                        </p:anim>
                                      </p:childTnLst>
                                    </p:cTn>
                                  </p:par>
                                  <p:par>
                                    <p:cTn id="170" presetID="23" presetClass="entr" presetSubtype="528" fill="hold" nodeType="withEffect">
                                      <p:stCondLst>
                                        <p:cond delay="600"/>
                                      </p:stCondLst>
                                      <p:childTnLst>
                                        <p:set>
                                          <p:cBhvr>
                                            <p:cTn id="171" dur="1" fill="hold">
                                              <p:stCondLst>
                                                <p:cond delay="0"/>
                                              </p:stCondLst>
                                            </p:cTn>
                                            <p:tgtEl>
                                              <p:spTgt spid="73"/>
                                            </p:tgtEl>
                                            <p:attrNameLst>
                                              <p:attrName>style.visibility</p:attrName>
                                            </p:attrNameLst>
                                          </p:cBhvr>
                                          <p:to>
                                            <p:strVal val="visible"/>
                                          </p:to>
                                        </p:set>
                                        <p:anim calcmode="lin" valueType="num">
                                          <p:cBhvr>
                                            <p:cTn id="172" dur="500" fill="hold"/>
                                            <p:tgtEl>
                                              <p:spTgt spid="73"/>
                                            </p:tgtEl>
                                            <p:attrNameLst>
                                              <p:attrName>ppt_w</p:attrName>
                                            </p:attrNameLst>
                                          </p:cBhvr>
                                          <p:tavLst>
                                            <p:tav tm="0">
                                              <p:val>
                                                <p:fltVal val="0"/>
                                              </p:val>
                                            </p:tav>
                                            <p:tav tm="100000">
                                              <p:val>
                                                <p:strVal val="#ppt_w"/>
                                              </p:val>
                                            </p:tav>
                                          </p:tavLst>
                                        </p:anim>
                                        <p:anim calcmode="lin" valueType="num">
                                          <p:cBhvr>
                                            <p:cTn id="173" dur="500" fill="hold"/>
                                            <p:tgtEl>
                                              <p:spTgt spid="73"/>
                                            </p:tgtEl>
                                            <p:attrNameLst>
                                              <p:attrName>ppt_h</p:attrName>
                                            </p:attrNameLst>
                                          </p:cBhvr>
                                          <p:tavLst>
                                            <p:tav tm="0">
                                              <p:val>
                                                <p:fltVal val="0"/>
                                              </p:val>
                                            </p:tav>
                                            <p:tav tm="100000">
                                              <p:val>
                                                <p:strVal val="#ppt_h"/>
                                              </p:val>
                                            </p:tav>
                                          </p:tavLst>
                                        </p:anim>
                                        <p:anim calcmode="lin" valueType="num">
                                          <p:cBhvr>
                                            <p:cTn id="174" dur="500" fill="hold"/>
                                            <p:tgtEl>
                                              <p:spTgt spid="73"/>
                                            </p:tgtEl>
                                            <p:attrNameLst>
                                              <p:attrName>ppt_x</p:attrName>
                                            </p:attrNameLst>
                                          </p:cBhvr>
                                          <p:tavLst>
                                            <p:tav tm="0">
                                              <p:val>
                                                <p:fltVal val="0.5"/>
                                              </p:val>
                                            </p:tav>
                                            <p:tav tm="100000">
                                              <p:val>
                                                <p:strVal val="#ppt_x"/>
                                              </p:val>
                                            </p:tav>
                                          </p:tavLst>
                                        </p:anim>
                                        <p:anim calcmode="lin" valueType="num">
                                          <p:cBhvr>
                                            <p:cTn id="175" dur="500" fill="hold"/>
                                            <p:tgtEl>
                                              <p:spTgt spid="73"/>
                                            </p:tgtEl>
                                            <p:attrNameLst>
                                              <p:attrName>ppt_y</p:attrName>
                                            </p:attrNameLst>
                                          </p:cBhvr>
                                          <p:tavLst>
                                            <p:tav tm="0">
                                              <p:val>
                                                <p:fltVal val="0.5"/>
                                              </p:val>
                                            </p:tav>
                                            <p:tav tm="100000">
                                              <p:val>
                                                <p:strVal val="#ppt_y"/>
                                              </p:val>
                                            </p:tav>
                                          </p:tavLst>
                                        </p:anim>
                                      </p:childTnLst>
                                    </p:cTn>
                                  </p:par>
                                  <p:par>
                                    <p:cTn id="176" presetID="23" presetClass="entr" presetSubtype="528" fill="hold" nodeType="withEffect">
                                      <p:stCondLst>
                                        <p:cond delay="600"/>
                                      </p:stCondLst>
                                      <p:childTnLst>
                                        <p:set>
                                          <p:cBhvr>
                                            <p:cTn id="177" dur="1" fill="hold">
                                              <p:stCondLst>
                                                <p:cond delay="0"/>
                                              </p:stCondLst>
                                            </p:cTn>
                                            <p:tgtEl>
                                              <p:spTgt spid="76"/>
                                            </p:tgtEl>
                                            <p:attrNameLst>
                                              <p:attrName>style.visibility</p:attrName>
                                            </p:attrNameLst>
                                          </p:cBhvr>
                                          <p:to>
                                            <p:strVal val="visible"/>
                                          </p:to>
                                        </p:set>
                                        <p:anim calcmode="lin" valueType="num">
                                          <p:cBhvr>
                                            <p:cTn id="178" dur="500" fill="hold"/>
                                            <p:tgtEl>
                                              <p:spTgt spid="76"/>
                                            </p:tgtEl>
                                            <p:attrNameLst>
                                              <p:attrName>ppt_w</p:attrName>
                                            </p:attrNameLst>
                                          </p:cBhvr>
                                          <p:tavLst>
                                            <p:tav tm="0">
                                              <p:val>
                                                <p:fltVal val="0"/>
                                              </p:val>
                                            </p:tav>
                                            <p:tav tm="100000">
                                              <p:val>
                                                <p:strVal val="#ppt_w"/>
                                              </p:val>
                                            </p:tav>
                                          </p:tavLst>
                                        </p:anim>
                                        <p:anim calcmode="lin" valueType="num">
                                          <p:cBhvr>
                                            <p:cTn id="179" dur="500" fill="hold"/>
                                            <p:tgtEl>
                                              <p:spTgt spid="76"/>
                                            </p:tgtEl>
                                            <p:attrNameLst>
                                              <p:attrName>ppt_h</p:attrName>
                                            </p:attrNameLst>
                                          </p:cBhvr>
                                          <p:tavLst>
                                            <p:tav tm="0">
                                              <p:val>
                                                <p:fltVal val="0"/>
                                              </p:val>
                                            </p:tav>
                                            <p:tav tm="100000">
                                              <p:val>
                                                <p:strVal val="#ppt_h"/>
                                              </p:val>
                                            </p:tav>
                                          </p:tavLst>
                                        </p:anim>
                                        <p:anim calcmode="lin" valueType="num">
                                          <p:cBhvr>
                                            <p:cTn id="180" dur="500" fill="hold"/>
                                            <p:tgtEl>
                                              <p:spTgt spid="76"/>
                                            </p:tgtEl>
                                            <p:attrNameLst>
                                              <p:attrName>ppt_x</p:attrName>
                                            </p:attrNameLst>
                                          </p:cBhvr>
                                          <p:tavLst>
                                            <p:tav tm="0">
                                              <p:val>
                                                <p:fltVal val="0.5"/>
                                              </p:val>
                                            </p:tav>
                                            <p:tav tm="100000">
                                              <p:val>
                                                <p:strVal val="#ppt_x"/>
                                              </p:val>
                                            </p:tav>
                                          </p:tavLst>
                                        </p:anim>
                                        <p:anim calcmode="lin" valueType="num">
                                          <p:cBhvr>
                                            <p:cTn id="181" dur="500" fill="hold"/>
                                            <p:tgtEl>
                                              <p:spTgt spid="76"/>
                                            </p:tgtEl>
                                            <p:attrNameLst>
                                              <p:attrName>ppt_y</p:attrName>
                                            </p:attrNameLst>
                                          </p:cBhvr>
                                          <p:tavLst>
                                            <p:tav tm="0">
                                              <p:val>
                                                <p:fltVal val="0.5"/>
                                              </p:val>
                                            </p:tav>
                                            <p:tav tm="100000">
                                              <p:val>
                                                <p:strVal val="#ppt_y"/>
                                              </p:val>
                                            </p:tav>
                                          </p:tavLst>
                                        </p:anim>
                                      </p:childTnLst>
                                    </p:cTn>
                                  </p:par>
                                  <p:par>
                                    <p:cTn id="182" presetID="26" presetClass="emph" presetSubtype="0" repeatCount="3000" fill="hold" nodeType="withEffect">
                                      <p:stCondLst>
                                        <p:cond delay="600"/>
                                      </p:stCondLst>
                                      <p:childTnLst>
                                        <p:animEffect transition="out" filter="fade">
                                          <p:cBhvr>
                                            <p:cTn id="183" dur="500" tmFilter="0, 0; .2, .5; .8, .5; 1, 0"/>
                                            <p:tgtEl>
                                              <p:spTgt spid="40"/>
                                            </p:tgtEl>
                                          </p:cBhvr>
                                        </p:animEffect>
                                        <p:animScale>
                                          <p:cBhvr>
                                            <p:cTn id="184" dur="250" autoRev="1" fill="hold"/>
                                            <p:tgtEl>
                                              <p:spTgt spid="40"/>
                                            </p:tgtEl>
                                          </p:cBhvr>
                                          <p:by x="105000" y="105000"/>
                                        </p:animScale>
                                      </p:childTnLst>
                                    </p:cTn>
                                  </p:par>
                                  <p:par>
                                    <p:cTn id="185" presetID="26" presetClass="emph" presetSubtype="0" repeatCount="3000" fill="hold" nodeType="withEffect">
                                      <p:stCondLst>
                                        <p:cond delay="710"/>
                                      </p:stCondLst>
                                      <p:childTnLst>
                                        <p:animEffect transition="out" filter="fade">
                                          <p:cBhvr>
                                            <p:cTn id="186" dur="500" tmFilter="0, 0; .2, .5; .8, .5; 1, 0"/>
                                            <p:tgtEl>
                                              <p:spTgt spid="61"/>
                                            </p:tgtEl>
                                          </p:cBhvr>
                                        </p:animEffect>
                                        <p:animScale>
                                          <p:cBhvr>
                                            <p:cTn id="187" dur="250" autoRev="1" fill="hold"/>
                                            <p:tgtEl>
                                              <p:spTgt spid="61"/>
                                            </p:tgtEl>
                                          </p:cBhvr>
                                          <p:by x="105000" y="105000"/>
                                        </p:animScale>
                                      </p:childTnLst>
                                    </p:cTn>
                                  </p:par>
                                  <p:par>
                                    <p:cTn id="188" presetID="26" presetClass="emph" presetSubtype="0" repeatCount="3000" fill="hold" nodeType="withEffect">
                                      <p:stCondLst>
                                        <p:cond delay="410"/>
                                      </p:stCondLst>
                                      <p:childTnLst>
                                        <p:animEffect transition="out" filter="fade">
                                          <p:cBhvr>
                                            <p:cTn id="189" dur="500" tmFilter="0, 0; .2, .5; .8, .5; 1, 0"/>
                                            <p:tgtEl>
                                              <p:spTgt spid="67"/>
                                            </p:tgtEl>
                                          </p:cBhvr>
                                        </p:animEffect>
                                        <p:animScale>
                                          <p:cBhvr>
                                            <p:cTn id="190" dur="250" autoRev="1" fill="hold"/>
                                            <p:tgtEl>
                                              <p:spTgt spid="67"/>
                                            </p:tgtEl>
                                          </p:cBhvr>
                                          <p:by x="105000" y="105000"/>
                                        </p:animScale>
                                      </p:childTnLst>
                                    </p:cTn>
                                  </p:par>
                                  <p:par>
                                    <p:cTn id="191" presetID="26" presetClass="emph" presetSubtype="0" repeatCount="3000" fill="hold" nodeType="withEffect">
                                      <p:stCondLst>
                                        <p:cond delay="810"/>
                                      </p:stCondLst>
                                      <p:childTnLst>
                                        <p:animEffect transition="out" filter="fade">
                                          <p:cBhvr>
                                            <p:cTn id="192" dur="500" tmFilter="0, 0; .2, .5; .8, .5; 1, 0"/>
                                            <p:tgtEl>
                                              <p:spTgt spid="70"/>
                                            </p:tgtEl>
                                          </p:cBhvr>
                                        </p:animEffect>
                                        <p:animScale>
                                          <p:cBhvr>
                                            <p:cTn id="193" dur="250" autoRev="1" fill="hold"/>
                                            <p:tgtEl>
                                              <p:spTgt spid="70"/>
                                            </p:tgtEl>
                                          </p:cBhvr>
                                          <p:by x="105000" y="105000"/>
                                        </p:animScale>
                                      </p:childTnLst>
                                    </p:cTn>
                                  </p:par>
                                </p:childTnLst>
                              </p:cTn>
                            </p:par>
                            <p:par>
                              <p:cTn id="194" fill="hold">
                                <p:stCondLst>
                                  <p:cond delay="9310"/>
                                </p:stCondLst>
                                <p:childTnLst>
                                  <p:par>
                                    <p:cTn id="195" presetID="10" presetClass="entr" presetSubtype="0" fill="hold" grpId="0" nodeType="afterEffect">
                                      <p:stCondLst>
                                        <p:cond delay="0"/>
                                      </p:stCondLst>
                                      <p:childTnLst>
                                        <p:set>
                                          <p:cBhvr>
                                            <p:cTn id="196" dur="1" fill="hold">
                                              <p:stCondLst>
                                                <p:cond delay="0"/>
                                              </p:stCondLst>
                                            </p:cTn>
                                            <p:tgtEl>
                                              <p:spTgt spid="88"/>
                                            </p:tgtEl>
                                            <p:attrNameLst>
                                              <p:attrName>style.visibility</p:attrName>
                                            </p:attrNameLst>
                                          </p:cBhvr>
                                          <p:to>
                                            <p:strVal val="visible"/>
                                          </p:to>
                                        </p:set>
                                        <p:animEffect transition="in" filter="fade">
                                          <p:cBhvr>
                                            <p:cTn id="19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79" grpId="0" animBg="1"/>
          <p:bldP spid="83" grpId="0"/>
          <p:bldP spid="84" grpId="0"/>
          <p:bldP spid="8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5544557" y="764543"/>
            <a:ext cx="1056855" cy="3830884"/>
            <a:chOff x="7391780" y="1019626"/>
            <a:chExt cx="1408957" cy="5109028"/>
          </a:xfrm>
        </p:grpSpPr>
        <p:sp>
          <p:nvSpPr>
            <p:cNvPr id="9" name="圆角矩形 25"/>
            <p:cNvSpPr/>
            <p:nvPr/>
          </p:nvSpPr>
          <p:spPr>
            <a:xfrm rot="16200000" flipH="1" flipV="1">
              <a:off x="7087693" y="1782061"/>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 fmla="*/ 0 w 2114558"/>
                <a:gd name="connsiteY0" fmla="*/ 129861 h 1036320"/>
                <a:gd name="connsiteX1" fmla="*/ 129861 w 2114558"/>
                <a:gd name="connsiteY1" fmla="*/ 0 h 1036320"/>
                <a:gd name="connsiteX2" fmla="*/ 1576810 w 2114558"/>
                <a:gd name="connsiteY2" fmla="*/ 0 h 1036320"/>
                <a:gd name="connsiteX3" fmla="*/ 1706671 w 2114558"/>
                <a:gd name="connsiteY3" fmla="*/ 129861 h 1036320"/>
                <a:gd name="connsiteX4" fmla="*/ 2114550 w 2114558"/>
                <a:gd name="connsiteY4" fmla="*/ 509588 h 1036320"/>
                <a:gd name="connsiteX5" fmla="*/ 1706671 w 2114558"/>
                <a:gd name="connsiteY5" fmla="*/ 906459 h 1036320"/>
                <a:gd name="connsiteX6" fmla="*/ 1576810 w 2114558"/>
                <a:gd name="connsiteY6" fmla="*/ 1036320 h 1036320"/>
                <a:gd name="connsiteX7" fmla="*/ 129861 w 2114558"/>
                <a:gd name="connsiteY7" fmla="*/ 1036320 h 1036320"/>
                <a:gd name="connsiteX8" fmla="*/ 0 w 2114558"/>
                <a:gd name="connsiteY8" fmla="*/ 906459 h 1036320"/>
                <a:gd name="connsiteX9" fmla="*/ 0 w 2114558"/>
                <a:gd name="connsiteY9" fmla="*/ 129861 h 1036320"/>
                <a:gd name="connsiteX0" fmla="*/ 0 w 2114560"/>
                <a:gd name="connsiteY0" fmla="*/ 129861 h 1036320"/>
                <a:gd name="connsiteX1" fmla="*/ 129861 w 2114560"/>
                <a:gd name="connsiteY1" fmla="*/ 0 h 1036320"/>
                <a:gd name="connsiteX2" fmla="*/ 1576810 w 2114560"/>
                <a:gd name="connsiteY2" fmla="*/ 0 h 1036320"/>
                <a:gd name="connsiteX3" fmla="*/ 1778109 w 2114560"/>
                <a:gd name="connsiteY3" fmla="*/ 148911 h 1036320"/>
                <a:gd name="connsiteX4" fmla="*/ 2114550 w 2114560"/>
                <a:gd name="connsiteY4" fmla="*/ 509588 h 1036320"/>
                <a:gd name="connsiteX5" fmla="*/ 1706671 w 2114560"/>
                <a:gd name="connsiteY5" fmla="*/ 906459 h 1036320"/>
                <a:gd name="connsiteX6" fmla="*/ 1576810 w 2114560"/>
                <a:gd name="connsiteY6" fmla="*/ 1036320 h 1036320"/>
                <a:gd name="connsiteX7" fmla="*/ 129861 w 2114560"/>
                <a:gd name="connsiteY7" fmla="*/ 1036320 h 1036320"/>
                <a:gd name="connsiteX8" fmla="*/ 0 w 2114560"/>
                <a:gd name="connsiteY8" fmla="*/ 906459 h 1036320"/>
                <a:gd name="connsiteX9" fmla="*/ 0 w 2114560"/>
                <a:gd name="connsiteY9" fmla="*/ 129861 h 1036320"/>
                <a:gd name="connsiteX0" fmla="*/ 0 w 2114567"/>
                <a:gd name="connsiteY0" fmla="*/ 129861 h 1036320"/>
                <a:gd name="connsiteX1" fmla="*/ 129861 w 2114567"/>
                <a:gd name="connsiteY1" fmla="*/ 0 h 1036320"/>
                <a:gd name="connsiteX2" fmla="*/ 1576810 w 2114567"/>
                <a:gd name="connsiteY2" fmla="*/ 0 h 1036320"/>
                <a:gd name="connsiteX3" fmla="*/ 1778109 w 2114567"/>
                <a:gd name="connsiteY3" fmla="*/ 148911 h 1036320"/>
                <a:gd name="connsiteX4" fmla="*/ 2114550 w 2114567"/>
                <a:gd name="connsiteY4" fmla="*/ 509588 h 1036320"/>
                <a:gd name="connsiteX5" fmla="*/ 1706671 w 2114567"/>
                <a:gd name="connsiteY5" fmla="*/ 906459 h 1036320"/>
                <a:gd name="connsiteX6" fmla="*/ 1576810 w 2114567"/>
                <a:gd name="connsiteY6" fmla="*/ 1036320 h 1036320"/>
                <a:gd name="connsiteX7" fmla="*/ 129861 w 2114567"/>
                <a:gd name="connsiteY7" fmla="*/ 1036320 h 1036320"/>
                <a:gd name="connsiteX8" fmla="*/ 0 w 2114567"/>
                <a:gd name="connsiteY8" fmla="*/ 906459 h 1036320"/>
                <a:gd name="connsiteX9" fmla="*/ 0 w 2114567"/>
                <a:gd name="connsiteY9" fmla="*/ 129861 h 1036320"/>
                <a:gd name="connsiteX0" fmla="*/ 0 w 2114568"/>
                <a:gd name="connsiteY0" fmla="*/ 129861 h 1036320"/>
                <a:gd name="connsiteX1" fmla="*/ 129861 w 2114568"/>
                <a:gd name="connsiteY1" fmla="*/ 0 h 1036320"/>
                <a:gd name="connsiteX2" fmla="*/ 1576810 w 2114568"/>
                <a:gd name="connsiteY2" fmla="*/ 0 h 1036320"/>
                <a:gd name="connsiteX3" fmla="*/ 1782872 w 2114568"/>
                <a:gd name="connsiteY3" fmla="*/ 129861 h 1036320"/>
                <a:gd name="connsiteX4" fmla="*/ 2114550 w 2114568"/>
                <a:gd name="connsiteY4" fmla="*/ 509588 h 1036320"/>
                <a:gd name="connsiteX5" fmla="*/ 1706671 w 2114568"/>
                <a:gd name="connsiteY5" fmla="*/ 906459 h 1036320"/>
                <a:gd name="connsiteX6" fmla="*/ 1576810 w 2114568"/>
                <a:gd name="connsiteY6" fmla="*/ 1036320 h 1036320"/>
                <a:gd name="connsiteX7" fmla="*/ 129861 w 2114568"/>
                <a:gd name="connsiteY7" fmla="*/ 1036320 h 1036320"/>
                <a:gd name="connsiteX8" fmla="*/ 0 w 2114568"/>
                <a:gd name="connsiteY8" fmla="*/ 906459 h 1036320"/>
                <a:gd name="connsiteX9" fmla="*/ 0 w 2114568"/>
                <a:gd name="connsiteY9" fmla="*/ 129861 h 1036320"/>
                <a:gd name="connsiteX0" fmla="*/ 0 w 2114568"/>
                <a:gd name="connsiteY0" fmla="*/ 129861 h 1036320"/>
                <a:gd name="connsiteX1" fmla="*/ 129861 w 2114568"/>
                <a:gd name="connsiteY1" fmla="*/ 0 h 1036320"/>
                <a:gd name="connsiteX2" fmla="*/ 1576810 w 2114568"/>
                <a:gd name="connsiteY2" fmla="*/ 0 h 1036320"/>
                <a:gd name="connsiteX3" fmla="*/ 1782872 w 2114568"/>
                <a:gd name="connsiteY3" fmla="*/ 129861 h 1036320"/>
                <a:gd name="connsiteX4" fmla="*/ 2114550 w 2114568"/>
                <a:gd name="connsiteY4" fmla="*/ 509588 h 1036320"/>
                <a:gd name="connsiteX5" fmla="*/ 1706671 w 2114568"/>
                <a:gd name="connsiteY5" fmla="*/ 906459 h 1036320"/>
                <a:gd name="connsiteX6" fmla="*/ 1576810 w 2114568"/>
                <a:gd name="connsiteY6" fmla="*/ 1036320 h 1036320"/>
                <a:gd name="connsiteX7" fmla="*/ 129861 w 2114568"/>
                <a:gd name="connsiteY7" fmla="*/ 1036320 h 1036320"/>
                <a:gd name="connsiteX8" fmla="*/ 0 w 2114568"/>
                <a:gd name="connsiteY8" fmla="*/ 906459 h 1036320"/>
                <a:gd name="connsiteX9" fmla="*/ 0 w 2114568"/>
                <a:gd name="connsiteY9" fmla="*/ 129861 h 1036320"/>
                <a:gd name="connsiteX0" fmla="*/ 0 w 2114571"/>
                <a:gd name="connsiteY0" fmla="*/ 129861 h 1036320"/>
                <a:gd name="connsiteX1" fmla="*/ 129861 w 2114571"/>
                <a:gd name="connsiteY1" fmla="*/ 0 h 1036320"/>
                <a:gd name="connsiteX2" fmla="*/ 1576810 w 2114571"/>
                <a:gd name="connsiteY2" fmla="*/ 0 h 1036320"/>
                <a:gd name="connsiteX3" fmla="*/ 1811447 w 2114571"/>
                <a:gd name="connsiteY3" fmla="*/ 120336 h 1036320"/>
                <a:gd name="connsiteX4" fmla="*/ 2114550 w 2114571"/>
                <a:gd name="connsiteY4" fmla="*/ 509588 h 1036320"/>
                <a:gd name="connsiteX5" fmla="*/ 1706671 w 2114571"/>
                <a:gd name="connsiteY5" fmla="*/ 906459 h 1036320"/>
                <a:gd name="connsiteX6" fmla="*/ 1576810 w 2114571"/>
                <a:gd name="connsiteY6" fmla="*/ 1036320 h 1036320"/>
                <a:gd name="connsiteX7" fmla="*/ 129861 w 2114571"/>
                <a:gd name="connsiteY7" fmla="*/ 1036320 h 1036320"/>
                <a:gd name="connsiteX8" fmla="*/ 0 w 2114571"/>
                <a:gd name="connsiteY8" fmla="*/ 906459 h 1036320"/>
                <a:gd name="connsiteX9" fmla="*/ 0 w 2114571"/>
                <a:gd name="connsiteY9" fmla="*/ 129861 h 1036320"/>
                <a:gd name="connsiteX0" fmla="*/ 0 w 2114571"/>
                <a:gd name="connsiteY0" fmla="*/ 129861 h 1036320"/>
                <a:gd name="connsiteX1" fmla="*/ 129861 w 2114571"/>
                <a:gd name="connsiteY1" fmla="*/ 0 h 1036320"/>
                <a:gd name="connsiteX2" fmla="*/ 1576810 w 2114571"/>
                <a:gd name="connsiteY2" fmla="*/ 0 h 1036320"/>
                <a:gd name="connsiteX3" fmla="*/ 1811447 w 2114571"/>
                <a:gd name="connsiteY3" fmla="*/ 120336 h 1036320"/>
                <a:gd name="connsiteX4" fmla="*/ 2114550 w 2114571"/>
                <a:gd name="connsiteY4" fmla="*/ 509588 h 1036320"/>
                <a:gd name="connsiteX5" fmla="*/ 1706671 w 2114571"/>
                <a:gd name="connsiteY5" fmla="*/ 906459 h 1036320"/>
                <a:gd name="connsiteX6" fmla="*/ 1576810 w 2114571"/>
                <a:gd name="connsiteY6" fmla="*/ 1036320 h 1036320"/>
                <a:gd name="connsiteX7" fmla="*/ 129861 w 2114571"/>
                <a:gd name="connsiteY7" fmla="*/ 1036320 h 1036320"/>
                <a:gd name="connsiteX8" fmla="*/ 0 w 2114571"/>
                <a:gd name="connsiteY8" fmla="*/ 906459 h 1036320"/>
                <a:gd name="connsiteX9" fmla="*/ 0 w 2114571"/>
                <a:gd name="connsiteY9" fmla="*/ 129861 h 1036320"/>
                <a:gd name="connsiteX0" fmla="*/ 0 w 2114581"/>
                <a:gd name="connsiteY0" fmla="*/ 129861 h 1036320"/>
                <a:gd name="connsiteX1" fmla="*/ 129861 w 2114581"/>
                <a:gd name="connsiteY1" fmla="*/ 0 h 1036320"/>
                <a:gd name="connsiteX2" fmla="*/ 1576810 w 2114581"/>
                <a:gd name="connsiteY2" fmla="*/ 0 h 1036320"/>
                <a:gd name="connsiteX3" fmla="*/ 1811447 w 2114581"/>
                <a:gd name="connsiteY3" fmla="*/ 120336 h 1036320"/>
                <a:gd name="connsiteX4" fmla="*/ 2114550 w 2114581"/>
                <a:gd name="connsiteY4" fmla="*/ 509588 h 1036320"/>
                <a:gd name="connsiteX5" fmla="*/ 1706671 w 2114581"/>
                <a:gd name="connsiteY5" fmla="*/ 906459 h 1036320"/>
                <a:gd name="connsiteX6" fmla="*/ 1576810 w 2114581"/>
                <a:gd name="connsiteY6" fmla="*/ 1036320 h 1036320"/>
                <a:gd name="connsiteX7" fmla="*/ 129861 w 2114581"/>
                <a:gd name="connsiteY7" fmla="*/ 1036320 h 1036320"/>
                <a:gd name="connsiteX8" fmla="*/ 0 w 2114581"/>
                <a:gd name="connsiteY8" fmla="*/ 906459 h 1036320"/>
                <a:gd name="connsiteX9" fmla="*/ 0 w 2114581"/>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06671 w 2114586"/>
                <a:gd name="connsiteY5" fmla="*/ 906459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06671 w 2114586"/>
                <a:gd name="connsiteY5" fmla="*/ 906459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06671 w 2114586"/>
                <a:gd name="connsiteY5" fmla="*/ 906459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49534 w 2114586"/>
                <a:gd name="connsiteY5" fmla="*/ 930271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49534 w 2114586"/>
                <a:gd name="connsiteY5" fmla="*/ 930271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49534 w 2114586"/>
                <a:gd name="connsiteY5" fmla="*/ 930271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98"/>
                <a:gd name="connsiteY0" fmla="*/ 129861 h 1036320"/>
                <a:gd name="connsiteX1" fmla="*/ 129861 w 2114598"/>
                <a:gd name="connsiteY1" fmla="*/ 0 h 1036320"/>
                <a:gd name="connsiteX2" fmla="*/ 1576810 w 2114598"/>
                <a:gd name="connsiteY2" fmla="*/ 0 h 1036320"/>
                <a:gd name="connsiteX3" fmla="*/ 1811447 w 2114598"/>
                <a:gd name="connsiteY3" fmla="*/ 120336 h 1036320"/>
                <a:gd name="connsiteX4" fmla="*/ 2114550 w 2114598"/>
                <a:gd name="connsiteY4" fmla="*/ 509588 h 1036320"/>
                <a:gd name="connsiteX5" fmla="*/ 1782871 w 2114598"/>
                <a:gd name="connsiteY5" fmla="*/ 939796 h 1036320"/>
                <a:gd name="connsiteX6" fmla="*/ 1576810 w 2114598"/>
                <a:gd name="connsiteY6" fmla="*/ 1036320 h 1036320"/>
                <a:gd name="connsiteX7" fmla="*/ 129861 w 2114598"/>
                <a:gd name="connsiteY7" fmla="*/ 1036320 h 1036320"/>
                <a:gd name="connsiteX8" fmla="*/ 0 w 2114598"/>
                <a:gd name="connsiteY8" fmla="*/ 906459 h 1036320"/>
                <a:gd name="connsiteX9" fmla="*/ 0 w 2114598"/>
                <a:gd name="connsiteY9" fmla="*/ 129861 h 1036320"/>
                <a:gd name="connsiteX0" fmla="*/ 0 w 2114598"/>
                <a:gd name="connsiteY0" fmla="*/ 129861 h 1036320"/>
                <a:gd name="connsiteX1" fmla="*/ 129861 w 2114598"/>
                <a:gd name="connsiteY1" fmla="*/ 0 h 1036320"/>
                <a:gd name="connsiteX2" fmla="*/ 1576810 w 2114598"/>
                <a:gd name="connsiteY2" fmla="*/ 0 h 1036320"/>
                <a:gd name="connsiteX3" fmla="*/ 1811447 w 2114598"/>
                <a:gd name="connsiteY3" fmla="*/ 120336 h 1036320"/>
                <a:gd name="connsiteX4" fmla="*/ 2114550 w 2114598"/>
                <a:gd name="connsiteY4" fmla="*/ 509588 h 1036320"/>
                <a:gd name="connsiteX5" fmla="*/ 1782871 w 2114598"/>
                <a:gd name="connsiteY5" fmla="*/ 939796 h 1036320"/>
                <a:gd name="connsiteX6" fmla="*/ 1576810 w 2114598"/>
                <a:gd name="connsiteY6" fmla="*/ 1036320 h 1036320"/>
                <a:gd name="connsiteX7" fmla="*/ 129861 w 2114598"/>
                <a:gd name="connsiteY7" fmla="*/ 1036320 h 1036320"/>
                <a:gd name="connsiteX8" fmla="*/ 0 w 2114598"/>
                <a:gd name="connsiteY8" fmla="*/ 906459 h 1036320"/>
                <a:gd name="connsiteX9" fmla="*/ 0 w 2114598"/>
                <a:gd name="connsiteY9" fmla="*/ 129861 h 1036320"/>
                <a:gd name="connsiteX0" fmla="*/ 0 w 2114614"/>
                <a:gd name="connsiteY0" fmla="*/ 129861 h 1036320"/>
                <a:gd name="connsiteX1" fmla="*/ 129861 w 2114614"/>
                <a:gd name="connsiteY1" fmla="*/ 0 h 1036320"/>
                <a:gd name="connsiteX2" fmla="*/ 1576810 w 2114614"/>
                <a:gd name="connsiteY2" fmla="*/ 0 h 1036320"/>
                <a:gd name="connsiteX3" fmla="*/ 1811447 w 2114614"/>
                <a:gd name="connsiteY3" fmla="*/ 120336 h 1036320"/>
                <a:gd name="connsiteX4" fmla="*/ 2114550 w 2114614"/>
                <a:gd name="connsiteY4" fmla="*/ 509588 h 1036320"/>
                <a:gd name="connsiteX5" fmla="*/ 1782871 w 2114614"/>
                <a:gd name="connsiteY5" fmla="*/ 939796 h 1036320"/>
                <a:gd name="connsiteX6" fmla="*/ 1576810 w 2114614"/>
                <a:gd name="connsiteY6" fmla="*/ 1036320 h 1036320"/>
                <a:gd name="connsiteX7" fmla="*/ 129861 w 2114614"/>
                <a:gd name="connsiteY7" fmla="*/ 1036320 h 1036320"/>
                <a:gd name="connsiteX8" fmla="*/ 0 w 2114614"/>
                <a:gd name="connsiteY8" fmla="*/ 906459 h 1036320"/>
                <a:gd name="connsiteX9" fmla="*/ 0 w 2114614"/>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82871 w 2114586"/>
                <a:gd name="connsiteY5" fmla="*/ 939796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806683 w 2114586"/>
                <a:gd name="connsiteY5" fmla="*/ 944558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731"/>
                <a:gd name="connsiteY0" fmla="*/ 129861 h 1036320"/>
                <a:gd name="connsiteX1" fmla="*/ 129861 w 2114731"/>
                <a:gd name="connsiteY1" fmla="*/ 0 h 1036320"/>
                <a:gd name="connsiteX2" fmla="*/ 1576810 w 2114731"/>
                <a:gd name="connsiteY2" fmla="*/ 0 h 1036320"/>
                <a:gd name="connsiteX3" fmla="*/ 1811447 w 2114731"/>
                <a:gd name="connsiteY3" fmla="*/ 120336 h 1036320"/>
                <a:gd name="connsiteX4" fmla="*/ 2114550 w 2114731"/>
                <a:gd name="connsiteY4" fmla="*/ 509588 h 1036320"/>
                <a:gd name="connsiteX5" fmla="*/ 1806683 w 2114731"/>
                <a:gd name="connsiteY5" fmla="*/ 944558 h 1036320"/>
                <a:gd name="connsiteX6" fmla="*/ 1576810 w 2114731"/>
                <a:gd name="connsiteY6" fmla="*/ 1036320 h 1036320"/>
                <a:gd name="connsiteX7" fmla="*/ 129861 w 2114731"/>
                <a:gd name="connsiteY7" fmla="*/ 1036320 h 1036320"/>
                <a:gd name="connsiteX8" fmla="*/ 0 w 2114731"/>
                <a:gd name="connsiteY8" fmla="*/ 906459 h 1036320"/>
                <a:gd name="connsiteX9" fmla="*/ 0 w 2114731"/>
                <a:gd name="connsiteY9" fmla="*/ 129861 h 1036320"/>
                <a:gd name="connsiteX0" fmla="*/ 0 w 2143202"/>
                <a:gd name="connsiteY0" fmla="*/ 129861 h 1036320"/>
                <a:gd name="connsiteX1" fmla="*/ 129861 w 2143202"/>
                <a:gd name="connsiteY1" fmla="*/ 0 h 1036320"/>
                <a:gd name="connsiteX2" fmla="*/ 1576810 w 2143202"/>
                <a:gd name="connsiteY2" fmla="*/ 0 h 1036320"/>
                <a:gd name="connsiteX3" fmla="*/ 1811447 w 2143202"/>
                <a:gd name="connsiteY3" fmla="*/ 120336 h 1036320"/>
                <a:gd name="connsiteX4" fmla="*/ 2143125 w 2143202"/>
                <a:gd name="connsiteY4" fmla="*/ 509588 h 1036320"/>
                <a:gd name="connsiteX5" fmla="*/ 1806683 w 2143202"/>
                <a:gd name="connsiteY5" fmla="*/ 944558 h 1036320"/>
                <a:gd name="connsiteX6" fmla="*/ 1576810 w 2143202"/>
                <a:gd name="connsiteY6" fmla="*/ 1036320 h 1036320"/>
                <a:gd name="connsiteX7" fmla="*/ 129861 w 2143202"/>
                <a:gd name="connsiteY7" fmla="*/ 1036320 h 1036320"/>
                <a:gd name="connsiteX8" fmla="*/ 0 w 2143202"/>
                <a:gd name="connsiteY8" fmla="*/ 906459 h 1036320"/>
                <a:gd name="connsiteX9" fmla="*/ 0 w 2143202"/>
                <a:gd name="connsiteY9" fmla="*/ 129861 h 1036320"/>
                <a:gd name="connsiteX0" fmla="*/ 0 w 2143202"/>
                <a:gd name="connsiteY0" fmla="*/ 129861 h 1036320"/>
                <a:gd name="connsiteX1" fmla="*/ 129861 w 2143202"/>
                <a:gd name="connsiteY1" fmla="*/ 0 h 1036320"/>
                <a:gd name="connsiteX2" fmla="*/ 1576810 w 2143202"/>
                <a:gd name="connsiteY2" fmla="*/ 0 h 1036320"/>
                <a:gd name="connsiteX3" fmla="*/ 1840022 w 2143202"/>
                <a:gd name="connsiteY3" fmla="*/ 107636 h 1036320"/>
                <a:gd name="connsiteX4" fmla="*/ 2143125 w 2143202"/>
                <a:gd name="connsiteY4" fmla="*/ 509588 h 1036320"/>
                <a:gd name="connsiteX5" fmla="*/ 1806683 w 2143202"/>
                <a:gd name="connsiteY5" fmla="*/ 944558 h 1036320"/>
                <a:gd name="connsiteX6" fmla="*/ 1576810 w 2143202"/>
                <a:gd name="connsiteY6" fmla="*/ 1036320 h 1036320"/>
                <a:gd name="connsiteX7" fmla="*/ 129861 w 2143202"/>
                <a:gd name="connsiteY7" fmla="*/ 1036320 h 1036320"/>
                <a:gd name="connsiteX8" fmla="*/ 0 w 2143202"/>
                <a:gd name="connsiteY8" fmla="*/ 906459 h 1036320"/>
                <a:gd name="connsiteX9" fmla="*/ 0 w 2143202"/>
                <a:gd name="connsiteY9" fmla="*/ 129861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圆角矩形 25"/>
            <p:cNvSpPr/>
            <p:nvPr/>
          </p:nvSpPr>
          <p:spPr>
            <a:xfrm rot="5400000" flipH="1">
              <a:off x="7087693" y="4390860"/>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 fmla="*/ 0 w 2114558"/>
                <a:gd name="connsiteY0" fmla="*/ 129861 h 1036320"/>
                <a:gd name="connsiteX1" fmla="*/ 129861 w 2114558"/>
                <a:gd name="connsiteY1" fmla="*/ 0 h 1036320"/>
                <a:gd name="connsiteX2" fmla="*/ 1576810 w 2114558"/>
                <a:gd name="connsiteY2" fmla="*/ 0 h 1036320"/>
                <a:gd name="connsiteX3" fmla="*/ 1706671 w 2114558"/>
                <a:gd name="connsiteY3" fmla="*/ 129861 h 1036320"/>
                <a:gd name="connsiteX4" fmla="*/ 2114550 w 2114558"/>
                <a:gd name="connsiteY4" fmla="*/ 509588 h 1036320"/>
                <a:gd name="connsiteX5" fmla="*/ 1706671 w 2114558"/>
                <a:gd name="connsiteY5" fmla="*/ 906459 h 1036320"/>
                <a:gd name="connsiteX6" fmla="*/ 1576810 w 2114558"/>
                <a:gd name="connsiteY6" fmla="*/ 1036320 h 1036320"/>
                <a:gd name="connsiteX7" fmla="*/ 129861 w 2114558"/>
                <a:gd name="connsiteY7" fmla="*/ 1036320 h 1036320"/>
                <a:gd name="connsiteX8" fmla="*/ 0 w 2114558"/>
                <a:gd name="connsiteY8" fmla="*/ 906459 h 1036320"/>
                <a:gd name="connsiteX9" fmla="*/ 0 w 2114558"/>
                <a:gd name="connsiteY9" fmla="*/ 129861 h 1036320"/>
                <a:gd name="connsiteX0" fmla="*/ 0 w 2114560"/>
                <a:gd name="connsiteY0" fmla="*/ 129861 h 1036320"/>
                <a:gd name="connsiteX1" fmla="*/ 129861 w 2114560"/>
                <a:gd name="connsiteY1" fmla="*/ 0 h 1036320"/>
                <a:gd name="connsiteX2" fmla="*/ 1576810 w 2114560"/>
                <a:gd name="connsiteY2" fmla="*/ 0 h 1036320"/>
                <a:gd name="connsiteX3" fmla="*/ 1778109 w 2114560"/>
                <a:gd name="connsiteY3" fmla="*/ 148911 h 1036320"/>
                <a:gd name="connsiteX4" fmla="*/ 2114550 w 2114560"/>
                <a:gd name="connsiteY4" fmla="*/ 509588 h 1036320"/>
                <a:gd name="connsiteX5" fmla="*/ 1706671 w 2114560"/>
                <a:gd name="connsiteY5" fmla="*/ 906459 h 1036320"/>
                <a:gd name="connsiteX6" fmla="*/ 1576810 w 2114560"/>
                <a:gd name="connsiteY6" fmla="*/ 1036320 h 1036320"/>
                <a:gd name="connsiteX7" fmla="*/ 129861 w 2114560"/>
                <a:gd name="connsiteY7" fmla="*/ 1036320 h 1036320"/>
                <a:gd name="connsiteX8" fmla="*/ 0 w 2114560"/>
                <a:gd name="connsiteY8" fmla="*/ 906459 h 1036320"/>
                <a:gd name="connsiteX9" fmla="*/ 0 w 2114560"/>
                <a:gd name="connsiteY9" fmla="*/ 129861 h 1036320"/>
                <a:gd name="connsiteX0" fmla="*/ 0 w 2114567"/>
                <a:gd name="connsiteY0" fmla="*/ 129861 h 1036320"/>
                <a:gd name="connsiteX1" fmla="*/ 129861 w 2114567"/>
                <a:gd name="connsiteY1" fmla="*/ 0 h 1036320"/>
                <a:gd name="connsiteX2" fmla="*/ 1576810 w 2114567"/>
                <a:gd name="connsiteY2" fmla="*/ 0 h 1036320"/>
                <a:gd name="connsiteX3" fmla="*/ 1778109 w 2114567"/>
                <a:gd name="connsiteY3" fmla="*/ 148911 h 1036320"/>
                <a:gd name="connsiteX4" fmla="*/ 2114550 w 2114567"/>
                <a:gd name="connsiteY4" fmla="*/ 509588 h 1036320"/>
                <a:gd name="connsiteX5" fmla="*/ 1706671 w 2114567"/>
                <a:gd name="connsiteY5" fmla="*/ 906459 h 1036320"/>
                <a:gd name="connsiteX6" fmla="*/ 1576810 w 2114567"/>
                <a:gd name="connsiteY6" fmla="*/ 1036320 h 1036320"/>
                <a:gd name="connsiteX7" fmla="*/ 129861 w 2114567"/>
                <a:gd name="connsiteY7" fmla="*/ 1036320 h 1036320"/>
                <a:gd name="connsiteX8" fmla="*/ 0 w 2114567"/>
                <a:gd name="connsiteY8" fmla="*/ 906459 h 1036320"/>
                <a:gd name="connsiteX9" fmla="*/ 0 w 2114567"/>
                <a:gd name="connsiteY9" fmla="*/ 129861 h 1036320"/>
                <a:gd name="connsiteX0" fmla="*/ 0 w 2114568"/>
                <a:gd name="connsiteY0" fmla="*/ 129861 h 1036320"/>
                <a:gd name="connsiteX1" fmla="*/ 129861 w 2114568"/>
                <a:gd name="connsiteY1" fmla="*/ 0 h 1036320"/>
                <a:gd name="connsiteX2" fmla="*/ 1576810 w 2114568"/>
                <a:gd name="connsiteY2" fmla="*/ 0 h 1036320"/>
                <a:gd name="connsiteX3" fmla="*/ 1782872 w 2114568"/>
                <a:gd name="connsiteY3" fmla="*/ 129861 h 1036320"/>
                <a:gd name="connsiteX4" fmla="*/ 2114550 w 2114568"/>
                <a:gd name="connsiteY4" fmla="*/ 509588 h 1036320"/>
                <a:gd name="connsiteX5" fmla="*/ 1706671 w 2114568"/>
                <a:gd name="connsiteY5" fmla="*/ 906459 h 1036320"/>
                <a:gd name="connsiteX6" fmla="*/ 1576810 w 2114568"/>
                <a:gd name="connsiteY6" fmla="*/ 1036320 h 1036320"/>
                <a:gd name="connsiteX7" fmla="*/ 129861 w 2114568"/>
                <a:gd name="connsiteY7" fmla="*/ 1036320 h 1036320"/>
                <a:gd name="connsiteX8" fmla="*/ 0 w 2114568"/>
                <a:gd name="connsiteY8" fmla="*/ 906459 h 1036320"/>
                <a:gd name="connsiteX9" fmla="*/ 0 w 2114568"/>
                <a:gd name="connsiteY9" fmla="*/ 129861 h 1036320"/>
                <a:gd name="connsiteX0" fmla="*/ 0 w 2114568"/>
                <a:gd name="connsiteY0" fmla="*/ 129861 h 1036320"/>
                <a:gd name="connsiteX1" fmla="*/ 129861 w 2114568"/>
                <a:gd name="connsiteY1" fmla="*/ 0 h 1036320"/>
                <a:gd name="connsiteX2" fmla="*/ 1576810 w 2114568"/>
                <a:gd name="connsiteY2" fmla="*/ 0 h 1036320"/>
                <a:gd name="connsiteX3" fmla="*/ 1782872 w 2114568"/>
                <a:gd name="connsiteY3" fmla="*/ 129861 h 1036320"/>
                <a:gd name="connsiteX4" fmla="*/ 2114550 w 2114568"/>
                <a:gd name="connsiteY4" fmla="*/ 509588 h 1036320"/>
                <a:gd name="connsiteX5" fmla="*/ 1706671 w 2114568"/>
                <a:gd name="connsiteY5" fmla="*/ 906459 h 1036320"/>
                <a:gd name="connsiteX6" fmla="*/ 1576810 w 2114568"/>
                <a:gd name="connsiteY6" fmla="*/ 1036320 h 1036320"/>
                <a:gd name="connsiteX7" fmla="*/ 129861 w 2114568"/>
                <a:gd name="connsiteY7" fmla="*/ 1036320 h 1036320"/>
                <a:gd name="connsiteX8" fmla="*/ 0 w 2114568"/>
                <a:gd name="connsiteY8" fmla="*/ 906459 h 1036320"/>
                <a:gd name="connsiteX9" fmla="*/ 0 w 2114568"/>
                <a:gd name="connsiteY9" fmla="*/ 129861 h 1036320"/>
                <a:gd name="connsiteX0" fmla="*/ 0 w 2114571"/>
                <a:gd name="connsiteY0" fmla="*/ 129861 h 1036320"/>
                <a:gd name="connsiteX1" fmla="*/ 129861 w 2114571"/>
                <a:gd name="connsiteY1" fmla="*/ 0 h 1036320"/>
                <a:gd name="connsiteX2" fmla="*/ 1576810 w 2114571"/>
                <a:gd name="connsiteY2" fmla="*/ 0 h 1036320"/>
                <a:gd name="connsiteX3" fmla="*/ 1811447 w 2114571"/>
                <a:gd name="connsiteY3" fmla="*/ 120336 h 1036320"/>
                <a:gd name="connsiteX4" fmla="*/ 2114550 w 2114571"/>
                <a:gd name="connsiteY4" fmla="*/ 509588 h 1036320"/>
                <a:gd name="connsiteX5" fmla="*/ 1706671 w 2114571"/>
                <a:gd name="connsiteY5" fmla="*/ 906459 h 1036320"/>
                <a:gd name="connsiteX6" fmla="*/ 1576810 w 2114571"/>
                <a:gd name="connsiteY6" fmla="*/ 1036320 h 1036320"/>
                <a:gd name="connsiteX7" fmla="*/ 129861 w 2114571"/>
                <a:gd name="connsiteY7" fmla="*/ 1036320 h 1036320"/>
                <a:gd name="connsiteX8" fmla="*/ 0 w 2114571"/>
                <a:gd name="connsiteY8" fmla="*/ 906459 h 1036320"/>
                <a:gd name="connsiteX9" fmla="*/ 0 w 2114571"/>
                <a:gd name="connsiteY9" fmla="*/ 129861 h 1036320"/>
                <a:gd name="connsiteX0" fmla="*/ 0 w 2114571"/>
                <a:gd name="connsiteY0" fmla="*/ 129861 h 1036320"/>
                <a:gd name="connsiteX1" fmla="*/ 129861 w 2114571"/>
                <a:gd name="connsiteY1" fmla="*/ 0 h 1036320"/>
                <a:gd name="connsiteX2" fmla="*/ 1576810 w 2114571"/>
                <a:gd name="connsiteY2" fmla="*/ 0 h 1036320"/>
                <a:gd name="connsiteX3" fmla="*/ 1811447 w 2114571"/>
                <a:gd name="connsiteY3" fmla="*/ 120336 h 1036320"/>
                <a:gd name="connsiteX4" fmla="*/ 2114550 w 2114571"/>
                <a:gd name="connsiteY4" fmla="*/ 509588 h 1036320"/>
                <a:gd name="connsiteX5" fmla="*/ 1706671 w 2114571"/>
                <a:gd name="connsiteY5" fmla="*/ 906459 h 1036320"/>
                <a:gd name="connsiteX6" fmla="*/ 1576810 w 2114571"/>
                <a:gd name="connsiteY6" fmla="*/ 1036320 h 1036320"/>
                <a:gd name="connsiteX7" fmla="*/ 129861 w 2114571"/>
                <a:gd name="connsiteY7" fmla="*/ 1036320 h 1036320"/>
                <a:gd name="connsiteX8" fmla="*/ 0 w 2114571"/>
                <a:gd name="connsiteY8" fmla="*/ 906459 h 1036320"/>
                <a:gd name="connsiteX9" fmla="*/ 0 w 2114571"/>
                <a:gd name="connsiteY9" fmla="*/ 129861 h 1036320"/>
                <a:gd name="connsiteX0" fmla="*/ 0 w 2114581"/>
                <a:gd name="connsiteY0" fmla="*/ 129861 h 1036320"/>
                <a:gd name="connsiteX1" fmla="*/ 129861 w 2114581"/>
                <a:gd name="connsiteY1" fmla="*/ 0 h 1036320"/>
                <a:gd name="connsiteX2" fmla="*/ 1576810 w 2114581"/>
                <a:gd name="connsiteY2" fmla="*/ 0 h 1036320"/>
                <a:gd name="connsiteX3" fmla="*/ 1811447 w 2114581"/>
                <a:gd name="connsiteY3" fmla="*/ 120336 h 1036320"/>
                <a:gd name="connsiteX4" fmla="*/ 2114550 w 2114581"/>
                <a:gd name="connsiteY4" fmla="*/ 509588 h 1036320"/>
                <a:gd name="connsiteX5" fmla="*/ 1706671 w 2114581"/>
                <a:gd name="connsiteY5" fmla="*/ 906459 h 1036320"/>
                <a:gd name="connsiteX6" fmla="*/ 1576810 w 2114581"/>
                <a:gd name="connsiteY6" fmla="*/ 1036320 h 1036320"/>
                <a:gd name="connsiteX7" fmla="*/ 129861 w 2114581"/>
                <a:gd name="connsiteY7" fmla="*/ 1036320 h 1036320"/>
                <a:gd name="connsiteX8" fmla="*/ 0 w 2114581"/>
                <a:gd name="connsiteY8" fmla="*/ 906459 h 1036320"/>
                <a:gd name="connsiteX9" fmla="*/ 0 w 2114581"/>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06671 w 2114586"/>
                <a:gd name="connsiteY5" fmla="*/ 906459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06671 w 2114586"/>
                <a:gd name="connsiteY5" fmla="*/ 906459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06671 w 2114586"/>
                <a:gd name="connsiteY5" fmla="*/ 906459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49534 w 2114586"/>
                <a:gd name="connsiteY5" fmla="*/ 930271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49534 w 2114586"/>
                <a:gd name="connsiteY5" fmla="*/ 930271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49534 w 2114586"/>
                <a:gd name="connsiteY5" fmla="*/ 930271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98"/>
                <a:gd name="connsiteY0" fmla="*/ 129861 h 1036320"/>
                <a:gd name="connsiteX1" fmla="*/ 129861 w 2114598"/>
                <a:gd name="connsiteY1" fmla="*/ 0 h 1036320"/>
                <a:gd name="connsiteX2" fmla="*/ 1576810 w 2114598"/>
                <a:gd name="connsiteY2" fmla="*/ 0 h 1036320"/>
                <a:gd name="connsiteX3" fmla="*/ 1811447 w 2114598"/>
                <a:gd name="connsiteY3" fmla="*/ 120336 h 1036320"/>
                <a:gd name="connsiteX4" fmla="*/ 2114550 w 2114598"/>
                <a:gd name="connsiteY4" fmla="*/ 509588 h 1036320"/>
                <a:gd name="connsiteX5" fmla="*/ 1782871 w 2114598"/>
                <a:gd name="connsiteY5" fmla="*/ 939796 h 1036320"/>
                <a:gd name="connsiteX6" fmla="*/ 1576810 w 2114598"/>
                <a:gd name="connsiteY6" fmla="*/ 1036320 h 1036320"/>
                <a:gd name="connsiteX7" fmla="*/ 129861 w 2114598"/>
                <a:gd name="connsiteY7" fmla="*/ 1036320 h 1036320"/>
                <a:gd name="connsiteX8" fmla="*/ 0 w 2114598"/>
                <a:gd name="connsiteY8" fmla="*/ 906459 h 1036320"/>
                <a:gd name="connsiteX9" fmla="*/ 0 w 2114598"/>
                <a:gd name="connsiteY9" fmla="*/ 129861 h 1036320"/>
                <a:gd name="connsiteX0" fmla="*/ 0 w 2114598"/>
                <a:gd name="connsiteY0" fmla="*/ 129861 h 1036320"/>
                <a:gd name="connsiteX1" fmla="*/ 129861 w 2114598"/>
                <a:gd name="connsiteY1" fmla="*/ 0 h 1036320"/>
                <a:gd name="connsiteX2" fmla="*/ 1576810 w 2114598"/>
                <a:gd name="connsiteY2" fmla="*/ 0 h 1036320"/>
                <a:gd name="connsiteX3" fmla="*/ 1811447 w 2114598"/>
                <a:gd name="connsiteY3" fmla="*/ 120336 h 1036320"/>
                <a:gd name="connsiteX4" fmla="*/ 2114550 w 2114598"/>
                <a:gd name="connsiteY4" fmla="*/ 509588 h 1036320"/>
                <a:gd name="connsiteX5" fmla="*/ 1782871 w 2114598"/>
                <a:gd name="connsiteY5" fmla="*/ 939796 h 1036320"/>
                <a:gd name="connsiteX6" fmla="*/ 1576810 w 2114598"/>
                <a:gd name="connsiteY6" fmla="*/ 1036320 h 1036320"/>
                <a:gd name="connsiteX7" fmla="*/ 129861 w 2114598"/>
                <a:gd name="connsiteY7" fmla="*/ 1036320 h 1036320"/>
                <a:gd name="connsiteX8" fmla="*/ 0 w 2114598"/>
                <a:gd name="connsiteY8" fmla="*/ 906459 h 1036320"/>
                <a:gd name="connsiteX9" fmla="*/ 0 w 2114598"/>
                <a:gd name="connsiteY9" fmla="*/ 129861 h 1036320"/>
                <a:gd name="connsiteX0" fmla="*/ 0 w 2114614"/>
                <a:gd name="connsiteY0" fmla="*/ 129861 h 1036320"/>
                <a:gd name="connsiteX1" fmla="*/ 129861 w 2114614"/>
                <a:gd name="connsiteY1" fmla="*/ 0 h 1036320"/>
                <a:gd name="connsiteX2" fmla="*/ 1576810 w 2114614"/>
                <a:gd name="connsiteY2" fmla="*/ 0 h 1036320"/>
                <a:gd name="connsiteX3" fmla="*/ 1811447 w 2114614"/>
                <a:gd name="connsiteY3" fmla="*/ 120336 h 1036320"/>
                <a:gd name="connsiteX4" fmla="*/ 2114550 w 2114614"/>
                <a:gd name="connsiteY4" fmla="*/ 509588 h 1036320"/>
                <a:gd name="connsiteX5" fmla="*/ 1782871 w 2114614"/>
                <a:gd name="connsiteY5" fmla="*/ 939796 h 1036320"/>
                <a:gd name="connsiteX6" fmla="*/ 1576810 w 2114614"/>
                <a:gd name="connsiteY6" fmla="*/ 1036320 h 1036320"/>
                <a:gd name="connsiteX7" fmla="*/ 129861 w 2114614"/>
                <a:gd name="connsiteY7" fmla="*/ 1036320 h 1036320"/>
                <a:gd name="connsiteX8" fmla="*/ 0 w 2114614"/>
                <a:gd name="connsiteY8" fmla="*/ 906459 h 1036320"/>
                <a:gd name="connsiteX9" fmla="*/ 0 w 2114614"/>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82871 w 2114586"/>
                <a:gd name="connsiteY5" fmla="*/ 939796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806683 w 2114586"/>
                <a:gd name="connsiteY5" fmla="*/ 944558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731"/>
                <a:gd name="connsiteY0" fmla="*/ 129861 h 1036320"/>
                <a:gd name="connsiteX1" fmla="*/ 129861 w 2114731"/>
                <a:gd name="connsiteY1" fmla="*/ 0 h 1036320"/>
                <a:gd name="connsiteX2" fmla="*/ 1576810 w 2114731"/>
                <a:gd name="connsiteY2" fmla="*/ 0 h 1036320"/>
                <a:gd name="connsiteX3" fmla="*/ 1811447 w 2114731"/>
                <a:gd name="connsiteY3" fmla="*/ 120336 h 1036320"/>
                <a:gd name="connsiteX4" fmla="*/ 2114550 w 2114731"/>
                <a:gd name="connsiteY4" fmla="*/ 509588 h 1036320"/>
                <a:gd name="connsiteX5" fmla="*/ 1806683 w 2114731"/>
                <a:gd name="connsiteY5" fmla="*/ 944558 h 1036320"/>
                <a:gd name="connsiteX6" fmla="*/ 1576810 w 2114731"/>
                <a:gd name="connsiteY6" fmla="*/ 1036320 h 1036320"/>
                <a:gd name="connsiteX7" fmla="*/ 129861 w 2114731"/>
                <a:gd name="connsiteY7" fmla="*/ 1036320 h 1036320"/>
                <a:gd name="connsiteX8" fmla="*/ 0 w 2114731"/>
                <a:gd name="connsiteY8" fmla="*/ 906459 h 1036320"/>
                <a:gd name="connsiteX9" fmla="*/ 0 w 2114731"/>
                <a:gd name="connsiteY9" fmla="*/ 129861 h 1036320"/>
                <a:gd name="connsiteX0" fmla="*/ 0 w 2143202"/>
                <a:gd name="connsiteY0" fmla="*/ 129861 h 1036320"/>
                <a:gd name="connsiteX1" fmla="*/ 129861 w 2143202"/>
                <a:gd name="connsiteY1" fmla="*/ 0 h 1036320"/>
                <a:gd name="connsiteX2" fmla="*/ 1576810 w 2143202"/>
                <a:gd name="connsiteY2" fmla="*/ 0 h 1036320"/>
                <a:gd name="connsiteX3" fmla="*/ 1811447 w 2143202"/>
                <a:gd name="connsiteY3" fmla="*/ 120336 h 1036320"/>
                <a:gd name="connsiteX4" fmla="*/ 2143125 w 2143202"/>
                <a:gd name="connsiteY4" fmla="*/ 509588 h 1036320"/>
                <a:gd name="connsiteX5" fmla="*/ 1806683 w 2143202"/>
                <a:gd name="connsiteY5" fmla="*/ 944558 h 1036320"/>
                <a:gd name="connsiteX6" fmla="*/ 1576810 w 2143202"/>
                <a:gd name="connsiteY6" fmla="*/ 1036320 h 1036320"/>
                <a:gd name="connsiteX7" fmla="*/ 129861 w 2143202"/>
                <a:gd name="connsiteY7" fmla="*/ 1036320 h 1036320"/>
                <a:gd name="connsiteX8" fmla="*/ 0 w 2143202"/>
                <a:gd name="connsiteY8" fmla="*/ 906459 h 1036320"/>
                <a:gd name="connsiteX9" fmla="*/ 0 w 2143202"/>
                <a:gd name="connsiteY9" fmla="*/ 129861 h 1036320"/>
                <a:gd name="connsiteX0" fmla="*/ 0 w 2143202"/>
                <a:gd name="connsiteY0" fmla="*/ 129861 h 1036320"/>
                <a:gd name="connsiteX1" fmla="*/ 129861 w 2143202"/>
                <a:gd name="connsiteY1" fmla="*/ 0 h 1036320"/>
                <a:gd name="connsiteX2" fmla="*/ 1576810 w 2143202"/>
                <a:gd name="connsiteY2" fmla="*/ 0 h 1036320"/>
                <a:gd name="connsiteX3" fmla="*/ 1840022 w 2143202"/>
                <a:gd name="connsiteY3" fmla="*/ 107636 h 1036320"/>
                <a:gd name="connsiteX4" fmla="*/ 2143125 w 2143202"/>
                <a:gd name="connsiteY4" fmla="*/ 509588 h 1036320"/>
                <a:gd name="connsiteX5" fmla="*/ 1806683 w 2143202"/>
                <a:gd name="connsiteY5" fmla="*/ 944558 h 1036320"/>
                <a:gd name="connsiteX6" fmla="*/ 1576810 w 2143202"/>
                <a:gd name="connsiteY6" fmla="*/ 1036320 h 1036320"/>
                <a:gd name="connsiteX7" fmla="*/ 129861 w 2143202"/>
                <a:gd name="connsiteY7" fmla="*/ 1036320 h 1036320"/>
                <a:gd name="connsiteX8" fmla="*/ 0 w 2143202"/>
                <a:gd name="connsiteY8" fmla="*/ 906459 h 1036320"/>
                <a:gd name="connsiteX9" fmla="*/ 0 w 2143202"/>
                <a:gd name="connsiteY9" fmla="*/ 129861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 name="任意多边形 10"/>
            <p:cNvSpPr/>
            <p:nvPr/>
          </p:nvSpPr>
          <p:spPr>
            <a:xfrm rot="5400000" flipH="1">
              <a:off x="5541745" y="2869661"/>
              <a:ext cx="5109028" cy="1408957"/>
            </a:xfrm>
            <a:custGeom>
              <a:avLst/>
              <a:gdLst>
                <a:gd name="connsiteX0" fmla="*/ 5051503 w 5428342"/>
                <a:gd name="connsiteY0" fmla="*/ 225265 h 1497017"/>
                <a:gd name="connsiteX1" fmla="*/ 5175324 w 5428342"/>
                <a:gd name="connsiteY1" fmla="*/ 349086 h 1497017"/>
                <a:gd name="connsiteX2" fmla="*/ 5175324 w 5428342"/>
                <a:gd name="connsiteY2" fmla="*/ 748509 h 1497017"/>
                <a:gd name="connsiteX3" fmla="*/ 5174003 w 5428342"/>
                <a:gd name="connsiteY3" fmla="*/ 748509 h 1497017"/>
                <a:gd name="connsiteX4" fmla="*/ 5174003 w 5428342"/>
                <a:gd name="connsiteY4" fmla="*/ 748509 h 1497017"/>
                <a:gd name="connsiteX5" fmla="*/ 5175323 w 5428342"/>
                <a:gd name="connsiteY5" fmla="*/ 748509 h 1497017"/>
                <a:gd name="connsiteX6" fmla="*/ 5175323 w 5428342"/>
                <a:gd name="connsiteY6" fmla="*/ 1147932 h 1497017"/>
                <a:gd name="connsiteX7" fmla="*/ 5051502 w 5428342"/>
                <a:gd name="connsiteY7" fmla="*/ 1271753 h 1497017"/>
                <a:gd name="connsiteX8" fmla="*/ 4181935 w 5428342"/>
                <a:gd name="connsiteY8" fmla="*/ 1271753 h 1497017"/>
                <a:gd name="connsiteX9" fmla="*/ 3733494 w 5428342"/>
                <a:gd name="connsiteY9" fmla="*/ 1271753 h 1497017"/>
                <a:gd name="connsiteX10" fmla="*/ 3639436 w 5428342"/>
                <a:gd name="connsiteY10" fmla="*/ 1271753 h 1497017"/>
                <a:gd name="connsiteX11" fmla="*/ 3514076 w 5428342"/>
                <a:gd name="connsiteY11" fmla="*/ 1244454 h 1497017"/>
                <a:gd name="connsiteX12" fmla="*/ 3342954 w 5428342"/>
                <a:gd name="connsiteY12" fmla="*/ 1141461 h 1497017"/>
                <a:gd name="connsiteX13" fmla="*/ 3326962 w 5428342"/>
                <a:gd name="connsiteY13" fmla="*/ 1131780 h 1497017"/>
                <a:gd name="connsiteX14" fmla="*/ 2818407 w 5428342"/>
                <a:gd name="connsiteY14" fmla="*/ 838338 h 1497017"/>
                <a:gd name="connsiteX15" fmla="*/ 2609938 w 5428342"/>
                <a:gd name="connsiteY15" fmla="*/ 838338 h 1497017"/>
                <a:gd name="connsiteX16" fmla="*/ 1984645 w 5428342"/>
                <a:gd name="connsiteY16" fmla="*/ 1199139 h 1497017"/>
                <a:gd name="connsiteX17" fmla="*/ 1981719 w 5428342"/>
                <a:gd name="connsiteY17" fmla="*/ 1199139 h 1497017"/>
                <a:gd name="connsiteX18" fmla="*/ 1906428 w 5428342"/>
                <a:gd name="connsiteY18" fmla="*/ 1244454 h 1497017"/>
                <a:gd name="connsiteX19" fmla="*/ 1781068 w 5428342"/>
                <a:gd name="connsiteY19" fmla="*/ 1271753 h 1497017"/>
                <a:gd name="connsiteX20" fmla="*/ 1734358 w 5428342"/>
                <a:gd name="connsiteY20" fmla="*/ 1271753 h 1497017"/>
                <a:gd name="connsiteX21" fmla="*/ 1238568 w 5428342"/>
                <a:gd name="connsiteY21" fmla="*/ 1271753 h 1497017"/>
                <a:gd name="connsiteX22" fmla="*/ 376844 w 5428342"/>
                <a:gd name="connsiteY22" fmla="*/ 1271753 h 1497017"/>
                <a:gd name="connsiteX23" fmla="*/ 253023 w 5428342"/>
                <a:gd name="connsiteY23" fmla="*/ 1147932 h 1497017"/>
                <a:gd name="connsiteX24" fmla="*/ 253023 w 5428342"/>
                <a:gd name="connsiteY24" fmla="*/ 851378 h 1497017"/>
                <a:gd name="connsiteX25" fmla="*/ 252910 w 5428342"/>
                <a:gd name="connsiteY25" fmla="*/ 851378 h 1497017"/>
                <a:gd name="connsiteX26" fmla="*/ 252910 w 5428342"/>
                <a:gd name="connsiteY26" fmla="*/ 645638 h 1497017"/>
                <a:gd name="connsiteX27" fmla="*/ 253024 w 5428342"/>
                <a:gd name="connsiteY27" fmla="*/ 645638 h 1497017"/>
                <a:gd name="connsiteX28" fmla="*/ 253024 w 5428342"/>
                <a:gd name="connsiteY28" fmla="*/ 349086 h 1497017"/>
                <a:gd name="connsiteX29" fmla="*/ 376845 w 5428342"/>
                <a:gd name="connsiteY29" fmla="*/ 225265 h 1497017"/>
                <a:gd name="connsiteX30" fmla="*/ 1238569 w 5428342"/>
                <a:gd name="connsiteY30" fmla="*/ 225265 h 1497017"/>
                <a:gd name="connsiteX31" fmla="*/ 1734359 w 5428342"/>
                <a:gd name="connsiteY31" fmla="*/ 225265 h 1497017"/>
                <a:gd name="connsiteX32" fmla="*/ 1781069 w 5428342"/>
                <a:gd name="connsiteY32" fmla="*/ 225265 h 1497017"/>
                <a:gd name="connsiteX33" fmla="*/ 1906429 w 5428342"/>
                <a:gd name="connsiteY33" fmla="*/ 252564 h 1497017"/>
                <a:gd name="connsiteX34" fmla="*/ 1981720 w 5428342"/>
                <a:gd name="connsiteY34" fmla="*/ 297879 h 1497017"/>
                <a:gd name="connsiteX35" fmla="*/ 1984646 w 5428342"/>
                <a:gd name="connsiteY35" fmla="*/ 297879 h 1497017"/>
                <a:gd name="connsiteX36" fmla="*/ 2609939 w 5428342"/>
                <a:gd name="connsiteY36" fmla="*/ 658680 h 1497017"/>
                <a:gd name="connsiteX37" fmla="*/ 2818408 w 5428342"/>
                <a:gd name="connsiteY37" fmla="*/ 658680 h 1497017"/>
                <a:gd name="connsiteX38" fmla="*/ 3326963 w 5428342"/>
                <a:gd name="connsiteY38" fmla="*/ 365238 h 1497017"/>
                <a:gd name="connsiteX39" fmla="*/ 3342955 w 5428342"/>
                <a:gd name="connsiteY39" fmla="*/ 355557 h 1497017"/>
                <a:gd name="connsiteX40" fmla="*/ 3514076 w 5428342"/>
                <a:gd name="connsiteY40" fmla="*/ 252564 h 1497017"/>
                <a:gd name="connsiteX41" fmla="*/ 3639436 w 5428342"/>
                <a:gd name="connsiteY41" fmla="*/ 225265 h 1497017"/>
                <a:gd name="connsiteX42" fmla="*/ 3733495 w 5428342"/>
                <a:gd name="connsiteY42" fmla="*/ 225265 h 1497017"/>
                <a:gd name="connsiteX43" fmla="*/ 4181936 w 5428342"/>
                <a:gd name="connsiteY43" fmla="*/ 225265 h 1497017"/>
                <a:gd name="connsiteX44" fmla="*/ 3605041 w 5428342"/>
                <a:gd name="connsiteY44" fmla="*/ 0 h 1497017"/>
                <a:gd name="connsiteX45" fmla="*/ 3392166 w 5428342"/>
                <a:gd name="connsiteY45" fmla="*/ 58972 h 1497017"/>
                <a:gd name="connsiteX46" fmla="*/ 2818407 w 5428342"/>
                <a:gd name="connsiteY46" fmla="*/ 395057 h 1497017"/>
                <a:gd name="connsiteX47" fmla="*/ 2609938 w 5428342"/>
                <a:gd name="connsiteY47" fmla="*/ 395057 h 1497017"/>
                <a:gd name="connsiteX48" fmla="*/ 2214473 w 5428342"/>
                <a:gd name="connsiteY48" fmla="*/ 166869 h 1497017"/>
                <a:gd name="connsiteX49" fmla="*/ 2121315 w 5428342"/>
                <a:gd name="connsiteY49" fmla="*/ 109372 h 1497017"/>
                <a:gd name="connsiteX50" fmla="*/ 2037624 w 5428342"/>
                <a:gd name="connsiteY50" fmla="*/ 58972 h 1497017"/>
                <a:gd name="connsiteX51" fmla="*/ 1824749 w 5428342"/>
                <a:gd name="connsiteY51" fmla="*/ 0 h 1497017"/>
                <a:gd name="connsiteX52" fmla="*/ 1230424 w 5428342"/>
                <a:gd name="connsiteY52" fmla="*/ 849 h 1497017"/>
                <a:gd name="connsiteX53" fmla="*/ 1230424 w 5428342"/>
                <a:gd name="connsiteY53" fmla="*/ 2413 h 1497017"/>
                <a:gd name="connsiteX54" fmla="*/ 133438 w 5428342"/>
                <a:gd name="connsiteY54" fmla="*/ 2413 h 1497017"/>
                <a:gd name="connsiteX55" fmla="*/ 0 w 5428342"/>
                <a:gd name="connsiteY55" fmla="*/ 135851 h 1497017"/>
                <a:gd name="connsiteX56" fmla="*/ 0 w 5428342"/>
                <a:gd name="connsiteY56" fmla="*/ 914375 h 1497017"/>
                <a:gd name="connsiteX57" fmla="*/ 0 w 5428342"/>
                <a:gd name="connsiteY57" fmla="*/ 1363579 h 1497017"/>
                <a:gd name="connsiteX58" fmla="*/ 133438 w 5428342"/>
                <a:gd name="connsiteY58" fmla="*/ 1497017 h 1497017"/>
                <a:gd name="connsiteX59" fmla="*/ 1686405 w 5428342"/>
                <a:gd name="connsiteY59" fmla="*/ 1497017 h 1497017"/>
                <a:gd name="connsiteX60" fmla="*/ 1686405 w 5428342"/>
                <a:gd name="connsiteY60" fmla="*/ 1496820 h 1497017"/>
                <a:gd name="connsiteX61" fmla="*/ 1824749 w 5428342"/>
                <a:gd name="connsiteY61" fmla="*/ 1497017 h 1497017"/>
                <a:gd name="connsiteX62" fmla="*/ 2037624 w 5428342"/>
                <a:gd name="connsiteY62" fmla="*/ 1438045 h 1497017"/>
                <a:gd name="connsiteX63" fmla="*/ 2121315 w 5428342"/>
                <a:gd name="connsiteY63" fmla="*/ 1387645 h 1497017"/>
                <a:gd name="connsiteX64" fmla="*/ 2154423 w 5428342"/>
                <a:gd name="connsiteY64" fmla="*/ 1367211 h 1497017"/>
                <a:gd name="connsiteX65" fmla="*/ 2609938 w 5428342"/>
                <a:gd name="connsiteY65" fmla="*/ 1104373 h 1497017"/>
                <a:gd name="connsiteX66" fmla="*/ 2818407 w 5428342"/>
                <a:gd name="connsiteY66" fmla="*/ 1104373 h 1497017"/>
                <a:gd name="connsiteX67" fmla="*/ 3119246 w 5428342"/>
                <a:gd name="connsiteY67" fmla="*/ 1277961 h 1497017"/>
                <a:gd name="connsiteX68" fmla="*/ 3119246 w 5428342"/>
                <a:gd name="connsiteY68" fmla="*/ 1280155 h 1497017"/>
                <a:gd name="connsiteX69" fmla="*/ 3180682 w 5428342"/>
                <a:gd name="connsiteY69" fmla="*/ 1317854 h 1497017"/>
                <a:gd name="connsiteX70" fmla="*/ 3377450 w 5428342"/>
                <a:gd name="connsiteY70" fmla="*/ 1438045 h 1497017"/>
                <a:gd name="connsiteX71" fmla="*/ 3590324 w 5428342"/>
                <a:gd name="connsiteY71" fmla="*/ 1497017 h 1497017"/>
                <a:gd name="connsiteX72" fmla="*/ 3630476 w 5428342"/>
                <a:gd name="connsiteY72" fmla="*/ 1496960 h 1497017"/>
                <a:gd name="connsiteX73" fmla="*/ 3630476 w 5428342"/>
                <a:gd name="connsiteY73" fmla="*/ 1497017 h 1497017"/>
                <a:gd name="connsiteX74" fmla="*/ 5294904 w 5428342"/>
                <a:gd name="connsiteY74" fmla="*/ 1497017 h 1497017"/>
                <a:gd name="connsiteX75" fmla="*/ 5428342 w 5428342"/>
                <a:gd name="connsiteY75" fmla="*/ 1363579 h 1497017"/>
                <a:gd name="connsiteX76" fmla="*/ 5428342 w 5428342"/>
                <a:gd name="connsiteY76" fmla="*/ 914375 h 1497017"/>
                <a:gd name="connsiteX77" fmla="*/ 5428342 w 5428342"/>
                <a:gd name="connsiteY77" fmla="*/ 135851 h 1497017"/>
                <a:gd name="connsiteX78" fmla="*/ 5294904 w 5428342"/>
                <a:gd name="connsiteY78" fmla="*/ 2413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8342" h="1497017">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chemeClr val="bg1"/>
                </a:gs>
              </a:gsLst>
              <a:lin ang="2700000" scaled="1"/>
              <a:tileRect/>
            </a:gra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dirty="0">
                <a:solidFill>
                  <a:prstClr val="white"/>
                </a:solidFill>
              </a:endParaRPr>
            </a:p>
          </p:txBody>
        </p:sp>
        <p:sp>
          <p:nvSpPr>
            <p:cNvPr id="12" name="任意多边形 11"/>
            <p:cNvSpPr/>
            <p:nvPr/>
          </p:nvSpPr>
          <p:spPr>
            <a:xfrm rot="5400000" flipH="1">
              <a:off x="5541745" y="2869661"/>
              <a:ext cx="5109028" cy="1408957"/>
            </a:xfrm>
            <a:custGeom>
              <a:avLst/>
              <a:gdLst>
                <a:gd name="connsiteX0" fmla="*/ 5428342 w 5428342"/>
                <a:gd name="connsiteY0" fmla="*/ 1363579 h 1497017"/>
                <a:gd name="connsiteX1" fmla="*/ 5428342 w 5428342"/>
                <a:gd name="connsiteY1" fmla="*/ 914375 h 1497017"/>
                <a:gd name="connsiteX2" fmla="*/ 5428342 w 5428342"/>
                <a:gd name="connsiteY2" fmla="*/ 135851 h 1497017"/>
                <a:gd name="connsiteX3" fmla="*/ 5294904 w 5428342"/>
                <a:gd name="connsiteY3" fmla="*/ 2413 h 1497017"/>
                <a:gd name="connsiteX4" fmla="*/ 3605041 w 5428342"/>
                <a:gd name="connsiteY4" fmla="*/ 0 h 1497017"/>
                <a:gd name="connsiteX5" fmla="*/ 3392166 w 5428342"/>
                <a:gd name="connsiteY5" fmla="*/ 58972 h 1497017"/>
                <a:gd name="connsiteX6" fmla="*/ 2818407 w 5428342"/>
                <a:gd name="connsiteY6" fmla="*/ 395057 h 1497017"/>
                <a:gd name="connsiteX7" fmla="*/ 2609938 w 5428342"/>
                <a:gd name="connsiteY7" fmla="*/ 395057 h 1497017"/>
                <a:gd name="connsiteX8" fmla="*/ 2214473 w 5428342"/>
                <a:gd name="connsiteY8" fmla="*/ 166869 h 1497017"/>
                <a:gd name="connsiteX9" fmla="*/ 2121315 w 5428342"/>
                <a:gd name="connsiteY9" fmla="*/ 109372 h 1497017"/>
                <a:gd name="connsiteX10" fmla="*/ 2037624 w 5428342"/>
                <a:gd name="connsiteY10" fmla="*/ 58972 h 1497017"/>
                <a:gd name="connsiteX11" fmla="*/ 1824749 w 5428342"/>
                <a:gd name="connsiteY11" fmla="*/ 0 h 1497017"/>
                <a:gd name="connsiteX12" fmla="*/ 1230424 w 5428342"/>
                <a:gd name="connsiteY12" fmla="*/ 849 h 1497017"/>
                <a:gd name="connsiteX13" fmla="*/ 1230424 w 5428342"/>
                <a:gd name="connsiteY13" fmla="*/ 2413 h 1497017"/>
                <a:gd name="connsiteX14" fmla="*/ 133438 w 5428342"/>
                <a:gd name="connsiteY14" fmla="*/ 2413 h 1497017"/>
                <a:gd name="connsiteX15" fmla="*/ 0 w 5428342"/>
                <a:gd name="connsiteY15" fmla="*/ 135851 h 1497017"/>
                <a:gd name="connsiteX16" fmla="*/ 0 w 5428342"/>
                <a:gd name="connsiteY16" fmla="*/ 914375 h 1497017"/>
                <a:gd name="connsiteX17" fmla="*/ 0 w 5428342"/>
                <a:gd name="connsiteY17" fmla="*/ 1363579 h 1497017"/>
                <a:gd name="connsiteX18" fmla="*/ 133438 w 5428342"/>
                <a:gd name="connsiteY18" fmla="*/ 1497017 h 1497017"/>
                <a:gd name="connsiteX19" fmla="*/ 1686405 w 5428342"/>
                <a:gd name="connsiteY19" fmla="*/ 1497017 h 1497017"/>
                <a:gd name="connsiteX20" fmla="*/ 1686405 w 5428342"/>
                <a:gd name="connsiteY20" fmla="*/ 1496820 h 1497017"/>
                <a:gd name="connsiteX21" fmla="*/ 1824749 w 5428342"/>
                <a:gd name="connsiteY21" fmla="*/ 1497017 h 1497017"/>
                <a:gd name="connsiteX22" fmla="*/ 2037624 w 5428342"/>
                <a:gd name="connsiteY22" fmla="*/ 1438045 h 1497017"/>
                <a:gd name="connsiteX23" fmla="*/ 2121315 w 5428342"/>
                <a:gd name="connsiteY23" fmla="*/ 1387645 h 1497017"/>
                <a:gd name="connsiteX24" fmla="*/ 2154423 w 5428342"/>
                <a:gd name="connsiteY24" fmla="*/ 1367211 h 1497017"/>
                <a:gd name="connsiteX25" fmla="*/ 2609938 w 5428342"/>
                <a:gd name="connsiteY25" fmla="*/ 1104373 h 1497017"/>
                <a:gd name="connsiteX26" fmla="*/ 2818407 w 5428342"/>
                <a:gd name="connsiteY26" fmla="*/ 1104373 h 1497017"/>
                <a:gd name="connsiteX27" fmla="*/ 3119246 w 5428342"/>
                <a:gd name="connsiteY27" fmla="*/ 1277961 h 1497017"/>
                <a:gd name="connsiteX28" fmla="*/ 3119246 w 5428342"/>
                <a:gd name="connsiteY28" fmla="*/ 1280155 h 1497017"/>
                <a:gd name="connsiteX29" fmla="*/ 3180682 w 5428342"/>
                <a:gd name="connsiteY29" fmla="*/ 1317854 h 1497017"/>
                <a:gd name="connsiteX30" fmla="*/ 3377450 w 5428342"/>
                <a:gd name="connsiteY30" fmla="*/ 1438045 h 1497017"/>
                <a:gd name="connsiteX31" fmla="*/ 3590324 w 5428342"/>
                <a:gd name="connsiteY31" fmla="*/ 1497017 h 1497017"/>
                <a:gd name="connsiteX32" fmla="*/ 3630476 w 5428342"/>
                <a:gd name="connsiteY32" fmla="*/ 1496960 h 1497017"/>
                <a:gd name="connsiteX33" fmla="*/ 3630476 w 5428342"/>
                <a:gd name="connsiteY33" fmla="*/ 1497017 h 1497017"/>
                <a:gd name="connsiteX34" fmla="*/ 5294904 w 5428342"/>
                <a:gd name="connsiteY34" fmla="*/ 1497017 h 1497017"/>
                <a:gd name="connsiteX35" fmla="*/ 5428342 w 5428342"/>
                <a:gd name="connsiteY35" fmla="*/ 1363579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28342" h="1497017">
                  <a:moveTo>
                    <a:pt x="5428342" y="1363579"/>
                  </a:moveTo>
                  <a:lnTo>
                    <a:pt x="5428342" y="914375"/>
                  </a:lnTo>
                  <a:lnTo>
                    <a:pt x="5428342" y="135851"/>
                  </a:lnTo>
                  <a:cubicBezTo>
                    <a:pt x="5428342" y="62155"/>
                    <a:pt x="5368600" y="2413"/>
                    <a:pt x="5294904" y="2413"/>
                  </a:cubicBezTo>
                  <a:lnTo>
                    <a:pt x="3605041" y="0"/>
                  </a:ln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close/>
                </a:path>
              </a:pathLst>
            </a:custGeom>
            <a:solidFill>
              <a:schemeClr val="bg1">
                <a:alpha val="0"/>
              </a:schemeClr>
            </a:solidFill>
            <a:ln w="25400">
              <a:gradFill flip="none" rotWithShape="1">
                <a:gsLst>
                  <a:gs pos="59000">
                    <a:srgbClr val="FBFBFB"/>
                  </a:gs>
                  <a:gs pos="0">
                    <a:srgbClr val="C7C7C7"/>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dirty="0">
                <a:solidFill>
                  <a:prstClr val="white"/>
                </a:solidFill>
              </a:endParaRPr>
            </a:p>
          </p:txBody>
        </p:sp>
        <p:grpSp>
          <p:nvGrpSpPr>
            <p:cNvPr id="13" name="Group 41"/>
            <p:cNvGrpSpPr>
              <a:grpSpLocks noChangeAspect="1"/>
            </p:cNvGrpSpPr>
            <p:nvPr/>
          </p:nvGrpSpPr>
          <p:grpSpPr bwMode="auto">
            <a:xfrm>
              <a:off x="7876457" y="4698265"/>
              <a:ext cx="447011" cy="547203"/>
              <a:chOff x="3783" y="2089"/>
              <a:chExt cx="116" cy="142"/>
            </a:xfrm>
            <a:solidFill>
              <a:schemeClr val="bg1"/>
            </a:solidFill>
            <a:effectLst>
              <a:outerShdw blurRad="50800" dist="25400" dir="2700000" algn="tl" rotWithShape="0">
                <a:prstClr val="black">
                  <a:alpha val="40000"/>
                </a:prstClr>
              </a:outerShdw>
            </a:effectLst>
          </p:grpSpPr>
          <p:sp>
            <p:nvSpPr>
              <p:cNvPr id="18" name="Freeform 42"/>
              <p:cNvSpPr>
                <a:spLocks/>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9" name="Freeform 43"/>
              <p:cNvSpPr>
                <a:spLocks/>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0" name="Freeform 44"/>
              <p:cNvSpPr>
                <a:spLocks/>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1" name="Freeform 45"/>
              <p:cNvSpPr>
                <a:spLocks/>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2" name="Freeform 46"/>
              <p:cNvSpPr>
                <a:spLocks/>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 name="Freeform 47"/>
              <p:cNvSpPr>
                <a:spLocks/>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4" name="Freeform 48"/>
              <p:cNvSpPr>
                <a:spLocks/>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5" name="Freeform 49"/>
              <p:cNvSpPr>
                <a:spLocks/>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14" name="Group 62"/>
            <p:cNvGrpSpPr>
              <a:grpSpLocks noChangeAspect="1"/>
            </p:cNvGrpSpPr>
            <p:nvPr/>
          </p:nvGrpSpPr>
          <p:grpSpPr bwMode="auto">
            <a:xfrm>
              <a:off x="7821335" y="1946316"/>
              <a:ext cx="549846" cy="439024"/>
              <a:chOff x="3775" y="2110"/>
              <a:chExt cx="129" cy="103"/>
            </a:xfrm>
            <a:solidFill>
              <a:schemeClr val="bg1"/>
            </a:solidFill>
            <a:effectLst>
              <a:outerShdw blurRad="50800" dist="25400" dir="2700000" algn="tl" rotWithShape="0">
                <a:prstClr val="black">
                  <a:alpha val="40000"/>
                </a:prstClr>
              </a:outerShdw>
            </a:effectLst>
          </p:grpSpPr>
          <p:sp>
            <p:nvSpPr>
              <p:cNvPr id="15" name="Freeform 63"/>
              <p:cNvSpPr>
                <a:spLocks/>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6" name="Freeform 64"/>
              <p:cNvSpPr>
                <a:spLocks/>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7"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26" name="组合 25"/>
          <p:cNvGrpSpPr/>
          <p:nvPr/>
        </p:nvGrpSpPr>
        <p:grpSpPr>
          <a:xfrm>
            <a:off x="4156851" y="2151747"/>
            <a:ext cx="3832270" cy="1056475"/>
            <a:chOff x="5541746" y="2869660"/>
            <a:chExt cx="5109028" cy="1408959"/>
          </a:xfrm>
        </p:grpSpPr>
        <p:sp>
          <p:nvSpPr>
            <p:cNvPr id="27" name="圆角矩形 25"/>
            <p:cNvSpPr/>
            <p:nvPr/>
          </p:nvSpPr>
          <p:spPr>
            <a:xfrm flipH="1">
              <a:off x="8399066" y="3086459"/>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 fmla="*/ 0 w 2114558"/>
                <a:gd name="connsiteY0" fmla="*/ 129861 h 1036320"/>
                <a:gd name="connsiteX1" fmla="*/ 129861 w 2114558"/>
                <a:gd name="connsiteY1" fmla="*/ 0 h 1036320"/>
                <a:gd name="connsiteX2" fmla="*/ 1576810 w 2114558"/>
                <a:gd name="connsiteY2" fmla="*/ 0 h 1036320"/>
                <a:gd name="connsiteX3" fmla="*/ 1706671 w 2114558"/>
                <a:gd name="connsiteY3" fmla="*/ 129861 h 1036320"/>
                <a:gd name="connsiteX4" fmla="*/ 2114550 w 2114558"/>
                <a:gd name="connsiteY4" fmla="*/ 509588 h 1036320"/>
                <a:gd name="connsiteX5" fmla="*/ 1706671 w 2114558"/>
                <a:gd name="connsiteY5" fmla="*/ 906459 h 1036320"/>
                <a:gd name="connsiteX6" fmla="*/ 1576810 w 2114558"/>
                <a:gd name="connsiteY6" fmla="*/ 1036320 h 1036320"/>
                <a:gd name="connsiteX7" fmla="*/ 129861 w 2114558"/>
                <a:gd name="connsiteY7" fmla="*/ 1036320 h 1036320"/>
                <a:gd name="connsiteX8" fmla="*/ 0 w 2114558"/>
                <a:gd name="connsiteY8" fmla="*/ 906459 h 1036320"/>
                <a:gd name="connsiteX9" fmla="*/ 0 w 2114558"/>
                <a:gd name="connsiteY9" fmla="*/ 129861 h 1036320"/>
                <a:gd name="connsiteX0" fmla="*/ 0 w 2114560"/>
                <a:gd name="connsiteY0" fmla="*/ 129861 h 1036320"/>
                <a:gd name="connsiteX1" fmla="*/ 129861 w 2114560"/>
                <a:gd name="connsiteY1" fmla="*/ 0 h 1036320"/>
                <a:gd name="connsiteX2" fmla="*/ 1576810 w 2114560"/>
                <a:gd name="connsiteY2" fmla="*/ 0 h 1036320"/>
                <a:gd name="connsiteX3" fmla="*/ 1778109 w 2114560"/>
                <a:gd name="connsiteY3" fmla="*/ 148911 h 1036320"/>
                <a:gd name="connsiteX4" fmla="*/ 2114550 w 2114560"/>
                <a:gd name="connsiteY4" fmla="*/ 509588 h 1036320"/>
                <a:gd name="connsiteX5" fmla="*/ 1706671 w 2114560"/>
                <a:gd name="connsiteY5" fmla="*/ 906459 h 1036320"/>
                <a:gd name="connsiteX6" fmla="*/ 1576810 w 2114560"/>
                <a:gd name="connsiteY6" fmla="*/ 1036320 h 1036320"/>
                <a:gd name="connsiteX7" fmla="*/ 129861 w 2114560"/>
                <a:gd name="connsiteY7" fmla="*/ 1036320 h 1036320"/>
                <a:gd name="connsiteX8" fmla="*/ 0 w 2114560"/>
                <a:gd name="connsiteY8" fmla="*/ 906459 h 1036320"/>
                <a:gd name="connsiteX9" fmla="*/ 0 w 2114560"/>
                <a:gd name="connsiteY9" fmla="*/ 129861 h 1036320"/>
                <a:gd name="connsiteX0" fmla="*/ 0 w 2114567"/>
                <a:gd name="connsiteY0" fmla="*/ 129861 h 1036320"/>
                <a:gd name="connsiteX1" fmla="*/ 129861 w 2114567"/>
                <a:gd name="connsiteY1" fmla="*/ 0 h 1036320"/>
                <a:gd name="connsiteX2" fmla="*/ 1576810 w 2114567"/>
                <a:gd name="connsiteY2" fmla="*/ 0 h 1036320"/>
                <a:gd name="connsiteX3" fmla="*/ 1778109 w 2114567"/>
                <a:gd name="connsiteY3" fmla="*/ 148911 h 1036320"/>
                <a:gd name="connsiteX4" fmla="*/ 2114550 w 2114567"/>
                <a:gd name="connsiteY4" fmla="*/ 509588 h 1036320"/>
                <a:gd name="connsiteX5" fmla="*/ 1706671 w 2114567"/>
                <a:gd name="connsiteY5" fmla="*/ 906459 h 1036320"/>
                <a:gd name="connsiteX6" fmla="*/ 1576810 w 2114567"/>
                <a:gd name="connsiteY6" fmla="*/ 1036320 h 1036320"/>
                <a:gd name="connsiteX7" fmla="*/ 129861 w 2114567"/>
                <a:gd name="connsiteY7" fmla="*/ 1036320 h 1036320"/>
                <a:gd name="connsiteX8" fmla="*/ 0 w 2114567"/>
                <a:gd name="connsiteY8" fmla="*/ 906459 h 1036320"/>
                <a:gd name="connsiteX9" fmla="*/ 0 w 2114567"/>
                <a:gd name="connsiteY9" fmla="*/ 129861 h 1036320"/>
                <a:gd name="connsiteX0" fmla="*/ 0 w 2114568"/>
                <a:gd name="connsiteY0" fmla="*/ 129861 h 1036320"/>
                <a:gd name="connsiteX1" fmla="*/ 129861 w 2114568"/>
                <a:gd name="connsiteY1" fmla="*/ 0 h 1036320"/>
                <a:gd name="connsiteX2" fmla="*/ 1576810 w 2114568"/>
                <a:gd name="connsiteY2" fmla="*/ 0 h 1036320"/>
                <a:gd name="connsiteX3" fmla="*/ 1782872 w 2114568"/>
                <a:gd name="connsiteY3" fmla="*/ 129861 h 1036320"/>
                <a:gd name="connsiteX4" fmla="*/ 2114550 w 2114568"/>
                <a:gd name="connsiteY4" fmla="*/ 509588 h 1036320"/>
                <a:gd name="connsiteX5" fmla="*/ 1706671 w 2114568"/>
                <a:gd name="connsiteY5" fmla="*/ 906459 h 1036320"/>
                <a:gd name="connsiteX6" fmla="*/ 1576810 w 2114568"/>
                <a:gd name="connsiteY6" fmla="*/ 1036320 h 1036320"/>
                <a:gd name="connsiteX7" fmla="*/ 129861 w 2114568"/>
                <a:gd name="connsiteY7" fmla="*/ 1036320 h 1036320"/>
                <a:gd name="connsiteX8" fmla="*/ 0 w 2114568"/>
                <a:gd name="connsiteY8" fmla="*/ 906459 h 1036320"/>
                <a:gd name="connsiteX9" fmla="*/ 0 w 2114568"/>
                <a:gd name="connsiteY9" fmla="*/ 129861 h 1036320"/>
                <a:gd name="connsiteX0" fmla="*/ 0 w 2114568"/>
                <a:gd name="connsiteY0" fmla="*/ 129861 h 1036320"/>
                <a:gd name="connsiteX1" fmla="*/ 129861 w 2114568"/>
                <a:gd name="connsiteY1" fmla="*/ 0 h 1036320"/>
                <a:gd name="connsiteX2" fmla="*/ 1576810 w 2114568"/>
                <a:gd name="connsiteY2" fmla="*/ 0 h 1036320"/>
                <a:gd name="connsiteX3" fmla="*/ 1782872 w 2114568"/>
                <a:gd name="connsiteY3" fmla="*/ 129861 h 1036320"/>
                <a:gd name="connsiteX4" fmla="*/ 2114550 w 2114568"/>
                <a:gd name="connsiteY4" fmla="*/ 509588 h 1036320"/>
                <a:gd name="connsiteX5" fmla="*/ 1706671 w 2114568"/>
                <a:gd name="connsiteY5" fmla="*/ 906459 h 1036320"/>
                <a:gd name="connsiteX6" fmla="*/ 1576810 w 2114568"/>
                <a:gd name="connsiteY6" fmla="*/ 1036320 h 1036320"/>
                <a:gd name="connsiteX7" fmla="*/ 129861 w 2114568"/>
                <a:gd name="connsiteY7" fmla="*/ 1036320 h 1036320"/>
                <a:gd name="connsiteX8" fmla="*/ 0 w 2114568"/>
                <a:gd name="connsiteY8" fmla="*/ 906459 h 1036320"/>
                <a:gd name="connsiteX9" fmla="*/ 0 w 2114568"/>
                <a:gd name="connsiteY9" fmla="*/ 129861 h 1036320"/>
                <a:gd name="connsiteX0" fmla="*/ 0 w 2114571"/>
                <a:gd name="connsiteY0" fmla="*/ 129861 h 1036320"/>
                <a:gd name="connsiteX1" fmla="*/ 129861 w 2114571"/>
                <a:gd name="connsiteY1" fmla="*/ 0 h 1036320"/>
                <a:gd name="connsiteX2" fmla="*/ 1576810 w 2114571"/>
                <a:gd name="connsiteY2" fmla="*/ 0 h 1036320"/>
                <a:gd name="connsiteX3" fmla="*/ 1811447 w 2114571"/>
                <a:gd name="connsiteY3" fmla="*/ 120336 h 1036320"/>
                <a:gd name="connsiteX4" fmla="*/ 2114550 w 2114571"/>
                <a:gd name="connsiteY4" fmla="*/ 509588 h 1036320"/>
                <a:gd name="connsiteX5" fmla="*/ 1706671 w 2114571"/>
                <a:gd name="connsiteY5" fmla="*/ 906459 h 1036320"/>
                <a:gd name="connsiteX6" fmla="*/ 1576810 w 2114571"/>
                <a:gd name="connsiteY6" fmla="*/ 1036320 h 1036320"/>
                <a:gd name="connsiteX7" fmla="*/ 129861 w 2114571"/>
                <a:gd name="connsiteY7" fmla="*/ 1036320 h 1036320"/>
                <a:gd name="connsiteX8" fmla="*/ 0 w 2114571"/>
                <a:gd name="connsiteY8" fmla="*/ 906459 h 1036320"/>
                <a:gd name="connsiteX9" fmla="*/ 0 w 2114571"/>
                <a:gd name="connsiteY9" fmla="*/ 129861 h 1036320"/>
                <a:gd name="connsiteX0" fmla="*/ 0 w 2114571"/>
                <a:gd name="connsiteY0" fmla="*/ 129861 h 1036320"/>
                <a:gd name="connsiteX1" fmla="*/ 129861 w 2114571"/>
                <a:gd name="connsiteY1" fmla="*/ 0 h 1036320"/>
                <a:gd name="connsiteX2" fmla="*/ 1576810 w 2114571"/>
                <a:gd name="connsiteY2" fmla="*/ 0 h 1036320"/>
                <a:gd name="connsiteX3" fmla="*/ 1811447 w 2114571"/>
                <a:gd name="connsiteY3" fmla="*/ 120336 h 1036320"/>
                <a:gd name="connsiteX4" fmla="*/ 2114550 w 2114571"/>
                <a:gd name="connsiteY4" fmla="*/ 509588 h 1036320"/>
                <a:gd name="connsiteX5" fmla="*/ 1706671 w 2114571"/>
                <a:gd name="connsiteY5" fmla="*/ 906459 h 1036320"/>
                <a:gd name="connsiteX6" fmla="*/ 1576810 w 2114571"/>
                <a:gd name="connsiteY6" fmla="*/ 1036320 h 1036320"/>
                <a:gd name="connsiteX7" fmla="*/ 129861 w 2114571"/>
                <a:gd name="connsiteY7" fmla="*/ 1036320 h 1036320"/>
                <a:gd name="connsiteX8" fmla="*/ 0 w 2114571"/>
                <a:gd name="connsiteY8" fmla="*/ 906459 h 1036320"/>
                <a:gd name="connsiteX9" fmla="*/ 0 w 2114571"/>
                <a:gd name="connsiteY9" fmla="*/ 129861 h 1036320"/>
                <a:gd name="connsiteX0" fmla="*/ 0 w 2114581"/>
                <a:gd name="connsiteY0" fmla="*/ 129861 h 1036320"/>
                <a:gd name="connsiteX1" fmla="*/ 129861 w 2114581"/>
                <a:gd name="connsiteY1" fmla="*/ 0 h 1036320"/>
                <a:gd name="connsiteX2" fmla="*/ 1576810 w 2114581"/>
                <a:gd name="connsiteY2" fmla="*/ 0 h 1036320"/>
                <a:gd name="connsiteX3" fmla="*/ 1811447 w 2114581"/>
                <a:gd name="connsiteY3" fmla="*/ 120336 h 1036320"/>
                <a:gd name="connsiteX4" fmla="*/ 2114550 w 2114581"/>
                <a:gd name="connsiteY4" fmla="*/ 509588 h 1036320"/>
                <a:gd name="connsiteX5" fmla="*/ 1706671 w 2114581"/>
                <a:gd name="connsiteY5" fmla="*/ 906459 h 1036320"/>
                <a:gd name="connsiteX6" fmla="*/ 1576810 w 2114581"/>
                <a:gd name="connsiteY6" fmla="*/ 1036320 h 1036320"/>
                <a:gd name="connsiteX7" fmla="*/ 129861 w 2114581"/>
                <a:gd name="connsiteY7" fmla="*/ 1036320 h 1036320"/>
                <a:gd name="connsiteX8" fmla="*/ 0 w 2114581"/>
                <a:gd name="connsiteY8" fmla="*/ 906459 h 1036320"/>
                <a:gd name="connsiteX9" fmla="*/ 0 w 2114581"/>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06671 w 2114586"/>
                <a:gd name="connsiteY5" fmla="*/ 906459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06671 w 2114586"/>
                <a:gd name="connsiteY5" fmla="*/ 906459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06671 w 2114586"/>
                <a:gd name="connsiteY5" fmla="*/ 906459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49534 w 2114586"/>
                <a:gd name="connsiteY5" fmla="*/ 930271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49534 w 2114586"/>
                <a:gd name="connsiteY5" fmla="*/ 930271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49534 w 2114586"/>
                <a:gd name="connsiteY5" fmla="*/ 930271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98"/>
                <a:gd name="connsiteY0" fmla="*/ 129861 h 1036320"/>
                <a:gd name="connsiteX1" fmla="*/ 129861 w 2114598"/>
                <a:gd name="connsiteY1" fmla="*/ 0 h 1036320"/>
                <a:gd name="connsiteX2" fmla="*/ 1576810 w 2114598"/>
                <a:gd name="connsiteY2" fmla="*/ 0 h 1036320"/>
                <a:gd name="connsiteX3" fmla="*/ 1811447 w 2114598"/>
                <a:gd name="connsiteY3" fmla="*/ 120336 h 1036320"/>
                <a:gd name="connsiteX4" fmla="*/ 2114550 w 2114598"/>
                <a:gd name="connsiteY4" fmla="*/ 509588 h 1036320"/>
                <a:gd name="connsiteX5" fmla="*/ 1782871 w 2114598"/>
                <a:gd name="connsiteY5" fmla="*/ 939796 h 1036320"/>
                <a:gd name="connsiteX6" fmla="*/ 1576810 w 2114598"/>
                <a:gd name="connsiteY6" fmla="*/ 1036320 h 1036320"/>
                <a:gd name="connsiteX7" fmla="*/ 129861 w 2114598"/>
                <a:gd name="connsiteY7" fmla="*/ 1036320 h 1036320"/>
                <a:gd name="connsiteX8" fmla="*/ 0 w 2114598"/>
                <a:gd name="connsiteY8" fmla="*/ 906459 h 1036320"/>
                <a:gd name="connsiteX9" fmla="*/ 0 w 2114598"/>
                <a:gd name="connsiteY9" fmla="*/ 129861 h 1036320"/>
                <a:gd name="connsiteX0" fmla="*/ 0 w 2114598"/>
                <a:gd name="connsiteY0" fmla="*/ 129861 h 1036320"/>
                <a:gd name="connsiteX1" fmla="*/ 129861 w 2114598"/>
                <a:gd name="connsiteY1" fmla="*/ 0 h 1036320"/>
                <a:gd name="connsiteX2" fmla="*/ 1576810 w 2114598"/>
                <a:gd name="connsiteY2" fmla="*/ 0 h 1036320"/>
                <a:gd name="connsiteX3" fmla="*/ 1811447 w 2114598"/>
                <a:gd name="connsiteY3" fmla="*/ 120336 h 1036320"/>
                <a:gd name="connsiteX4" fmla="*/ 2114550 w 2114598"/>
                <a:gd name="connsiteY4" fmla="*/ 509588 h 1036320"/>
                <a:gd name="connsiteX5" fmla="*/ 1782871 w 2114598"/>
                <a:gd name="connsiteY5" fmla="*/ 939796 h 1036320"/>
                <a:gd name="connsiteX6" fmla="*/ 1576810 w 2114598"/>
                <a:gd name="connsiteY6" fmla="*/ 1036320 h 1036320"/>
                <a:gd name="connsiteX7" fmla="*/ 129861 w 2114598"/>
                <a:gd name="connsiteY7" fmla="*/ 1036320 h 1036320"/>
                <a:gd name="connsiteX8" fmla="*/ 0 w 2114598"/>
                <a:gd name="connsiteY8" fmla="*/ 906459 h 1036320"/>
                <a:gd name="connsiteX9" fmla="*/ 0 w 2114598"/>
                <a:gd name="connsiteY9" fmla="*/ 129861 h 1036320"/>
                <a:gd name="connsiteX0" fmla="*/ 0 w 2114614"/>
                <a:gd name="connsiteY0" fmla="*/ 129861 h 1036320"/>
                <a:gd name="connsiteX1" fmla="*/ 129861 w 2114614"/>
                <a:gd name="connsiteY1" fmla="*/ 0 h 1036320"/>
                <a:gd name="connsiteX2" fmla="*/ 1576810 w 2114614"/>
                <a:gd name="connsiteY2" fmla="*/ 0 h 1036320"/>
                <a:gd name="connsiteX3" fmla="*/ 1811447 w 2114614"/>
                <a:gd name="connsiteY3" fmla="*/ 120336 h 1036320"/>
                <a:gd name="connsiteX4" fmla="*/ 2114550 w 2114614"/>
                <a:gd name="connsiteY4" fmla="*/ 509588 h 1036320"/>
                <a:gd name="connsiteX5" fmla="*/ 1782871 w 2114614"/>
                <a:gd name="connsiteY5" fmla="*/ 939796 h 1036320"/>
                <a:gd name="connsiteX6" fmla="*/ 1576810 w 2114614"/>
                <a:gd name="connsiteY6" fmla="*/ 1036320 h 1036320"/>
                <a:gd name="connsiteX7" fmla="*/ 129861 w 2114614"/>
                <a:gd name="connsiteY7" fmla="*/ 1036320 h 1036320"/>
                <a:gd name="connsiteX8" fmla="*/ 0 w 2114614"/>
                <a:gd name="connsiteY8" fmla="*/ 906459 h 1036320"/>
                <a:gd name="connsiteX9" fmla="*/ 0 w 2114614"/>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82871 w 2114586"/>
                <a:gd name="connsiteY5" fmla="*/ 939796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806683 w 2114586"/>
                <a:gd name="connsiteY5" fmla="*/ 944558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731"/>
                <a:gd name="connsiteY0" fmla="*/ 129861 h 1036320"/>
                <a:gd name="connsiteX1" fmla="*/ 129861 w 2114731"/>
                <a:gd name="connsiteY1" fmla="*/ 0 h 1036320"/>
                <a:gd name="connsiteX2" fmla="*/ 1576810 w 2114731"/>
                <a:gd name="connsiteY2" fmla="*/ 0 h 1036320"/>
                <a:gd name="connsiteX3" fmla="*/ 1811447 w 2114731"/>
                <a:gd name="connsiteY3" fmla="*/ 120336 h 1036320"/>
                <a:gd name="connsiteX4" fmla="*/ 2114550 w 2114731"/>
                <a:gd name="connsiteY4" fmla="*/ 509588 h 1036320"/>
                <a:gd name="connsiteX5" fmla="*/ 1806683 w 2114731"/>
                <a:gd name="connsiteY5" fmla="*/ 944558 h 1036320"/>
                <a:gd name="connsiteX6" fmla="*/ 1576810 w 2114731"/>
                <a:gd name="connsiteY6" fmla="*/ 1036320 h 1036320"/>
                <a:gd name="connsiteX7" fmla="*/ 129861 w 2114731"/>
                <a:gd name="connsiteY7" fmla="*/ 1036320 h 1036320"/>
                <a:gd name="connsiteX8" fmla="*/ 0 w 2114731"/>
                <a:gd name="connsiteY8" fmla="*/ 906459 h 1036320"/>
                <a:gd name="connsiteX9" fmla="*/ 0 w 2114731"/>
                <a:gd name="connsiteY9" fmla="*/ 129861 h 1036320"/>
                <a:gd name="connsiteX0" fmla="*/ 0 w 2143202"/>
                <a:gd name="connsiteY0" fmla="*/ 129861 h 1036320"/>
                <a:gd name="connsiteX1" fmla="*/ 129861 w 2143202"/>
                <a:gd name="connsiteY1" fmla="*/ 0 h 1036320"/>
                <a:gd name="connsiteX2" fmla="*/ 1576810 w 2143202"/>
                <a:gd name="connsiteY2" fmla="*/ 0 h 1036320"/>
                <a:gd name="connsiteX3" fmla="*/ 1811447 w 2143202"/>
                <a:gd name="connsiteY3" fmla="*/ 120336 h 1036320"/>
                <a:gd name="connsiteX4" fmla="*/ 2143125 w 2143202"/>
                <a:gd name="connsiteY4" fmla="*/ 509588 h 1036320"/>
                <a:gd name="connsiteX5" fmla="*/ 1806683 w 2143202"/>
                <a:gd name="connsiteY5" fmla="*/ 944558 h 1036320"/>
                <a:gd name="connsiteX6" fmla="*/ 1576810 w 2143202"/>
                <a:gd name="connsiteY6" fmla="*/ 1036320 h 1036320"/>
                <a:gd name="connsiteX7" fmla="*/ 129861 w 2143202"/>
                <a:gd name="connsiteY7" fmla="*/ 1036320 h 1036320"/>
                <a:gd name="connsiteX8" fmla="*/ 0 w 2143202"/>
                <a:gd name="connsiteY8" fmla="*/ 906459 h 1036320"/>
                <a:gd name="connsiteX9" fmla="*/ 0 w 2143202"/>
                <a:gd name="connsiteY9" fmla="*/ 129861 h 1036320"/>
                <a:gd name="connsiteX0" fmla="*/ 0 w 2143202"/>
                <a:gd name="connsiteY0" fmla="*/ 129861 h 1036320"/>
                <a:gd name="connsiteX1" fmla="*/ 129861 w 2143202"/>
                <a:gd name="connsiteY1" fmla="*/ 0 h 1036320"/>
                <a:gd name="connsiteX2" fmla="*/ 1576810 w 2143202"/>
                <a:gd name="connsiteY2" fmla="*/ 0 h 1036320"/>
                <a:gd name="connsiteX3" fmla="*/ 1840022 w 2143202"/>
                <a:gd name="connsiteY3" fmla="*/ 107636 h 1036320"/>
                <a:gd name="connsiteX4" fmla="*/ 2143125 w 2143202"/>
                <a:gd name="connsiteY4" fmla="*/ 509588 h 1036320"/>
                <a:gd name="connsiteX5" fmla="*/ 1806683 w 2143202"/>
                <a:gd name="connsiteY5" fmla="*/ 944558 h 1036320"/>
                <a:gd name="connsiteX6" fmla="*/ 1576810 w 2143202"/>
                <a:gd name="connsiteY6" fmla="*/ 1036320 h 1036320"/>
                <a:gd name="connsiteX7" fmla="*/ 129861 w 2143202"/>
                <a:gd name="connsiteY7" fmla="*/ 1036320 h 1036320"/>
                <a:gd name="connsiteX8" fmla="*/ 0 w 2143202"/>
                <a:gd name="connsiteY8" fmla="*/ 906459 h 1036320"/>
                <a:gd name="connsiteX9" fmla="*/ 0 w 2143202"/>
                <a:gd name="connsiteY9" fmla="*/ 129861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8" name="圆角矩形 25"/>
            <p:cNvSpPr/>
            <p:nvPr/>
          </p:nvSpPr>
          <p:spPr>
            <a:xfrm>
              <a:off x="5781023" y="3086459"/>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 fmla="*/ 0 w 2114558"/>
                <a:gd name="connsiteY0" fmla="*/ 129861 h 1036320"/>
                <a:gd name="connsiteX1" fmla="*/ 129861 w 2114558"/>
                <a:gd name="connsiteY1" fmla="*/ 0 h 1036320"/>
                <a:gd name="connsiteX2" fmla="*/ 1576810 w 2114558"/>
                <a:gd name="connsiteY2" fmla="*/ 0 h 1036320"/>
                <a:gd name="connsiteX3" fmla="*/ 1706671 w 2114558"/>
                <a:gd name="connsiteY3" fmla="*/ 129861 h 1036320"/>
                <a:gd name="connsiteX4" fmla="*/ 2114550 w 2114558"/>
                <a:gd name="connsiteY4" fmla="*/ 509588 h 1036320"/>
                <a:gd name="connsiteX5" fmla="*/ 1706671 w 2114558"/>
                <a:gd name="connsiteY5" fmla="*/ 906459 h 1036320"/>
                <a:gd name="connsiteX6" fmla="*/ 1576810 w 2114558"/>
                <a:gd name="connsiteY6" fmla="*/ 1036320 h 1036320"/>
                <a:gd name="connsiteX7" fmla="*/ 129861 w 2114558"/>
                <a:gd name="connsiteY7" fmla="*/ 1036320 h 1036320"/>
                <a:gd name="connsiteX8" fmla="*/ 0 w 2114558"/>
                <a:gd name="connsiteY8" fmla="*/ 906459 h 1036320"/>
                <a:gd name="connsiteX9" fmla="*/ 0 w 2114558"/>
                <a:gd name="connsiteY9" fmla="*/ 129861 h 1036320"/>
                <a:gd name="connsiteX0" fmla="*/ 0 w 2114560"/>
                <a:gd name="connsiteY0" fmla="*/ 129861 h 1036320"/>
                <a:gd name="connsiteX1" fmla="*/ 129861 w 2114560"/>
                <a:gd name="connsiteY1" fmla="*/ 0 h 1036320"/>
                <a:gd name="connsiteX2" fmla="*/ 1576810 w 2114560"/>
                <a:gd name="connsiteY2" fmla="*/ 0 h 1036320"/>
                <a:gd name="connsiteX3" fmla="*/ 1778109 w 2114560"/>
                <a:gd name="connsiteY3" fmla="*/ 148911 h 1036320"/>
                <a:gd name="connsiteX4" fmla="*/ 2114550 w 2114560"/>
                <a:gd name="connsiteY4" fmla="*/ 509588 h 1036320"/>
                <a:gd name="connsiteX5" fmla="*/ 1706671 w 2114560"/>
                <a:gd name="connsiteY5" fmla="*/ 906459 h 1036320"/>
                <a:gd name="connsiteX6" fmla="*/ 1576810 w 2114560"/>
                <a:gd name="connsiteY6" fmla="*/ 1036320 h 1036320"/>
                <a:gd name="connsiteX7" fmla="*/ 129861 w 2114560"/>
                <a:gd name="connsiteY7" fmla="*/ 1036320 h 1036320"/>
                <a:gd name="connsiteX8" fmla="*/ 0 w 2114560"/>
                <a:gd name="connsiteY8" fmla="*/ 906459 h 1036320"/>
                <a:gd name="connsiteX9" fmla="*/ 0 w 2114560"/>
                <a:gd name="connsiteY9" fmla="*/ 129861 h 1036320"/>
                <a:gd name="connsiteX0" fmla="*/ 0 w 2114567"/>
                <a:gd name="connsiteY0" fmla="*/ 129861 h 1036320"/>
                <a:gd name="connsiteX1" fmla="*/ 129861 w 2114567"/>
                <a:gd name="connsiteY1" fmla="*/ 0 h 1036320"/>
                <a:gd name="connsiteX2" fmla="*/ 1576810 w 2114567"/>
                <a:gd name="connsiteY2" fmla="*/ 0 h 1036320"/>
                <a:gd name="connsiteX3" fmla="*/ 1778109 w 2114567"/>
                <a:gd name="connsiteY3" fmla="*/ 148911 h 1036320"/>
                <a:gd name="connsiteX4" fmla="*/ 2114550 w 2114567"/>
                <a:gd name="connsiteY4" fmla="*/ 509588 h 1036320"/>
                <a:gd name="connsiteX5" fmla="*/ 1706671 w 2114567"/>
                <a:gd name="connsiteY5" fmla="*/ 906459 h 1036320"/>
                <a:gd name="connsiteX6" fmla="*/ 1576810 w 2114567"/>
                <a:gd name="connsiteY6" fmla="*/ 1036320 h 1036320"/>
                <a:gd name="connsiteX7" fmla="*/ 129861 w 2114567"/>
                <a:gd name="connsiteY7" fmla="*/ 1036320 h 1036320"/>
                <a:gd name="connsiteX8" fmla="*/ 0 w 2114567"/>
                <a:gd name="connsiteY8" fmla="*/ 906459 h 1036320"/>
                <a:gd name="connsiteX9" fmla="*/ 0 w 2114567"/>
                <a:gd name="connsiteY9" fmla="*/ 129861 h 1036320"/>
                <a:gd name="connsiteX0" fmla="*/ 0 w 2114568"/>
                <a:gd name="connsiteY0" fmla="*/ 129861 h 1036320"/>
                <a:gd name="connsiteX1" fmla="*/ 129861 w 2114568"/>
                <a:gd name="connsiteY1" fmla="*/ 0 h 1036320"/>
                <a:gd name="connsiteX2" fmla="*/ 1576810 w 2114568"/>
                <a:gd name="connsiteY2" fmla="*/ 0 h 1036320"/>
                <a:gd name="connsiteX3" fmla="*/ 1782872 w 2114568"/>
                <a:gd name="connsiteY3" fmla="*/ 129861 h 1036320"/>
                <a:gd name="connsiteX4" fmla="*/ 2114550 w 2114568"/>
                <a:gd name="connsiteY4" fmla="*/ 509588 h 1036320"/>
                <a:gd name="connsiteX5" fmla="*/ 1706671 w 2114568"/>
                <a:gd name="connsiteY5" fmla="*/ 906459 h 1036320"/>
                <a:gd name="connsiteX6" fmla="*/ 1576810 w 2114568"/>
                <a:gd name="connsiteY6" fmla="*/ 1036320 h 1036320"/>
                <a:gd name="connsiteX7" fmla="*/ 129861 w 2114568"/>
                <a:gd name="connsiteY7" fmla="*/ 1036320 h 1036320"/>
                <a:gd name="connsiteX8" fmla="*/ 0 w 2114568"/>
                <a:gd name="connsiteY8" fmla="*/ 906459 h 1036320"/>
                <a:gd name="connsiteX9" fmla="*/ 0 w 2114568"/>
                <a:gd name="connsiteY9" fmla="*/ 129861 h 1036320"/>
                <a:gd name="connsiteX0" fmla="*/ 0 w 2114568"/>
                <a:gd name="connsiteY0" fmla="*/ 129861 h 1036320"/>
                <a:gd name="connsiteX1" fmla="*/ 129861 w 2114568"/>
                <a:gd name="connsiteY1" fmla="*/ 0 h 1036320"/>
                <a:gd name="connsiteX2" fmla="*/ 1576810 w 2114568"/>
                <a:gd name="connsiteY2" fmla="*/ 0 h 1036320"/>
                <a:gd name="connsiteX3" fmla="*/ 1782872 w 2114568"/>
                <a:gd name="connsiteY3" fmla="*/ 129861 h 1036320"/>
                <a:gd name="connsiteX4" fmla="*/ 2114550 w 2114568"/>
                <a:gd name="connsiteY4" fmla="*/ 509588 h 1036320"/>
                <a:gd name="connsiteX5" fmla="*/ 1706671 w 2114568"/>
                <a:gd name="connsiteY5" fmla="*/ 906459 h 1036320"/>
                <a:gd name="connsiteX6" fmla="*/ 1576810 w 2114568"/>
                <a:gd name="connsiteY6" fmla="*/ 1036320 h 1036320"/>
                <a:gd name="connsiteX7" fmla="*/ 129861 w 2114568"/>
                <a:gd name="connsiteY7" fmla="*/ 1036320 h 1036320"/>
                <a:gd name="connsiteX8" fmla="*/ 0 w 2114568"/>
                <a:gd name="connsiteY8" fmla="*/ 906459 h 1036320"/>
                <a:gd name="connsiteX9" fmla="*/ 0 w 2114568"/>
                <a:gd name="connsiteY9" fmla="*/ 129861 h 1036320"/>
                <a:gd name="connsiteX0" fmla="*/ 0 w 2114571"/>
                <a:gd name="connsiteY0" fmla="*/ 129861 h 1036320"/>
                <a:gd name="connsiteX1" fmla="*/ 129861 w 2114571"/>
                <a:gd name="connsiteY1" fmla="*/ 0 h 1036320"/>
                <a:gd name="connsiteX2" fmla="*/ 1576810 w 2114571"/>
                <a:gd name="connsiteY2" fmla="*/ 0 h 1036320"/>
                <a:gd name="connsiteX3" fmla="*/ 1811447 w 2114571"/>
                <a:gd name="connsiteY3" fmla="*/ 120336 h 1036320"/>
                <a:gd name="connsiteX4" fmla="*/ 2114550 w 2114571"/>
                <a:gd name="connsiteY4" fmla="*/ 509588 h 1036320"/>
                <a:gd name="connsiteX5" fmla="*/ 1706671 w 2114571"/>
                <a:gd name="connsiteY5" fmla="*/ 906459 h 1036320"/>
                <a:gd name="connsiteX6" fmla="*/ 1576810 w 2114571"/>
                <a:gd name="connsiteY6" fmla="*/ 1036320 h 1036320"/>
                <a:gd name="connsiteX7" fmla="*/ 129861 w 2114571"/>
                <a:gd name="connsiteY7" fmla="*/ 1036320 h 1036320"/>
                <a:gd name="connsiteX8" fmla="*/ 0 w 2114571"/>
                <a:gd name="connsiteY8" fmla="*/ 906459 h 1036320"/>
                <a:gd name="connsiteX9" fmla="*/ 0 w 2114571"/>
                <a:gd name="connsiteY9" fmla="*/ 129861 h 1036320"/>
                <a:gd name="connsiteX0" fmla="*/ 0 w 2114571"/>
                <a:gd name="connsiteY0" fmla="*/ 129861 h 1036320"/>
                <a:gd name="connsiteX1" fmla="*/ 129861 w 2114571"/>
                <a:gd name="connsiteY1" fmla="*/ 0 h 1036320"/>
                <a:gd name="connsiteX2" fmla="*/ 1576810 w 2114571"/>
                <a:gd name="connsiteY2" fmla="*/ 0 h 1036320"/>
                <a:gd name="connsiteX3" fmla="*/ 1811447 w 2114571"/>
                <a:gd name="connsiteY3" fmla="*/ 120336 h 1036320"/>
                <a:gd name="connsiteX4" fmla="*/ 2114550 w 2114571"/>
                <a:gd name="connsiteY4" fmla="*/ 509588 h 1036320"/>
                <a:gd name="connsiteX5" fmla="*/ 1706671 w 2114571"/>
                <a:gd name="connsiteY5" fmla="*/ 906459 h 1036320"/>
                <a:gd name="connsiteX6" fmla="*/ 1576810 w 2114571"/>
                <a:gd name="connsiteY6" fmla="*/ 1036320 h 1036320"/>
                <a:gd name="connsiteX7" fmla="*/ 129861 w 2114571"/>
                <a:gd name="connsiteY7" fmla="*/ 1036320 h 1036320"/>
                <a:gd name="connsiteX8" fmla="*/ 0 w 2114571"/>
                <a:gd name="connsiteY8" fmla="*/ 906459 h 1036320"/>
                <a:gd name="connsiteX9" fmla="*/ 0 w 2114571"/>
                <a:gd name="connsiteY9" fmla="*/ 129861 h 1036320"/>
                <a:gd name="connsiteX0" fmla="*/ 0 w 2114581"/>
                <a:gd name="connsiteY0" fmla="*/ 129861 h 1036320"/>
                <a:gd name="connsiteX1" fmla="*/ 129861 w 2114581"/>
                <a:gd name="connsiteY1" fmla="*/ 0 h 1036320"/>
                <a:gd name="connsiteX2" fmla="*/ 1576810 w 2114581"/>
                <a:gd name="connsiteY2" fmla="*/ 0 h 1036320"/>
                <a:gd name="connsiteX3" fmla="*/ 1811447 w 2114581"/>
                <a:gd name="connsiteY3" fmla="*/ 120336 h 1036320"/>
                <a:gd name="connsiteX4" fmla="*/ 2114550 w 2114581"/>
                <a:gd name="connsiteY4" fmla="*/ 509588 h 1036320"/>
                <a:gd name="connsiteX5" fmla="*/ 1706671 w 2114581"/>
                <a:gd name="connsiteY5" fmla="*/ 906459 h 1036320"/>
                <a:gd name="connsiteX6" fmla="*/ 1576810 w 2114581"/>
                <a:gd name="connsiteY6" fmla="*/ 1036320 h 1036320"/>
                <a:gd name="connsiteX7" fmla="*/ 129861 w 2114581"/>
                <a:gd name="connsiteY7" fmla="*/ 1036320 h 1036320"/>
                <a:gd name="connsiteX8" fmla="*/ 0 w 2114581"/>
                <a:gd name="connsiteY8" fmla="*/ 906459 h 1036320"/>
                <a:gd name="connsiteX9" fmla="*/ 0 w 2114581"/>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06671 w 2114586"/>
                <a:gd name="connsiteY5" fmla="*/ 906459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06671 w 2114586"/>
                <a:gd name="connsiteY5" fmla="*/ 906459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06671 w 2114586"/>
                <a:gd name="connsiteY5" fmla="*/ 906459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49534 w 2114586"/>
                <a:gd name="connsiteY5" fmla="*/ 930271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49534 w 2114586"/>
                <a:gd name="connsiteY5" fmla="*/ 930271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49534 w 2114586"/>
                <a:gd name="connsiteY5" fmla="*/ 930271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98"/>
                <a:gd name="connsiteY0" fmla="*/ 129861 h 1036320"/>
                <a:gd name="connsiteX1" fmla="*/ 129861 w 2114598"/>
                <a:gd name="connsiteY1" fmla="*/ 0 h 1036320"/>
                <a:gd name="connsiteX2" fmla="*/ 1576810 w 2114598"/>
                <a:gd name="connsiteY2" fmla="*/ 0 h 1036320"/>
                <a:gd name="connsiteX3" fmla="*/ 1811447 w 2114598"/>
                <a:gd name="connsiteY3" fmla="*/ 120336 h 1036320"/>
                <a:gd name="connsiteX4" fmla="*/ 2114550 w 2114598"/>
                <a:gd name="connsiteY4" fmla="*/ 509588 h 1036320"/>
                <a:gd name="connsiteX5" fmla="*/ 1782871 w 2114598"/>
                <a:gd name="connsiteY5" fmla="*/ 939796 h 1036320"/>
                <a:gd name="connsiteX6" fmla="*/ 1576810 w 2114598"/>
                <a:gd name="connsiteY6" fmla="*/ 1036320 h 1036320"/>
                <a:gd name="connsiteX7" fmla="*/ 129861 w 2114598"/>
                <a:gd name="connsiteY7" fmla="*/ 1036320 h 1036320"/>
                <a:gd name="connsiteX8" fmla="*/ 0 w 2114598"/>
                <a:gd name="connsiteY8" fmla="*/ 906459 h 1036320"/>
                <a:gd name="connsiteX9" fmla="*/ 0 w 2114598"/>
                <a:gd name="connsiteY9" fmla="*/ 129861 h 1036320"/>
                <a:gd name="connsiteX0" fmla="*/ 0 w 2114598"/>
                <a:gd name="connsiteY0" fmla="*/ 129861 h 1036320"/>
                <a:gd name="connsiteX1" fmla="*/ 129861 w 2114598"/>
                <a:gd name="connsiteY1" fmla="*/ 0 h 1036320"/>
                <a:gd name="connsiteX2" fmla="*/ 1576810 w 2114598"/>
                <a:gd name="connsiteY2" fmla="*/ 0 h 1036320"/>
                <a:gd name="connsiteX3" fmla="*/ 1811447 w 2114598"/>
                <a:gd name="connsiteY3" fmla="*/ 120336 h 1036320"/>
                <a:gd name="connsiteX4" fmla="*/ 2114550 w 2114598"/>
                <a:gd name="connsiteY4" fmla="*/ 509588 h 1036320"/>
                <a:gd name="connsiteX5" fmla="*/ 1782871 w 2114598"/>
                <a:gd name="connsiteY5" fmla="*/ 939796 h 1036320"/>
                <a:gd name="connsiteX6" fmla="*/ 1576810 w 2114598"/>
                <a:gd name="connsiteY6" fmla="*/ 1036320 h 1036320"/>
                <a:gd name="connsiteX7" fmla="*/ 129861 w 2114598"/>
                <a:gd name="connsiteY7" fmla="*/ 1036320 h 1036320"/>
                <a:gd name="connsiteX8" fmla="*/ 0 w 2114598"/>
                <a:gd name="connsiteY8" fmla="*/ 906459 h 1036320"/>
                <a:gd name="connsiteX9" fmla="*/ 0 w 2114598"/>
                <a:gd name="connsiteY9" fmla="*/ 129861 h 1036320"/>
                <a:gd name="connsiteX0" fmla="*/ 0 w 2114614"/>
                <a:gd name="connsiteY0" fmla="*/ 129861 h 1036320"/>
                <a:gd name="connsiteX1" fmla="*/ 129861 w 2114614"/>
                <a:gd name="connsiteY1" fmla="*/ 0 h 1036320"/>
                <a:gd name="connsiteX2" fmla="*/ 1576810 w 2114614"/>
                <a:gd name="connsiteY2" fmla="*/ 0 h 1036320"/>
                <a:gd name="connsiteX3" fmla="*/ 1811447 w 2114614"/>
                <a:gd name="connsiteY3" fmla="*/ 120336 h 1036320"/>
                <a:gd name="connsiteX4" fmla="*/ 2114550 w 2114614"/>
                <a:gd name="connsiteY4" fmla="*/ 509588 h 1036320"/>
                <a:gd name="connsiteX5" fmla="*/ 1782871 w 2114614"/>
                <a:gd name="connsiteY5" fmla="*/ 939796 h 1036320"/>
                <a:gd name="connsiteX6" fmla="*/ 1576810 w 2114614"/>
                <a:gd name="connsiteY6" fmla="*/ 1036320 h 1036320"/>
                <a:gd name="connsiteX7" fmla="*/ 129861 w 2114614"/>
                <a:gd name="connsiteY7" fmla="*/ 1036320 h 1036320"/>
                <a:gd name="connsiteX8" fmla="*/ 0 w 2114614"/>
                <a:gd name="connsiteY8" fmla="*/ 906459 h 1036320"/>
                <a:gd name="connsiteX9" fmla="*/ 0 w 2114614"/>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782871 w 2114586"/>
                <a:gd name="connsiteY5" fmla="*/ 939796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586"/>
                <a:gd name="connsiteY0" fmla="*/ 129861 h 1036320"/>
                <a:gd name="connsiteX1" fmla="*/ 129861 w 2114586"/>
                <a:gd name="connsiteY1" fmla="*/ 0 h 1036320"/>
                <a:gd name="connsiteX2" fmla="*/ 1576810 w 2114586"/>
                <a:gd name="connsiteY2" fmla="*/ 0 h 1036320"/>
                <a:gd name="connsiteX3" fmla="*/ 1811447 w 2114586"/>
                <a:gd name="connsiteY3" fmla="*/ 120336 h 1036320"/>
                <a:gd name="connsiteX4" fmla="*/ 2114550 w 2114586"/>
                <a:gd name="connsiteY4" fmla="*/ 509588 h 1036320"/>
                <a:gd name="connsiteX5" fmla="*/ 1806683 w 2114586"/>
                <a:gd name="connsiteY5" fmla="*/ 944558 h 1036320"/>
                <a:gd name="connsiteX6" fmla="*/ 1576810 w 2114586"/>
                <a:gd name="connsiteY6" fmla="*/ 1036320 h 1036320"/>
                <a:gd name="connsiteX7" fmla="*/ 129861 w 2114586"/>
                <a:gd name="connsiteY7" fmla="*/ 1036320 h 1036320"/>
                <a:gd name="connsiteX8" fmla="*/ 0 w 2114586"/>
                <a:gd name="connsiteY8" fmla="*/ 906459 h 1036320"/>
                <a:gd name="connsiteX9" fmla="*/ 0 w 2114586"/>
                <a:gd name="connsiteY9" fmla="*/ 129861 h 1036320"/>
                <a:gd name="connsiteX0" fmla="*/ 0 w 2114731"/>
                <a:gd name="connsiteY0" fmla="*/ 129861 h 1036320"/>
                <a:gd name="connsiteX1" fmla="*/ 129861 w 2114731"/>
                <a:gd name="connsiteY1" fmla="*/ 0 h 1036320"/>
                <a:gd name="connsiteX2" fmla="*/ 1576810 w 2114731"/>
                <a:gd name="connsiteY2" fmla="*/ 0 h 1036320"/>
                <a:gd name="connsiteX3" fmla="*/ 1811447 w 2114731"/>
                <a:gd name="connsiteY3" fmla="*/ 120336 h 1036320"/>
                <a:gd name="connsiteX4" fmla="*/ 2114550 w 2114731"/>
                <a:gd name="connsiteY4" fmla="*/ 509588 h 1036320"/>
                <a:gd name="connsiteX5" fmla="*/ 1806683 w 2114731"/>
                <a:gd name="connsiteY5" fmla="*/ 944558 h 1036320"/>
                <a:gd name="connsiteX6" fmla="*/ 1576810 w 2114731"/>
                <a:gd name="connsiteY6" fmla="*/ 1036320 h 1036320"/>
                <a:gd name="connsiteX7" fmla="*/ 129861 w 2114731"/>
                <a:gd name="connsiteY7" fmla="*/ 1036320 h 1036320"/>
                <a:gd name="connsiteX8" fmla="*/ 0 w 2114731"/>
                <a:gd name="connsiteY8" fmla="*/ 906459 h 1036320"/>
                <a:gd name="connsiteX9" fmla="*/ 0 w 2114731"/>
                <a:gd name="connsiteY9" fmla="*/ 129861 h 1036320"/>
                <a:gd name="connsiteX0" fmla="*/ 0 w 2143202"/>
                <a:gd name="connsiteY0" fmla="*/ 129861 h 1036320"/>
                <a:gd name="connsiteX1" fmla="*/ 129861 w 2143202"/>
                <a:gd name="connsiteY1" fmla="*/ 0 h 1036320"/>
                <a:gd name="connsiteX2" fmla="*/ 1576810 w 2143202"/>
                <a:gd name="connsiteY2" fmla="*/ 0 h 1036320"/>
                <a:gd name="connsiteX3" fmla="*/ 1811447 w 2143202"/>
                <a:gd name="connsiteY3" fmla="*/ 120336 h 1036320"/>
                <a:gd name="connsiteX4" fmla="*/ 2143125 w 2143202"/>
                <a:gd name="connsiteY4" fmla="*/ 509588 h 1036320"/>
                <a:gd name="connsiteX5" fmla="*/ 1806683 w 2143202"/>
                <a:gd name="connsiteY5" fmla="*/ 944558 h 1036320"/>
                <a:gd name="connsiteX6" fmla="*/ 1576810 w 2143202"/>
                <a:gd name="connsiteY6" fmla="*/ 1036320 h 1036320"/>
                <a:gd name="connsiteX7" fmla="*/ 129861 w 2143202"/>
                <a:gd name="connsiteY7" fmla="*/ 1036320 h 1036320"/>
                <a:gd name="connsiteX8" fmla="*/ 0 w 2143202"/>
                <a:gd name="connsiteY8" fmla="*/ 906459 h 1036320"/>
                <a:gd name="connsiteX9" fmla="*/ 0 w 2143202"/>
                <a:gd name="connsiteY9" fmla="*/ 129861 h 1036320"/>
                <a:gd name="connsiteX0" fmla="*/ 0 w 2143202"/>
                <a:gd name="connsiteY0" fmla="*/ 129861 h 1036320"/>
                <a:gd name="connsiteX1" fmla="*/ 129861 w 2143202"/>
                <a:gd name="connsiteY1" fmla="*/ 0 h 1036320"/>
                <a:gd name="connsiteX2" fmla="*/ 1576810 w 2143202"/>
                <a:gd name="connsiteY2" fmla="*/ 0 h 1036320"/>
                <a:gd name="connsiteX3" fmla="*/ 1840022 w 2143202"/>
                <a:gd name="connsiteY3" fmla="*/ 107636 h 1036320"/>
                <a:gd name="connsiteX4" fmla="*/ 2143125 w 2143202"/>
                <a:gd name="connsiteY4" fmla="*/ 509588 h 1036320"/>
                <a:gd name="connsiteX5" fmla="*/ 1806683 w 2143202"/>
                <a:gd name="connsiteY5" fmla="*/ 944558 h 1036320"/>
                <a:gd name="connsiteX6" fmla="*/ 1576810 w 2143202"/>
                <a:gd name="connsiteY6" fmla="*/ 1036320 h 1036320"/>
                <a:gd name="connsiteX7" fmla="*/ 129861 w 2143202"/>
                <a:gd name="connsiteY7" fmla="*/ 1036320 h 1036320"/>
                <a:gd name="connsiteX8" fmla="*/ 0 w 2143202"/>
                <a:gd name="connsiteY8" fmla="*/ 906459 h 1036320"/>
                <a:gd name="connsiteX9" fmla="*/ 0 w 2143202"/>
                <a:gd name="connsiteY9" fmla="*/ 129861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9" name="任意多边形 28"/>
            <p:cNvSpPr/>
            <p:nvPr/>
          </p:nvSpPr>
          <p:spPr>
            <a:xfrm flipH="1">
              <a:off x="5541746" y="2869662"/>
              <a:ext cx="5109028" cy="1408957"/>
            </a:xfrm>
            <a:custGeom>
              <a:avLst/>
              <a:gdLst>
                <a:gd name="connsiteX0" fmla="*/ 5051503 w 5428342"/>
                <a:gd name="connsiteY0" fmla="*/ 225265 h 1497017"/>
                <a:gd name="connsiteX1" fmla="*/ 5175324 w 5428342"/>
                <a:gd name="connsiteY1" fmla="*/ 349086 h 1497017"/>
                <a:gd name="connsiteX2" fmla="*/ 5175324 w 5428342"/>
                <a:gd name="connsiteY2" fmla="*/ 748509 h 1497017"/>
                <a:gd name="connsiteX3" fmla="*/ 5174003 w 5428342"/>
                <a:gd name="connsiteY3" fmla="*/ 748509 h 1497017"/>
                <a:gd name="connsiteX4" fmla="*/ 5174003 w 5428342"/>
                <a:gd name="connsiteY4" fmla="*/ 748509 h 1497017"/>
                <a:gd name="connsiteX5" fmla="*/ 5175323 w 5428342"/>
                <a:gd name="connsiteY5" fmla="*/ 748509 h 1497017"/>
                <a:gd name="connsiteX6" fmla="*/ 5175323 w 5428342"/>
                <a:gd name="connsiteY6" fmla="*/ 1147932 h 1497017"/>
                <a:gd name="connsiteX7" fmla="*/ 5051502 w 5428342"/>
                <a:gd name="connsiteY7" fmla="*/ 1271753 h 1497017"/>
                <a:gd name="connsiteX8" fmla="*/ 4181935 w 5428342"/>
                <a:gd name="connsiteY8" fmla="*/ 1271753 h 1497017"/>
                <a:gd name="connsiteX9" fmla="*/ 3733494 w 5428342"/>
                <a:gd name="connsiteY9" fmla="*/ 1271753 h 1497017"/>
                <a:gd name="connsiteX10" fmla="*/ 3639436 w 5428342"/>
                <a:gd name="connsiteY10" fmla="*/ 1271753 h 1497017"/>
                <a:gd name="connsiteX11" fmla="*/ 3514076 w 5428342"/>
                <a:gd name="connsiteY11" fmla="*/ 1244454 h 1497017"/>
                <a:gd name="connsiteX12" fmla="*/ 3342954 w 5428342"/>
                <a:gd name="connsiteY12" fmla="*/ 1141461 h 1497017"/>
                <a:gd name="connsiteX13" fmla="*/ 3326962 w 5428342"/>
                <a:gd name="connsiteY13" fmla="*/ 1131780 h 1497017"/>
                <a:gd name="connsiteX14" fmla="*/ 2818407 w 5428342"/>
                <a:gd name="connsiteY14" fmla="*/ 838338 h 1497017"/>
                <a:gd name="connsiteX15" fmla="*/ 2609938 w 5428342"/>
                <a:gd name="connsiteY15" fmla="*/ 838338 h 1497017"/>
                <a:gd name="connsiteX16" fmla="*/ 1984645 w 5428342"/>
                <a:gd name="connsiteY16" fmla="*/ 1199139 h 1497017"/>
                <a:gd name="connsiteX17" fmla="*/ 1981719 w 5428342"/>
                <a:gd name="connsiteY17" fmla="*/ 1199139 h 1497017"/>
                <a:gd name="connsiteX18" fmla="*/ 1906428 w 5428342"/>
                <a:gd name="connsiteY18" fmla="*/ 1244454 h 1497017"/>
                <a:gd name="connsiteX19" fmla="*/ 1781068 w 5428342"/>
                <a:gd name="connsiteY19" fmla="*/ 1271753 h 1497017"/>
                <a:gd name="connsiteX20" fmla="*/ 1734358 w 5428342"/>
                <a:gd name="connsiteY20" fmla="*/ 1271753 h 1497017"/>
                <a:gd name="connsiteX21" fmla="*/ 1238568 w 5428342"/>
                <a:gd name="connsiteY21" fmla="*/ 1271753 h 1497017"/>
                <a:gd name="connsiteX22" fmla="*/ 376844 w 5428342"/>
                <a:gd name="connsiteY22" fmla="*/ 1271753 h 1497017"/>
                <a:gd name="connsiteX23" fmla="*/ 253023 w 5428342"/>
                <a:gd name="connsiteY23" fmla="*/ 1147932 h 1497017"/>
                <a:gd name="connsiteX24" fmla="*/ 253023 w 5428342"/>
                <a:gd name="connsiteY24" fmla="*/ 851378 h 1497017"/>
                <a:gd name="connsiteX25" fmla="*/ 252910 w 5428342"/>
                <a:gd name="connsiteY25" fmla="*/ 851378 h 1497017"/>
                <a:gd name="connsiteX26" fmla="*/ 252910 w 5428342"/>
                <a:gd name="connsiteY26" fmla="*/ 645638 h 1497017"/>
                <a:gd name="connsiteX27" fmla="*/ 253024 w 5428342"/>
                <a:gd name="connsiteY27" fmla="*/ 645638 h 1497017"/>
                <a:gd name="connsiteX28" fmla="*/ 253024 w 5428342"/>
                <a:gd name="connsiteY28" fmla="*/ 349086 h 1497017"/>
                <a:gd name="connsiteX29" fmla="*/ 376845 w 5428342"/>
                <a:gd name="connsiteY29" fmla="*/ 225265 h 1497017"/>
                <a:gd name="connsiteX30" fmla="*/ 1238569 w 5428342"/>
                <a:gd name="connsiteY30" fmla="*/ 225265 h 1497017"/>
                <a:gd name="connsiteX31" fmla="*/ 1734359 w 5428342"/>
                <a:gd name="connsiteY31" fmla="*/ 225265 h 1497017"/>
                <a:gd name="connsiteX32" fmla="*/ 1781069 w 5428342"/>
                <a:gd name="connsiteY32" fmla="*/ 225265 h 1497017"/>
                <a:gd name="connsiteX33" fmla="*/ 1906429 w 5428342"/>
                <a:gd name="connsiteY33" fmla="*/ 252564 h 1497017"/>
                <a:gd name="connsiteX34" fmla="*/ 1981720 w 5428342"/>
                <a:gd name="connsiteY34" fmla="*/ 297879 h 1497017"/>
                <a:gd name="connsiteX35" fmla="*/ 1984646 w 5428342"/>
                <a:gd name="connsiteY35" fmla="*/ 297879 h 1497017"/>
                <a:gd name="connsiteX36" fmla="*/ 2609939 w 5428342"/>
                <a:gd name="connsiteY36" fmla="*/ 658680 h 1497017"/>
                <a:gd name="connsiteX37" fmla="*/ 2818408 w 5428342"/>
                <a:gd name="connsiteY37" fmla="*/ 658680 h 1497017"/>
                <a:gd name="connsiteX38" fmla="*/ 3326963 w 5428342"/>
                <a:gd name="connsiteY38" fmla="*/ 365238 h 1497017"/>
                <a:gd name="connsiteX39" fmla="*/ 3342955 w 5428342"/>
                <a:gd name="connsiteY39" fmla="*/ 355557 h 1497017"/>
                <a:gd name="connsiteX40" fmla="*/ 3514076 w 5428342"/>
                <a:gd name="connsiteY40" fmla="*/ 252564 h 1497017"/>
                <a:gd name="connsiteX41" fmla="*/ 3639436 w 5428342"/>
                <a:gd name="connsiteY41" fmla="*/ 225265 h 1497017"/>
                <a:gd name="connsiteX42" fmla="*/ 3733495 w 5428342"/>
                <a:gd name="connsiteY42" fmla="*/ 225265 h 1497017"/>
                <a:gd name="connsiteX43" fmla="*/ 4181936 w 5428342"/>
                <a:gd name="connsiteY43" fmla="*/ 225265 h 1497017"/>
                <a:gd name="connsiteX44" fmla="*/ 3605041 w 5428342"/>
                <a:gd name="connsiteY44" fmla="*/ 0 h 1497017"/>
                <a:gd name="connsiteX45" fmla="*/ 3392166 w 5428342"/>
                <a:gd name="connsiteY45" fmla="*/ 58972 h 1497017"/>
                <a:gd name="connsiteX46" fmla="*/ 2818407 w 5428342"/>
                <a:gd name="connsiteY46" fmla="*/ 395057 h 1497017"/>
                <a:gd name="connsiteX47" fmla="*/ 2609938 w 5428342"/>
                <a:gd name="connsiteY47" fmla="*/ 395057 h 1497017"/>
                <a:gd name="connsiteX48" fmla="*/ 2214473 w 5428342"/>
                <a:gd name="connsiteY48" fmla="*/ 166869 h 1497017"/>
                <a:gd name="connsiteX49" fmla="*/ 2121315 w 5428342"/>
                <a:gd name="connsiteY49" fmla="*/ 109372 h 1497017"/>
                <a:gd name="connsiteX50" fmla="*/ 2037624 w 5428342"/>
                <a:gd name="connsiteY50" fmla="*/ 58972 h 1497017"/>
                <a:gd name="connsiteX51" fmla="*/ 1824749 w 5428342"/>
                <a:gd name="connsiteY51" fmla="*/ 0 h 1497017"/>
                <a:gd name="connsiteX52" fmla="*/ 1230424 w 5428342"/>
                <a:gd name="connsiteY52" fmla="*/ 849 h 1497017"/>
                <a:gd name="connsiteX53" fmla="*/ 1230424 w 5428342"/>
                <a:gd name="connsiteY53" fmla="*/ 2413 h 1497017"/>
                <a:gd name="connsiteX54" fmla="*/ 133438 w 5428342"/>
                <a:gd name="connsiteY54" fmla="*/ 2413 h 1497017"/>
                <a:gd name="connsiteX55" fmla="*/ 0 w 5428342"/>
                <a:gd name="connsiteY55" fmla="*/ 135851 h 1497017"/>
                <a:gd name="connsiteX56" fmla="*/ 0 w 5428342"/>
                <a:gd name="connsiteY56" fmla="*/ 914375 h 1497017"/>
                <a:gd name="connsiteX57" fmla="*/ 0 w 5428342"/>
                <a:gd name="connsiteY57" fmla="*/ 1363579 h 1497017"/>
                <a:gd name="connsiteX58" fmla="*/ 133438 w 5428342"/>
                <a:gd name="connsiteY58" fmla="*/ 1497017 h 1497017"/>
                <a:gd name="connsiteX59" fmla="*/ 1686405 w 5428342"/>
                <a:gd name="connsiteY59" fmla="*/ 1497017 h 1497017"/>
                <a:gd name="connsiteX60" fmla="*/ 1686405 w 5428342"/>
                <a:gd name="connsiteY60" fmla="*/ 1496820 h 1497017"/>
                <a:gd name="connsiteX61" fmla="*/ 1824749 w 5428342"/>
                <a:gd name="connsiteY61" fmla="*/ 1497017 h 1497017"/>
                <a:gd name="connsiteX62" fmla="*/ 2037624 w 5428342"/>
                <a:gd name="connsiteY62" fmla="*/ 1438045 h 1497017"/>
                <a:gd name="connsiteX63" fmla="*/ 2121315 w 5428342"/>
                <a:gd name="connsiteY63" fmla="*/ 1387645 h 1497017"/>
                <a:gd name="connsiteX64" fmla="*/ 2154423 w 5428342"/>
                <a:gd name="connsiteY64" fmla="*/ 1367211 h 1497017"/>
                <a:gd name="connsiteX65" fmla="*/ 2609938 w 5428342"/>
                <a:gd name="connsiteY65" fmla="*/ 1104373 h 1497017"/>
                <a:gd name="connsiteX66" fmla="*/ 2818407 w 5428342"/>
                <a:gd name="connsiteY66" fmla="*/ 1104373 h 1497017"/>
                <a:gd name="connsiteX67" fmla="*/ 3119246 w 5428342"/>
                <a:gd name="connsiteY67" fmla="*/ 1277961 h 1497017"/>
                <a:gd name="connsiteX68" fmla="*/ 3119246 w 5428342"/>
                <a:gd name="connsiteY68" fmla="*/ 1280155 h 1497017"/>
                <a:gd name="connsiteX69" fmla="*/ 3180682 w 5428342"/>
                <a:gd name="connsiteY69" fmla="*/ 1317854 h 1497017"/>
                <a:gd name="connsiteX70" fmla="*/ 3377450 w 5428342"/>
                <a:gd name="connsiteY70" fmla="*/ 1438045 h 1497017"/>
                <a:gd name="connsiteX71" fmla="*/ 3590324 w 5428342"/>
                <a:gd name="connsiteY71" fmla="*/ 1497017 h 1497017"/>
                <a:gd name="connsiteX72" fmla="*/ 3630476 w 5428342"/>
                <a:gd name="connsiteY72" fmla="*/ 1496960 h 1497017"/>
                <a:gd name="connsiteX73" fmla="*/ 3630476 w 5428342"/>
                <a:gd name="connsiteY73" fmla="*/ 1497017 h 1497017"/>
                <a:gd name="connsiteX74" fmla="*/ 5294904 w 5428342"/>
                <a:gd name="connsiteY74" fmla="*/ 1497017 h 1497017"/>
                <a:gd name="connsiteX75" fmla="*/ 5428342 w 5428342"/>
                <a:gd name="connsiteY75" fmla="*/ 1363579 h 1497017"/>
                <a:gd name="connsiteX76" fmla="*/ 5428342 w 5428342"/>
                <a:gd name="connsiteY76" fmla="*/ 914375 h 1497017"/>
                <a:gd name="connsiteX77" fmla="*/ 5428342 w 5428342"/>
                <a:gd name="connsiteY77" fmla="*/ 135851 h 1497017"/>
                <a:gd name="connsiteX78" fmla="*/ 5294904 w 5428342"/>
                <a:gd name="connsiteY78" fmla="*/ 2413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8342" h="1497017">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chemeClr val="bg1"/>
                </a:gs>
              </a:gsLst>
              <a:lin ang="18900000" scaled="1"/>
              <a:tileRect/>
            </a:gra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dirty="0">
                <a:solidFill>
                  <a:prstClr val="white"/>
                </a:solidFill>
              </a:endParaRPr>
            </a:p>
          </p:txBody>
        </p:sp>
        <p:sp>
          <p:nvSpPr>
            <p:cNvPr id="30" name="任意多边形 29"/>
            <p:cNvSpPr/>
            <p:nvPr/>
          </p:nvSpPr>
          <p:spPr>
            <a:xfrm rot="10800000">
              <a:off x="5541746" y="2869660"/>
              <a:ext cx="5109028" cy="1408957"/>
            </a:xfrm>
            <a:custGeom>
              <a:avLst/>
              <a:gdLst>
                <a:gd name="connsiteX0" fmla="*/ 5428342 w 5428342"/>
                <a:gd name="connsiteY0" fmla="*/ 1363579 h 1497017"/>
                <a:gd name="connsiteX1" fmla="*/ 5428342 w 5428342"/>
                <a:gd name="connsiteY1" fmla="*/ 914375 h 1497017"/>
                <a:gd name="connsiteX2" fmla="*/ 5428342 w 5428342"/>
                <a:gd name="connsiteY2" fmla="*/ 135851 h 1497017"/>
                <a:gd name="connsiteX3" fmla="*/ 5294904 w 5428342"/>
                <a:gd name="connsiteY3" fmla="*/ 2413 h 1497017"/>
                <a:gd name="connsiteX4" fmla="*/ 3605041 w 5428342"/>
                <a:gd name="connsiteY4" fmla="*/ 0 h 1497017"/>
                <a:gd name="connsiteX5" fmla="*/ 3392166 w 5428342"/>
                <a:gd name="connsiteY5" fmla="*/ 58972 h 1497017"/>
                <a:gd name="connsiteX6" fmla="*/ 2818407 w 5428342"/>
                <a:gd name="connsiteY6" fmla="*/ 395057 h 1497017"/>
                <a:gd name="connsiteX7" fmla="*/ 2609938 w 5428342"/>
                <a:gd name="connsiteY7" fmla="*/ 395057 h 1497017"/>
                <a:gd name="connsiteX8" fmla="*/ 2214473 w 5428342"/>
                <a:gd name="connsiteY8" fmla="*/ 166869 h 1497017"/>
                <a:gd name="connsiteX9" fmla="*/ 2121315 w 5428342"/>
                <a:gd name="connsiteY9" fmla="*/ 109372 h 1497017"/>
                <a:gd name="connsiteX10" fmla="*/ 2037624 w 5428342"/>
                <a:gd name="connsiteY10" fmla="*/ 58972 h 1497017"/>
                <a:gd name="connsiteX11" fmla="*/ 1824749 w 5428342"/>
                <a:gd name="connsiteY11" fmla="*/ 0 h 1497017"/>
                <a:gd name="connsiteX12" fmla="*/ 1230424 w 5428342"/>
                <a:gd name="connsiteY12" fmla="*/ 849 h 1497017"/>
                <a:gd name="connsiteX13" fmla="*/ 1230424 w 5428342"/>
                <a:gd name="connsiteY13" fmla="*/ 2413 h 1497017"/>
                <a:gd name="connsiteX14" fmla="*/ 133438 w 5428342"/>
                <a:gd name="connsiteY14" fmla="*/ 2413 h 1497017"/>
                <a:gd name="connsiteX15" fmla="*/ 0 w 5428342"/>
                <a:gd name="connsiteY15" fmla="*/ 135851 h 1497017"/>
                <a:gd name="connsiteX16" fmla="*/ 0 w 5428342"/>
                <a:gd name="connsiteY16" fmla="*/ 914375 h 1497017"/>
                <a:gd name="connsiteX17" fmla="*/ 0 w 5428342"/>
                <a:gd name="connsiteY17" fmla="*/ 1363579 h 1497017"/>
                <a:gd name="connsiteX18" fmla="*/ 133438 w 5428342"/>
                <a:gd name="connsiteY18" fmla="*/ 1497017 h 1497017"/>
                <a:gd name="connsiteX19" fmla="*/ 1686405 w 5428342"/>
                <a:gd name="connsiteY19" fmla="*/ 1497017 h 1497017"/>
                <a:gd name="connsiteX20" fmla="*/ 1686405 w 5428342"/>
                <a:gd name="connsiteY20" fmla="*/ 1496820 h 1497017"/>
                <a:gd name="connsiteX21" fmla="*/ 1824749 w 5428342"/>
                <a:gd name="connsiteY21" fmla="*/ 1497017 h 1497017"/>
                <a:gd name="connsiteX22" fmla="*/ 2037624 w 5428342"/>
                <a:gd name="connsiteY22" fmla="*/ 1438045 h 1497017"/>
                <a:gd name="connsiteX23" fmla="*/ 2121315 w 5428342"/>
                <a:gd name="connsiteY23" fmla="*/ 1387645 h 1497017"/>
                <a:gd name="connsiteX24" fmla="*/ 2154423 w 5428342"/>
                <a:gd name="connsiteY24" fmla="*/ 1367211 h 1497017"/>
                <a:gd name="connsiteX25" fmla="*/ 2609938 w 5428342"/>
                <a:gd name="connsiteY25" fmla="*/ 1104373 h 1497017"/>
                <a:gd name="connsiteX26" fmla="*/ 2818407 w 5428342"/>
                <a:gd name="connsiteY26" fmla="*/ 1104373 h 1497017"/>
                <a:gd name="connsiteX27" fmla="*/ 3119246 w 5428342"/>
                <a:gd name="connsiteY27" fmla="*/ 1277961 h 1497017"/>
                <a:gd name="connsiteX28" fmla="*/ 3119246 w 5428342"/>
                <a:gd name="connsiteY28" fmla="*/ 1280155 h 1497017"/>
                <a:gd name="connsiteX29" fmla="*/ 3180682 w 5428342"/>
                <a:gd name="connsiteY29" fmla="*/ 1317854 h 1497017"/>
                <a:gd name="connsiteX30" fmla="*/ 3377450 w 5428342"/>
                <a:gd name="connsiteY30" fmla="*/ 1438045 h 1497017"/>
                <a:gd name="connsiteX31" fmla="*/ 3590324 w 5428342"/>
                <a:gd name="connsiteY31" fmla="*/ 1497017 h 1497017"/>
                <a:gd name="connsiteX32" fmla="*/ 3630476 w 5428342"/>
                <a:gd name="connsiteY32" fmla="*/ 1496960 h 1497017"/>
                <a:gd name="connsiteX33" fmla="*/ 3630476 w 5428342"/>
                <a:gd name="connsiteY33" fmla="*/ 1497017 h 1497017"/>
                <a:gd name="connsiteX34" fmla="*/ 5294904 w 5428342"/>
                <a:gd name="connsiteY34" fmla="*/ 1497017 h 1497017"/>
                <a:gd name="connsiteX35" fmla="*/ 5428342 w 5428342"/>
                <a:gd name="connsiteY35" fmla="*/ 1363579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428342" h="1497017">
                  <a:moveTo>
                    <a:pt x="5428342" y="1363579"/>
                  </a:moveTo>
                  <a:lnTo>
                    <a:pt x="5428342" y="914375"/>
                  </a:lnTo>
                  <a:lnTo>
                    <a:pt x="5428342" y="135851"/>
                  </a:lnTo>
                  <a:cubicBezTo>
                    <a:pt x="5428342" y="62155"/>
                    <a:pt x="5368600" y="2413"/>
                    <a:pt x="5294904" y="2413"/>
                  </a:cubicBezTo>
                  <a:lnTo>
                    <a:pt x="3605041" y="0"/>
                  </a:ln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close/>
                </a:path>
              </a:pathLst>
            </a:custGeom>
            <a:solidFill>
              <a:schemeClr val="bg1">
                <a:alpha val="0"/>
              </a:schemeClr>
            </a:solidFill>
            <a:ln w="25400">
              <a:gradFill flip="none" rotWithShape="1">
                <a:gsLst>
                  <a:gs pos="59000">
                    <a:srgbClr val="FBFBFB"/>
                  </a:gs>
                  <a:gs pos="0">
                    <a:srgbClr val="C7C7C7"/>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dirty="0">
                <a:solidFill>
                  <a:prstClr val="white"/>
                </a:solidFill>
              </a:endParaRPr>
            </a:p>
          </p:txBody>
        </p:sp>
        <p:grpSp>
          <p:nvGrpSpPr>
            <p:cNvPr id="31" name="Group 52"/>
            <p:cNvGrpSpPr>
              <a:grpSpLocks noChangeAspect="1"/>
            </p:cNvGrpSpPr>
            <p:nvPr/>
          </p:nvGrpSpPr>
          <p:grpSpPr bwMode="auto">
            <a:xfrm>
              <a:off x="6361914" y="3292988"/>
              <a:ext cx="567188" cy="562297"/>
              <a:chOff x="3783" y="2102"/>
              <a:chExt cx="116" cy="115"/>
            </a:xfrm>
            <a:solidFill>
              <a:schemeClr val="bg1"/>
            </a:solidFill>
            <a:effectLst>
              <a:outerShdw blurRad="50800" dist="25400" dir="2700000" algn="tl" rotWithShape="0">
                <a:prstClr val="black">
                  <a:alpha val="40000"/>
                </a:prstClr>
              </a:outerShdw>
            </a:effectLst>
          </p:grpSpPr>
          <p:sp>
            <p:nvSpPr>
              <p:cNvPr id="40"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1"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2" name="Freeform 55"/>
              <p:cNvSpPr>
                <a:spLocks/>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3" name="Freeform 56"/>
              <p:cNvSpPr>
                <a:spLocks/>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4" name="Freeform 57"/>
              <p:cNvSpPr>
                <a:spLocks/>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5" name="Freeform 58"/>
              <p:cNvSpPr>
                <a:spLocks/>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6" name="Freeform 59"/>
              <p:cNvSpPr>
                <a:spLocks/>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32" name="Group 68"/>
            <p:cNvGrpSpPr>
              <a:grpSpLocks noChangeAspect="1"/>
            </p:cNvGrpSpPr>
            <p:nvPr/>
          </p:nvGrpSpPr>
          <p:grpSpPr bwMode="auto">
            <a:xfrm>
              <a:off x="9313428" y="3314216"/>
              <a:ext cx="539531" cy="519841"/>
              <a:chOff x="3770" y="2095"/>
              <a:chExt cx="137" cy="132"/>
            </a:xfrm>
            <a:solidFill>
              <a:schemeClr val="bg1"/>
            </a:solidFill>
            <a:effectLst>
              <a:outerShdw blurRad="50800" dist="25400" dir="2700000" algn="tl" rotWithShape="0">
                <a:prstClr val="black">
                  <a:alpha val="40000"/>
                </a:prstClr>
              </a:outerShdw>
            </a:effectLst>
          </p:grpSpPr>
          <p:sp>
            <p:nvSpPr>
              <p:cNvPr id="33" name="Freeform 69"/>
              <p:cNvSpPr>
                <a:spLocks/>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4" name="Freeform 70"/>
              <p:cNvSpPr>
                <a:spLocks/>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5" name="Freeform 71"/>
              <p:cNvSpPr>
                <a:spLocks/>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6" name="Freeform 72"/>
              <p:cNvSpPr>
                <a:spLocks/>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7" name="Freeform 73"/>
              <p:cNvSpPr>
                <a:spLocks/>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8" name="Freeform 74"/>
              <p:cNvSpPr>
                <a:spLocks/>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9" name="Freeform 75"/>
              <p:cNvSpPr>
                <a:spLocks/>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sp>
        <p:nvSpPr>
          <p:cNvPr id="47" name="文本框 63"/>
          <p:cNvSpPr txBox="1"/>
          <p:nvPr/>
        </p:nvSpPr>
        <p:spPr>
          <a:xfrm>
            <a:off x="4222294" y="1266290"/>
            <a:ext cx="974420" cy="248209"/>
          </a:xfrm>
          <a:prstGeom prst="rect">
            <a:avLst/>
          </a:prstGeom>
          <a:noFill/>
        </p:spPr>
        <p:txBody>
          <a:bodyPr wrap="square" rtlCol="0">
            <a:spAutoFit/>
          </a:bodyPr>
          <a:lstStyle/>
          <a:p>
            <a:r>
              <a:rPr lang="zh-CN" altLang="en-US" sz="1013" dirty="0">
                <a:solidFill>
                  <a:srgbClr val="FFB850"/>
                </a:solidFill>
                <a:latin typeface="微软雅黑" panose="020B0503020204020204" pitchFamily="34" charset="-122"/>
                <a:ea typeface="微软雅黑" panose="020B0503020204020204" pitchFamily="34" charset="-122"/>
              </a:rPr>
              <a:t>Add a title</a:t>
            </a:r>
          </a:p>
        </p:txBody>
      </p:sp>
      <p:sp>
        <p:nvSpPr>
          <p:cNvPr id="48" name="文本框 73"/>
          <p:cNvSpPr txBox="1"/>
          <p:nvPr/>
        </p:nvSpPr>
        <p:spPr>
          <a:xfrm>
            <a:off x="4222294" y="3318772"/>
            <a:ext cx="974420" cy="248209"/>
          </a:xfrm>
          <a:prstGeom prst="rect">
            <a:avLst/>
          </a:prstGeom>
          <a:noFill/>
        </p:spPr>
        <p:txBody>
          <a:bodyPr wrap="square" rtlCol="0">
            <a:spAutoFit/>
          </a:bodyPr>
          <a:lstStyle/>
          <a:p>
            <a:r>
              <a:rPr lang="zh-CN" altLang="en-US" sz="1013" dirty="0">
                <a:solidFill>
                  <a:srgbClr val="01ACBE"/>
                </a:solidFill>
                <a:latin typeface="微软雅黑" panose="020B0503020204020204" pitchFamily="34" charset="-122"/>
                <a:ea typeface="微软雅黑" panose="020B0503020204020204" pitchFamily="34" charset="-122"/>
              </a:rPr>
              <a:t>Add a title</a:t>
            </a:r>
          </a:p>
        </p:txBody>
      </p:sp>
      <p:sp>
        <p:nvSpPr>
          <p:cNvPr id="49" name="文本框 75"/>
          <p:cNvSpPr txBox="1"/>
          <p:nvPr/>
        </p:nvSpPr>
        <p:spPr>
          <a:xfrm>
            <a:off x="6676323" y="1266290"/>
            <a:ext cx="974420" cy="248209"/>
          </a:xfrm>
          <a:prstGeom prst="rect">
            <a:avLst/>
          </a:prstGeom>
          <a:noFill/>
        </p:spPr>
        <p:txBody>
          <a:bodyPr wrap="square" rtlCol="0">
            <a:spAutoFit/>
          </a:bodyPr>
          <a:lstStyle/>
          <a:p>
            <a:r>
              <a:rPr lang="zh-CN" altLang="en-US" sz="1013" dirty="0">
                <a:solidFill>
                  <a:srgbClr val="E87071"/>
                </a:solidFill>
                <a:latin typeface="微软雅黑" panose="020B0503020204020204" pitchFamily="34" charset="-122"/>
                <a:ea typeface="微软雅黑" panose="020B0503020204020204" pitchFamily="34" charset="-122"/>
              </a:rPr>
              <a:t>Add a title</a:t>
            </a:r>
          </a:p>
        </p:txBody>
      </p:sp>
      <p:sp>
        <p:nvSpPr>
          <p:cNvPr id="50" name="文本框 77"/>
          <p:cNvSpPr txBox="1"/>
          <p:nvPr/>
        </p:nvSpPr>
        <p:spPr>
          <a:xfrm>
            <a:off x="6676323" y="3318772"/>
            <a:ext cx="974420" cy="248209"/>
          </a:xfrm>
          <a:prstGeom prst="rect">
            <a:avLst/>
          </a:prstGeom>
          <a:noFill/>
        </p:spPr>
        <p:txBody>
          <a:bodyPr wrap="square" rtlCol="0">
            <a:spAutoFit/>
          </a:bodyPr>
          <a:lstStyle/>
          <a:p>
            <a:r>
              <a:rPr lang="zh-CN" altLang="en-US" sz="1013" dirty="0">
                <a:solidFill>
                  <a:srgbClr val="663A77"/>
                </a:solidFill>
                <a:latin typeface="微软雅黑" panose="020B0503020204020204" pitchFamily="34" charset="-122"/>
                <a:ea typeface="微软雅黑" panose="020B0503020204020204" pitchFamily="34" charset="-122"/>
              </a:rPr>
              <a:t>Add a title</a:t>
            </a:r>
          </a:p>
        </p:txBody>
      </p:sp>
      <p:sp>
        <p:nvSpPr>
          <p:cNvPr id="51" name="文本框 79"/>
          <p:cNvSpPr txBox="1"/>
          <p:nvPr/>
        </p:nvSpPr>
        <p:spPr>
          <a:xfrm>
            <a:off x="954340" y="1869835"/>
            <a:ext cx="2011781" cy="369332"/>
          </a:xfrm>
          <a:prstGeom prst="rect">
            <a:avLst/>
          </a:prstGeom>
          <a:noFill/>
        </p:spPr>
        <p:txBody>
          <a:bodyPr wrap="square" rtlCol="0">
            <a:spAutoFit/>
          </a:bodyPr>
          <a:lstStyle/>
          <a:p>
            <a:r>
              <a:rPr lang="zh-CN" altLang="en-US" sz="1800" dirty="0">
                <a:solidFill>
                  <a:srgbClr val="01ACBE"/>
                </a:solidFill>
                <a:latin typeface="微软雅黑" panose="020B0503020204020204" pitchFamily="34" charset="-122"/>
                <a:ea typeface="微软雅黑" panose="020B0503020204020204" pitchFamily="34" charset="-122"/>
              </a:rPr>
              <a:t>Add a title here</a:t>
            </a:r>
          </a:p>
        </p:txBody>
      </p:sp>
      <p:sp>
        <p:nvSpPr>
          <p:cNvPr id="52" name="文本框 113"/>
          <p:cNvSpPr txBox="1"/>
          <p:nvPr/>
        </p:nvSpPr>
        <p:spPr>
          <a:xfrm>
            <a:off x="3442447" y="1588264"/>
            <a:ext cx="1819280"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53" name="文本框 113"/>
          <p:cNvSpPr txBox="1"/>
          <p:nvPr/>
        </p:nvSpPr>
        <p:spPr>
          <a:xfrm>
            <a:off x="3442447" y="3663509"/>
            <a:ext cx="1859054"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54" name="文本框 113"/>
          <p:cNvSpPr txBox="1"/>
          <p:nvPr/>
        </p:nvSpPr>
        <p:spPr>
          <a:xfrm>
            <a:off x="6678507" y="1612906"/>
            <a:ext cx="2022245"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55" name="文本框 113"/>
          <p:cNvSpPr txBox="1"/>
          <p:nvPr/>
        </p:nvSpPr>
        <p:spPr>
          <a:xfrm>
            <a:off x="6678508" y="3651621"/>
            <a:ext cx="1954504"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56" name="文本框 113"/>
          <p:cNvSpPr txBox="1"/>
          <p:nvPr/>
        </p:nvSpPr>
        <p:spPr>
          <a:xfrm>
            <a:off x="953127" y="2253099"/>
            <a:ext cx="1998482" cy="1167692"/>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stick to this right-click only text</a:t>
            </a:r>
          </a:p>
        </p:txBody>
      </p:sp>
    </p:spTree>
    <p:extLst>
      <p:ext uri="{BB962C8B-B14F-4D97-AF65-F5344CB8AC3E}">
        <p14:creationId xmlns:p14="http://schemas.microsoft.com/office/powerpoint/2010/main" val="131131154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1"/>
                                        </p:tgtEl>
                                        <p:attrNameLst>
                                          <p:attrName>ppt_y</p:attrName>
                                        </p:attrNameLst>
                                      </p:cBhvr>
                                      <p:tavLst>
                                        <p:tav tm="0">
                                          <p:val>
                                            <p:strVal val="#ppt_y"/>
                                          </p:val>
                                        </p:tav>
                                        <p:tav tm="100000">
                                          <p:val>
                                            <p:strVal val="#ppt_y"/>
                                          </p:val>
                                        </p:tav>
                                      </p:tavLst>
                                    </p:anim>
                                    <p:anim calcmode="lin" valueType="num">
                                      <p:cBhvr>
                                        <p:cTn id="1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1"/>
                                        </p:tgtEl>
                                      </p:cBhvr>
                                    </p:animEffect>
                                  </p:childTnLst>
                                </p:cTn>
                              </p:par>
                            </p:childTnLst>
                          </p:cTn>
                        </p:par>
                        <p:par>
                          <p:cTn id="22" fill="hold">
                            <p:stCondLst>
                              <p:cond delay="21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6"/>
                                        </p:tgtEl>
                                        <p:attrNameLst>
                                          <p:attrName>ppt_y</p:attrName>
                                        </p:attrNameLst>
                                      </p:cBhvr>
                                      <p:tavLst>
                                        <p:tav tm="0">
                                          <p:val>
                                            <p:strVal val="#ppt_y"/>
                                          </p:val>
                                        </p:tav>
                                        <p:tav tm="100000">
                                          <p:val>
                                            <p:strVal val="#ppt_y"/>
                                          </p:val>
                                        </p:tav>
                                      </p:tavLst>
                                    </p:anim>
                                    <p:anim calcmode="lin" valueType="num">
                                      <p:cBhvr>
                                        <p:cTn id="27"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6"/>
                                        </p:tgtEl>
                                      </p:cBhvr>
                                    </p:animEffect>
                                  </p:childTnLst>
                                </p:cTn>
                              </p:par>
                            </p:childTnLst>
                          </p:cTn>
                        </p:par>
                        <p:par>
                          <p:cTn id="30" fill="hold">
                            <p:stCondLst>
                              <p:cond delay="6300"/>
                            </p:stCondLst>
                            <p:childTnLst>
                              <p:par>
                                <p:cTn id="31" presetID="8" presetClass="emph" presetSubtype="0" fill="hold" nodeType="afterEffect">
                                  <p:stCondLst>
                                    <p:cond delay="0"/>
                                  </p:stCondLst>
                                  <p:childTnLst>
                                    <p:animRot by="21600000">
                                      <p:cBhvr>
                                        <p:cTn id="32" dur="2000" fill="hold"/>
                                        <p:tgtEl>
                                          <p:spTgt spid="26"/>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8"/>
                                        </p:tgtEl>
                                        <p:attrNameLst>
                                          <p:attrName>r</p:attrName>
                                        </p:attrNameLst>
                                      </p:cBhvr>
                                    </p:animRot>
                                  </p:childTnLst>
                                </p:cTn>
                              </p:par>
                            </p:childTnLst>
                          </p:cTn>
                        </p:par>
                        <p:par>
                          <p:cTn id="35" fill="hold">
                            <p:stCondLst>
                              <p:cond delay="8300"/>
                            </p:stCondLst>
                            <p:childTnLst>
                              <p:par>
                                <p:cTn id="36" presetID="22" presetClass="entr" presetSubtype="8"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500"/>
                                        <p:tgtEl>
                                          <p:spTgt spid="4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left)">
                                      <p:cBhvr>
                                        <p:cTn id="44" dur="500"/>
                                        <p:tgtEl>
                                          <p:spTgt spid="4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childTnLst>
                          </p:cTn>
                        </p:par>
                        <p:par>
                          <p:cTn id="48" fill="hold">
                            <p:stCondLst>
                              <p:cond delay="8800"/>
                            </p:stCondLst>
                            <p:childTnLst>
                              <p:par>
                                <p:cTn id="49" presetID="14" presetClass="entr" presetSubtype="1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randombar(horizontal)">
                                      <p:cBhvr>
                                        <p:cTn id="51" dur="500"/>
                                        <p:tgtEl>
                                          <p:spTgt spid="52"/>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randombar(horizontal)">
                                      <p:cBhvr>
                                        <p:cTn id="54" dur="500"/>
                                        <p:tgtEl>
                                          <p:spTgt spid="54"/>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randombar(horizontal)">
                                      <p:cBhvr>
                                        <p:cTn id="6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cs typeface="+mn-ea"/>
                <a:sym typeface="+mn-lt"/>
              </a:rPr>
              <a:t> </a:t>
            </a:r>
            <a:r>
              <a:rPr lang="zh-CN" altLang="en-US" sz="2800" b="1" dirty="0">
                <a:solidFill>
                  <a:srgbClr val="080808"/>
                </a:solidFill>
                <a:cs typeface="+mn-ea"/>
                <a:sym typeface="+mn-lt"/>
              </a:rPr>
              <a:t>Part 4</a:t>
            </a:r>
            <a:endParaRPr lang="en-US" altLang="zh-CN" sz="2800" b="1" dirty="0">
              <a:solidFill>
                <a:srgbClr val="080808"/>
              </a:solidFill>
              <a:cs typeface="+mn-ea"/>
              <a:sym typeface="+mn-lt"/>
            </a:endParaRPr>
          </a:p>
          <a:p>
            <a:pPr marL="0" lvl="1" algn="ctr"/>
            <a:r>
              <a:rPr lang="zh-CN" altLang="en-US" sz="3600" b="1" dirty="0">
                <a:solidFill>
                  <a:srgbClr val="F69F1E"/>
                </a:solidFill>
                <a:cs typeface="+mn-ea"/>
                <a:sym typeface="+mn-lt"/>
              </a:rPr>
              <a:t>Title text</a:t>
            </a:r>
            <a:endParaRPr lang="en-US" altLang="zh-CN" sz="3600" b="1" dirty="0">
              <a:solidFill>
                <a:srgbClr val="F69F1E"/>
              </a:solidFill>
              <a:cs typeface="+mn-ea"/>
              <a:sym typeface="+mn-lt"/>
            </a:endParaRPr>
          </a:p>
        </p:txBody>
      </p:sp>
      <p:cxnSp>
        <p:nvCxnSpPr>
          <p:cNvPr id="5" name="直接连接符 4"/>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24"/>
          <p:cNvSpPr txBox="1"/>
          <p:nvPr/>
        </p:nvSpPr>
        <p:spPr>
          <a:xfrm>
            <a:off x="3948591" y="2787774"/>
            <a:ext cx="1423883"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7" name="TextBox 25"/>
          <p:cNvSpPr txBox="1"/>
          <p:nvPr/>
        </p:nvSpPr>
        <p:spPr>
          <a:xfrm>
            <a:off x="5001262" y="2787774"/>
            <a:ext cx="1364807"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8" name="TextBox 26"/>
          <p:cNvSpPr txBox="1"/>
          <p:nvPr/>
        </p:nvSpPr>
        <p:spPr>
          <a:xfrm>
            <a:off x="6011288" y="2787774"/>
            <a:ext cx="1423883"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9" name="TextBox 27"/>
          <p:cNvSpPr txBox="1"/>
          <p:nvPr/>
        </p:nvSpPr>
        <p:spPr>
          <a:xfrm>
            <a:off x="3948591" y="3134845"/>
            <a:ext cx="1364807"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10" name="TextBox 28"/>
          <p:cNvSpPr txBox="1"/>
          <p:nvPr/>
        </p:nvSpPr>
        <p:spPr>
          <a:xfrm>
            <a:off x="5001263" y="3134845"/>
            <a:ext cx="1364807"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11" name="TextBox 29"/>
          <p:cNvSpPr txBox="1"/>
          <p:nvPr/>
        </p:nvSpPr>
        <p:spPr>
          <a:xfrm>
            <a:off x="6010902" y="3134845"/>
            <a:ext cx="1364807"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19" name="TextBox 137"/>
          <p:cNvSpPr txBox="1">
            <a:spLocks noChangeArrowheads="1"/>
          </p:cNvSpPr>
          <p:nvPr/>
        </p:nvSpPr>
        <p:spPr bwMode="auto">
          <a:xfrm>
            <a:off x="1882114" y="3004557"/>
            <a:ext cx="1969808" cy="30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a:lvl2pPr/>
            <a:lvl3pPr/>
            <a:lvl4pPr/>
            <a:lvl5pPr/>
            <a:lvl6pPr/>
            <a:lvl7pPr/>
            <a:lvl8pPr/>
            <a:lvl9pPr/>
          </a:lstStyle>
          <a:p>
            <a:pPr marL="0" lvl="1" algn="ctr"/>
            <a:r>
              <a:rPr lang="zh-CN" altLang="en-US" b="1" dirty="0">
                <a:cs typeface="+mn-ea"/>
                <a:sym typeface="+mn-lt"/>
              </a:rPr>
              <a:t>Title content</a:t>
            </a:r>
          </a:p>
        </p:txBody>
      </p:sp>
      <p:grpSp>
        <p:nvGrpSpPr>
          <p:cNvPr id="20" name="组合 19"/>
          <p:cNvGrpSpPr/>
          <p:nvPr/>
        </p:nvGrpSpPr>
        <p:grpSpPr>
          <a:xfrm rot="14400000">
            <a:off x="2315532" y="1879688"/>
            <a:ext cx="1079397" cy="936000"/>
            <a:chOff x="1511944" y="2420246"/>
            <a:chExt cx="2627152" cy="2294453"/>
          </a:xfrm>
          <a:effectLst>
            <a:outerShdw blurRad="203200" dist="38100" dir="3780000" sx="103000" sy="103000" algn="t" rotWithShape="0">
              <a:prstClr val="black">
                <a:alpha val="25000"/>
              </a:prstClr>
            </a:outerShdw>
          </a:effectLst>
        </p:grpSpPr>
        <p:sp>
          <p:nvSpPr>
            <p:cNvPr id="21"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cs typeface="+mn-ea"/>
                <a:sym typeface="+mn-lt"/>
              </a:endParaRPr>
            </a:p>
          </p:txBody>
        </p:sp>
        <p:sp>
          <p:nvSpPr>
            <p:cNvPr id="22"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cs typeface="+mn-ea"/>
                <a:sym typeface="+mn-lt"/>
              </a:endParaRPr>
            </a:p>
          </p:txBody>
        </p:sp>
      </p:grpSp>
      <p:grpSp>
        <p:nvGrpSpPr>
          <p:cNvPr id="23" name="组合 22"/>
          <p:cNvGrpSpPr/>
          <p:nvPr/>
        </p:nvGrpSpPr>
        <p:grpSpPr>
          <a:xfrm>
            <a:off x="2461021" y="1982208"/>
            <a:ext cx="810431" cy="730960"/>
            <a:chOff x="6068610" y="2138335"/>
            <a:chExt cx="428348" cy="386204"/>
          </a:xfrm>
        </p:grpSpPr>
        <p:sp>
          <p:nvSpPr>
            <p:cNvPr id="24" name="Freeform 5"/>
            <p:cNvSpPr>
              <a:spLocks/>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69F1E"/>
            </a:solidFill>
            <a:ln w="9525" cap="flat">
              <a:noFill/>
              <a:prstDash val="solid"/>
              <a:miter lim="800000"/>
              <a:headEnd/>
              <a:tailEnd/>
            </a:ln>
            <a:effectLst>
              <a:innerShdw blurRad="63500" dist="50800" dir="13500000">
                <a:prstClr val="black">
                  <a:alpha val="50000"/>
                </a:prstClr>
              </a:innerShdw>
            </a:effectLst>
          </p:spPr>
          <p:txBody>
            <a:bodyPr vert="horz" wrap="square" lIns="68564" tIns="34282" rIns="68564" bIns="34282" numCol="1" anchor="t" anchorCtr="0" compatLnSpc="1">
              <a:prstTxWarp prst="textNoShape">
                <a:avLst/>
              </a:prstTxWarp>
            </a:bodyPr>
            <a:lstStyle/>
            <a:p>
              <a:endParaRPr lang="zh-CN" altLang="en-US" dirty="0">
                <a:cs typeface="+mn-ea"/>
                <a:sym typeface="+mn-lt"/>
              </a:endParaRPr>
            </a:p>
          </p:txBody>
        </p:sp>
        <p:sp>
          <p:nvSpPr>
            <p:cNvPr id="25" name="KSO_Shape"/>
            <p:cNvSpPr>
              <a:spLocks/>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spTree>
    <p:extLst>
      <p:ext uri="{BB962C8B-B14F-4D97-AF65-F5344CB8AC3E}">
        <p14:creationId xmlns:p14="http://schemas.microsoft.com/office/powerpoint/2010/main" val="1655613168"/>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a14="http://schemas.microsoft.com/office/drawing/2010/main"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47"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798839" y="1475746"/>
            <a:ext cx="2361076" cy="811064"/>
            <a:chOff x="1064979" y="1968117"/>
            <a:chExt cx="3147691" cy="1081668"/>
          </a:xfrm>
        </p:grpSpPr>
        <p:sp>
          <p:nvSpPr>
            <p:cNvPr id="9" name="任意多边形 8"/>
            <p:cNvSpPr>
              <a:spLocks/>
            </p:cNvSpPr>
            <p:nvPr/>
          </p:nvSpPr>
          <p:spPr bwMode="auto">
            <a:xfrm rot="10800000">
              <a:off x="1064979" y="1968117"/>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01ACBE"/>
            </a:solidFill>
            <a:ln w="19050">
              <a:noFill/>
            </a:ln>
            <a:effectLst>
              <a:innerShdw blurRad="101600" dist="63500" dir="2700000">
                <a:prstClr val="black">
                  <a:alpha val="50000"/>
                </a:prstClr>
              </a:inn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10" name="任意多边形 9"/>
            <p:cNvSpPr>
              <a:spLocks/>
            </p:cNvSpPr>
            <p:nvPr/>
          </p:nvSpPr>
          <p:spPr bwMode="auto">
            <a:xfrm rot="10800000">
              <a:off x="1064979" y="1975711"/>
              <a:ext cx="3147691" cy="1074074"/>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bg1">
                <a:alpha val="0"/>
              </a:schemeClr>
            </a:solidFill>
            <a:ln w="38100">
              <a:gradFill flip="none" rotWithShape="1">
                <a:gsLst>
                  <a:gs pos="0">
                    <a:srgbClr val="F9F9F9"/>
                  </a:gs>
                  <a:gs pos="10000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11" name="任意多边形 10"/>
            <p:cNvSpPr>
              <a:spLocks/>
            </p:cNvSpPr>
            <p:nvPr/>
          </p:nvSpPr>
          <p:spPr bwMode="auto">
            <a:xfrm rot="10800000">
              <a:off x="1348136" y="2196985"/>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grpSp>
      <p:grpSp>
        <p:nvGrpSpPr>
          <p:cNvPr id="12" name="组合 11"/>
          <p:cNvGrpSpPr/>
          <p:nvPr/>
        </p:nvGrpSpPr>
        <p:grpSpPr>
          <a:xfrm>
            <a:off x="1558207" y="1167919"/>
            <a:ext cx="1603916" cy="1429949"/>
            <a:chOff x="2077338" y="1557586"/>
            <a:chExt cx="2138277" cy="1907040"/>
          </a:xfrm>
        </p:grpSpPr>
        <p:sp>
          <p:nvSpPr>
            <p:cNvPr id="13" name="任意多边形 12"/>
            <p:cNvSpPr>
              <a:spLocks/>
            </p:cNvSpPr>
            <p:nvPr/>
          </p:nvSpPr>
          <p:spPr bwMode="auto">
            <a:xfrm rot="10800000">
              <a:off x="2082168" y="1557586"/>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14" name="Freeform 5"/>
            <p:cNvSpPr>
              <a:spLocks/>
            </p:cNvSpPr>
            <p:nvPr/>
          </p:nvSpPr>
          <p:spPr bwMode="auto">
            <a:xfrm rot="10800000">
              <a:off x="2077338" y="1569492"/>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 name="Freeform 5"/>
            <p:cNvSpPr>
              <a:spLocks/>
            </p:cNvSpPr>
            <p:nvPr/>
          </p:nvSpPr>
          <p:spPr bwMode="auto">
            <a:xfrm rot="10800000">
              <a:off x="2395981" y="1852194"/>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16" name="组合 15"/>
          <p:cNvGrpSpPr/>
          <p:nvPr/>
        </p:nvGrpSpPr>
        <p:grpSpPr>
          <a:xfrm>
            <a:off x="791088" y="3393394"/>
            <a:ext cx="2361076" cy="811064"/>
            <a:chOff x="1054646" y="4525573"/>
            <a:chExt cx="3147691" cy="1081668"/>
          </a:xfrm>
        </p:grpSpPr>
        <p:sp>
          <p:nvSpPr>
            <p:cNvPr id="17" name="任意多边形 16"/>
            <p:cNvSpPr>
              <a:spLocks/>
            </p:cNvSpPr>
            <p:nvPr/>
          </p:nvSpPr>
          <p:spPr bwMode="auto">
            <a:xfrm rot="10800000">
              <a:off x="1054646" y="4525573"/>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E87071"/>
            </a:solidFill>
            <a:ln w="19050">
              <a:noFill/>
            </a:ln>
            <a:effectLst>
              <a:innerShdw blurRad="101600" dist="63500" dir="2700000">
                <a:prstClr val="black">
                  <a:alpha val="50000"/>
                </a:prstClr>
              </a:inn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18" name="任意多边形 17"/>
            <p:cNvSpPr>
              <a:spLocks/>
            </p:cNvSpPr>
            <p:nvPr/>
          </p:nvSpPr>
          <p:spPr bwMode="auto">
            <a:xfrm rot="10800000">
              <a:off x="1054646" y="4533167"/>
              <a:ext cx="3147691" cy="1074074"/>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85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19" name="任意多边形 18"/>
            <p:cNvSpPr>
              <a:spLocks/>
            </p:cNvSpPr>
            <p:nvPr/>
          </p:nvSpPr>
          <p:spPr bwMode="auto">
            <a:xfrm rot="10800000">
              <a:off x="1337803" y="4754441"/>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grpSp>
      <p:grpSp>
        <p:nvGrpSpPr>
          <p:cNvPr id="20" name="组合 19"/>
          <p:cNvGrpSpPr/>
          <p:nvPr/>
        </p:nvGrpSpPr>
        <p:grpSpPr>
          <a:xfrm>
            <a:off x="1550457" y="3085567"/>
            <a:ext cx="1603916" cy="1429949"/>
            <a:chOff x="2067005" y="4115042"/>
            <a:chExt cx="2138277" cy="1907040"/>
          </a:xfrm>
        </p:grpSpPr>
        <p:sp>
          <p:nvSpPr>
            <p:cNvPr id="21" name="任意多边形 20"/>
            <p:cNvSpPr>
              <a:spLocks/>
            </p:cNvSpPr>
            <p:nvPr/>
          </p:nvSpPr>
          <p:spPr bwMode="auto">
            <a:xfrm rot="10800000">
              <a:off x="2071834" y="4115042"/>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22" name="Freeform 5"/>
            <p:cNvSpPr>
              <a:spLocks/>
            </p:cNvSpPr>
            <p:nvPr/>
          </p:nvSpPr>
          <p:spPr bwMode="auto">
            <a:xfrm rot="10800000">
              <a:off x="2067005" y="4126947"/>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 name="Freeform 5"/>
            <p:cNvSpPr>
              <a:spLocks/>
            </p:cNvSpPr>
            <p:nvPr/>
          </p:nvSpPr>
          <p:spPr bwMode="auto">
            <a:xfrm rot="10800000">
              <a:off x="2385648" y="4409648"/>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4" name="组合 23"/>
          <p:cNvGrpSpPr/>
          <p:nvPr/>
        </p:nvGrpSpPr>
        <p:grpSpPr>
          <a:xfrm>
            <a:off x="4687776" y="1475746"/>
            <a:ext cx="2361076" cy="811064"/>
            <a:chOff x="6249554" y="1968118"/>
            <a:chExt cx="3147691" cy="1081668"/>
          </a:xfrm>
        </p:grpSpPr>
        <p:sp>
          <p:nvSpPr>
            <p:cNvPr id="25" name="任意多边形 24"/>
            <p:cNvSpPr>
              <a:spLocks/>
            </p:cNvSpPr>
            <p:nvPr/>
          </p:nvSpPr>
          <p:spPr bwMode="auto">
            <a:xfrm rot="10800000">
              <a:off x="6249554" y="1968118"/>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850"/>
            </a:solidFill>
            <a:ln w="19050">
              <a:noFill/>
            </a:ln>
            <a:effectLst>
              <a:innerShdw blurRad="101600" dist="63500" dir="2700000">
                <a:prstClr val="black">
                  <a:alpha val="50000"/>
                </a:prstClr>
              </a:inn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26" name="任意多边形 25"/>
            <p:cNvSpPr>
              <a:spLocks/>
            </p:cNvSpPr>
            <p:nvPr/>
          </p:nvSpPr>
          <p:spPr bwMode="auto">
            <a:xfrm rot="10800000">
              <a:off x="6249554" y="1975712"/>
              <a:ext cx="3147691" cy="1074074"/>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bg1">
                <a:alpha val="0"/>
              </a:schemeClr>
            </a:solidFill>
            <a:ln w="38100">
              <a:gradFill flip="none" rotWithShape="1">
                <a:gsLst>
                  <a:gs pos="0">
                    <a:srgbClr val="F9F9F9"/>
                  </a:gs>
                  <a:gs pos="10000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27" name="任意多边形 26"/>
            <p:cNvSpPr>
              <a:spLocks/>
            </p:cNvSpPr>
            <p:nvPr/>
          </p:nvSpPr>
          <p:spPr bwMode="auto">
            <a:xfrm rot="10800000">
              <a:off x="6532711" y="2196986"/>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grpSp>
      <p:grpSp>
        <p:nvGrpSpPr>
          <p:cNvPr id="28" name="组合 27"/>
          <p:cNvGrpSpPr/>
          <p:nvPr/>
        </p:nvGrpSpPr>
        <p:grpSpPr>
          <a:xfrm>
            <a:off x="5447145" y="1167920"/>
            <a:ext cx="1603916" cy="1429949"/>
            <a:chOff x="7261913" y="1557587"/>
            <a:chExt cx="2138277" cy="1907040"/>
          </a:xfrm>
        </p:grpSpPr>
        <p:sp>
          <p:nvSpPr>
            <p:cNvPr id="29" name="任意多边形 28"/>
            <p:cNvSpPr>
              <a:spLocks/>
            </p:cNvSpPr>
            <p:nvPr/>
          </p:nvSpPr>
          <p:spPr bwMode="auto">
            <a:xfrm rot="10800000">
              <a:off x="7266742" y="1557587"/>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30" name="Freeform 5"/>
            <p:cNvSpPr>
              <a:spLocks/>
            </p:cNvSpPr>
            <p:nvPr/>
          </p:nvSpPr>
          <p:spPr bwMode="auto">
            <a:xfrm rot="10800000">
              <a:off x="7261913" y="1569492"/>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1" name="Freeform 5"/>
            <p:cNvSpPr>
              <a:spLocks/>
            </p:cNvSpPr>
            <p:nvPr/>
          </p:nvSpPr>
          <p:spPr bwMode="auto">
            <a:xfrm rot="10800000">
              <a:off x="7580556" y="1852194"/>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32" name="组合 31"/>
          <p:cNvGrpSpPr/>
          <p:nvPr/>
        </p:nvGrpSpPr>
        <p:grpSpPr>
          <a:xfrm>
            <a:off x="4680027" y="3393394"/>
            <a:ext cx="2361076" cy="811064"/>
            <a:chOff x="6239222" y="4525573"/>
            <a:chExt cx="3147691" cy="1081668"/>
          </a:xfrm>
        </p:grpSpPr>
        <p:sp>
          <p:nvSpPr>
            <p:cNvPr id="33" name="任意多边形 32"/>
            <p:cNvSpPr>
              <a:spLocks/>
            </p:cNvSpPr>
            <p:nvPr/>
          </p:nvSpPr>
          <p:spPr bwMode="auto">
            <a:xfrm rot="10800000">
              <a:off x="6239222" y="4525573"/>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00AF92"/>
            </a:solidFill>
            <a:ln w="19050">
              <a:noFill/>
            </a:ln>
            <a:effectLst>
              <a:innerShdw blurRad="101600" dist="63500" dir="2700000">
                <a:prstClr val="black">
                  <a:alpha val="50000"/>
                </a:prstClr>
              </a:inn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34" name="任意多边形 33"/>
            <p:cNvSpPr>
              <a:spLocks/>
            </p:cNvSpPr>
            <p:nvPr/>
          </p:nvSpPr>
          <p:spPr bwMode="auto">
            <a:xfrm rot="10800000">
              <a:off x="6239222" y="4533167"/>
              <a:ext cx="3147691" cy="1074074"/>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bg1">
                <a:alpha val="0"/>
              </a:schemeClr>
            </a:solidFill>
            <a:ln w="38100">
              <a:gradFill flip="none" rotWithShape="1">
                <a:gsLst>
                  <a:gs pos="0">
                    <a:srgbClr val="F9F9F9"/>
                  </a:gs>
                  <a:gs pos="10000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35" name="任意多边形 34"/>
            <p:cNvSpPr>
              <a:spLocks/>
            </p:cNvSpPr>
            <p:nvPr/>
          </p:nvSpPr>
          <p:spPr bwMode="auto">
            <a:xfrm rot="10800000">
              <a:off x="6522379" y="4754441"/>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grpSp>
      <p:grpSp>
        <p:nvGrpSpPr>
          <p:cNvPr id="36" name="组合 35"/>
          <p:cNvGrpSpPr/>
          <p:nvPr/>
        </p:nvGrpSpPr>
        <p:grpSpPr>
          <a:xfrm>
            <a:off x="5439395" y="3085567"/>
            <a:ext cx="1603916" cy="1429949"/>
            <a:chOff x="7251581" y="4115042"/>
            <a:chExt cx="2138277" cy="1907040"/>
          </a:xfrm>
        </p:grpSpPr>
        <p:sp>
          <p:nvSpPr>
            <p:cNvPr id="37" name="任意多边形 36"/>
            <p:cNvSpPr>
              <a:spLocks/>
            </p:cNvSpPr>
            <p:nvPr/>
          </p:nvSpPr>
          <p:spPr bwMode="auto">
            <a:xfrm rot="10800000">
              <a:off x="7256410" y="4115042"/>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38" name="Freeform 5"/>
            <p:cNvSpPr>
              <a:spLocks/>
            </p:cNvSpPr>
            <p:nvPr/>
          </p:nvSpPr>
          <p:spPr bwMode="auto">
            <a:xfrm rot="10800000">
              <a:off x="7251581" y="4126947"/>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9" name="Freeform 5"/>
            <p:cNvSpPr>
              <a:spLocks/>
            </p:cNvSpPr>
            <p:nvPr/>
          </p:nvSpPr>
          <p:spPr bwMode="auto">
            <a:xfrm rot="10800000">
              <a:off x="7570224" y="4409649"/>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40" name="文本框 269"/>
          <p:cNvSpPr txBox="1"/>
          <p:nvPr/>
        </p:nvSpPr>
        <p:spPr>
          <a:xfrm>
            <a:off x="1067665" y="1672309"/>
            <a:ext cx="520490" cy="461665"/>
          </a:xfrm>
          <a:prstGeom prst="rect">
            <a:avLst/>
          </a:prstGeom>
          <a:noFill/>
        </p:spPr>
        <p:txBody>
          <a:bodyPr wrap="square" rtlCol="0">
            <a:spAutoFit/>
          </a:bodyPr>
          <a:lstStyle/>
          <a:p>
            <a:pPr algn="ctr"/>
            <a:r>
              <a:rPr lang="en-US" altLang="zh-CN" sz="2400" dirty="0">
                <a:solidFill>
                  <a:srgbClr val="01ACBE"/>
                </a:solidFill>
                <a:effectLst>
                  <a:innerShdw blurRad="63500" dist="50800" dir="13500000">
                    <a:prstClr val="black">
                      <a:alpha val="50000"/>
                    </a:prstClr>
                  </a:innerShdw>
                </a:effectLst>
                <a:latin typeface="Impact" panose="020B0806030902050204" pitchFamily="34" charset="0"/>
              </a:rPr>
              <a:t>01</a:t>
            </a:r>
            <a:endParaRPr lang="zh-CN" altLang="en-US" sz="2400" dirty="0">
              <a:solidFill>
                <a:srgbClr val="01ACBE"/>
              </a:solidFill>
              <a:effectLst>
                <a:innerShdw blurRad="63500" dist="50800" dir="13500000">
                  <a:prstClr val="black">
                    <a:alpha val="50000"/>
                  </a:prstClr>
                </a:innerShdw>
              </a:effectLst>
              <a:latin typeface="Impact" panose="020B0806030902050204" pitchFamily="34" charset="0"/>
            </a:endParaRPr>
          </a:p>
        </p:txBody>
      </p:sp>
      <p:sp>
        <p:nvSpPr>
          <p:cNvPr id="41" name="文本框 270"/>
          <p:cNvSpPr txBox="1"/>
          <p:nvPr/>
        </p:nvSpPr>
        <p:spPr>
          <a:xfrm>
            <a:off x="4984333" y="1672309"/>
            <a:ext cx="520490" cy="461665"/>
          </a:xfrm>
          <a:prstGeom prst="rect">
            <a:avLst/>
          </a:prstGeom>
          <a:noFill/>
        </p:spPr>
        <p:txBody>
          <a:bodyPr wrap="square" rtlCol="0">
            <a:spAutoFit/>
          </a:bodyPr>
          <a:lstStyle/>
          <a:p>
            <a:pPr algn="ctr"/>
            <a:r>
              <a:rPr lang="en-US" altLang="zh-CN" sz="2400" dirty="0">
                <a:solidFill>
                  <a:srgbClr val="FFB850"/>
                </a:solidFill>
                <a:effectLst>
                  <a:innerShdw blurRad="63500" dist="50800" dir="13500000">
                    <a:prstClr val="black">
                      <a:alpha val="50000"/>
                    </a:prstClr>
                  </a:innerShdw>
                </a:effectLst>
                <a:latin typeface="Impact" panose="020B0806030902050204" pitchFamily="34" charset="0"/>
              </a:rPr>
              <a:t>02</a:t>
            </a:r>
            <a:endParaRPr lang="zh-CN" altLang="en-US" sz="2400" dirty="0">
              <a:solidFill>
                <a:srgbClr val="FFB850"/>
              </a:solidFill>
              <a:effectLst>
                <a:innerShdw blurRad="63500" dist="50800" dir="13500000">
                  <a:prstClr val="black">
                    <a:alpha val="50000"/>
                  </a:prstClr>
                </a:innerShdw>
              </a:effectLst>
              <a:latin typeface="Impact" panose="020B0806030902050204" pitchFamily="34" charset="0"/>
            </a:endParaRPr>
          </a:p>
        </p:txBody>
      </p:sp>
      <p:sp>
        <p:nvSpPr>
          <p:cNvPr id="42" name="文本框 271"/>
          <p:cNvSpPr txBox="1"/>
          <p:nvPr/>
        </p:nvSpPr>
        <p:spPr>
          <a:xfrm>
            <a:off x="1061950" y="3590523"/>
            <a:ext cx="520490" cy="461665"/>
          </a:xfrm>
          <a:prstGeom prst="rect">
            <a:avLst/>
          </a:prstGeom>
          <a:noFill/>
        </p:spPr>
        <p:txBody>
          <a:bodyPr wrap="square" rtlCol="0">
            <a:spAutoFit/>
          </a:bodyPr>
          <a:lstStyle/>
          <a:p>
            <a:pPr algn="ctr"/>
            <a:r>
              <a:rPr lang="en-US" altLang="zh-CN" sz="2400" dirty="0">
                <a:solidFill>
                  <a:srgbClr val="E87071"/>
                </a:solidFill>
                <a:effectLst>
                  <a:innerShdw blurRad="63500" dist="50800" dir="13500000">
                    <a:prstClr val="black">
                      <a:alpha val="50000"/>
                    </a:prstClr>
                  </a:innerShdw>
                </a:effectLst>
                <a:latin typeface="Impact" panose="020B0806030902050204" pitchFamily="34" charset="0"/>
              </a:rPr>
              <a:t>03</a:t>
            </a:r>
            <a:endParaRPr lang="zh-CN" altLang="en-US" sz="2400" dirty="0">
              <a:solidFill>
                <a:srgbClr val="E87071"/>
              </a:solidFill>
              <a:effectLst>
                <a:innerShdw blurRad="63500" dist="50800" dir="13500000">
                  <a:prstClr val="black">
                    <a:alpha val="50000"/>
                  </a:prstClr>
                </a:innerShdw>
              </a:effectLst>
              <a:latin typeface="Impact" panose="020B0806030902050204" pitchFamily="34" charset="0"/>
            </a:endParaRPr>
          </a:p>
        </p:txBody>
      </p:sp>
      <p:sp>
        <p:nvSpPr>
          <p:cNvPr id="43" name="文本框 272"/>
          <p:cNvSpPr txBox="1"/>
          <p:nvPr/>
        </p:nvSpPr>
        <p:spPr>
          <a:xfrm>
            <a:off x="4962559" y="3590523"/>
            <a:ext cx="520490" cy="461665"/>
          </a:xfrm>
          <a:prstGeom prst="rect">
            <a:avLst/>
          </a:prstGeom>
          <a:noFill/>
        </p:spPr>
        <p:txBody>
          <a:bodyPr wrap="square" rtlCol="0">
            <a:spAutoFit/>
          </a:bodyPr>
          <a:lstStyle/>
          <a:p>
            <a:pPr algn="ctr"/>
            <a:r>
              <a:rPr lang="en-US" altLang="zh-CN" sz="2400" dirty="0">
                <a:solidFill>
                  <a:srgbClr val="00AF92"/>
                </a:solidFill>
                <a:effectLst>
                  <a:innerShdw blurRad="63500" dist="50800" dir="13500000">
                    <a:prstClr val="black">
                      <a:alpha val="50000"/>
                    </a:prstClr>
                  </a:innerShdw>
                </a:effectLst>
                <a:latin typeface="Impact" panose="020B0806030902050204" pitchFamily="34" charset="0"/>
              </a:rPr>
              <a:t>04</a:t>
            </a:r>
            <a:endParaRPr lang="zh-CN" altLang="en-US" sz="2400" dirty="0">
              <a:solidFill>
                <a:srgbClr val="00AF92"/>
              </a:solidFill>
              <a:effectLst>
                <a:innerShdw blurRad="63500" dist="50800" dir="13500000">
                  <a:prstClr val="black">
                    <a:alpha val="50000"/>
                  </a:prstClr>
                </a:innerShdw>
              </a:effectLst>
              <a:latin typeface="Impact" panose="020B0806030902050204" pitchFamily="34" charset="0"/>
            </a:endParaRPr>
          </a:p>
        </p:txBody>
      </p:sp>
      <p:sp>
        <p:nvSpPr>
          <p:cNvPr id="44" name="文本框 273"/>
          <p:cNvSpPr txBox="1"/>
          <p:nvPr/>
        </p:nvSpPr>
        <p:spPr>
          <a:xfrm>
            <a:off x="1801753" y="1695912"/>
            <a:ext cx="1116901" cy="396583"/>
          </a:xfrm>
          <a:prstGeom prst="rect">
            <a:avLst/>
          </a:prstGeom>
          <a:noFill/>
        </p:spPr>
        <p:txBody>
          <a:bodyPr wrap="square" rtlCol="0">
            <a:spAutoFit/>
          </a:bodyPr>
          <a:lstStyle/>
          <a:p>
            <a:pPr algn="ctr">
              <a:lnSpc>
                <a:spcPct val="120000"/>
              </a:lnSpc>
            </a:pPr>
            <a:r>
              <a:rPr lang="zh-CN" altLang="en-US" sz="1800" dirty="0">
                <a:solidFill>
                  <a:prstClr val="black">
                    <a:lumMod val="50000"/>
                    <a:lumOff val="50000"/>
                  </a:prstClr>
                </a:solidFill>
                <a:latin typeface="微软雅黑" panose="020B0503020204020204" pitchFamily="34" charset="-122"/>
                <a:ea typeface="微软雅黑" panose="020B0503020204020204" pitchFamily="34" charset="-122"/>
              </a:rPr>
              <a:t>title</a:t>
            </a:r>
          </a:p>
        </p:txBody>
      </p:sp>
      <p:sp>
        <p:nvSpPr>
          <p:cNvPr id="45" name="文本框 274"/>
          <p:cNvSpPr txBox="1"/>
          <p:nvPr/>
        </p:nvSpPr>
        <p:spPr>
          <a:xfrm>
            <a:off x="5720694" y="1695912"/>
            <a:ext cx="1116901" cy="396583"/>
          </a:xfrm>
          <a:prstGeom prst="rect">
            <a:avLst/>
          </a:prstGeom>
          <a:noFill/>
        </p:spPr>
        <p:txBody>
          <a:bodyPr wrap="square" rtlCol="0">
            <a:spAutoFit/>
          </a:bodyPr>
          <a:lstStyle/>
          <a:p>
            <a:pPr algn="ctr">
              <a:lnSpc>
                <a:spcPct val="120000"/>
              </a:lnSpc>
            </a:pPr>
            <a:r>
              <a:rPr lang="zh-CN" altLang="en-US" sz="1800" dirty="0">
                <a:solidFill>
                  <a:prstClr val="black">
                    <a:lumMod val="50000"/>
                    <a:lumOff val="50000"/>
                  </a:prstClr>
                </a:solidFill>
                <a:latin typeface="微软雅黑" panose="020B0503020204020204" pitchFamily="34" charset="-122"/>
                <a:ea typeface="微软雅黑" panose="020B0503020204020204" pitchFamily="34" charset="-122"/>
              </a:rPr>
              <a:t>title</a:t>
            </a:r>
          </a:p>
        </p:txBody>
      </p:sp>
      <p:sp>
        <p:nvSpPr>
          <p:cNvPr id="46" name="文本框 275"/>
          <p:cNvSpPr txBox="1"/>
          <p:nvPr/>
        </p:nvSpPr>
        <p:spPr>
          <a:xfrm>
            <a:off x="1801753" y="3607610"/>
            <a:ext cx="1116901" cy="396583"/>
          </a:xfrm>
          <a:prstGeom prst="rect">
            <a:avLst/>
          </a:prstGeom>
          <a:noFill/>
        </p:spPr>
        <p:txBody>
          <a:bodyPr wrap="square" rtlCol="0">
            <a:spAutoFit/>
          </a:bodyPr>
          <a:lstStyle/>
          <a:p>
            <a:pPr algn="ctr">
              <a:lnSpc>
                <a:spcPct val="120000"/>
              </a:lnSpc>
            </a:pPr>
            <a:r>
              <a:rPr lang="zh-CN" altLang="en-US" sz="1800" dirty="0">
                <a:solidFill>
                  <a:prstClr val="black">
                    <a:lumMod val="50000"/>
                    <a:lumOff val="50000"/>
                  </a:prstClr>
                </a:solidFill>
                <a:latin typeface="微软雅黑" panose="020B0503020204020204" pitchFamily="34" charset="-122"/>
                <a:ea typeface="微软雅黑" panose="020B0503020204020204" pitchFamily="34" charset="-122"/>
              </a:rPr>
              <a:t>title</a:t>
            </a:r>
          </a:p>
        </p:txBody>
      </p:sp>
      <p:sp>
        <p:nvSpPr>
          <p:cNvPr id="47" name="文本框 276"/>
          <p:cNvSpPr txBox="1"/>
          <p:nvPr/>
        </p:nvSpPr>
        <p:spPr>
          <a:xfrm>
            <a:off x="5720694" y="3607610"/>
            <a:ext cx="1116901" cy="396583"/>
          </a:xfrm>
          <a:prstGeom prst="rect">
            <a:avLst/>
          </a:prstGeom>
          <a:noFill/>
        </p:spPr>
        <p:txBody>
          <a:bodyPr wrap="square" rtlCol="0">
            <a:spAutoFit/>
          </a:bodyPr>
          <a:lstStyle/>
          <a:p>
            <a:pPr algn="ctr">
              <a:lnSpc>
                <a:spcPct val="120000"/>
              </a:lnSpc>
            </a:pPr>
            <a:r>
              <a:rPr lang="zh-CN" altLang="en-US" sz="1800" dirty="0">
                <a:solidFill>
                  <a:prstClr val="black">
                    <a:lumMod val="50000"/>
                    <a:lumOff val="50000"/>
                  </a:prstClr>
                </a:solidFill>
                <a:latin typeface="微软雅黑" panose="020B0503020204020204" pitchFamily="34" charset="-122"/>
                <a:ea typeface="微软雅黑" panose="020B0503020204020204" pitchFamily="34" charset="-122"/>
              </a:rPr>
              <a:t>title</a:t>
            </a:r>
          </a:p>
        </p:txBody>
      </p:sp>
      <p:sp>
        <p:nvSpPr>
          <p:cNvPr id="48" name="文本框 113"/>
          <p:cNvSpPr txBox="1"/>
          <p:nvPr/>
        </p:nvSpPr>
        <p:spPr>
          <a:xfrm>
            <a:off x="3227087" y="1383894"/>
            <a:ext cx="1290900" cy="1131079"/>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      Click to add a detailed text description, or copy text to stick to this right-click only text</a:t>
            </a:r>
          </a:p>
        </p:txBody>
      </p:sp>
      <p:sp>
        <p:nvSpPr>
          <p:cNvPr id="49" name="文本框 113"/>
          <p:cNvSpPr txBox="1"/>
          <p:nvPr/>
        </p:nvSpPr>
        <p:spPr>
          <a:xfrm>
            <a:off x="3227087" y="3359742"/>
            <a:ext cx="1290900" cy="1131079"/>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      Click to add a detailed text description, or copy text to stick to this right-click only text</a:t>
            </a:r>
          </a:p>
        </p:txBody>
      </p:sp>
      <p:sp>
        <p:nvSpPr>
          <p:cNvPr id="50" name="文本框 113"/>
          <p:cNvSpPr txBox="1"/>
          <p:nvPr/>
        </p:nvSpPr>
        <p:spPr>
          <a:xfrm>
            <a:off x="7164625" y="1388825"/>
            <a:ext cx="1290900" cy="1131079"/>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      Click to add a detailed text description, or copy text to stick to this right-click only text</a:t>
            </a:r>
          </a:p>
        </p:txBody>
      </p:sp>
      <p:sp>
        <p:nvSpPr>
          <p:cNvPr id="51" name="文本框 113"/>
          <p:cNvSpPr txBox="1"/>
          <p:nvPr/>
        </p:nvSpPr>
        <p:spPr>
          <a:xfrm>
            <a:off x="7164625" y="3364674"/>
            <a:ext cx="1290900" cy="1131079"/>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      Click to add a detailed text description, or copy text to stick to this right-click only text</a:t>
            </a:r>
          </a:p>
        </p:txBody>
      </p:sp>
    </p:spTree>
    <p:extLst>
      <p:ext uri="{BB962C8B-B14F-4D97-AF65-F5344CB8AC3E}">
        <p14:creationId xmlns:p14="http://schemas.microsoft.com/office/powerpoint/2010/main" val="2083818777"/>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000"/>
                            </p:stCondLst>
                            <p:childTnLst>
                              <p:par>
                                <p:cTn id="29" presetID="1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left)">
                                      <p:cBhvr>
                                        <p:cTn id="32" dur="500"/>
                                        <p:tgtEl>
                                          <p:spTgt spid="8"/>
                                        </p:tgtEl>
                                      </p:cBhvr>
                                    </p:animEffect>
                                  </p:childTnLst>
                                </p:cTn>
                              </p:par>
                            </p:childTnLst>
                          </p:cTn>
                        </p:par>
                        <p:par>
                          <p:cTn id="33" fill="hold">
                            <p:stCondLst>
                              <p:cond delay="2500"/>
                            </p:stCondLst>
                            <p:childTnLst>
                              <p:par>
                                <p:cTn id="34" presetID="12" presetClass="entr" presetSubtype="2"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left)">
                                      <p:cBhvr>
                                        <p:cTn id="37" dur="500"/>
                                        <p:tgtEl>
                                          <p:spTgt spid="24"/>
                                        </p:tgtEl>
                                      </p:cBhvr>
                                    </p:animEffect>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p:tgtEl>
                                          <p:spTgt spid="16"/>
                                        </p:tgtEl>
                                        <p:attrNameLst>
                                          <p:attrName>ppt_x</p:attrName>
                                        </p:attrNameLst>
                                      </p:cBhvr>
                                      <p:tavLst>
                                        <p:tav tm="0">
                                          <p:val>
                                            <p:strVal val="#ppt_x+#ppt_w*1.125000"/>
                                          </p:val>
                                        </p:tav>
                                        <p:tav tm="100000">
                                          <p:val>
                                            <p:strVal val="#ppt_x"/>
                                          </p:val>
                                        </p:tav>
                                      </p:tavLst>
                                    </p:anim>
                                    <p:animEffect transition="in" filter="wipe(left)">
                                      <p:cBhvr>
                                        <p:cTn id="42" dur="500"/>
                                        <p:tgtEl>
                                          <p:spTgt spid="16"/>
                                        </p:tgtEl>
                                      </p:cBhvr>
                                    </p:animEffect>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ppt_x</p:attrName>
                                        </p:attrNameLst>
                                      </p:cBhvr>
                                      <p:tavLst>
                                        <p:tav tm="0">
                                          <p:val>
                                            <p:strVal val="#ppt_x+#ppt_w*1.125000"/>
                                          </p:val>
                                        </p:tav>
                                        <p:tav tm="100000">
                                          <p:val>
                                            <p:strVal val="#ppt_x"/>
                                          </p:val>
                                        </p:tav>
                                      </p:tavLst>
                                    </p:anim>
                                    <p:animEffect transition="in" filter="wipe(left)">
                                      <p:cBhvr>
                                        <p:cTn id="47" dur="500"/>
                                        <p:tgtEl>
                                          <p:spTgt spid="32"/>
                                        </p:tgtEl>
                                      </p:cBhvr>
                                    </p:animEffect>
                                  </p:childTnLst>
                                </p:cTn>
                              </p:par>
                            </p:childTnLst>
                          </p:cTn>
                        </p:par>
                        <p:par>
                          <p:cTn id="48" fill="hold">
                            <p:stCondLst>
                              <p:cond delay="4000"/>
                            </p:stCondLst>
                            <p:childTnLst>
                              <p:par>
                                <p:cTn id="49" presetID="14" presetClass="entr" presetSubtype="1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randombar(horizontal)">
                                      <p:cBhvr>
                                        <p:cTn id="51" dur="500"/>
                                        <p:tgtEl>
                                          <p:spTgt spid="40"/>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randombar(horizontal)">
                                      <p:cBhvr>
                                        <p:cTn id="57" dur="500"/>
                                        <p:tgtEl>
                                          <p:spTgt spid="4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randombar(horizontal)">
                                      <p:cBhvr>
                                        <p:cTn id="60" dur="500"/>
                                        <p:tgtEl>
                                          <p:spTgt spid="42"/>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500"/>
                                        <p:tgtEl>
                                          <p:spTgt spid="4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left)">
                                      <p:cBhvr>
                                        <p:cTn id="73" dur="500"/>
                                        <p:tgtEl>
                                          <p:spTgt spid="47"/>
                                        </p:tgtEl>
                                      </p:cBhvr>
                                    </p:animEffect>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randombar(horizontal)">
                                      <p:cBhvr>
                                        <p:cTn id="77" dur="500"/>
                                        <p:tgtEl>
                                          <p:spTgt spid="48"/>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randombar(horizontal)">
                                      <p:cBhvr>
                                        <p:cTn id="80" dur="500"/>
                                        <p:tgtEl>
                                          <p:spTgt spid="50"/>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randombar(horizontal)">
                                      <p:cBhvr>
                                        <p:cTn id="83" dur="500"/>
                                        <p:tgtEl>
                                          <p:spTgt spid="49"/>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randombar(horizontal)">
                                      <p:cBhvr>
                                        <p:cTn id="8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6572220" y="1251223"/>
            <a:ext cx="1338369" cy="1453949"/>
            <a:chOff x="1645923" y="1347071"/>
            <a:chExt cx="1784260" cy="1939047"/>
          </a:xfrm>
        </p:grpSpPr>
        <p:sp>
          <p:nvSpPr>
            <p:cNvPr id="9" name="矩形 8"/>
            <p:cNvSpPr/>
            <p:nvPr/>
          </p:nvSpPr>
          <p:spPr>
            <a:xfrm flipV="1">
              <a:off x="1645923" y="1347071"/>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矩形 9"/>
            <p:cNvSpPr/>
            <p:nvPr/>
          </p:nvSpPr>
          <p:spPr>
            <a:xfrm>
              <a:off x="1645923" y="3081222"/>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 name="矩形 10"/>
            <p:cNvSpPr/>
            <p:nvPr/>
          </p:nvSpPr>
          <p:spPr>
            <a:xfrm>
              <a:off x="1645923" y="1504834"/>
              <a:ext cx="1784260"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 name="矩形 11"/>
            <p:cNvSpPr/>
            <p:nvPr/>
          </p:nvSpPr>
          <p:spPr>
            <a:xfrm>
              <a:off x="1645923" y="2964832"/>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 name="矩形 12"/>
            <p:cNvSpPr/>
            <p:nvPr/>
          </p:nvSpPr>
          <p:spPr>
            <a:xfrm flipV="1">
              <a:off x="1645923" y="1543950"/>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 name="矩形 13"/>
            <p:cNvSpPr/>
            <p:nvPr/>
          </p:nvSpPr>
          <p:spPr>
            <a:xfrm>
              <a:off x="1654157" y="1652335"/>
              <a:ext cx="1773690" cy="1329794"/>
            </a:xfrm>
            <a:prstGeom prst="rect">
              <a:avLst/>
            </a:prstGeom>
            <a:solidFill>
              <a:srgbClr val="E7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pic>
        <p:nvPicPr>
          <p:cNvPr id="15" name="图片 14"/>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66000"/>
                    </a14:imgEffect>
                  </a14:imgLayer>
                </a14:imgProps>
              </a:ext>
            </a:extLst>
          </a:blip>
          <a:srcRect b="72279"/>
          <a:stretch/>
        </p:blipFill>
        <p:spPr>
          <a:xfrm rot="16200000" flipH="1">
            <a:off x="6905718" y="1884643"/>
            <a:ext cx="1834405" cy="175339"/>
          </a:xfrm>
          <a:prstGeom prst="rect">
            <a:avLst/>
          </a:prstGeom>
        </p:spPr>
      </p:pic>
      <p:pic>
        <p:nvPicPr>
          <p:cNvPr id="16" name="图片 15"/>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66000"/>
                    </a14:imgEffect>
                  </a14:imgLayer>
                </a14:imgProps>
              </a:ext>
            </a:extLst>
          </a:blip>
          <a:srcRect b="72279"/>
          <a:stretch/>
        </p:blipFill>
        <p:spPr>
          <a:xfrm rot="5400000">
            <a:off x="5742688" y="1891008"/>
            <a:ext cx="1834404" cy="175339"/>
          </a:xfrm>
          <a:prstGeom prst="rect">
            <a:avLst/>
          </a:prstGeom>
        </p:spPr>
      </p:pic>
      <p:grpSp>
        <p:nvGrpSpPr>
          <p:cNvPr id="17" name="组合 16"/>
          <p:cNvGrpSpPr/>
          <p:nvPr/>
        </p:nvGrpSpPr>
        <p:grpSpPr>
          <a:xfrm>
            <a:off x="1234603" y="1251223"/>
            <a:ext cx="1338369" cy="1453949"/>
            <a:chOff x="1645923" y="1347071"/>
            <a:chExt cx="1784260" cy="1939047"/>
          </a:xfrm>
        </p:grpSpPr>
        <p:sp>
          <p:nvSpPr>
            <p:cNvPr id="18" name="矩形 17"/>
            <p:cNvSpPr/>
            <p:nvPr/>
          </p:nvSpPr>
          <p:spPr>
            <a:xfrm flipV="1">
              <a:off x="1645923" y="1347071"/>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9" name="矩形 18"/>
            <p:cNvSpPr/>
            <p:nvPr/>
          </p:nvSpPr>
          <p:spPr>
            <a:xfrm>
              <a:off x="1645923" y="3081222"/>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 name="矩形 19"/>
            <p:cNvSpPr/>
            <p:nvPr/>
          </p:nvSpPr>
          <p:spPr>
            <a:xfrm>
              <a:off x="1645923" y="1504834"/>
              <a:ext cx="1784260"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 name="矩形 20"/>
            <p:cNvSpPr/>
            <p:nvPr/>
          </p:nvSpPr>
          <p:spPr>
            <a:xfrm>
              <a:off x="1645923" y="2964832"/>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 name="矩形 21"/>
            <p:cNvSpPr/>
            <p:nvPr/>
          </p:nvSpPr>
          <p:spPr>
            <a:xfrm flipV="1">
              <a:off x="1645923" y="1543950"/>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 name="矩形 22"/>
            <p:cNvSpPr/>
            <p:nvPr/>
          </p:nvSpPr>
          <p:spPr>
            <a:xfrm>
              <a:off x="1654157" y="1652335"/>
              <a:ext cx="1773690" cy="1329794"/>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pic>
        <p:nvPicPr>
          <p:cNvPr id="24" name="图片 23"/>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66000"/>
                    </a14:imgEffect>
                  </a14:imgLayer>
                </a14:imgProps>
              </a:ext>
            </a:extLst>
          </a:blip>
          <a:srcRect b="72279"/>
          <a:stretch/>
        </p:blipFill>
        <p:spPr>
          <a:xfrm rot="16200000" flipH="1">
            <a:off x="1568101" y="1884643"/>
            <a:ext cx="1834405" cy="175339"/>
          </a:xfrm>
          <a:prstGeom prst="rect">
            <a:avLst/>
          </a:prstGeom>
        </p:spPr>
      </p:pic>
      <p:pic>
        <p:nvPicPr>
          <p:cNvPr id="25" name="图片 24"/>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66000"/>
                    </a14:imgEffect>
                  </a14:imgLayer>
                </a14:imgProps>
              </a:ext>
            </a:extLst>
          </a:blip>
          <a:srcRect b="72279"/>
          <a:stretch/>
        </p:blipFill>
        <p:spPr>
          <a:xfrm rot="5400000">
            <a:off x="405071" y="1891008"/>
            <a:ext cx="1834404" cy="175339"/>
          </a:xfrm>
          <a:prstGeom prst="rect">
            <a:avLst/>
          </a:prstGeom>
        </p:spPr>
      </p:pic>
      <p:grpSp>
        <p:nvGrpSpPr>
          <p:cNvPr id="26" name="组合 25"/>
          <p:cNvGrpSpPr/>
          <p:nvPr/>
        </p:nvGrpSpPr>
        <p:grpSpPr>
          <a:xfrm>
            <a:off x="1518152" y="1535211"/>
            <a:ext cx="771270" cy="869905"/>
            <a:chOff x="8439634" y="3544648"/>
            <a:chExt cx="1611146" cy="1817848"/>
          </a:xfrm>
          <a:effectLst>
            <a:outerShdw blurRad="38100" dist="12700" dir="2700000" algn="tl" rotWithShape="0">
              <a:prstClr val="black">
                <a:alpha val="40000"/>
              </a:prstClr>
            </a:outerShdw>
          </a:effectLst>
        </p:grpSpPr>
        <p:sp>
          <p:nvSpPr>
            <p:cNvPr id="27"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8" name="Freeform 5"/>
            <p:cNvSpPr>
              <a:spLocks/>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noFill/>
            </a:ln>
            <a:effectLst>
              <a:innerShdw blurRad="38100" dist="25400" dir="8100000">
                <a:prstClr val="black">
                  <a:alpha val="50000"/>
                </a:prstClr>
              </a:inn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9" name="文本框 80"/>
            <p:cNvSpPr txBox="1"/>
            <p:nvPr/>
          </p:nvSpPr>
          <p:spPr>
            <a:xfrm>
              <a:off x="8763735" y="4096185"/>
              <a:ext cx="962938"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01</a:t>
              </a:r>
              <a:endParaRPr lang="zh-CN" altLang="en-US" sz="1800" dirty="0">
                <a:solidFill>
                  <a:prstClr val="white"/>
                </a:solidFill>
                <a:latin typeface="Impact" panose="020B0806030902050204" pitchFamily="34" charset="0"/>
              </a:endParaRPr>
            </a:p>
          </p:txBody>
        </p:sp>
      </p:grpSp>
      <p:grpSp>
        <p:nvGrpSpPr>
          <p:cNvPr id="30" name="组合 29"/>
          <p:cNvGrpSpPr/>
          <p:nvPr/>
        </p:nvGrpSpPr>
        <p:grpSpPr>
          <a:xfrm>
            <a:off x="3902626" y="1251223"/>
            <a:ext cx="1328911" cy="1453949"/>
            <a:chOff x="1658533" y="1347071"/>
            <a:chExt cx="1771650" cy="1939047"/>
          </a:xfrm>
        </p:grpSpPr>
        <p:sp>
          <p:nvSpPr>
            <p:cNvPr id="31" name="矩形 30"/>
            <p:cNvSpPr/>
            <p:nvPr/>
          </p:nvSpPr>
          <p:spPr>
            <a:xfrm flipV="1">
              <a:off x="1658825" y="1347071"/>
              <a:ext cx="1771357"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2" name="矩形 31"/>
            <p:cNvSpPr/>
            <p:nvPr/>
          </p:nvSpPr>
          <p:spPr>
            <a:xfrm>
              <a:off x="1658533" y="3081222"/>
              <a:ext cx="177165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3" name="矩形 32"/>
            <p:cNvSpPr/>
            <p:nvPr/>
          </p:nvSpPr>
          <p:spPr>
            <a:xfrm>
              <a:off x="1660643" y="1504834"/>
              <a:ext cx="1769539"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4" name="矩形 33"/>
            <p:cNvSpPr/>
            <p:nvPr/>
          </p:nvSpPr>
          <p:spPr>
            <a:xfrm>
              <a:off x="1658533" y="2964832"/>
              <a:ext cx="177165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5" name="矩形 34"/>
            <p:cNvSpPr/>
            <p:nvPr/>
          </p:nvSpPr>
          <p:spPr>
            <a:xfrm flipV="1">
              <a:off x="1658825" y="1543950"/>
              <a:ext cx="1771357"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6" name="矩形 35"/>
            <p:cNvSpPr/>
            <p:nvPr/>
          </p:nvSpPr>
          <p:spPr>
            <a:xfrm>
              <a:off x="1660641" y="1652335"/>
              <a:ext cx="1767205" cy="1329794"/>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pic>
        <p:nvPicPr>
          <p:cNvPr id="37" name="图片 36"/>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66000"/>
                    </a14:imgEffect>
                  </a14:imgLayer>
                </a14:imgProps>
              </a:ext>
            </a:extLst>
          </a:blip>
          <a:srcRect b="72279"/>
          <a:stretch/>
        </p:blipFill>
        <p:spPr>
          <a:xfrm rot="16200000" flipH="1">
            <a:off x="4228980" y="1884643"/>
            <a:ext cx="1834405" cy="175339"/>
          </a:xfrm>
          <a:prstGeom prst="rect">
            <a:avLst/>
          </a:prstGeom>
        </p:spPr>
      </p:pic>
      <p:pic>
        <p:nvPicPr>
          <p:cNvPr id="38" name="图片 37"/>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66000"/>
                    </a14:imgEffect>
                  </a14:imgLayer>
                </a14:imgProps>
              </a:ext>
            </a:extLst>
          </a:blip>
          <a:srcRect b="72279"/>
          <a:stretch/>
        </p:blipFill>
        <p:spPr>
          <a:xfrm rot="5400000">
            <a:off x="3073094" y="1891008"/>
            <a:ext cx="1834404" cy="175339"/>
          </a:xfrm>
          <a:prstGeom prst="rect">
            <a:avLst/>
          </a:prstGeom>
        </p:spPr>
      </p:pic>
      <p:grpSp>
        <p:nvGrpSpPr>
          <p:cNvPr id="39" name="组合 38"/>
          <p:cNvGrpSpPr/>
          <p:nvPr/>
        </p:nvGrpSpPr>
        <p:grpSpPr>
          <a:xfrm>
            <a:off x="4179031" y="1535211"/>
            <a:ext cx="771270" cy="869905"/>
            <a:chOff x="8439634" y="3544648"/>
            <a:chExt cx="1611146" cy="1817848"/>
          </a:xfrm>
          <a:effectLst>
            <a:outerShdw blurRad="38100" dist="12700" dir="2700000" algn="tl" rotWithShape="0">
              <a:prstClr val="black">
                <a:alpha val="40000"/>
              </a:prstClr>
            </a:outerShdw>
          </a:effectLst>
        </p:grpSpPr>
        <p:sp>
          <p:nvSpPr>
            <p:cNvPr id="40"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1" name="Freeform 5"/>
            <p:cNvSpPr>
              <a:spLocks/>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noFill/>
            </a:ln>
            <a:effectLst>
              <a:innerShdw blurRad="38100" dist="25400" dir="8100000">
                <a:prstClr val="black">
                  <a:alpha val="50000"/>
                </a:prstClr>
              </a:inn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2" name="文本框 84"/>
            <p:cNvSpPr txBox="1"/>
            <p:nvPr/>
          </p:nvSpPr>
          <p:spPr>
            <a:xfrm>
              <a:off x="8763735" y="4096185"/>
              <a:ext cx="962938"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02</a:t>
              </a:r>
              <a:endParaRPr lang="zh-CN" altLang="en-US" sz="1800" dirty="0">
                <a:solidFill>
                  <a:prstClr val="white"/>
                </a:solidFill>
                <a:latin typeface="Impact" panose="020B0806030902050204" pitchFamily="34" charset="0"/>
              </a:endParaRPr>
            </a:p>
          </p:txBody>
        </p:sp>
      </p:grpSp>
      <p:grpSp>
        <p:nvGrpSpPr>
          <p:cNvPr id="43" name="组合 42"/>
          <p:cNvGrpSpPr/>
          <p:nvPr/>
        </p:nvGrpSpPr>
        <p:grpSpPr>
          <a:xfrm>
            <a:off x="6855770" y="1535211"/>
            <a:ext cx="771270" cy="869905"/>
            <a:chOff x="8439634" y="3544648"/>
            <a:chExt cx="1611146" cy="1817848"/>
          </a:xfrm>
          <a:effectLst>
            <a:outerShdw blurRad="38100" dist="12700" dir="2700000" algn="tl" rotWithShape="0">
              <a:prstClr val="black">
                <a:alpha val="40000"/>
              </a:prstClr>
            </a:outerShdw>
          </a:effectLst>
        </p:grpSpPr>
        <p:sp>
          <p:nvSpPr>
            <p:cNvPr id="44"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5" name="Freeform 5"/>
            <p:cNvSpPr>
              <a:spLocks/>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76F70"/>
            </a:solidFill>
            <a:ln w="15875">
              <a:noFill/>
            </a:ln>
            <a:effectLst>
              <a:innerShdw blurRad="38100" dist="25400" dir="8100000">
                <a:prstClr val="black">
                  <a:alpha val="50000"/>
                </a:prstClr>
              </a:inn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6" name="文本框 88"/>
            <p:cNvSpPr txBox="1"/>
            <p:nvPr/>
          </p:nvSpPr>
          <p:spPr>
            <a:xfrm>
              <a:off x="8763735" y="4096185"/>
              <a:ext cx="962938"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03</a:t>
              </a:r>
              <a:endParaRPr lang="zh-CN" altLang="en-US" sz="1800" dirty="0">
                <a:solidFill>
                  <a:prstClr val="white"/>
                </a:solidFill>
                <a:latin typeface="Impact" panose="020B0806030902050204" pitchFamily="34" charset="0"/>
              </a:endParaRPr>
            </a:p>
          </p:txBody>
        </p:sp>
      </p:grpSp>
      <p:grpSp>
        <p:nvGrpSpPr>
          <p:cNvPr id="47" name="组合 46"/>
          <p:cNvGrpSpPr/>
          <p:nvPr/>
        </p:nvGrpSpPr>
        <p:grpSpPr>
          <a:xfrm>
            <a:off x="5227846" y="2917801"/>
            <a:ext cx="1350551" cy="1453949"/>
            <a:chOff x="1650958" y="1347071"/>
            <a:chExt cx="1800500" cy="1939047"/>
          </a:xfrm>
        </p:grpSpPr>
        <p:sp>
          <p:nvSpPr>
            <p:cNvPr id="48" name="矩形 47"/>
            <p:cNvSpPr/>
            <p:nvPr/>
          </p:nvSpPr>
          <p:spPr>
            <a:xfrm flipV="1">
              <a:off x="1650958" y="1347071"/>
              <a:ext cx="1792265"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9" name="矩形 48"/>
            <p:cNvSpPr/>
            <p:nvPr/>
          </p:nvSpPr>
          <p:spPr>
            <a:xfrm>
              <a:off x="1653543" y="3081222"/>
              <a:ext cx="178968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0" name="矩形 49"/>
            <p:cNvSpPr/>
            <p:nvPr/>
          </p:nvSpPr>
          <p:spPr>
            <a:xfrm>
              <a:off x="1650958" y="1504834"/>
              <a:ext cx="1792265"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1" name="矩形 50"/>
            <p:cNvSpPr/>
            <p:nvPr/>
          </p:nvSpPr>
          <p:spPr>
            <a:xfrm>
              <a:off x="1653543" y="2964832"/>
              <a:ext cx="178968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2" name="矩形 51"/>
            <p:cNvSpPr/>
            <p:nvPr/>
          </p:nvSpPr>
          <p:spPr>
            <a:xfrm flipV="1">
              <a:off x="1650958" y="1536330"/>
              <a:ext cx="1800499"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3" name="矩形 52"/>
            <p:cNvSpPr/>
            <p:nvPr/>
          </p:nvSpPr>
          <p:spPr>
            <a:xfrm>
              <a:off x="1650960" y="1652335"/>
              <a:ext cx="1800498" cy="1329794"/>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pic>
        <p:nvPicPr>
          <p:cNvPr id="54" name="图片 53"/>
          <p:cNvPicPr>
            <a:picLocks noChangeAspect="1"/>
          </p:cNvPicPr>
          <p:nvPr/>
        </p:nvPicPr>
        <p:blipFill rotWithShape="1">
          <a:blip r:embed="rId4">
            <a:grayscl/>
            <a:extLst>
              <a:ext uri="{BEBA8EAE-BF5A-486C-A8C5-ECC9F3942E4B}">
                <a14:imgProps xmlns:a14="http://schemas.microsoft.com/office/drawing/2010/main">
                  <a14:imgLayer r:embed="rId3">
                    <a14:imgEffect>
                      <a14:colorTemperature colorTemp="2000"/>
                    </a14:imgEffect>
                    <a14:imgEffect>
                      <a14:saturation sat="300000"/>
                    </a14:imgEffect>
                  </a14:imgLayer>
                </a14:imgProps>
              </a:ext>
            </a:extLst>
          </a:blip>
          <a:srcRect b="72279"/>
          <a:stretch/>
        </p:blipFill>
        <p:spPr>
          <a:xfrm rot="16200000" flipH="1">
            <a:off x="5572995" y="3522622"/>
            <a:ext cx="1834405" cy="175339"/>
          </a:xfrm>
          <a:prstGeom prst="rect">
            <a:avLst/>
          </a:prstGeom>
        </p:spPr>
      </p:pic>
      <p:pic>
        <p:nvPicPr>
          <p:cNvPr id="55" name="图片 54"/>
          <p:cNvPicPr>
            <a:picLocks noChangeAspect="1"/>
          </p:cNvPicPr>
          <p:nvPr/>
        </p:nvPicPr>
        <p:blipFill rotWithShape="1">
          <a:blip r:embed="rId4">
            <a:grayscl/>
            <a:extLst>
              <a:ext uri="{BEBA8EAE-BF5A-486C-A8C5-ECC9F3942E4B}">
                <a14:imgProps xmlns:a14="http://schemas.microsoft.com/office/drawing/2010/main">
                  <a14:imgLayer r:embed="rId3">
                    <a14:imgEffect>
                      <a14:colorTemperature colorTemp="2000"/>
                    </a14:imgEffect>
                    <a14:imgEffect>
                      <a14:saturation sat="300000"/>
                    </a14:imgEffect>
                  </a14:imgLayer>
                </a14:imgProps>
              </a:ext>
            </a:extLst>
          </a:blip>
          <a:srcRect b="72279"/>
          <a:stretch/>
        </p:blipFill>
        <p:spPr>
          <a:xfrm rot="5400000">
            <a:off x="4395040" y="3564639"/>
            <a:ext cx="1834404" cy="175339"/>
          </a:xfrm>
          <a:prstGeom prst="rect">
            <a:avLst/>
          </a:prstGeom>
        </p:spPr>
      </p:pic>
      <p:grpSp>
        <p:nvGrpSpPr>
          <p:cNvPr id="56" name="组合 55"/>
          <p:cNvGrpSpPr/>
          <p:nvPr/>
        </p:nvGrpSpPr>
        <p:grpSpPr>
          <a:xfrm>
            <a:off x="5507103" y="3212309"/>
            <a:ext cx="771270" cy="869905"/>
            <a:chOff x="8439634" y="3544648"/>
            <a:chExt cx="1611146" cy="1817848"/>
          </a:xfrm>
          <a:effectLst>
            <a:outerShdw blurRad="38100" dist="12700" dir="2700000" algn="tl" rotWithShape="0">
              <a:prstClr val="black">
                <a:alpha val="40000"/>
              </a:prstClr>
            </a:outerShdw>
          </a:effectLst>
        </p:grpSpPr>
        <p:sp>
          <p:nvSpPr>
            <p:cNvPr id="57"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8" name="Freeform 5"/>
            <p:cNvSpPr>
              <a:spLocks/>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5875">
              <a:noFill/>
            </a:ln>
            <a:effectLst>
              <a:innerShdw blurRad="38100" dist="25400" dir="8100000">
                <a:prstClr val="black">
                  <a:alpha val="50000"/>
                </a:prstClr>
              </a:inn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9" name="文本框 96"/>
            <p:cNvSpPr txBox="1"/>
            <p:nvPr/>
          </p:nvSpPr>
          <p:spPr>
            <a:xfrm>
              <a:off x="8763735" y="4096185"/>
              <a:ext cx="962938"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05</a:t>
              </a:r>
              <a:endParaRPr lang="zh-CN" altLang="en-US" sz="1800" dirty="0">
                <a:solidFill>
                  <a:prstClr val="white"/>
                </a:solidFill>
                <a:latin typeface="Impact" panose="020B0806030902050204" pitchFamily="34" charset="0"/>
              </a:endParaRPr>
            </a:p>
          </p:txBody>
        </p:sp>
      </p:grpSp>
      <p:sp>
        <p:nvSpPr>
          <p:cNvPr id="60" name="Freeform 975"/>
          <p:cNvSpPr>
            <a:spLocks noEditPoints="1"/>
          </p:cNvSpPr>
          <p:nvPr/>
        </p:nvSpPr>
        <p:spPr bwMode="auto">
          <a:xfrm>
            <a:off x="1698354" y="3055368"/>
            <a:ext cx="318836" cy="393607"/>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FFB850"/>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1" name="文本框 99"/>
          <p:cNvSpPr txBox="1"/>
          <p:nvPr/>
        </p:nvSpPr>
        <p:spPr>
          <a:xfrm>
            <a:off x="1290221" y="3488980"/>
            <a:ext cx="1333377" cy="276999"/>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Add a title here</a:t>
            </a:r>
          </a:p>
        </p:txBody>
      </p:sp>
      <p:sp>
        <p:nvSpPr>
          <p:cNvPr id="62" name="Freeform 987"/>
          <p:cNvSpPr>
            <a:spLocks noEditPoints="1"/>
          </p:cNvSpPr>
          <p:nvPr/>
        </p:nvSpPr>
        <p:spPr bwMode="auto">
          <a:xfrm>
            <a:off x="7083391" y="2940258"/>
            <a:ext cx="334793" cy="538339"/>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F6615B"/>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3" name="文本框 103"/>
          <p:cNvSpPr txBox="1"/>
          <p:nvPr/>
        </p:nvSpPr>
        <p:spPr>
          <a:xfrm>
            <a:off x="6669616" y="3474540"/>
            <a:ext cx="1593602" cy="276999"/>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Add a title here</a:t>
            </a:r>
          </a:p>
        </p:txBody>
      </p:sp>
      <p:sp>
        <p:nvSpPr>
          <p:cNvPr id="64" name="Freeform 983"/>
          <p:cNvSpPr>
            <a:spLocks noEditPoints="1"/>
          </p:cNvSpPr>
          <p:nvPr/>
        </p:nvSpPr>
        <p:spPr bwMode="auto">
          <a:xfrm>
            <a:off x="5650759" y="1431145"/>
            <a:ext cx="405616" cy="41601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663A77"/>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5" name="文本框 107"/>
          <p:cNvSpPr txBox="1"/>
          <p:nvPr/>
        </p:nvSpPr>
        <p:spPr>
          <a:xfrm>
            <a:off x="5308466" y="1837154"/>
            <a:ext cx="1370041" cy="276999"/>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Add a title here</a:t>
            </a:r>
          </a:p>
        </p:txBody>
      </p:sp>
      <p:sp>
        <p:nvSpPr>
          <p:cNvPr id="66" name="Freeform 979"/>
          <p:cNvSpPr>
            <a:spLocks noEditPoints="1"/>
          </p:cNvSpPr>
          <p:nvPr/>
        </p:nvSpPr>
        <p:spPr bwMode="auto">
          <a:xfrm>
            <a:off x="4294664" y="3069232"/>
            <a:ext cx="482217" cy="431066"/>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1ACBE"/>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7" name="文本框 111"/>
          <p:cNvSpPr txBox="1"/>
          <p:nvPr/>
        </p:nvSpPr>
        <p:spPr>
          <a:xfrm>
            <a:off x="3911011" y="3468887"/>
            <a:ext cx="1350548" cy="276999"/>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Add a title here</a:t>
            </a:r>
          </a:p>
        </p:txBody>
      </p:sp>
      <p:sp>
        <p:nvSpPr>
          <p:cNvPr id="68" name="文本框 115"/>
          <p:cNvSpPr txBox="1"/>
          <p:nvPr/>
        </p:nvSpPr>
        <p:spPr>
          <a:xfrm>
            <a:off x="2666056" y="1831623"/>
            <a:ext cx="1366655" cy="276999"/>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Add a title here</a:t>
            </a:r>
          </a:p>
        </p:txBody>
      </p:sp>
      <p:grpSp>
        <p:nvGrpSpPr>
          <p:cNvPr id="69" name="Group 32"/>
          <p:cNvGrpSpPr>
            <a:grpSpLocks noChangeAspect="1"/>
          </p:cNvGrpSpPr>
          <p:nvPr/>
        </p:nvGrpSpPr>
        <p:grpSpPr bwMode="auto">
          <a:xfrm>
            <a:off x="2947657" y="1512724"/>
            <a:ext cx="470565" cy="306301"/>
            <a:chOff x="3798" y="2129"/>
            <a:chExt cx="86" cy="56"/>
          </a:xfrm>
          <a:solidFill>
            <a:srgbClr val="00AF92"/>
          </a:solidFill>
          <a:effectLst/>
        </p:grpSpPr>
        <p:sp>
          <p:nvSpPr>
            <p:cNvPr id="70" name="Freeform 33"/>
            <p:cNvSpPr>
              <a:spLocks/>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1" name="Freeform 34"/>
            <p:cNvSpPr>
              <a:spLocks/>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2" name="Freeform 35"/>
            <p:cNvSpPr>
              <a:spLocks/>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3" name="Freeform 36"/>
            <p:cNvSpPr>
              <a:spLocks/>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4" name="Freeform 37"/>
            <p:cNvSpPr>
              <a:spLocks/>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5" name="Freeform 38"/>
            <p:cNvSpPr>
              <a:spLocks/>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6" name="Freeform 39"/>
            <p:cNvSpPr>
              <a:spLocks/>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7" name="Freeform 40"/>
            <p:cNvSpPr>
              <a:spLocks/>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8" name="Freeform 41"/>
            <p:cNvSpPr>
              <a:spLocks/>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9" name="Freeform 42"/>
            <p:cNvSpPr>
              <a:spLocks/>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0" name="Freeform 43"/>
            <p:cNvSpPr>
              <a:spLocks/>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1" name="Freeform 44"/>
            <p:cNvSpPr>
              <a:spLocks/>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2" name="Freeform 45"/>
            <p:cNvSpPr>
              <a:spLocks/>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3" name="Freeform 46"/>
            <p:cNvSpPr>
              <a:spLocks/>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84" name="等腰三角形 83"/>
          <p:cNvSpPr/>
          <p:nvPr/>
        </p:nvSpPr>
        <p:spPr>
          <a:xfrm flipV="1">
            <a:off x="1841443"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5" name="等腰三角形 84"/>
          <p:cNvSpPr/>
          <p:nvPr/>
        </p:nvSpPr>
        <p:spPr>
          <a:xfrm>
            <a:off x="3170858"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6" name="等腰三角形 85"/>
          <p:cNvSpPr/>
          <p:nvPr/>
        </p:nvSpPr>
        <p:spPr>
          <a:xfrm flipV="1">
            <a:off x="4500412"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7" name="等腰三角形 86"/>
          <p:cNvSpPr/>
          <p:nvPr/>
        </p:nvSpPr>
        <p:spPr>
          <a:xfrm>
            <a:off x="5838126"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8" name="等腰三角形 87"/>
          <p:cNvSpPr/>
          <p:nvPr/>
        </p:nvSpPr>
        <p:spPr>
          <a:xfrm flipV="1">
            <a:off x="7176457"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89" name="组合 88"/>
          <p:cNvGrpSpPr/>
          <p:nvPr/>
        </p:nvGrpSpPr>
        <p:grpSpPr>
          <a:xfrm>
            <a:off x="2571220" y="2917801"/>
            <a:ext cx="1333379" cy="1453949"/>
            <a:chOff x="1652575" y="1347071"/>
            <a:chExt cx="1777608" cy="1939047"/>
          </a:xfrm>
        </p:grpSpPr>
        <p:sp>
          <p:nvSpPr>
            <p:cNvPr id="90" name="矩形 89"/>
            <p:cNvSpPr/>
            <p:nvPr/>
          </p:nvSpPr>
          <p:spPr>
            <a:xfrm flipV="1">
              <a:off x="1652575" y="1347071"/>
              <a:ext cx="1777607"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1" name="矩形 90"/>
            <p:cNvSpPr/>
            <p:nvPr/>
          </p:nvSpPr>
          <p:spPr>
            <a:xfrm>
              <a:off x="1652575" y="3081222"/>
              <a:ext cx="1777608"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2" name="矩形 91"/>
            <p:cNvSpPr/>
            <p:nvPr/>
          </p:nvSpPr>
          <p:spPr>
            <a:xfrm>
              <a:off x="1652575" y="1504834"/>
              <a:ext cx="1777608"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3" name="矩形 92"/>
            <p:cNvSpPr/>
            <p:nvPr/>
          </p:nvSpPr>
          <p:spPr>
            <a:xfrm>
              <a:off x="1652575" y="2964832"/>
              <a:ext cx="1777608"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4" name="矩形 93"/>
            <p:cNvSpPr/>
            <p:nvPr/>
          </p:nvSpPr>
          <p:spPr>
            <a:xfrm flipV="1">
              <a:off x="1652575" y="1543950"/>
              <a:ext cx="1777608"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5" name="矩形 94"/>
            <p:cNvSpPr/>
            <p:nvPr/>
          </p:nvSpPr>
          <p:spPr>
            <a:xfrm>
              <a:off x="1652575" y="1652335"/>
              <a:ext cx="1775271" cy="1329794"/>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pic>
        <p:nvPicPr>
          <p:cNvPr id="96" name="图片 95"/>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66000"/>
                    </a14:imgEffect>
                  </a14:imgLayer>
                </a14:imgProps>
              </a:ext>
            </a:extLst>
          </a:blip>
          <a:srcRect b="72279"/>
          <a:stretch/>
        </p:blipFill>
        <p:spPr>
          <a:xfrm rot="16200000" flipH="1">
            <a:off x="2900755" y="3558274"/>
            <a:ext cx="1834405" cy="175339"/>
          </a:xfrm>
          <a:prstGeom prst="rect">
            <a:avLst/>
          </a:prstGeom>
        </p:spPr>
      </p:pic>
      <p:grpSp>
        <p:nvGrpSpPr>
          <p:cNvPr id="97" name="组合 96"/>
          <p:cNvGrpSpPr/>
          <p:nvPr/>
        </p:nvGrpSpPr>
        <p:grpSpPr>
          <a:xfrm>
            <a:off x="2850807" y="3212309"/>
            <a:ext cx="771270" cy="869905"/>
            <a:chOff x="8439634" y="3544648"/>
            <a:chExt cx="1611146" cy="1817848"/>
          </a:xfrm>
          <a:effectLst>
            <a:outerShdw blurRad="38100" dist="12700" dir="2700000" algn="tl" rotWithShape="0">
              <a:prstClr val="black">
                <a:alpha val="40000"/>
              </a:prstClr>
            </a:outerShdw>
          </a:effectLst>
        </p:grpSpPr>
        <p:sp>
          <p:nvSpPr>
            <p:cNvPr id="98" name="Freeform 5"/>
            <p:cNvSpPr>
              <a:spLocks/>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99" name="Freeform 5"/>
            <p:cNvSpPr>
              <a:spLocks/>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noFill/>
            </a:ln>
            <a:effectLst>
              <a:innerShdw blurRad="38100" dist="25400" dir="8100000">
                <a:prstClr val="black">
                  <a:alpha val="50000"/>
                </a:prstClr>
              </a:inn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0" name="文本框 92"/>
            <p:cNvSpPr txBox="1"/>
            <p:nvPr/>
          </p:nvSpPr>
          <p:spPr>
            <a:xfrm>
              <a:off x="8763735" y="4096185"/>
              <a:ext cx="962938"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04</a:t>
              </a:r>
              <a:endParaRPr lang="zh-CN" altLang="en-US" sz="1800" dirty="0">
                <a:solidFill>
                  <a:prstClr val="white"/>
                </a:solidFill>
                <a:latin typeface="Impact" panose="020B0806030902050204" pitchFamily="34" charset="0"/>
              </a:endParaRPr>
            </a:p>
          </p:txBody>
        </p:sp>
      </p:grpSp>
      <p:pic>
        <p:nvPicPr>
          <p:cNvPr id="101" name="图片 100"/>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66000"/>
                    </a14:imgEffect>
                  </a14:imgLayer>
                </a14:imgProps>
              </a:ext>
            </a:extLst>
          </a:blip>
          <a:srcRect b="72279"/>
          <a:stretch/>
        </p:blipFill>
        <p:spPr>
          <a:xfrm rot="5400000">
            <a:off x="1740455" y="3558274"/>
            <a:ext cx="1834405" cy="175339"/>
          </a:xfrm>
          <a:prstGeom prst="rect">
            <a:avLst/>
          </a:prstGeom>
        </p:spPr>
      </p:pic>
      <p:sp>
        <p:nvSpPr>
          <p:cNvPr id="102" name="文本框 113"/>
          <p:cNvSpPr txBox="1"/>
          <p:nvPr/>
        </p:nvSpPr>
        <p:spPr>
          <a:xfrm>
            <a:off x="1300240" y="3718651"/>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103" name="文本框 113"/>
          <p:cNvSpPr txBox="1"/>
          <p:nvPr/>
        </p:nvSpPr>
        <p:spPr>
          <a:xfrm>
            <a:off x="4023492" y="3718651"/>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104" name="文本框 113"/>
          <p:cNvSpPr txBox="1"/>
          <p:nvPr/>
        </p:nvSpPr>
        <p:spPr>
          <a:xfrm>
            <a:off x="6678507" y="3705614"/>
            <a:ext cx="1675929" cy="634597"/>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105" name="文本框 113"/>
          <p:cNvSpPr txBox="1"/>
          <p:nvPr/>
        </p:nvSpPr>
        <p:spPr>
          <a:xfrm>
            <a:off x="2671400" y="2078632"/>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106" name="文本框 113"/>
          <p:cNvSpPr txBox="1"/>
          <p:nvPr/>
        </p:nvSpPr>
        <p:spPr>
          <a:xfrm>
            <a:off x="5343640" y="2061167"/>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Tree>
    <p:extLst>
      <p:ext uri="{BB962C8B-B14F-4D97-AF65-F5344CB8AC3E}">
        <p14:creationId xmlns:p14="http://schemas.microsoft.com/office/powerpoint/2010/main" val="443903321"/>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wipe(up)">
                                      <p:cBhvr>
                                        <p:cTn id="15" dur="500"/>
                                        <p:tgtEl>
                                          <p:spTgt spid="10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wipe(down)">
                                      <p:cBhvr>
                                        <p:cTn id="19" dur="500"/>
                                        <p:tgtEl>
                                          <p:spTgt spid="9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up)">
                                      <p:cBhvr>
                                        <p:cTn id="31" dur="500"/>
                                        <p:tgtEl>
                                          <p:spTgt spid="5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down)">
                                      <p:cBhvr>
                                        <p:cTn id="35" dur="500"/>
                                        <p:tgtEl>
                                          <p:spTgt spid="5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par>
                          <p:cTn id="44" fill="hold">
                            <p:stCondLst>
                              <p:cond delay="5000"/>
                            </p:stCondLst>
                            <p:childTnLst>
                              <p:par>
                                <p:cTn id="45" presetID="16" presetClass="entr" presetSubtype="2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par>
                                <p:cTn id="54" presetID="16" presetClass="entr" presetSubtype="21" fill="hold" nodeType="with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barn(inVertical)">
                                      <p:cBhvr>
                                        <p:cTn id="56" dur="500"/>
                                        <p:tgtEl>
                                          <p:spTgt spid="89"/>
                                        </p:tgtEl>
                                      </p:cBhvr>
                                    </p:animEffect>
                                  </p:childTnLst>
                                </p:cTn>
                              </p:par>
                              <p:par>
                                <p:cTn id="57" presetID="16" presetClass="entr" presetSubtype="21"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barn(inVertical)">
                                      <p:cBhvr>
                                        <p:cTn id="59" dur="500"/>
                                        <p:tgtEl>
                                          <p:spTgt spid="47"/>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fade">
                                      <p:cBhvr>
                                        <p:cTn id="66" dur="5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500"/>
                                        <p:tgtEl>
                                          <p:spTgt spid="8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500"/>
                                        <p:tgtEl>
                                          <p:spTgt spid="8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500"/>
                                        <p:tgtEl>
                                          <p:spTgt spid="88"/>
                                        </p:tgtEl>
                                      </p:cBhvr>
                                    </p:animEffect>
                                  </p:childTnLst>
                                </p:cTn>
                              </p:par>
                            </p:childTnLst>
                          </p:cTn>
                        </p:par>
                        <p:par>
                          <p:cTn id="76" fill="hold">
                            <p:stCondLst>
                              <p:cond delay="6000"/>
                            </p:stCondLst>
                            <p:childTnLst>
                              <p:par>
                                <p:cTn id="77" presetID="31" presetClass="entr" presetSubtype="0"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ppt_w</p:attrName>
                                        </p:attrNameLst>
                                      </p:cBhvr>
                                      <p:tavLst>
                                        <p:tav tm="0">
                                          <p:val>
                                            <p:fltVal val="0"/>
                                          </p:val>
                                        </p:tav>
                                        <p:tav tm="100000">
                                          <p:val>
                                            <p:strVal val="#ppt_w"/>
                                          </p:val>
                                        </p:tav>
                                      </p:tavLst>
                                    </p:anim>
                                    <p:anim calcmode="lin" valueType="num">
                                      <p:cBhvr>
                                        <p:cTn id="80" dur="500" fill="hold"/>
                                        <p:tgtEl>
                                          <p:spTgt spid="26"/>
                                        </p:tgtEl>
                                        <p:attrNameLst>
                                          <p:attrName>ppt_h</p:attrName>
                                        </p:attrNameLst>
                                      </p:cBhvr>
                                      <p:tavLst>
                                        <p:tav tm="0">
                                          <p:val>
                                            <p:fltVal val="0"/>
                                          </p:val>
                                        </p:tav>
                                        <p:tav tm="100000">
                                          <p:val>
                                            <p:strVal val="#ppt_h"/>
                                          </p:val>
                                        </p:tav>
                                      </p:tavLst>
                                    </p:anim>
                                    <p:anim calcmode="lin" valueType="num">
                                      <p:cBhvr>
                                        <p:cTn id="81" dur="500" fill="hold"/>
                                        <p:tgtEl>
                                          <p:spTgt spid="26"/>
                                        </p:tgtEl>
                                        <p:attrNameLst>
                                          <p:attrName>style.rotation</p:attrName>
                                        </p:attrNameLst>
                                      </p:cBhvr>
                                      <p:tavLst>
                                        <p:tav tm="0">
                                          <p:val>
                                            <p:fltVal val="90"/>
                                          </p:val>
                                        </p:tav>
                                        <p:tav tm="100000">
                                          <p:val>
                                            <p:fltVal val="0"/>
                                          </p:val>
                                        </p:tav>
                                      </p:tavLst>
                                    </p:anim>
                                    <p:animEffect transition="in" filter="fade">
                                      <p:cBhvr>
                                        <p:cTn id="82" dur="500"/>
                                        <p:tgtEl>
                                          <p:spTgt spid="26"/>
                                        </p:tgtEl>
                                      </p:cBhvr>
                                    </p:animEffect>
                                  </p:childTnLst>
                                </p:cTn>
                              </p:par>
                              <p:par>
                                <p:cTn id="83" presetID="31"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500" fill="hold"/>
                                        <p:tgtEl>
                                          <p:spTgt spid="39"/>
                                        </p:tgtEl>
                                        <p:attrNameLst>
                                          <p:attrName>ppt_w</p:attrName>
                                        </p:attrNameLst>
                                      </p:cBhvr>
                                      <p:tavLst>
                                        <p:tav tm="0">
                                          <p:val>
                                            <p:fltVal val="0"/>
                                          </p:val>
                                        </p:tav>
                                        <p:tav tm="100000">
                                          <p:val>
                                            <p:strVal val="#ppt_w"/>
                                          </p:val>
                                        </p:tav>
                                      </p:tavLst>
                                    </p:anim>
                                    <p:anim calcmode="lin" valueType="num">
                                      <p:cBhvr>
                                        <p:cTn id="86" dur="500" fill="hold"/>
                                        <p:tgtEl>
                                          <p:spTgt spid="39"/>
                                        </p:tgtEl>
                                        <p:attrNameLst>
                                          <p:attrName>ppt_h</p:attrName>
                                        </p:attrNameLst>
                                      </p:cBhvr>
                                      <p:tavLst>
                                        <p:tav tm="0">
                                          <p:val>
                                            <p:fltVal val="0"/>
                                          </p:val>
                                        </p:tav>
                                        <p:tav tm="100000">
                                          <p:val>
                                            <p:strVal val="#ppt_h"/>
                                          </p:val>
                                        </p:tav>
                                      </p:tavLst>
                                    </p:anim>
                                    <p:anim calcmode="lin" valueType="num">
                                      <p:cBhvr>
                                        <p:cTn id="87" dur="500" fill="hold"/>
                                        <p:tgtEl>
                                          <p:spTgt spid="39"/>
                                        </p:tgtEl>
                                        <p:attrNameLst>
                                          <p:attrName>style.rotation</p:attrName>
                                        </p:attrNameLst>
                                      </p:cBhvr>
                                      <p:tavLst>
                                        <p:tav tm="0">
                                          <p:val>
                                            <p:fltVal val="90"/>
                                          </p:val>
                                        </p:tav>
                                        <p:tav tm="100000">
                                          <p:val>
                                            <p:fltVal val="0"/>
                                          </p:val>
                                        </p:tav>
                                      </p:tavLst>
                                    </p:anim>
                                    <p:animEffect transition="in" filter="fade">
                                      <p:cBhvr>
                                        <p:cTn id="88" dur="500"/>
                                        <p:tgtEl>
                                          <p:spTgt spid="39"/>
                                        </p:tgtEl>
                                      </p:cBhvr>
                                    </p:animEffect>
                                  </p:childTnLst>
                                </p:cTn>
                              </p:par>
                              <p:par>
                                <p:cTn id="89" presetID="31" presetClass="entr" presetSubtype="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 calcmode="lin" valueType="num">
                                      <p:cBhvr>
                                        <p:cTn id="93" dur="500" fill="hold"/>
                                        <p:tgtEl>
                                          <p:spTgt spid="43"/>
                                        </p:tgtEl>
                                        <p:attrNameLst>
                                          <p:attrName>style.rotation</p:attrName>
                                        </p:attrNameLst>
                                      </p:cBhvr>
                                      <p:tavLst>
                                        <p:tav tm="0">
                                          <p:val>
                                            <p:fltVal val="90"/>
                                          </p:val>
                                        </p:tav>
                                        <p:tav tm="100000">
                                          <p:val>
                                            <p:fltVal val="0"/>
                                          </p:val>
                                        </p:tav>
                                      </p:tavLst>
                                    </p:anim>
                                    <p:animEffect transition="in" filter="fade">
                                      <p:cBhvr>
                                        <p:cTn id="94" dur="500"/>
                                        <p:tgtEl>
                                          <p:spTgt spid="43"/>
                                        </p:tgtEl>
                                      </p:cBhvr>
                                    </p:animEffect>
                                  </p:childTnLst>
                                </p:cTn>
                              </p:par>
                              <p:par>
                                <p:cTn id="95" presetID="31" presetClass="entr" presetSubtype="0" fill="hold" nodeType="withEffect">
                                  <p:stCondLst>
                                    <p:cond delay="0"/>
                                  </p:stCondLst>
                                  <p:childTnLst>
                                    <p:set>
                                      <p:cBhvr>
                                        <p:cTn id="96" dur="1" fill="hold">
                                          <p:stCondLst>
                                            <p:cond delay="0"/>
                                          </p:stCondLst>
                                        </p:cTn>
                                        <p:tgtEl>
                                          <p:spTgt spid="97"/>
                                        </p:tgtEl>
                                        <p:attrNameLst>
                                          <p:attrName>style.visibility</p:attrName>
                                        </p:attrNameLst>
                                      </p:cBhvr>
                                      <p:to>
                                        <p:strVal val="visible"/>
                                      </p:to>
                                    </p:set>
                                    <p:anim calcmode="lin" valueType="num">
                                      <p:cBhvr>
                                        <p:cTn id="97" dur="500" fill="hold"/>
                                        <p:tgtEl>
                                          <p:spTgt spid="97"/>
                                        </p:tgtEl>
                                        <p:attrNameLst>
                                          <p:attrName>ppt_w</p:attrName>
                                        </p:attrNameLst>
                                      </p:cBhvr>
                                      <p:tavLst>
                                        <p:tav tm="0">
                                          <p:val>
                                            <p:fltVal val="0"/>
                                          </p:val>
                                        </p:tav>
                                        <p:tav tm="100000">
                                          <p:val>
                                            <p:strVal val="#ppt_w"/>
                                          </p:val>
                                        </p:tav>
                                      </p:tavLst>
                                    </p:anim>
                                    <p:anim calcmode="lin" valueType="num">
                                      <p:cBhvr>
                                        <p:cTn id="98" dur="500" fill="hold"/>
                                        <p:tgtEl>
                                          <p:spTgt spid="97"/>
                                        </p:tgtEl>
                                        <p:attrNameLst>
                                          <p:attrName>ppt_h</p:attrName>
                                        </p:attrNameLst>
                                      </p:cBhvr>
                                      <p:tavLst>
                                        <p:tav tm="0">
                                          <p:val>
                                            <p:fltVal val="0"/>
                                          </p:val>
                                        </p:tav>
                                        <p:tav tm="100000">
                                          <p:val>
                                            <p:strVal val="#ppt_h"/>
                                          </p:val>
                                        </p:tav>
                                      </p:tavLst>
                                    </p:anim>
                                    <p:anim calcmode="lin" valueType="num">
                                      <p:cBhvr>
                                        <p:cTn id="99" dur="500" fill="hold"/>
                                        <p:tgtEl>
                                          <p:spTgt spid="97"/>
                                        </p:tgtEl>
                                        <p:attrNameLst>
                                          <p:attrName>style.rotation</p:attrName>
                                        </p:attrNameLst>
                                      </p:cBhvr>
                                      <p:tavLst>
                                        <p:tav tm="0">
                                          <p:val>
                                            <p:fltVal val="90"/>
                                          </p:val>
                                        </p:tav>
                                        <p:tav tm="100000">
                                          <p:val>
                                            <p:fltVal val="0"/>
                                          </p:val>
                                        </p:tav>
                                      </p:tavLst>
                                    </p:anim>
                                    <p:animEffect transition="in" filter="fade">
                                      <p:cBhvr>
                                        <p:cTn id="100" dur="500"/>
                                        <p:tgtEl>
                                          <p:spTgt spid="97"/>
                                        </p:tgtEl>
                                      </p:cBhvr>
                                    </p:animEffect>
                                  </p:childTnLst>
                                </p:cTn>
                              </p:par>
                              <p:par>
                                <p:cTn id="101" presetID="31" presetClass="entr" presetSubtype="0" fill="hold" nodeType="with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p:cTn id="103" dur="500" fill="hold"/>
                                        <p:tgtEl>
                                          <p:spTgt spid="56"/>
                                        </p:tgtEl>
                                        <p:attrNameLst>
                                          <p:attrName>ppt_w</p:attrName>
                                        </p:attrNameLst>
                                      </p:cBhvr>
                                      <p:tavLst>
                                        <p:tav tm="0">
                                          <p:val>
                                            <p:fltVal val="0"/>
                                          </p:val>
                                        </p:tav>
                                        <p:tav tm="100000">
                                          <p:val>
                                            <p:strVal val="#ppt_w"/>
                                          </p:val>
                                        </p:tav>
                                      </p:tavLst>
                                    </p:anim>
                                    <p:anim calcmode="lin" valueType="num">
                                      <p:cBhvr>
                                        <p:cTn id="104" dur="500" fill="hold"/>
                                        <p:tgtEl>
                                          <p:spTgt spid="56"/>
                                        </p:tgtEl>
                                        <p:attrNameLst>
                                          <p:attrName>ppt_h</p:attrName>
                                        </p:attrNameLst>
                                      </p:cBhvr>
                                      <p:tavLst>
                                        <p:tav tm="0">
                                          <p:val>
                                            <p:fltVal val="0"/>
                                          </p:val>
                                        </p:tav>
                                        <p:tav tm="100000">
                                          <p:val>
                                            <p:strVal val="#ppt_h"/>
                                          </p:val>
                                        </p:tav>
                                      </p:tavLst>
                                    </p:anim>
                                    <p:anim calcmode="lin" valueType="num">
                                      <p:cBhvr>
                                        <p:cTn id="105" dur="500" fill="hold"/>
                                        <p:tgtEl>
                                          <p:spTgt spid="56"/>
                                        </p:tgtEl>
                                        <p:attrNameLst>
                                          <p:attrName>style.rotation</p:attrName>
                                        </p:attrNameLst>
                                      </p:cBhvr>
                                      <p:tavLst>
                                        <p:tav tm="0">
                                          <p:val>
                                            <p:fltVal val="90"/>
                                          </p:val>
                                        </p:tav>
                                        <p:tav tm="100000">
                                          <p:val>
                                            <p:fltVal val="0"/>
                                          </p:val>
                                        </p:tav>
                                      </p:tavLst>
                                    </p:anim>
                                    <p:animEffect transition="in" filter="fade">
                                      <p:cBhvr>
                                        <p:cTn id="106" dur="500"/>
                                        <p:tgtEl>
                                          <p:spTgt spid="56"/>
                                        </p:tgtEl>
                                      </p:cBhvr>
                                    </p:animEffect>
                                  </p:childTnLst>
                                </p:cTn>
                              </p:par>
                            </p:childTnLst>
                          </p:cTn>
                        </p:par>
                        <p:par>
                          <p:cTn id="107" fill="hold">
                            <p:stCondLst>
                              <p:cond delay="6500"/>
                            </p:stCondLst>
                            <p:childTnLst>
                              <p:par>
                                <p:cTn id="108" presetID="53" presetClass="entr" presetSubtype="16"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 calcmode="lin" valueType="num">
                                      <p:cBhvr>
                                        <p:cTn id="110" dur="500" fill="hold"/>
                                        <p:tgtEl>
                                          <p:spTgt spid="60"/>
                                        </p:tgtEl>
                                        <p:attrNameLst>
                                          <p:attrName>ppt_w</p:attrName>
                                        </p:attrNameLst>
                                      </p:cBhvr>
                                      <p:tavLst>
                                        <p:tav tm="0">
                                          <p:val>
                                            <p:fltVal val="0"/>
                                          </p:val>
                                        </p:tav>
                                        <p:tav tm="100000">
                                          <p:val>
                                            <p:strVal val="#ppt_w"/>
                                          </p:val>
                                        </p:tav>
                                      </p:tavLst>
                                    </p:anim>
                                    <p:anim calcmode="lin" valueType="num">
                                      <p:cBhvr>
                                        <p:cTn id="111" dur="500" fill="hold"/>
                                        <p:tgtEl>
                                          <p:spTgt spid="60"/>
                                        </p:tgtEl>
                                        <p:attrNameLst>
                                          <p:attrName>ppt_h</p:attrName>
                                        </p:attrNameLst>
                                      </p:cBhvr>
                                      <p:tavLst>
                                        <p:tav tm="0">
                                          <p:val>
                                            <p:fltVal val="0"/>
                                          </p:val>
                                        </p:tav>
                                        <p:tav tm="100000">
                                          <p:val>
                                            <p:strVal val="#ppt_h"/>
                                          </p:val>
                                        </p:tav>
                                      </p:tavLst>
                                    </p:anim>
                                    <p:animEffect transition="in" filter="fade">
                                      <p:cBhvr>
                                        <p:cTn id="112" dur="500"/>
                                        <p:tgtEl>
                                          <p:spTgt spid="60"/>
                                        </p:tgtEl>
                                      </p:cBhvr>
                                    </p:animEffect>
                                  </p:childTnLst>
                                </p:cTn>
                              </p:par>
                              <p:par>
                                <p:cTn id="113" presetID="53" presetClass="entr" presetSubtype="16" fill="hold" nodeType="with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500" fill="hold"/>
                                        <p:tgtEl>
                                          <p:spTgt spid="66"/>
                                        </p:tgtEl>
                                        <p:attrNameLst>
                                          <p:attrName>ppt_w</p:attrName>
                                        </p:attrNameLst>
                                      </p:cBhvr>
                                      <p:tavLst>
                                        <p:tav tm="0">
                                          <p:val>
                                            <p:fltVal val="0"/>
                                          </p:val>
                                        </p:tav>
                                        <p:tav tm="100000">
                                          <p:val>
                                            <p:strVal val="#ppt_w"/>
                                          </p:val>
                                        </p:tav>
                                      </p:tavLst>
                                    </p:anim>
                                    <p:anim calcmode="lin" valueType="num">
                                      <p:cBhvr>
                                        <p:cTn id="121" dur="500" fill="hold"/>
                                        <p:tgtEl>
                                          <p:spTgt spid="66"/>
                                        </p:tgtEl>
                                        <p:attrNameLst>
                                          <p:attrName>ppt_h</p:attrName>
                                        </p:attrNameLst>
                                      </p:cBhvr>
                                      <p:tavLst>
                                        <p:tav tm="0">
                                          <p:val>
                                            <p:fltVal val="0"/>
                                          </p:val>
                                        </p:tav>
                                        <p:tav tm="100000">
                                          <p:val>
                                            <p:strVal val="#ppt_h"/>
                                          </p:val>
                                        </p:tav>
                                      </p:tavLst>
                                    </p:anim>
                                    <p:animEffect transition="in" filter="fade">
                                      <p:cBhvr>
                                        <p:cTn id="122" dur="500"/>
                                        <p:tgtEl>
                                          <p:spTgt spid="66"/>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4"/>
                                        </p:tgtEl>
                                        <p:attrNameLst>
                                          <p:attrName>style.visibility</p:attrName>
                                        </p:attrNameLst>
                                      </p:cBhvr>
                                      <p:to>
                                        <p:strVal val="visible"/>
                                      </p:to>
                                    </p:set>
                                    <p:anim calcmode="lin" valueType="num">
                                      <p:cBhvr>
                                        <p:cTn id="125" dur="500" fill="hold"/>
                                        <p:tgtEl>
                                          <p:spTgt spid="64"/>
                                        </p:tgtEl>
                                        <p:attrNameLst>
                                          <p:attrName>ppt_w</p:attrName>
                                        </p:attrNameLst>
                                      </p:cBhvr>
                                      <p:tavLst>
                                        <p:tav tm="0">
                                          <p:val>
                                            <p:fltVal val="0"/>
                                          </p:val>
                                        </p:tav>
                                        <p:tav tm="100000">
                                          <p:val>
                                            <p:strVal val="#ppt_w"/>
                                          </p:val>
                                        </p:tav>
                                      </p:tavLst>
                                    </p:anim>
                                    <p:anim calcmode="lin" valueType="num">
                                      <p:cBhvr>
                                        <p:cTn id="126" dur="500" fill="hold"/>
                                        <p:tgtEl>
                                          <p:spTgt spid="64"/>
                                        </p:tgtEl>
                                        <p:attrNameLst>
                                          <p:attrName>ppt_h</p:attrName>
                                        </p:attrNameLst>
                                      </p:cBhvr>
                                      <p:tavLst>
                                        <p:tav tm="0">
                                          <p:val>
                                            <p:fltVal val="0"/>
                                          </p:val>
                                        </p:tav>
                                        <p:tav tm="100000">
                                          <p:val>
                                            <p:strVal val="#ppt_h"/>
                                          </p:val>
                                        </p:tav>
                                      </p:tavLst>
                                    </p:anim>
                                    <p:animEffect transition="in" filter="fade">
                                      <p:cBhvr>
                                        <p:cTn id="127" dur="500"/>
                                        <p:tgtEl>
                                          <p:spTgt spid="64"/>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62"/>
                                        </p:tgtEl>
                                        <p:attrNameLst>
                                          <p:attrName>style.visibility</p:attrName>
                                        </p:attrNameLst>
                                      </p:cBhvr>
                                      <p:to>
                                        <p:strVal val="visible"/>
                                      </p:to>
                                    </p:set>
                                    <p:anim calcmode="lin" valueType="num">
                                      <p:cBhvr>
                                        <p:cTn id="130" dur="500" fill="hold"/>
                                        <p:tgtEl>
                                          <p:spTgt spid="62"/>
                                        </p:tgtEl>
                                        <p:attrNameLst>
                                          <p:attrName>ppt_w</p:attrName>
                                        </p:attrNameLst>
                                      </p:cBhvr>
                                      <p:tavLst>
                                        <p:tav tm="0">
                                          <p:val>
                                            <p:fltVal val="0"/>
                                          </p:val>
                                        </p:tav>
                                        <p:tav tm="100000">
                                          <p:val>
                                            <p:strVal val="#ppt_w"/>
                                          </p:val>
                                        </p:tav>
                                      </p:tavLst>
                                    </p:anim>
                                    <p:anim calcmode="lin" valueType="num">
                                      <p:cBhvr>
                                        <p:cTn id="131" dur="500" fill="hold"/>
                                        <p:tgtEl>
                                          <p:spTgt spid="62"/>
                                        </p:tgtEl>
                                        <p:attrNameLst>
                                          <p:attrName>ppt_h</p:attrName>
                                        </p:attrNameLst>
                                      </p:cBhvr>
                                      <p:tavLst>
                                        <p:tav tm="0">
                                          <p:val>
                                            <p:fltVal val="0"/>
                                          </p:val>
                                        </p:tav>
                                        <p:tav tm="100000">
                                          <p:val>
                                            <p:strVal val="#ppt_h"/>
                                          </p:val>
                                        </p:tav>
                                      </p:tavLst>
                                    </p:anim>
                                    <p:animEffect transition="in" filter="fade">
                                      <p:cBhvr>
                                        <p:cTn id="132" dur="500"/>
                                        <p:tgtEl>
                                          <p:spTgt spid="62"/>
                                        </p:tgtEl>
                                      </p:cBhvr>
                                    </p:animEffect>
                                  </p:childTnLst>
                                </p:cTn>
                              </p:par>
                            </p:childTnLst>
                          </p:cTn>
                        </p:par>
                        <p:par>
                          <p:cTn id="133" fill="hold">
                            <p:stCondLst>
                              <p:cond delay="7000"/>
                            </p:stCondLst>
                            <p:childTnLst>
                              <p:par>
                                <p:cTn id="134" presetID="14" presetClass="entr" presetSubtype="5"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randombar(vertical)">
                                      <p:cBhvr>
                                        <p:cTn id="136" dur="500"/>
                                        <p:tgtEl>
                                          <p:spTgt spid="68"/>
                                        </p:tgtEl>
                                      </p:cBhvr>
                                    </p:animEffect>
                                  </p:childTnLst>
                                </p:cTn>
                              </p:par>
                              <p:par>
                                <p:cTn id="137" presetID="14" presetClass="entr" presetSubtype="5" fill="hold" grpId="0" nodeType="withEffect">
                                  <p:stCondLst>
                                    <p:cond delay="0"/>
                                  </p:stCondLst>
                                  <p:childTnLst>
                                    <p:set>
                                      <p:cBhvr>
                                        <p:cTn id="138" dur="1" fill="hold">
                                          <p:stCondLst>
                                            <p:cond delay="0"/>
                                          </p:stCondLst>
                                        </p:cTn>
                                        <p:tgtEl>
                                          <p:spTgt spid="105"/>
                                        </p:tgtEl>
                                        <p:attrNameLst>
                                          <p:attrName>style.visibility</p:attrName>
                                        </p:attrNameLst>
                                      </p:cBhvr>
                                      <p:to>
                                        <p:strVal val="visible"/>
                                      </p:to>
                                    </p:set>
                                    <p:animEffect transition="in" filter="randombar(vertical)">
                                      <p:cBhvr>
                                        <p:cTn id="139" dur="500"/>
                                        <p:tgtEl>
                                          <p:spTgt spid="105"/>
                                        </p:tgtEl>
                                      </p:cBhvr>
                                    </p:animEffect>
                                  </p:childTnLst>
                                </p:cTn>
                              </p:par>
                              <p:par>
                                <p:cTn id="140" presetID="14" presetClass="entr" presetSubtype="5" fill="hold" grpId="0" nodeType="withEffect">
                                  <p:stCondLst>
                                    <p:cond delay="0"/>
                                  </p:stCondLst>
                                  <p:childTnLst>
                                    <p:set>
                                      <p:cBhvr>
                                        <p:cTn id="141" dur="1" fill="hold">
                                          <p:stCondLst>
                                            <p:cond delay="0"/>
                                          </p:stCondLst>
                                        </p:cTn>
                                        <p:tgtEl>
                                          <p:spTgt spid="65"/>
                                        </p:tgtEl>
                                        <p:attrNameLst>
                                          <p:attrName>style.visibility</p:attrName>
                                        </p:attrNameLst>
                                      </p:cBhvr>
                                      <p:to>
                                        <p:strVal val="visible"/>
                                      </p:to>
                                    </p:set>
                                    <p:animEffect transition="in" filter="randombar(vertical)">
                                      <p:cBhvr>
                                        <p:cTn id="142" dur="500"/>
                                        <p:tgtEl>
                                          <p:spTgt spid="65"/>
                                        </p:tgtEl>
                                      </p:cBhvr>
                                    </p:animEffect>
                                  </p:childTnLst>
                                </p:cTn>
                              </p:par>
                              <p:par>
                                <p:cTn id="143" presetID="14" presetClass="entr" presetSubtype="5" fill="hold" grpId="0" nodeType="withEffect">
                                  <p:stCondLst>
                                    <p:cond delay="0"/>
                                  </p:stCondLst>
                                  <p:childTnLst>
                                    <p:set>
                                      <p:cBhvr>
                                        <p:cTn id="144" dur="1" fill="hold">
                                          <p:stCondLst>
                                            <p:cond delay="0"/>
                                          </p:stCondLst>
                                        </p:cTn>
                                        <p:tgtEl>
                                          <p:spTgt spid="106"/>
                                        </p:tgtEl>
                                        <p:attrNameLst>
                                          <p:attrName>style.visibility</p:attrName>
                                        </p:attrNameLst>
                                      </p:cBhvr>
                                      <p:to>
                                        <p:strVal val="visible"/>
                                      </p:to>
                                    </p:set>
                                    <p:animEffect transition="in" filter="randombar(vertical)">
                                      <p:cBhvr>
                                        <p:cTn id="145" dur="500"/>
                                        <p:tgtEl>
                                          <p:spTgt spid="106"/>
                                        </p:tgtEl>
                                      </p:cBhvr>
                                    </p:animEffect>
                                  </p:childTnLst>
                                </p:cTn>
                              </p:par>
                              <p:par>
                                <p:cTn id="146" presetID="14" presetClass="entr" presetSubtype="5" fill="hold" grpId="0" nodeType="withEffect">
                                  <p:stCondLst>
                                    <p:cond delay="0"/>
                                  </p:stCondLst>
                                  <p:childTnLst>
                                    <p:set>
                                      <p:cBhvr>
                                        <p:cTn id="147" dur="1" fill="hold">
                                          <p:stCondLst>
                                            <p:cond delay="0"/>
                                          </p:stCondLst>
                                        </p:cTn>
                                        <p:tgtEl>
                                          <p:spTgt spid="67"/>
                                        </p:tgtEl>
                                        <p:attrNameLst>
                                          <p:attrName>style.visibility</p:attrName>
                                        </p:attrNameLst>
                                      </p:cBhvr>
                                      <p:to>
                                        <p:strVal val="visible"/>
                                      </p:to>
                                    </p:set>
                                    <p:animEffect transition="in" filter="randombar(vertical)">
                                      <p:cBhvr>
                                        <p:cTn id="148" dur="500"/>
                                        <p:tgtEl>
                                          <p:spTgt spid="67"/>
                                        </p:tgtEl>
                                      </p:cBhvr>
                                    </p:animEffect>
                                  </p:childTnLst>
                                </p:cTn>
                              </p:par>
                              <p:par>
                                <p:cTn id="149" presetID="14" presetClass="entr" presetSubtype="5" fill="hold" grpId="0" nodeType="withEffect">
                                  <p:stCondLst>
                                    <p:cond delay="0"/>
                                  </p:stCondLst>
                                  <p:childTnLst>
                                    <p:set>
                                      <p:cBhvr>
                                        <p:cTn id="150" dur="1" fill="hold">
                                          <p:stCondLst>
                                            <p:cond delay="0"/>
                                          </p:stCondLst>
                                        </p:cTn>
                                        <p:tgtEl>
                                          <p:spTgt spid="103"/>
                                        </p:tgtEl>
                                        <p:attrNameLst>
                                          <p:attrName>style.visibility</p:attrName>
                                        </p:attrNameLst>
                                      </p:cBhvr>
                                      <p:to>
                                        <p:strVal val="visible"/>
                                      </p:to>
                                    </p:set>
                                    <p:animEffect transition="in" filter="randombar(vertical)">
                                      <p:cBhvr>
                                        <p:cTn id="151" dur="500"/>
                                        <p:tgtEl>
                                          <p:spTgt spid="103"/>
                                        </p:tgtEl>
                                      </p:cBhvr>
                                    </p:animEffect>
                                  </p:childTnLst>
                                </p:cTn>
                              </p:par>
                              <p:par>
                                <p:cTn id="152" presetID="14" presetClass="entr" presetSubtype="5" fill="hold" grpId="0" nodeType="withEffect">
                                  <p:stCondLst>
                                    <p:cond delay="0"/>
                                  </p:stCondLst>
                                  <p:childTnLst>
                                    <p:set>
                                      <p:cBhvr>
                                        <p:cTn id="153" dur="1" fill="hold">
                                          <p:stCondLst>
                                            <p:cond delay="0"/>
                                          </p:stCondLst>
                                        </p:cTn>
                                        <p:tgtEl>
                                          <p:spTgt spid="61"/>
                                        </p:tgtEl>
                                        <p:attrNameLst>
                                          <p:attrName>style.visibility</p:attrName>
                                        </p:attrNameLst>
                                      </p:cBhvr>
                                      <p:to>
                                        <p:strVal val="visible"/>
                                      </p:to>
                                    </p:set>
                                    <p:animEffect transition="in" filter="randombar(vertical)">
                                      <p:cBhvr>
                                        <p:cTn id="154" dur="500"/>
                                        <p:tgtEl>
                                          <p:spTgt spid="61"/>
                                        </p:tgtEl>
                                      </p:cBhvr>
                                    </p:animEffect>
                                  </p:childTnLst>
                                </p:cTn>
                              </p:par>
                              <p:par>
                                <p:cTn id="155" presetID="14" presetClass="entr" presetSubtype="5" fill="hold" grpId="0" nodeType="withEffect">
                                  <p:stCondLst>
                                    <p:cond delay="0"/>
                                  </p:stCondLst>
                                  <p:childTnLst>
                                    <p:set>
                                      <p:cBhvr>
                                        <p:cTn id="156" dur="1" fill="hold">
                                          <p:stCondLst>
                                            <p:cond delay="0"/>
                                          </p:stCondLst>
                                        </p:cTn>
                                        <p:tgtEl>
                                          <p:spTgt spid="102"/>
                                        </p:tgtEl>
                                        <p:attrNameLst>
                                          <p:attrName>style.visibility</p:attrName>
                                        </p:attrNameLst>
                                      </p:cBhvr>
                                      <p:to>
                                        <p:strVal val="visible"/>
                                      </p:to>
                                    </p:set>
                                    <p:animEffect transition="in" filter="randombar(vertical)">
                                      <p:cBhvr>
                                        <p:cTn id="157" dur="500"/>
                                        <p:tgtEl>
                                          <p:spTgt spid="102"/>
                                        </p:tgtEl>
                                      </p:cBhvr>
                                    </p:animEffect>
                                  </p:childTnLst>
                                </p:cTn>
                              </p:par>
                              <p:par>
                                <p:cTn id="158" presetID="14" presetClass="entr" presetSubtype="5" fill="hold" grpId="0" nodeType="withEffect">
                                  <p:stCondLst>
                                    <p:cond delay="0"/>
                                  </p:stCondLst>
                                  <p:childTnLst>
                                    <p:set>
                                      <p:cBhvr>
                                        <p:cTn id="159" dur="1" fill="hold">
                                          <p:stCondLst>
                                            <p:cond delay="0"/>
                                          </p:stCondLst>
                                        </p:cTn>
                                        <p:tgtEl>
                                          <p:spTgt spid="63"/>
                                        </p:tgtEl>
                                        <p:attrNameLst>
                                          <p:attrName>style.visibility</p:attrName>
                                        </p:attrNameLst>
                                      </p:cBhvr>
                                      <p:to>
                                        <p:strVal val="visible"/>
                                      </p:to>
                                    </p:set>
                                    <p:animEffect transition="in" filter="randombar(vertical)">
                                      <p:cBhvr>
                                        <p:cTn id="160" dur="500"/>
                                        <p:tgtEl>
                                          <p:spTgt spid="63"/>
                                        </p:tgtEl>
                                      </p:cBhvr>
                                    </p:animEffect>
                                  </p:childTnLst>
                                </p:cTn>
                              </p:par>
                              <p:par>
                                <p:cTn id="161" presetID="14" presetClass="entr" presetSubtype="5" fill="hold" grpId="0" nodeType="withEffect">
                                  <p:stCondLst>
                                    <p:cond delay="0"/>
                                  </p:stCondLst>
                                  <p:childTnLst>
                                    <p:set>
                                      <p:cBhvr>
                                        <p:cTn id="162" dur="1" fill="hold">
                                          <p:stCondLst>
                                            <p:cond delay="0"/>
                                          </p:stCondLst>
                                        </p:cTn>
                                        <p:tgtEl>
                                          <p:spTgt spid="104"/>
                                        </p:tgtEl>
                                        <p:attrNameLst>
                                          <p:attrName>style.visibility</p:attrName>
                                        </p:attrNameLst>
                                      </p:cBhvr>
                                      <p:to>
                                        <p:strVal val="visible"/>
                                      </p:to>
                                    </p:set>
                                    <p:animEffect transition="in" filter="randombar(vertical)">
                                      <p:cBhvr>
                                        <p:cTn id="16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animBg="1"/>
      <p:bldP spid="63" grpId="0"/>
      <p:bldP spid="64" grpId="0" animBg="1"/>
      <p:bldP spid="65" grpId="0"/>
      <p:bldP spid="66" grpId="0" animBg="1"/>
      <p:bldP spid="67" grpId="0"/>
      <p:bldP spid="68" grpId="0"/>
      <p:bldP spid="84" grpId="0" animBg="1"/>
      <p:bldP spid="85" grpId="0" animBg="1"/>
      <p:bldP spid="86" grpId="0" animBg="1"/>
      <p:bldP spid="87" grpId="0" animBg="1"/>
      <p:bldP spid="88" grpId="0" animBg="1"/>
      <p:bldP spid="102" grpId="0"/>
      <p:bldP spid="103" grpId="0"/>
      <p:bldP spid="104" grpId="0"/>
      <p:bldP spid="105" grpId="0"/>
      <p:bldP spid="1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483111" y="328936"/>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7" name="组合 86"/>
          <p:cNvGrpSpPr/>
          <p:nvPr/>
        </p:nvGrpSpPr>
        <p:grpSpPr>
          <a:xfrm>
            <a:off x="1714522" y="3140461"/>
            <a:ext cx="1909883" cy="2380554"/>
            <a:chOff x="2285732" y="3916718"/>
            <a:chExt cx="2763946" cy="3446339"/>
          </a:xfrm>
        </p:grpSpPr>
        <p:grpSp>
          <p:nvGrpSpPr>
            <p:cNvPr id="88" name="组合 87"/>
            <p:cNvGrpSpPr/>
            <p:nvPr/>
          </p:nvGrpSpPr>
          <p:grpSpPr>
            <a:xfrm>
              <a:off x="2285732" y="3916718"/>
              <a:ext cx="2763946" cy="3446339"/>
              <a:chOff x="3295850" y="1908877"/>
              <a:chExt cx="3738030" cy="4660916"/>
            </a:xfrm>
          </p:grpSpPr>
          <p:sp>
            <p:nvSpPr>
              <p:cNvPr id="92" name="圆角矩形 91"/>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3"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94" name="圆角矩形 93"/>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5"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89" name="组合 88"/>
            <p:cNvGrpSpPr/>
            <p:nvPr/>
          </p:nvGrpSpPr>
          <p:grpSpPr>
            <a:xfrm>
              <a:off x="2728219" y="4547523"/>
              <a:ext cx="1068358" cy="974140"/>
              <a:chOff x="2711519" y="4342226"/>
              <a:chExt cx="1068358" cy="974140"/>
            </a:xfrm>
          </p:grpSpPr>
          <p:sp>
            <p:nvSpPr>
              <p:cNvPr id="90" name="文本框 26"/>
              <p:cNvSpPr txBox="1"/>
              <p:nvPr/>
            </p:nvSpPr>
            <p:spPr>
              <a:xfrm>
                <a:off x="2711519" y="4342226"/>
                <a:ext cx="1031438" cy="935696"/>
              </a:xfrm>
              <a:prstGeom prst="rect">
                <a:avLst/>
              </a:prstGeom>
              <a:noFill/>
            </p:spPr>
            <p:txBody>
              <a:bodyPr wrap="square" rtlCol="0">
                <a:spAutoFit/>
              </a:bodyPr>
              <a:lstStyle/>
              <a:p>
                <a:pPr algn="ctr"/>
                <a:r>
                  <a:rPr lang="en-US" altLang="zh-CN" sz="3600" dirty="0">
                    <a:solidFill>
                      <a:srgbClr val="FFB850"/>
                    </a:solidFill>
                    <a:latin typeface="Impact" panose="020B0806030902050204" pitchFamily="34" charset="0"/>
                  </a:rPr>
                  <a:t>01</a:t>
                </a:r>
                <a:endParaRPr lang="zh-CN" altLang="en-US" sz="3600" dirty="0">
                  <a:solidFill>
                    <a:srgbClr val="FFB850"/>
                  </a:solidFill>
                  <a:latin typeface="Impact" panose="020B0806030902050204" pitchFamily="34" charset="0"/>
                </a:endParaRPr>
              </a:p>
            </p:txBody>
          </p:sp>
          <p:sp>
            <p:nvSpPr>
              <p:cNvPr id="91" name="文本框 27"/>
              <p:cNvSpPr txBox="1"/>
              <p:nvPr/>
            </p:nvSpPr>
            <p:spPr>
              <a:xfrm>
                <a:off x="2738819" y="4957033"/>
                <a:ext cx="1041058" cy="359333"/>
              </a:xfrm>
              <a:prstGeom prst="rect">
                <a:avLst/>
              </a:prstGeom>
              <a:noFill/>
            </p:spPr>
            <p:txBody>
              <a:bodyPr wrap="square" rtlCol="0">
                <a:spAutoFit/>
              </a:bodyPr>
              <a:lstStyle/>
              <a:p>
                <a:pPr algn="ctr"/>
                <a:r>
                  <a:rPr lang="en-US" altLang="zh-CN" sz="1013" dirty="0">
                    <a:solidFill>
                      <a:srgbClr val="FFB850"/>
                    </a:solidFill>
                    <a:latin typeface="时尚中黑简体" panose="01010104010101010101" pitchFamily="2" charset="-122"/>
                    <a:ea typeface="时尚中黑简体" panose="01010104010101010101" pitchFamily="2" charset="-122"/>
                  </a:rPr>
                  <a:t>STEP</a:t>
                </a:r>
                <a:endParaRPr lang="zh-CN" altLang="en-US" sz="1013" dirty="0">
                  <a:solidFill>
                    <a:srgbClr val="FFB850"/>
                  </a:solidFill>
                  <a:latin typeface="时尚中黑简体" panose="01010104010101010101" pitchFamily="2" charset="-122"/>
                  <a:ea typeface="时尚中黑简体" panose="01010104010101010101" pitchFamily="2" charset="-122"/>
                </a:endParaRPr>
              </a:p>
            </p:txBody>
          </p:sp>
        </p:grpSp>
      </p:grpSp>
      <p:grpSp>
        <p:nvGrpSpPr>
          <p:cNvPr id="96" name="组合 95"/>
          <p:cNvGrpSpPr/>
          <p:nvPr/>
        </p:nvGrpSpPr>
        <p:grpSpPr>
          <a:xfrm>
            <a:off x="2914833" y="2429947"/>
            <a:ext cx="1903302" cy="2380554"/>
            <a:chOff x="3885937" y="2969147"/>
            <a:chExt cx="2754422" cy="3446339"/>
          </a:xfrm>
        </p:grpSpPr>
        <p:grpSp>
          <p:nvGrpSpPr>
            <p:cNvPr id="97" name="组合 96"/>
            <p:cNvGrpSpPr/>
            <p:nvPr/>
          </p:nvGrpSpPr>
          <p:grpSpPr>
            <a:xfrm>
              <a:off x="3885937" y="2969147"/>
              <a:ext cx="2754422" cy="3446339"/>
              <a:chOff x="3295850" y="1895995"/>
              <a:chExt cx="3725149" cy="4660916"/>
            </a:xfrm>
          </p:grpSpPr>
          <p:sp>
            <p:nvSpPr>
              <p:cNvPr id="101" name="圆角矩形 10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2"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3" name="圆角矩形 102"/>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4"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98" name="组合 97"/>
            <p:cNvGrpSpPr/>
            <p:nvPr/>
          </p:nvGrpSpPr>
          <p:grpSpPr>
            <a:xfrm>
              <a:off x="4352303" y="3614887"/>
              <a:ext cx="1045498" cy="974140"/>
              <a:chOff x="2734379" y="4342226"/>
              <a:chExt cx="1045498" cy="974140"/>
            </a:xfrm>
          </p:grpSpPr>
          <p:sp>
            <p:nvSpPr>
              <p:cNvPr id="99" name="文本框 32"/>
              <p:cNvSpPr txBox="1"/>
              <p:nvPr/>
            </p:nvSpPr>
            <p:spPr>
              <a:xfrm>
                <a:off x="2734379" y="4342226"/>
                <a:ext cx="1031437" cy="935696"/>
              </a:xfrm>
              <a:prstGeom prst="rect">
                <a:avLst/>
              </a:prstGeom>
              <a:noFill/>
            </p:spPr>
            <p:txBody>
              <a:bodyPr wrap="square" rtlCol="0">
                <a:spAutoFit/>
              </a:bodyPr>
              <a:lstStyle/>
              <a:p>
                <a:pPr algn="ctr"/>
                <a:r>
                  <a:rPr lang="en-US" altLang="zh-CN" sz="3600" dirty="0">
                    <a:solidFill>
                      <a:srgbClr val="01ACBE"/>
                    </a:solidFill>
                    <a:latin typeface="Impact" panose="020B0806030902050204" pitchFamily="34" charset="0"/>
                  </a:rPr>
                  <a:t>02</a:t>
                </a:r>
                <a:endParaRPr lang="zh-CN" altLang="en-US" sz="3600" dirty="0">
                  <a:solidFill>
                    <a:srgbClr val="01ACBE"/>
                  </a:solidFill>
                  <a:latin typeface="Impact" panose="020B0806030902050204" pitchFamily="34" charset="0"/>
                </a:endParaRPr>
              </a:p>
            </p:txBody>
          </p:sp>
          <p:sp>
            <p:nvSpPr>
              <p:cNvPr id="100" name="文本框 33"/>
              <p:cNvSpPr txBox="1"/>
              <p:nvPr/>
            </p:nvSpPr>
            <p:spPr>
              <a:xfrm>
                <a:off x="2738818" y="4957033"/>
                <a:ext cx="1041059" cy="359333"/>
              </a:xfrm>
              <a:prstGeom prst="rect">
                <a:avLst/>
              </a:prstGeom>
              <a:noFill/>
            </p:spPr>
            <p:txBody>
              <a:bodyPr wrap="square" rtlCol="0">
                <a:spAutoFit/>
              </a:bodyPr>
              <a:lstStyle/>
              <a:p>
                <a:pPr algn="ctr"/>
                <a:r>
                  <a:rPr lang="en-US" altLang="zh-CN" sz="1013" dirty="0">
                    <a:solidFill>
                      <a:srgbClr val="01ACBE"/>
                    </a:solidFill>
                    <a:latin typeface="时尚中黑简体" panose="01010104010101010101" pitchFamily="2" charset="-122"/>
                    <a:ea typeface="时尚中黑简体" panose="01010104010101010101" pitchFamily="2" charset="-122"/>
                  </a:rPr>
                  <a:t>STEP</a:t>
                </a:r>
                <a:endParaRPr lang="zh-CN" altLang="en-US" sz="1013" dirty="0">
                  <a:solidFill>
                    <a:srgbClr val="01ACBE"/>
                  </a:solidFill>
                  <a:latin typeface="时尚中黑简体" panose="01010104010101010101" pitchFamily="2" charset="-122"/>
                  <a:ea typeface="时尚中黑简体" panose="01010104010101010101" pitchFamily="2" charset="-122"/>
                </a:endParaRPr>
              </a:p>
            </p:txBody>
          </p:sp>
        </p:grpSp>
      </p:grpSp>
      <p:grpSp>
        <p:nvGrpSpPr>
          <p:cNvPr id="105" name="组合 104"/>
          <p:cNvGrpSpPr/>
          <p:nvPr/>
        </p:nvGrpSpPr>
        <p:grpSpPr>
          <a:xfrm>
            <a:off x="4117454" y="1731652"/>
            <a:ext cx="1903302" cy="2380554"/>
            <a:chOff x="5489223" y="2037871"/>
            <a:chExt cx="2754422" cy="3446339"/>
          </a:xfrm>
        </p:grpSpPr>
        <p:grpSp>
          <p:nvGrpSpPr>
            <p:cNvPr id="106" name="组合 105"/>
            <p:cNvGrpSpPr/>
            <p:nvPr/>
          </p:nvGrpSpPr>
          <p:grpSpPr>
            <a:xfrm>
              <a:off x="5489223" y="2037871"/>
              <a:ext cx="2754422" cy="3446339"/>
              <a:chOff x="3295850" y="1895995"/>
              <a:chExt cx="3725149" cy="4660916"/>
            </a:xfrm>
          </p:grpSpPr>
          <p:sp>
            <p:nvSpPr>
              <p:cNvPr id="110" name="圆角矩形 109"/>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1"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2" name="圆角矩形 111"/>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3"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107" name="组合 106"/>
            <p:cNvGrpSpPr/>
            <p:nvPr/>
          </p:nvGrpSpPr>
          <p:grpSpPr>
            <a:xfrm>
              <a:off x="5937544" y="2683610"/>
              <a:ext cx="1045498" cy="974140"/>
              <a:chOff x="2734379" y="4342226"/>
              <a:chExt cx="1045498" cy="974140"/>
            </a:xfrm>
          </p:grpSpPr>
          <p:sp>
            <p:nvSpPr>
              <p:cNvPr id="108" name="文本框 35"/>
              <p:cNvSpPr txBox="1"/>
              <p:nvPr/>
            </p:nvSpPr>
            <p:spPr>
              <a:xfrm>
                <a:off x="2734379" y="4342226"/>
                <a:ext cx="1031437" cy="935696"/>
              </a:xfrm>
              <a:prstGeom prst="rect">
                <a:avLst/>
              </a:prstGeom>
              <a:noFill/>
            </p:spPr>
            <p:txBody>
              <a:bodyPr wrap="square" rtlCol="0">
                <a:spAutoFit/>
              </a:bodyPr>
              <a:lstStyle/>
              <a:p>
                <a:pPr algn="ctr"/>
                <a:r>
                  <a:rPr lang="en-US" altLang="zh-CN" sz="3600" dirty="0">
                    <a:solidFill>
                      <a:srgbClr val="E87071"/>
                    </a:solidFill>
                    <a:latin typeface="Impact" panose="020B0806030902050204" pitchFamily="34" charset="0"/>
                  </a:rPr>
                  <a:t>03</a:t>
                </a:r>
                <a:endParaRPr lang="zh-CN" altLang="en-US" sz="3600" dirty="0">
                  <a:solidFill>
                    <a:srgbClr val="E87071"/>
                  </a:solidFill>
                  <a:latin typeface="Impact" panose="020B0806030902050204" pitchFamily="34" charset="0"/>
                </a:endParaRPr>
              </a:p>
            </p:txBody>
          </p:sp>
          <p:sp>
            <p:nvSpPr>
              <p:cNvPr id="109" name="文本框 36"/>
              <p:cNvSpPr txBox="1"/>
              <p:nvPr/>
            </p:nvSpPr>
            <p:spPr>
              <a:xfrm>
                <a:off x="2738818" y="4957033"/>
                <a:ext cx="1041059" cy="359333"/>
              </a:xfrm>
              <a:prstGeom prst="rect">
                <a:avLst/>
              </a:prstGeom>
              <a:noFill/>
            </p:spPr>
            <p:txBody>
              <a:bodyPr wrap="square" rtlCol="0">
                <a:spAutoFit/>
              </a:bodyPr>
              <a:lstStyle/>
              <a:p>
                <a:pPr algn="ctr"/>
                <a:r>
                  <a:rPr lang="en-US" altLang="zh-CN" sz="1013" dirty="0">
                    <a:solidFill>
                      <a:srgbClr val="E87071"/>
                    </a:solidFill>
                    <a:latin typeface="时尚中黑简体" panose="01010104010101010101" pitchFamily="2" charset="-122"/>
                    <a:ea typeface="时尚中黑简体" panose="01010104010101010101" pitchFamily="2" charset="-122"/>
                  </a:rPr>
                  <a:t>STEP</a:t>
                </a:r>
                <a:endParaRPr lang="zh-CN" altLang="en-US" sz="1013" dirty="0">
                  <a:solidFill>
                    <a:srgbClr val="E87071"/>
                  </a:solidFill>
                  <a:latin typeface="时尚中黑简体" panose="01010104010101010101" pitchFamily="2" charset="-122"/>
                  <a:ea typeface="时尚中黑简体" panose="01010104010101010101" pitchFamily="2" charset="-122"/>
                </a:endParaRPr>
              </a:p>
            </p:txBody>
          </p:sp>
        </p:grpSp>
      </p:grpSp>
      <p:grpSp>
        <p:nvGrpSpPr>
          <p:cNvPr id="114" name="组合 113"/>
          <p:cNvGrpSpPr/>
          <p:nvPr/>
        </p:nvGrpSpPr>
        <p:grpSpPr>
          <a:xfrm>
            <a:off x="5321715" y="1037016"/>
            <a:ext cx="1903302" cy="2380554"/>
            <a:chOff x="7094696" y="1111476"/>
            <a:chExt cx="2754422" cy="3446339"/>
          </a:xfrm>
        </p:grpSpPr>
        <p:grpSp>
          <p:nvGrpSpPr>
            <p:cNvPr id="115" name="组合 114"/>
            <p:cNvGrpSpPr/>
            <p:nvPr/>
          </p:nvGrpSpPr>
          <p:grpSpPr>
            <a:xfrm>
              <a:off x="7094696" y="1111476"/>
              <a:ext cx="2754422" cy="3446339"/>
              <a:chOff x="3295850" y="1895995"/>
              <a:chExt cx="3725149" cy="4660916"/>
            </a:xfrm>
          </p:grpSpPr>
          <p:sp>
            <p:nvSpPr>
              <p:cNvPr id="119" name="圆角矩形 118"/>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0"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1" name="圆角矩形 120"/>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2"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116" name="组合 115"/>
            <p:cNvGrpSpPr/>
            <p:nvPr/>
          </p:nvGrpSpPr>
          <p:grpSpPr>
            <a:xfrm>
              <a:off x="7551706" y="1753046"/>
              <a:ext cx="1045498" cy="974140"/>
              <a:chOff x="2734379" y="4342226"/>
              <a:chExt cx="1045498" cy="974140"/>
            </a:xfrm>
          </p:grpSpPr>
          <p:sp>
            <p:nvSpPr>
              <p:cNvPr id="117" name="文本框 38"/>
              <p:cNvSpPr txBox="1"/>
              <p:nvPr/>
            </p:nvSpPr>
            <p:spPr>
              <a:xfrm>
                <a:off x="2734379" y="4342226"/>
                <a:ext cx="1031437" cy="935696"/>
              </a:xfrm>
              <a:prstGeom prst="rect">
                <a:avLst/>
              </a:prstGeom>
              <a:noFill/>
            </p:spPr>
            <p:txBody>
              <a:bodyPr wrap="square" rtlCol="0">
                <a:spAutoFit/>
              </a:bodyPr>
              <a:lstStyle/>
              <a:p>
                <a:pPr algn="ctr"/>
                <a:r>
                  <a:rPr lang="en-US" altLang="zh-CN" sz="3600" dirty="0">
                    <a:solidFill>
                      <a:srgbClr val="653C76"/>
                    </a:solidFill>
                    <a:latin typeface="Impact" panose="020B0806030902050204" pitchFamily="34" charset="0"/>
                  </a:rPr>
                  <a:t>04</a:t>
                </a:r>
                <a:endParaRPr lang="zh-CN" altLang="en-US" sz="3600" dirty="0">
                  <a:solidFill>
                    <a:srgbClr val="653C76"/>
                  </a:solidFill>
                  <a:latin typeface="Impact" panose="020B0806030902050204" pitchFamily="34" charset="0"/>
                </a:endParaRPr>
              </a:p>
            </p:txBody>
          </p:sp>
          <p:sp>
            <p:nvSpPr>
              <p:cNvPr id="118" name="文本框 39"/>
              <p:cNvSpPr txBox="1"/>
              <p:nvPr/>
            </p:nvSpPr>
            <p:spPr>
              <a:xfrm>
                <a:off x="2738818" y="4957033"/>
                <a:ext cx="1041059" cy="359333"/>
              </a:xfrm>
              <a:prstGeom prst="rect">
                <a:avLst/>
              </a:prstGeom>
              <a:noFill/>
            </p:spPr>
            <p:txBody>
              <a:bodyPr wrap="square" rtlCol="0">
                <a:spAutoFit/>
              </a:bodyPr>
              <a:lstStyle/>
              <a:p>
                <a:pPr algn="ctr"/>
                <a:r>
                  <a:rPr lang="en-US" altLang="zh-CN" sz="1013" dirty="0">
                    <a:solidFill>
                      <a:srgbClr val="653C76"/>
                    </a:solidFill>
                    <a:latin typeface="时尚中黑简体" panose="01010104010101010101" pitchFamily="2" charset="-122"/>
                    <a:ea typeface="时尚中黑简体" panose="01010104010101010101" pitchFamily="2" charset="-122"/>
                  </a:rPr>
                  <a:t>STEP</a:t>
                </a:r>
                <a:endParaRPr lang="zh-CN" altLang="en-US" sz="1013" dirty="0">
                  <a:solidFill>
                    <a:srgbClr val="653C76"/>
                  </a:solidFill>
                  <a:latin typeface="时尚中黑简体" panose="01010104010101010101" pitchFamily="2" charset="-122"/>
                  <a:ea typeface="时尚中黑简体" panose="01010104010101010101" pitchFamily="2" charset="-122"/>
                </a:endParaRPr>
              </a:p>
            </p:txBody>
          </p:sp>
        </p:grpSp>
      </p:grpSp>
      <p:grpSp>
        <p:nvGrpSpPr>
          <p:cNvPr id="123" name="组合 122"/>
          <p:cNvGrpSpPr/>
          <p:nvPr/>
        </p:nvGrpSpPr>
        <p:grpSpPr>
          <a:xfrm flipH="1" flipV="1">
            <a:off x="3773316" y="955017"/>
            <a:ext cx="1685130" cy="505957"/>
            <a:chOff x="5246304" y="4593021"/>
            <a:chExt cx="2438687" cy="732476"/>
          </a:xfrm>
        </p:grpSpPr>
        <p:sp>
          <p:nvSpPr>
            <p:cNvPr id="124" name="椭圆 123"/>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5" name="任意多边形 12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26" name="组合 125"/>
          <p:cNvGrpSpPr/>
          <p:nvPr/>
        </p:nvGrpSpPr>
        <p:grpSpPr>
          <a:xfrm flipH="1" flipV="1">
            <a:off x="1518643" y="2081807"/>
            <a:ext cx="1685130" cy="505957"/>
            <a:chOff x="5246304" y="4593021"/>
            <a:chExt cx="2438687" cy="732476"/>
          </a:xfrm>
        </p:grpSpPr>
        <p:sp>
          <p:nvSpPr>
            <p:cNvPr id="127" name="椭圆 126"/>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8" name="任意多边形 12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29" name="组合 128"/>
          <p:cNvGrpSpPr/>
          <p:nvPr/>
        </p:nvGrpSpPr>
        <p:grpSpPr>
          <a:xfrm>
            <a:off x="5220520" y="2898036"/>
            <a:ext cx="1685130" cy="505957"/>
            <a:chOff x="5246304" y="4593021"/>
            <a:chExt cx="2438687" cy="732476"/>
          </a:xfrm>
        </p:grpSpPr>
        <p:sp>
          <p:nvSpPr>
            <p:cNvPr id="130" name="椭圆 129"/>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1" name="任意多边形 130"/>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32" name="组合 131"/>
          <p:cNvGrpSpPr/>
          <p:nvPr/>
        </p:nvGrpSpPr>
        <p:grpSpPr>
          <a:xfrm>
            <a:off x="2723836" y="4347540"/>
            <a:ext cx="1685130" cy="505957"/>
            <a:chOff x="5246304" y="4593021"/>
            <a:chExt cx="2438687" cy="732476"/>
          </a:xfrm>
        </p:grpSpPr>
        <p:sp>
          <p:nvSpPr>
            <p:cNvPr id="133" name="椭圆 132"/>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4" name="任意多边形 133"/>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35" name="组合 134"/>
          <p:cNvGrpSpPr/>
          <p:nvPr/>
        </p:nvGrpSpPr>
        <p:grpSpPr>
          <a:xfrm>
            <a:off x="1401926" y="2129335"/>
            <a:ext cx="1418144" cy="300082"/>
            <a:chOff x="1995973" y="2721756"/>
            <a:chExt cx="2052309" cy="434430"/>
          </a:xfrm>
        </p:grpSpPr>
        <p:grpSp>
          <p:nvGrpSpPr>
            <p:cNvPr id="136" name="Group 32"/>
            <p:cNvGrpSpPr>
              <a:grpSpLocks noChangeAspect="1"/>
            </p:cNvGrpSpPr>
            <p:nvPr/>
          </p:nvGrpSpPr>
          <p:grpSpPr bwMode="auto">
            <a:xfrm>
              <a:off x="1995973" y="2783034"/>
              <a:ext cx="354115" cy="230585"/>
              <a:chOff x="3798" y="2129"/>
              <a:chExt cx="86" cy="56"/>
            </a:xfrm>
            <a:solidFill>
              <a:schemeClr val="accent5"/>
            </a:solidFill>
            <a:effectLst/>
          </p:grpSpPr>
          <p:sp>
            <p:nvSpPr>
              <p:cNvPr id="138" name="Freeform 33"/>
              <p:cNvSpPr>
                <a:spLocks/>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9" name="Freeform 34"/>
              <p:cNvSpPr>
                <a:spLocks/>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0" name="Freeform 35"/>
              <p:cNvSpPr>
                <a:spLocks/>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1" name="Freeform 36"/>
              <p:cNvSpPr>
                <a:spLocks/>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2" name="Freeform 37"/>
              <p:cNvSpPr>
                <a:spLocks/>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3" name="Freeform 38"/>
              <p:cNvSpPr>
                <a:spLocks/>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4" name="Freeform 39"/>
              <p:cNvSpPr>
                <a:spLocks/>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5" name="Freeform 40"/>
              <p:cNvSpPr>
                <a:spLocks/>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6" name="Freeform 41"/>
              <p:cNvSpPr>
                <a:spLocks/>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7" name="Freeform 42"/>
              <p:cNvSpPr>
                <a:spLocks/>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8" name="Freeform 43"/>
              <p:cNvSpPr>
                <a:spLocks/>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9" name="Freeform 44"/>
              <p:cNvSpPr>
                <a:spLocks/>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0" name="Freeform 45"/>
              <p:cNvSpPr>
                <a:spLocks/>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1" name="Freeform 46"/>
              <p:cNvSpPr>
                <a:spLocks/>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37" name="文本框 96"/>
            <p:cNvSpPr txBox="1"/>
            <p:nvPr/>
          </p:nvSpPr>
          <p:spPr>
            <a:xfrm>
              <a:off x="2264415" y="2721756"/>
              <a:ext cx="1783867" cy="434430"/>
            </a:xfrm>
            <a:prstGeom prst="rect">
              <a:avLst/>
            </a:prstGeom>
            <a:noFill/>
          </p:spPr>
          <p:txBody>
            <a:bodyPr wrap="square" rtlCol="0">
              <a:spAutoFit/>
            </a:bodyPr>
            <a:lstStyle>
              <a:defPPr>
                <a:defRPr lang="zh-CN"/>
              </a:defPPr>
              <a:lvl1pPr>
                <a:defRPr sz="1800">
                  <a:solidFill>
                    <a:srgbClr val="01ACBE"/>
                  </a:solidFill>
                  <a:latin typeface="时尚中黑简体" panose="01010104010101010101" pitchFamily="2" charset="-122"/>
                  <a:ea typeface="时尚中黑简体" panose="01010104010101010101" pitchFamily="2" charset="-122"/>
                </a:defRPr>
              </a:lvl1pPr>
            </a:lstStyle>
            <a:p>
              <a:r>
                <a:rPr lang="zh-CN" altLang="en-US" sz="1350" dirty="0">
                  <a:latin typeface="微软雅黑" panose="020B0503020204020204" pitchFamily="34" charset="-122"/>
                  <a:ea typeface="微软雅黑" panose="020B0503020204020204" pitchFamily="34" charset="-122"/>
                </a:rPr>
                <a:t>Add a title here</a:t>
              </a:r>
            </a:p>
          </p:txBody>
        </p:sp>
      </p:grpSp>
      <p:grpSp>
        <p:nvGrpSpPr>
          <p:cNvPr id="152" name="组合 151"/>
          <p:cNvGrpSpPr/>
          <p:nvPr/>
        </p:nvGrpSpPr>
        <p:grpSpPr>
          <a:xfrm>
            <a:off x="3632681" y="978854"/>
            <a:ext cx="1702208" cy="300082"/>
            <a:chOff x="5236593" y="793630"/>
            <a:chExt cx="2463400" cy="434430"/>
          </a:xfrm>
        </p:grpSpPr>
        <p:grpSp>
          <p:nvGrpSpPr>
            <p:cNvPr id="153" name="Group 13"/>
            <p:cNvGrpSpPr>
              <a:grpSpLocks noChangeAspect="1"/>
            </p:cNvGrpSpPr>
            <p:nvPr/>
          </p:nvGrpSpPr>
          <p:grpSpPr bwMode="auto">
            <a:xfrm>
              <a:off x="5236593" y="871987"/>
              <a:ext cx="308818" cy="242938"/>
              <a:chOff x="3996" y="2321"/>
              <a:chExt cx="75" cy="59"/>
            </a:xfrm>
            <a:solidFill>
              <a:srgbClr val="663A77"/>
            </a:solidFill>
            <a:effectLst/>
          </p:grpSpPr>
          <p:sp>
            <p:nvSpPr>
              <p:cNvPr id="155" name="Freeform 14"/>
              <p:cNvSpPr>
                <a:spLocks noEditPoints="1"/>
              </p:cNvSpPr>
              <p:nvPr/>
            </p:nvSpPr>
            <p:spPr bwMode="auto">
              <a:xfrm>
                <a:off x="4014" y="2329"/>
                <a:ext cx="39" cy="22"/>
              </a:xfrm>
              <a:custGeom>
                <a:avLst/>
                <a:gdLst>
                  <a:gd name="T0" fmla="*/ 6 w 15"/>
                  <a:gd name="T1" fmla="*/ 8 h 8"/>
                  <a:gd name="T2" fmla="*/ 6 w 15"/>
                  <a:gd name="T3" fmla="*/ 7 h 8"/>
                  <a:gd name="T4" fmla="*/ 7 w 15"/>
                  <a:gd name="T5" fmla="*/ 7 h 8"/>
                  <a:gd name="T6" fmla="*/ 8 w 15"/>
                  <a:gd name="T7" fmla="*/ 7 h 8"/>
                  <a:gd name="T8" fmla="*/ 8 w 15"/>
                  <a:gd name="T9" fmla="*/ 7 h 8"/>
                  <a:gd name="T10" fmla="*/ 8 w 15"/>
                  <a:gd name="T11" fmla="*/ 8 h 8"/>
                  <a:gd name="T12" fmla="*/ 15 w 15"/>
                  <a:gd name="T13" fmla="*/ 5 h 8"/>
                  <a:gd name="T14" fmla="*/ 12 w 15"/>
                  <a:gd name="T15" fmla="*/ 3 h 8"/>
                  <a:gd name="T16" fmla="*/ 10 w 15"/>
                  <a:gd name="T17" fmla="*/ 3 h 8"/>
                  <a:gd name="T18" fmla="*/ 7 w 15"/>
                  <a:gd name="T19" fmla="*/ 0 h 8"/>
                  <a:gd name="T20" fmla="*/ 4 w 15"/>
                  <a:gd name="T21" fmla="*/ 3 h 8"/>
                  <a:gd name="T22" fmla="*/ 2 w 15"/>
                  <a:gd name="T23" fmla="*/ 3 h 8"/>
                  <a:gd name="T24" fmla="*/ 0 w 15"/>
                  <a:gd name="T25" fmla="*/ 5 h 8"/>
                  <a:gd name="T26" fmla="*/ 6 w 15"/>
                  <a:gd name="T27" fmla="*/ 8 h 8"/>
                  <a:gd name="T28" fmla="*/ 7 w 15"/>
                  <a:gd name="T29" fmla="*/ 1 h 8"/>
                  <a:gd name="T30" fmla="*/ 10 w 15"/>
                  <a:gd name="T31" fmla="*/ 3 h 8"/>
                  <a:gd name="T32" fmla="*/ 5 w 15"/>
                  <a:gd name="T33" fmla="*/ 3 h 8"/>
                  <a:gd name="T34" fmla="*/ 7 w 15"/>
                  <a:gd name="T3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6" name="Freeform 15"/>
              <p:cNvSpPr>
                <a:spLocks/>
              </p:cNvSpPr>
              <p:nvPr/>
            </p:nvSpPr>
            <p:spPr bwMode="auto">
              <a:xfrm>
                <a:off x="4032" y="2348"/>
                <a:ext cx="3" cy="3"/>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7" name="Freeform 16"/>
              <p:cNvSpPr>
                <a:spLocks/>
              </p:cNvSpPr>
              <p:nvPr/>
            </p:nvSpPr>
            <p:spPr bwMode="auto">
              <a:xfrm>
                <a:off x="4014" y="2343"/>
                <a:ext cx="39" cy="18"/>
              </a:xfrm>
              <a:custGeom>
                <a:avLst/>
                <a:gdLst>
                  <a:gd name="T0" fmla="*/ 8 w 15"/>
                  <a:gd name="T1" fmla="*/ 3 h 7"/>
                  <a:gd name="T2" fmla="*/ 8 w 15"/>
                  <a:gd name="T3" fmla="*/ 3 h 7"/>
                  <a:gd name="T4" fmla="*/ 7 w 15"/>
                  <a:gd name="T5" fmla="*/ 3 h 7"/>
                  <a:gd name="T6" fmla="*/ 6 w 15"/>
                  <a:gd name="T7" fmla="*/ 3 h 7"/>
                  <a:gd name="T8" fmla="*/ 6 w 15"/>
                  <a:gd name="T9" fmla="*/ 3 h 7"/>
                  <a:gd name="T10" fmla="*/ 0 w 15"/>
                  <a:gd name="T11" fmla="*/ 0 h 7"/>
                  <a:gd name="T12" fmla="*/ 0 w 15"/>
                  <a:gd name="T13" fmla="*/ 5 h 7"/>
                  <a:gd name="T14" fmla="*/ 2 w 15"/>
                  <a:gd name="T15" fmla="*/ 7 h 7"/>
                  <a:gd name="T16" fmla="*/ 12 w 15"/>
                  <a:gd name="T17" fmla="*/ 7 h 7"/>
                  <a:gd name="T18" fmla="*/ 15 w 15"/>
                  <a:gd name="T19" fmla="*/ 5 h 7"/>
                  <a:gd name="T20" fmla="*/ 15 w 15"/>
                  <a:gd name="T21" fmla="*/ 0 h 7"/>
                  <a:gd name="T22" fmla="*/ 8 w 15"/>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8" name="Freeform 17"/>
              <p:cNvSpPr>
                <a:spLocks noEditPoints="1"/>
              </p:cNvSpPr>
              <p:nvPr/>
            </p:nvSpPr>
            <p:spPr bwMode="auto">
              <a:xfrm>
                <a:off x="3996" y="2321"/>
                <a:ext cx="75" cy="59"/>
              </a:xfrm>
              <a:custGeom>
                <a:avLst/>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54" name="文本框 100"/>
            <p:cNvSpPr txBox="1"/>
            <p:nvPr/>
          </p:nvSpPr>
          <p:spPr>
            <a:xfrm>
              <a:off x="5526323" y="793630"/>
              <a:ext cx="2173670" cy="434430"/>
            </a:xfrm>
            <a:prstGeom prst="rect">
              <a:avLst/>
            </a:prstGeom>
            <a:noFill/>
          </p:spPr>
          <p:txBody>
            <a:bodyPr wrap="square" rtlCol="0">
              <a:spAutoFit/>
            </a:bodyPr>
            <a:lstStyle/>
            <a:p>
              <a:r>
                <a:rPr lang="zh-CN" altLang="en-US" dirty="0">
                  <a:solidFill>
                    <a:srgbClr val="663A77"/>
                  </a:solidFill>
                  <a:latin typeface="微软雅黑" panose="020B0503020204020204" pitchFamily="34" charset="-122"/>
                  <a:ea typeface="微软雅黑" panose="020B0503020204020204" pitchFamily="34" charset="-122"/>
                </a:rPr>
                <a:t>Add a title here</a:t>
              </a:r>
            </a:p>
          </p:txBody>
        </p:sp>
      </p:grpSp>
      <p:grpSp>
        <p:nvGrpSpPr>
          <p:cNvPr id="159" name="组合 158"/>
          <p:cNvGrpSpPr/>
          <p:nvPr/>
        </p:nvGrpSpPr>
        <p:grpSpPr>
          <a:xfrm>
            <a:off x="3239440" y="3967126"/>
            <a:ext cx="1520287" cy="300082"/>
            <a:chOff x="4362844" y="5478159"/>
            <a:chExt cx="2200127" cy="434430"/>
          </a:xfrm>
        </p:grpSpPr>
        <p:grpSp>
          <p:nvGrpSpPr>
            <p:cNvPr id="160" name="Group 20"/>
            <p:cNvGrpSpPr>
              <a:grpSpLocks noChangeAspect="1"/>
            </p:cNvGrpSpPr>
            <p:nvPr/>
          </p:nvGrpSpPr>
          <p:grpSpPr bwMode="auto">
            <a:xfrm>
              <a:off x="4362844" y="5558479"/>
              <a:ext cx="304703" cy="242938"/>
              <a:chOff x="3899" y="2225"/>
              <a:chExt cx="74" cy="59"/>
            </a:xfrm>
            <a:solidFill>
              <a:srgbClr val="FFB850"/>
            </a:solidFill>
            <a:effectLst/>
          </p:grpSpPr>
          <p:sp>
            <p:nvSpPr>
              <p:cNvPr id="162"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63"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64"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65"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61" name="文本框 102"/>
            <p:cNvSpPr txBox="1"/>
            <p:nvPr/>
          </p:nvSpPr>
          <p:spPr>
            <a:xfrm>
              <a:off x="4615889" y="5478159"/>
              <a:ext cx="1947082" cy="434430"/>
            </a:xfrm>
            <a:prstGeom prst="rect">
              <a:avLst/>
            </a:prstGeom>
            <a:noFill/>
          </p:spPr>
          <p:txBody>
            <a:bodyPr wrap="square" rtlCol="0">
              <a:spAutoFit/>
            </a:bodyPr>
            <a:lstStyle/>
            <a:p>
              <a:r>
                <a:rPr lang="zh-CN" altLang="en-US" dirty="0">
                  <a:solidFill>
                    <a:srgbClr val="FFB850"/>
                  </a:solidFill>
                  <a:latin typeface="微软雅黑" panose="020B0503020204020204" pitchFamily="34" charset="-122"/>
                  <a:ea typeface="微软雅黑" panose="020B0503020204020204" pitchFamily="34" charset="-122"/>
                </a:rPr>
                <a:t>Add a title here</a:t>
              </a:r>
            </a:p>
          </p:txBody>
        </p:sp>
      </p:grpSp>
      <p:grpSp>
        <p:nvGrpSpPr>
          <p:cNvPr id="166" name="组合 165"/>
          <p:cNvGrpSpPr/>
          <p:nvPr/>
        </p:nvGrpSpPr>
        <p:grpSpPr>
          <a:xfrm>
            <a:off x="5785040" y="2521414"/>
            <a:ext cx="1525541" cy="300082"/>
            <a:chOff x="7693142" y="3538200"/>
            <a:chExt cx="2207732" cy="434430"/>
          </a:xfrm>
        </p:grpSpPr>
        <p:grpSp>
          <p:nvGrpSpPr>
            <p:cNvPr id="167" name="Group 27"/>
            <p:cNvGrpSpPr>
              <a:grpSpLocks noChangeAspect="1"/>
            </p:cNvGrpSpPr>
            <p:nvPr/>
          </p:nvGrpSpPr>
          <p:grpSpPr bwMode="auto">
            <a:xfrm>
              <a:off x="7693142" y="3556202"/>
              <a:ext cx="276289" cy="303467"/>
              <a:chOff x="3811" y="2125"/>
              <a:chExt cx="61" cy="67"/>
            </a:xfrm>
            <a:solidFill>
              <a:srgbClr val="FF8989"/>
            </a:solidFill>
            <a:effectLst/>
          </p:grpSpPr>
          <p:sp>
            <p:nvSpPr>
              <p:cNvPr id="169"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70"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68" name="文本框 104"/>
            <p:cNvSpPr txBox="1"/>
            <p:nvPr/>
          </p:nvSpPr>
          <p:spPr>
            <a:xfrm>
              <a:off x="7938283" y="3538200"/>
              <a:ext cx="1962591" cy="434430"/>
            </a:xfrm>
            <a:prstGeom prst="rect">
              <a:avLst/>
            </a:prstGeom>
            <a:noFill/>
          </p:spPr>
          <p:txBody>
            <a:bodyPr wrap="square" rtlCol="0">
              <a:spAutoFit/>
            </a:bodyPr>
            <a:lstStyle>
              <a:defPPr>
                <a:defRPr lang="zh-CN"/>
              </a:defPPr>
              <a:lvl1pPr>
                <a:defRPr sz="1800">
                  <a:solidFill>
                    <a:srgbClr val="E87071"/>
                  </a:solidFill>
                  <a:latin typeface="时尚中黑简体" panose="01010104010101010101" pitchFamily="2" charset="-122"/>
                  <a:ea typeface="时尚中黑简体" panose="01010104010101010101" pitchFamily="2" charset="-122"/>
                </a:defRPr>
              </a:lvl1pPr>
            </a:lstStyle>
            <a:p>
              <a:r>
                <a:rPr lang="zh-CN" altLang="en-US" sz="1350" dirty="0">
                  <a:latin typeface="微软雅黑" panose="020B0503020204020204" pitchFamily="34" charset="-122"/>
                  <a:ea typeface="微软雅黑" panose="020B0503020204020204" pitchFamily="34" charset="-122"/>
                </a:rPr>
                <a:t>Add a title here</a:t>
              </a:r>
            </a:p>
          </p:txBody>
        </p:sp>
      </p:grpSp>
      <p:sp>
        <p:nvSpPr>
          <p:cNvPr id="171" name="文本框 113"/>
          <p:cNvSpPr txBox="1"/>
          <p:nvPr/>
        </p:nvSpPr>
        <p:spPr>
          <a:xfrm>
            <a:off x="1042885" y="2575944"/>
            <a:ext cx="1832596"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172" name="文本框 113"/>
          <p:cNvSpPr txBox="1"/>
          <p:nvPr/>
        </p:nvSpPr>
        <p:spPr>
          <a:xfrm>
            <a:off x="3331863" y="1221095"/>
            <a:ext cx="1675581" cy="634597"/>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173" name="文本框 113"/>
          <p:cNvSpPr txBox="1"/>
          <p:nvPr/>
        </p:nvSpPr>
        <p:spPr>
          <a:xfrm>
            <a:off x="5976338" y="2932274"/>
            <a:ext cx="2286880"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174" name="文本框 113"/>
          <p:cNvSpPr txBox="1"/>
          <p:nvPr/>
        </p:nvSpPr>
        <p:spPr>
          <a:xfrm>
            <a:off x="3377924" y="4380755"/>
            <a:ext cx="214584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Tree>
    <p:extLst>
      <p:ext uri="{BB962C8B-B14F-4D97-AF65-F5344CB8AC3E}">
        <p14:creationId xmlns:p14="http://schemas.microsoft.com/office/powerpoint/2010/main" val="3787025047"/>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a14="http://schemas.microsoft.com/office/drawing/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14:bounceEnd="40000">
                                          <p:cBhvr additive="base">
                                            <p:cTn id="7" dur="1500" fill="hold"/>
                                            <p:tgtEl>
                                              <p:spTgt spid="87"/>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87"/>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250"/>
                                      </p:stCondLst>
                                      <p:childTnLst>
                                        <p:set>
                                          <p:cBhvr>
                                            <p:cTn id="10" dur="1" fill="hold">
                                              <p:stCondLst>
                                                <p:cond delay="0"/>
                                              </p:stCondLst>
                                            </p:cTn>
                                            <p:tgtEl>
                                              <p:spTgt spid="96"/>
                                            </p:tgtEl>
                                            <p:attrNameLst>
                                              <p:attrName>style.visibility</p:attrName>
                                            </p:attrNameLst>
                                          </p:cBhvr>
                                          <p:to>
                                            <p:strVal val="visible"/>
                                          </p:to>
                                        </p:set>
                                        <p:anim calcmode="lin" valueType="num" p14:bounceEnd="40000">
                                          <p:cBhvr additive="base">
                                            <p:cTn id="11" dur="15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12" dur="15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500"/>
                                      </p:stCondLst>
                                      <p:childTnLst>
                                        <p:set>
                                          <p:cBhvr>
                                            <p:cTn id="14" dur="1" fill="hold">
                                              <p:stCondLst>
                                                <p:cond delay="0"/>
                                              </p:stCondLst>
                                            </p:cTn>
                                            <p:tgtEl>
                                              <p:spTgt spid="105"/>
                                            </p:tgtEl>
                                            <p:attrNameLst>
                                              <p:attrName>style.visibility</p:attrName>
                                            </p:attrNameLst>
                                          </p:cBhvr>
                                          <p:to>
                                            <p:strVal val="visible"/>
                                          </p:to>
                                        </p:set>
                                        <p:anim calcmode="lin" valueType="num" p14:bounceEnd="40000">
                                          <p:cBhvr additive="base">
                                            <p:cTn id="15" dur="1500" fill="hold"/>
                                            <p:tgtEl>
                                              <p:spTgt spid="105"/>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10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750"/>
                                      </p:stCondLst>
                                      <p:childTnLst>
                                        <p:set>
                                          <p:cBhvr>
                                            <p:cTn id="18" dur="1" fill="hold">
                                              <p:stCondLst>
                                                <p:cond delay="0"/>
                                              </p:stCondLst>
                                            </p:cTn>
                                            <p:tgtEl>
                                              <p:spTgt spid="114"/>
                                            </p:tgtEl>
                                            <p:attrNameLst>
                                              <p:attrName>style.visibility</p:attrName>
                                            </p:attrNameLst>
                                          </p:cBhvr>
                                          <p:to>
                                            <p:strVal val="visible"/>
                                          </p:to>
                                        </p:set>
                                        <p:anim calcmode="lin" valueType="num" p14:bounceEnd="40000">
                                          <p:cBhvr additive="base">
                                            <p:cTn id="19" dur="1500" fill="hold"/>
                                            <p:tgtEl>
                                              <p:spTgt spid="114"/>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114"/>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2" fill="hold" nodeType="afterEffect">
                                      <p:stCondLst>
                                        <p:cond delay="0"/>
                                      </p:stCondLst>
                                      <p:childTnLst>
                                        <p:set>
                                          <p:cBhvr>
                                            <p:cTn id="23" dur="1" fill="hold">
                                              <p:stCondLst>
                                                <p:cond delay="0"/>
                                              </p:stCondLst>
                                            </p:cTn>
                                            <p:tgtEl>
                                              <p:spTgt spid="123"/>
                                            </p:tgtEl>
                                            <p:attrNameLst>
                                              <p:attrName>style.visibility</p:attrName>
                                            </p:attrNameLst>
                                          </p:cBhvr>
                                          <p:to>
                                            <p:strVal val="visible"/>
                                          </p:to>
                                        </p:set>
                                        <p:animEffect transition="in" filter="wipe(right)">
                                          <p:cBhvr>
                                            <p:cTn id="24" dur="500"/>
                                            <p:tgtEl>
                                              <p:spTgt spid="123"/>
                                            </p:tgtEl>
                                          </p:cBhvr>
                                        </p:animEffect>
                                      </p:childTnLst>
                                    </p:cTn>
                                  </p:par>
                                  <p:par>
                                    <p:cTn id="25" presetID="22" presetClass="entr" presetSubtype="8"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left)">
                                          <p:cBhvr>
                                            <p:cTn id="27" dur="500"/>
                                            <p:tgtEl>
                                              <p:spTgt spid="129"/>
                                            </p:tgtEl>
                                          </p:cBhvr>
                                        </p:animEffect>
                                      </p:childTnLst>
                                    </p:cTn>
                                  </p:par>
                                  <p:par>
                                    <p:cTn id="28" presetID="22" presetClass="entr" presetSubtype="2" fill="hold" nodeType="withEffect">
                                      <p:stCondLst>
                                        <p:cond delay="0"/>
                                      </p:stCondLst>
                                      <p:childTnLst>
                                        <p:set>
                                          <p:cBhvr>
                                            <p:cTn id="29" dur="1" fill="hold">
                                              <p:stCondLst>
                                                <p:cond delay="0"/>
                                              </p:stCondLst>
                                            </p:cTn>
                                            <p:tgtEl>
                                              <p:spTgt spid="126"/>
                                            </p:tgtEl>
                                            <p:attrNameLst>
                                              <p:attrName>style.visibility</p:attrName>
                                            </p:attrNameLst>
                                          </p:cBhvr>
                                          <p:to>
                                            <p:strVal val="visible"/>
                                          </p:to>
                                        </p:set>
                                        <p:animEffect transition="in" filter="wipe(right)">
                                          <p:cBhvr>
                                            <p:cTn id="30" dur="500"/>
                                            <p:tgtEl>
                                              <p:spTgt spid="126"/>
                                            </p:tgtEl>
                                          </p:cBhvr>
                                        </p:animEffect>
                                      </p:childTnLst>
                                    </p:cTn>
                                  </p:par>
                                  <p:par>
                                    <p:cTn id="31" presetID="22" presetClass="entr" presetSubtype="8" fill="hold"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wipe(left)">
                                          <p:cBhvr>
                                            <p:cTn id="33" dur="500"/>
                                            <p:tgtEl>
                                              <p:spTgt spid="132"/>
                                            </p:tgtEl>
                                          </p:cBhvr>
                                        </p:animEffect>
                                      </p:childTnLst>
                                    </p:cTn>
                                  </p:par>
                                </p:childTnLst>
                              </p:cTn>
                            </p:par>
                            <p:par>
                              <p:cTn id="34" fill="hold">
                                <p:stCondLst>
                                  <p:cond delay="2750"/>
                                </p:stCondLst>
                                <p:childTnLst>
                                  <p:par>
                                    <p:cTn id="35" presetID="22" presetClass="entr" presetSubtype="8" fill="hold" nodeType="afterEffect">
                                      <p:stCondLst>
                                        <p:cond delay="0"/>
                                      </p:stCondLst>
                                      <p:childTnLst>
                                        <p:set>
                                          <p:cBhvr>
                                            <p:cTn id="36" dur="1" fill="hold">
                                              <p:stCondLst>
                                                <p:cond delay="0"/>
                                              </p:stCondLst>
                                            </p:cTn>
                                            <p:tgtEl>
                                              <p:spTgt spid="152"/>
                                            </p:tgtEl>
                                            <p:attrNameLst>
                                              <p:attrName>style.visibility</p:attrName>
                                            </p:attrNameLst>
                                          </p:cBhvr>
                                          <p:to>
                                            <p:strVal val="visible"/>
                                          </p:to>
                                        </p:set>
                                        <p:animEffect transition="in" filter="wipe(left)">
                                          <p:cBhvr>
                                            <p:cTn id="37" dur="500"/>
                                            <p:tgtEl>
                                              <p:spTgt spid="152"/>
                                            </p:tgtEl>
                                          </p:cBhvr>
                                        </p:animEffect>
                                      </p:childTnLst>
                                    </p:cTn>
                                  </p:par>
                                  <p:par>
                                    <p:cTn id="38" presetID="22" presetClass="entr" presetSubtype="8"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wipe(left)">
                                          <p:cBhvr>
                                            <p:cTn id="40" dur="500"/>
                                            <p:tgtEl>
                                              <p:spTgt spid="135"/>
                                            </p:tgtEl>
                                          </p:cBhvr>
                                        </p:animEffect>
                                      </p:childTnLst>
                                    </p:cTn>
                                  </p:par>
                                  <p:par>
                                    <p:cTn id="41" presetID="22" presetClass="entr" presetSubtype="8" fill="hold" nodeType="withEffect">
                                      <p:stCondLst>
                                        <p:cond delay="0"/>
                                      </p:stCondLst>
                                      <p:childTnLst>
                                        <p:set>
                                          <p:cBhvr>
                                            <p:cTn id="42" dur="1" fill="hold">
                                              <p:stCondLst>
                                                <p:cond delay="0"/>
                                              </p:stCondLst>
                                            </p:cTn>
                                            <p:tgtEl>
                                              <p:spTgt spid="166"/>
                                            </p:tgtEl>
                                            <p:attrNameLst>
                                              <p:attrName>style.visibility</p:attrName>
                                            </p:attrNameLst>
                                          </p:cBhvr>
                                          <p:to>
                                            <p:strVal val="visible"/>
                                          </p:to>
                                        </p:set>
                                        <p:animEffect transition="in" filter="wipe(left)">
                                          <p:cBhvr>
                                            <p:cTn id="43" dur="500"/>
                                            <p:tgtEl>
                                              <p:spTgt spid="166"/>
                                            </p:tgtEl>
                                          </p:cBhvr>
                                        </p:animEffect>
                                      </p:childTnLst>
                                    </p:cTn>
                                  </p:par>
                                  <p:par>
                                    <p:cTn id="44" presetID="22" presetClass="entr" presetSubtype="8" fill="hold"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left)">
                                          <p:cBhvr>
                                            <p:cTn id="46" dur="500"/>
                                            <p:tgtEl>
                                              <p:spTgt spid="159"/>
                                            </p:tgtEl>
                                          </p:cBhvr>
                                        </p:animEffect>
                                      </p:childTnLst>
                                    </p:cTn>
                                  </p:par>
                                </p:childTnLst>
                              </p:cTn>
                            </p:par>
                            <p:par>
                              <p:cTn id="47" fill="hold">
                                <p:stCondLst>
                                  <p:cond delay="3250"/>
                                </p:stCondLst>
                                <p:childTnLst>
                                  <p:par>
                                    <p:cTn id="48" presetID="22" presetClass="entr" presetSubtype="1" fill="hold" grpId="0" nodeType="afterEffect">
                                      <p:stCondLst>
                                        <p:cond delay="0"/>
                                      </p:stCondLst>
                                      <p:childTnLst>
                                        <p:set>
                                          <p:cBhvr>
                                            <p:cTn id="49" dur="1" fill="hold">
                                              <p:stCondLst>
                                                <p:cond delay="0"/>
                                              </p:stCondLst>
                                            </p:cTn>
                                            <p:tgtEl>
                                              <p:spTgt spid="172"/>
                                            </p:tgtEl>
                                            <p:attrNameLst>
                                              <p:attrName>style.visibility</p:attrName>
                                            </p:attrNameLst>
                                          </p:cBhvr>
                                          <p:to>
                                            <p:strVal val="visible"/>
                                          </p:to>
                                        </p:set>
                                        <p:animEffect transition="in" filter="wipe(up)">
                                          <p:cBhvr>
                                            <p:cTn id="50" dur="500"/>
                                            <p:tgtEl>
                                              <p:spTgt spid="172"/>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1"/>
                                            </p:tgtEl>
                                            <p:attrNameLst>
                                              <p:attrName>style.visibility</p:attrName>
                                            </p:attrNameLst>
                                          </p:cBhvr>
                                          <p:to>
                                            <p:strVal val="visible"/>
                                          </p:to>
                                        </p:set>
                                        <p:animEffect transition="in" filter="wipe(up)">
                                          <p:cBhvr>
                                            <p:cTn id="53" dur="500"/>
                                            <p:tgtEl>
                                              <p:spTgt spid="171"/>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73"/>
                                            </p:tgtEl>
                                            <p:attrNameLst>
                                              <p:attrName>style.visibility</p:attrName>
                                            </p:attrNameLst>
                                          </p:cBhvr>
                                          <p:to>
                                            <p:strVal val="visible"/>
                                          </p:to>
                                        </p:set>
                                        <p:animEffect transition="in" filter="wipe(up)">
                                          <p:cBhvr>
                                            <p:cTn id="56" dur="500"/>
                                            <p:tgtEl>
                                              <p:spTgt spid="173"/>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wipe(up)">
                                          <p:cBhvr>
                                            <p:cTn id="59"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2" grpId="0"/>
          <p:bldP spid="173" grpId="0"/>
          <p:bldP spid="174"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1500" fill="hold"/>
                                            <p:tgtEl>
                                              <p:spTgt spid="87"/>
                                            </p:tgtEl>
                                            <p:attrNameLst>
                                              <p:attrName>ppt_x</p:attrName>
                                            </p:attrNameLst>
                                          </p:cBhvr>
                                          <p:tavLst>
                                            <p:tav tm="0">
                                              <p:val>
                                                <p:strVal val="0-#ppt_w/2"/>
                                              </p:val>
                                            </p:tav>
                                            <p:tav tm="100000">
                                              <p:val>
                                                <p:strVal val="#ppt_x"/>
                                              </p:val>
                                            </p:tav>
                                          </p:tavLst>
                                        </p:anim>
                                        <p:anim calcmode="lin" valueType="num">
                                          <p:cBhvr additive="base">
                                            <p:cTn id="8" dur="1500" fill="hold"/>
                                            <p:tgtEl>
                                              <p:spTgt spid="87"/>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25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500" fill="hold"/>
                                            <p:tgtEl>
                                              <p:spTgt spid="96"/>
                                            </p:tgtEl>
                                            <p:attrNameLst>
                                              <p:attrName>ppt_x</p:attrName>
                                            </p:attrNameLst>
                                          </p:cBhvr>
                                          <p:tavLst>
                                            <p:tav tm="0">
                                              <p:val>
                                                <p:strVal val="0-#ppt_w/2"/>
                                              </p:val>
                                            </p:tav>
                                            <p:tav tm="100000">
                                              <p:val>
                                                <p:strVal val="#ppt_x"/>
                                              </p:val>
                                            </p:tav>
                                          </p:tavLst>
                                        </p:anim>
                                        <p:anim calcmode="lin" valueType="num">
                                          <p:cBhvr additive="base">
                                            <p:cTn id="12" dur="15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500"/>
                                      </p:stCondLst>
                                      <p:childTnLst>
                                        <p:set>
                                          <p:cBhvr>
                                            <p:cTn id="14" dur="1" fill="hold">
                                              <p:stCondLst>
                                                <p:cond delay="0"/>
                                              </p:stCondLst>
                                            </p:cTn>
                                            <p:tgtEl>
                                              <p:spTgt spid="105"/>
                                            </p:tgtEl>
                                            <p:attrNameLst>
                                              <p:attrName>style.visibility</p:attrName>
                                            </p:attrNameLst>
                                          </p:cBhvr>
                                          <p:to>
                                            <p:strVal val="visible"/>
                                          </p:to>
                                        </p:set>
                                        <p:anim calcmode="lin" valueType="num">
                                          <p:cBhvr additive="base">
                                            <p:cTn id="15" dur="1500" fill="hold"/>
                                            <p:tgtEl>
                                              <p:spTgt spid="105"/>
                                            </p:tgtEl>
                                            <p:attrNameLst>
                                              <p:attrName>ppt_x</p:attrName>
                                            </p:attrNameLst>
                                          </p:cBhvr>
                                          <p:tavLst>
                                            <p:tav tm="0">
                                              <p:val>
                                                <p:strVal val="0-#ppt_w/2"/>
                                              </p:val>
                                            </p:tav>
                                            <p:tav tm="100000">
                                              <p:val>
                                                <p:strVal val="#ppt_x"/>
                                              </p:val>
                                            </p:tav>
                                          </p:tavLst>
                                        </p:anim>
                                        <p:anim calcmode="lin" valueType="num">
                                          <p:cBhvr additive="base">
                                            <p:cTn id="16" dur="1500" fill="hold"/>
                                            <p:tgtEl>
                                              <p:spTgt spid="10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750"/>
                                      </p:stCondLst>
                                      <p:childTnLst>
                                        <p:set>
                                          <p:cBhvr>
                                            <p:cTn id="18" dur="1" fill="hold">
                                              <p:stCondLst>
                                                <p:cond delay="0"/>
                                              </p:stCondLst>
                                            </p:cTn>
                                            <p:tgtEl>
                                              <p:spTgt spid="114"/>
                                            </p:tgtEl>
                                            <p:attrNameLst>
                                              <p:attrName>style.visibility</p:attrName>
                                            </p:attrNameLst>
                                          </p:cBhvr>
                                          <p:to>
                                            <p:strVal val="visible"/>
                                          </p:to>
                                        </p:set>
                                        <p:anim calcmode="lin" valueType="num">
                                          <p:cBhvr additive="base">
                                            <p:cTn id="19" dur="1500" fill="hold"/>
                                            <p:tgtEl>
                                              <p:spTgt spid="114"/>
                                            </p:tgtEl>
                                            <p:attrNameLst>
                                              <p:attrName>ppt_x</p:attrName>
                                            </p:attrNameLst>
                                          </p:cBhvr>
                                          <p:tavLst>
                                            <p:tav tm="0">
                                              <p:val>
                                                <p:strVal val="0-#ppt_w/2"/>
                                              </p:val>
                                            </p:tav>
                                            <p:tav tm="100000">
                                              <p:val>
                                                <p:strVal val="#ppt_x"/>
                                              </p:val>
                                            </p:tav>
                                          </p:tavLst>
                                        </p:anim>
                                        <p:anim calcmode="lin" valueType="num">
                                          <p:cBhvr additive="base">
                                            <p:cTn id="20" dur="1500" fill="hold"/>
                                            <p:tgtEl>
                                              <p:spTgt spid="114"/>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2" fill="hold" nodeType="afterEffect">
                                      <p:stCondLst>
                                        <p:cond delay="0"/>
                                      </p:stCondLst>
                                      <p:childTnLst>
                                        <p:set>
                                          <p:cBhvr>
                                            <p:cTn id="23" dur="1" fill="hold">
                                              <p:stCondLst>
                                                <p:cond delay="0"/>
                                              </p:stCondLst>
                                            </p:cTn>
                                            <p:tgtEl>
                                              <p:spTgt spid="123"/>
                                            </p:tgtEl>
                                            <p:attrNameLst>
                                              <p:attrName>style.visibility</p:attrName>
                                            </p:attrNameLst>
                                          </p:cBhvr>
                                          <p:to>
                                            <p:strVal val="visible"/>
                                          </p:to>
                                        </p:set>
                                        <p:animEffect transition="in" filter="wipe(right)">
                                          <p:cBhvr>
                                            <p:cTn id="24" dur="500"/>
                                            <p:tgtEl>
                                              <p:spTgt spid="123"/>
                                            </p:tgtEl>
                                          </p:cBhvr>
                                        </p:animEffect>
                                      </p:childTnLst>
                                    </p:cTn>
                                  </p:par>
                                  <p:par>
                                    <p:cTn id="25" presetID="22" presetClass="entr" presetSubtype="8"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left)">
                                          <p:cBhvr>
                                            <p:cTn id="27" dur="500"/>
                                            <p:tgtEl>
                                              <p:spTgt spid="129"/>
                                            </p:tgtEl>
                                          </p:cBhvr>
                                        </p:animEffect>
                                      </p:childTnLst>
                                    </p:cTn>
                                  </p:par>
                                  <p:par>
                                    <p:cTn id="28" presetID="22" presetClass="entr" presetSubtype="2" fill="hold" nodeType="withEffect">
                                      <p:stCondLst>
                                        <p:cond delay="0"/>
                                      </p:stCondLst>
                                      <p:childTnLst>
                                        <p:set>
                                          <p:cBhvr>
                                            <p:cTn id="29" dur="1" fill="hold">
                                              <p:stCondLst>
                                                <p:cond delay="0"/>
                                              </p:stCondLst>
                                            </p:cTn>
                                            <p:tgtEl>
                                              <p:spTgt spid="126"/>
                                            </p:tgtEl>
                                            <p:attrNameLst>
                                              <p:attrName>style.visibility</p:attrName>
                                            </p:attrNameLst>
                                          </p:cBhvr>
                                          <p:to>
                                            <p:strVal val="visible"/>
                                          </p:to>
                                        </p:set>
                                        <p:animEffect transition="in" filter="wipe(right)">
                                          <p:cBhvr>
                                            <p:cTn id="30" dur="500"/>
                                            <p:tgtEl>
                                              <p:spTgt spid="126"/>
                                            </p:tgtEl>
                                          </p:cBhvr>
                                        </p:animEffect>
                                      </p:childTnLst>
                                    </p:cTn>
                                  </p:par>
                                  <p:par>
                                    <p:cTn id="31" presetID="22" presetClass="entr" presetSubtype="8" fill="hold"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wipe(left)">
                                          <p:cBhvr>
                                            <p:cTn id="33" dur="500"/>
                                            <p:tgtEl>
                                              <p:spTgt spid="132"/>
                                            </p:tgtEl>
                                          </p:cBhvr>
                                        </p:animEffect>
                                      </p:childTnLst>
                                    </p:cTn>
                                  </p:par>
                                </p:childTnLst>
                              </p:cTn>
                            </p:par>
                            <p:par>
                              <p:cTn id="34" fill="hold">
                                <p:stCondLst>
                                  <p:cond delay="2750"/>
                                </p:stCondLst>
                                <p:childTnLst>
                                  <p:par>
                                    <p:cTn id="35" presetID="22" presetClass="entr" presetSubtype="8" fill="hold" nodeType="afterEffect">
                                      <p:stCondLst>
                                        <p:cond delay="0"/>
                                      </p:stCondLst>
                                      <p:childTnLst>
                                        <p:set>
                                          <p:cBhvr>
                                            <p:cTn id="36" dur="1" fill="hold">
                                              <p:stCondLst>
                                                <p:cond delay="0"/>
                                              </p:stCondLst>
                                            </p:cTn>
                                            <p:tgtEl>
                                              <p:spTgt spid="152"/>
                                            </p:tgtEl>
                                            <p:attrNameLst>
                                              <p:attrName>style.visibility</p:attrName>
                                            </p:attrNameLst>
                                          </p:cBhvr>
                                          <p:to>
                                            <p:strVal val="visible"/>
                                          </p:to>
                                        </p:set>
                                        <p:animEffect transition="in" filter="wipe(left)">
                                          <p:cBhvr>
                                            <p:cTn id="37" dur="500"/>
                                            <p:tgtEl>
                                              <p:spTgt spid="152"/>
                                            </p:tgtEl>
                                          </p:cBhvr>
                                        </p:animEffect>
                                      </p:childTnLst>
                                    </p:cTn>
                                  </p:par>
                                  <p:par>
                                    <p:cTn id="38" presetID="22" presetClass="entr" presetSubtype="8"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wipe(left)">
                                          <p:cBhvr>
                                            <p:cTn id="40" dur="500"/>
                                            <p:tgtEl>
                                              <p:spTgt spid="135"/>
                                            </p:tgtEl>
                                          </p:cBhvr>
                                        </p:animEffect>
                                      </p:childTnLst>
                                    </p:cTn>
                                  </p:par>
                                  <p:par>
                                    <p:cTn id="41" presetID="22" presetClass="entr" presetSubtype="8" fill="hold" nodeType="withEffect">
                                      <p:stCondLst>
                                        <p:cond delay="0"/>
                                      </p:stCondLst>
                                      <p:childTnLst>
                                        <p:set>
                                          <p:cBhvr>
                                            <p:cTn id="42" dur="1" fill="hold">
                                              <p:stCondLst>
                                                <p:cond delay="0"/>
                                              </p:stCondLst>
                                            </p:cTn>
                                            <p:tgtEl>
                                              <p:spTgt spid="166"/>
                                            </p:tgtEl>
                                            <p:attrNameLst>
                                              <p:attrName>style.visibility</p:attrName>
                                            </p:attrNameLst>
                                          </p:cBhvr>
                                          <p:to>
                                            <p:strVal val="visible"/>
                                          </p:to>
                                        </p:set>
                                        <p:animEffect transition="in" filter="wipe(left)">
                                          <p:cBhvr>
                                            <p:cTn id="43" dur="500"/>
                                            <p:tgtEl>
                                              <p:spTgt spid="166"/>
                                            </p:tgtEl>
                                          </p:cBhvr>
                                        </p:animEffect>
                                      </p:childTnLst>
                                    </p:cTn>
                                  </p:par>
                                  <p:par>
                                    <p:cTn id="44" presetID="22" presetClass="entr" presetSubtype="8" fill="hold"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left)">
                                          <p:cBhvr>
                                            <p:cTn id="46" dur="500"/>
                                            <p:tgtEl>
                                              <p:spTgt spid="159"/>
                                            </p:tgtEl>
                                          </p:cBhvr>
                                        </p:animEffect>
                                      </p:childTnLst>
                                    </p:cTn>
                                  </p:par>
                                </p:childTnLst>
                              </p:cTn>
                            </p:par>
                            <p:par>
                              <p:cTn id="47" fill="hold">
                                <p:stCondLst>
                                  <p:cond delay="3250"/>
                                </p:stCondLst>
                                <p:childTnLst>
                                  <p:par>
                                    <p:cTn id="48" presetID="22" presetClass="entr" presetSubtype="1" fill="hold" grpId="0" nodeType="afterEffect">
                                      <p:stCondLst>
                                        <p:cond delay="0"/>
                                      </p:stCondLst>
                                      <p:childTnLst>
                                        <p:set>
                                          <p:cBhvr>
                                            <p:cTn id="49" dur="1" fill="hold">
                                              <p:stCondLst>
                                                <p:cond delay="0"/>
                                              </p:stCondLst>
                                            </p:cTn>
                                            <p:tgtEl>
                                              <p:spTgt spid="172"/>
                                            </p:tgtEl>
                                            <p:attrNameLst>
                                              <p:attrName>style.visibility</p:attrName>
                                            </p:attrNameLst>
                                          </p:cBhvr>
                                          <p:to>
                                            <p:strVal val="visible"/>
                                          </p:to>
                                        </p:set>
                                        <p:animEffect transition="in" filter="wipe(up)">
                                          <p:cBhvr>
                                            <p:cTn id="50" dur="500"/>
                                            <p:tgtEl>
                                              <p:spTgt spid="172"/>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1"/>
                                            </p:tgtEl>
                                            <p:attrNameLst>
                                              <p:attrName>style.visibility</p:attrName>
                                            </p:attrNameLst>
                                          </p:cBhvr>
                                          <p:to>
                                            <p:strVal val="visible"/>
                                          </p:to>
                                        </p:set>
                                        <p:animEffect transition="in" filter="wipe(up)">
                                          <p:cBhvr>
                                            <p:cTn id="53" dur="500"/>
                                            <p:tgtEl>
                                              <p:spTgt spid="171"/>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73"/>
                                            </p:tgtEl>
                                            <p:attrNameLst>
                                              <p:attrName>style.visibility</p:attrName>
                                            </p:attrNameLst>
                                          </p:cBhvr>
                                          <p:to>
                                            <p:strVal val="visible"/>
                                          </p:to>
                                        </p:set>
                                        <p:animEffect transition="in" filter="wipe(up)">
                                          <p:cBhvr>
                                            <p:cTn id="56" dur="500"/>
                                            <p:tgtEl>
                                              <p:spTgt spid="173"/>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wipe(up)">
                                          <p:cBhvr>
                                            <p:cTn id="59"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2" grpId="0"/>
          <p:bldP spid="173" grpId="0"/>
          <p:bldP spid="17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3878522" y="1492979"/>
            <a:ext cx="3145487" cy="1570884"/>
            <a:chOff x="5170690" y="1991099"/>
            <a:chExt cx="4193436" cy="2094997"/>
          </a:xfrm>
        </p:grpSpPr>
        <p:sp>
          <p:nvSpPr>
            <p:cNvPr id="9" name="任意多边形 8"/>
            <p:cNvSpPr/>
            <p:nvPr/>
          </p:nvSpPr>
          <p:spPr>
            <a:xfrm rot="2700000" flipH="1">
              <a:off x="6665409" y="1089791"/>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2323543 h 2887114"/>
                <a:gd name="connsiteX19" fmla="*/ 255573 w 1520778"/>
                <a:gd name="connsiteY19" fmla="*/ 2323543 h 2887114"/>
                <a:gd name="connsiteX20" fmla="*/ 255574 w 1520778"/>
                <a:gd name="connsiteY20"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264715 w 1513249"/>
                <a:gd name="connsiteY5" fmla="*/ 906947 h 2887114"/>
                <a:gd name="connsiteX6" fmla="*/ 1470608 w 1513249"/>
                <a:gd name="connsiteY6" fmla="*/ 906946 h 2887114"/>
                <a:gd name="connsiteX7" fmla="*/ 1470608 w 1513249"/>
                <a:gd name="connsiteY7" fmla="*/ 687063 h 2887114"/>
                <a:gd name="connsiteX8" fmla="*/ 1457063 w 1513249"/>
                <a:gd name="connsiteY8" fmla="*/ 672597 h 2887114"/>
                <a:gd name="connsiteX9" fmla="*/ 1450145 w 1513249"/>
                <a:gd name="connsiteY9" fmla="*/ 663080 h 2887114"/>
                <a:gd name="connsiteX10" fmla="*/ 883282 w 1513249"/>
                <a:gd name="connsiteY10" fmla="*/ 57693 h 2887114"/>
                <a:gd name="connsiteX11" fmla="*/ 752860 w 1513249"/>
                <a:gd name="connsiteY11" fmla="*/ 0 h 2887114"/>
                <a:gd name="connsiteX12" fmla="*/ 622439 w 1513249"/>
                <a:gd name="connsiteY12" fmla="*/ 57693 h 2887114"/>
                <a:gd name="connsiteX13" fmla="*/ 55574 w 1513249"/>
                <a:gd name="connsiteY13" fmla="*/ 663080 h 2887114"/>
                <a:gd name="connsiteX14" fmla="*/ 48655 w 1513249"/>
                <a:gd name="connsiteY14" fmla="*/ 672600 h 2887114"/>
                <a:gd name="connsiteX15" fmla="*/ 35113 w 1513249"/>
                <a:gd name="connsiteY15" fmla="*/ 687063 h 2887114"/>
                <a:gd name="connsiteX16" fmla="*/ 35113 w 1513249"/>
                <a:gd name="connsiteY16" fmla="*/ 906946 h 2887114"/>
                <a:gd name="connsiteX17" fmla="*/ 248621 w 1513249"/>
                <a:gd name="connsiteY17" fmla="*/ 2323543 h 2887114"/>
                <a:gd name="connsiteX18" fmla="*/ 248044 w 1513249"/>
                <a:gd name="connsiteY18" fmla="*/ 2323543 h 2887114"/>
                <a:gd name="connsiteX19" fmla="*/ 248045 w 1513249"/>
                <a:gd name="connsiteY19"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470608 w 1513249"/>
                <a:gd name="connsiteY5" fmla="*/ 906946 h 2887114"/>
                <a:gd name="connsiteX6" fmla="*/ 1470608 w 1513249"/>
                <a:gd name="connsiteY6" fmla="*/ 687063 h 2887114"/>
                <a:gd name="connsiteX7" fmla="*/ 1457063 w 1513249"/>
                <a:gd name="connsiteY7" fmla="*/ 672597 h 2887114"/>
                <a:gd name="connsiteX8" fmla="*/ 1450145 w 1513249"/>
                <a:gd name="connsiteY8" fmla="*/ 663080 h 2887114"/>
                <a:gd name="connsiteX9" fmla="*/ 883282 w 1513249"/>
                <a:gd name="connsiteY9" fmla="*/ 57693 h 2887114"/>
                <a:gd name="connsiteX10" fmla="*/ 752860 w 1513249"/>
                <a:gd name="connsiteY10" fmla="*/ 0 h 2887114"/>
                <a:gd name="connsiteX11" fmla="*/ 622439 w 1513249"/>
                <a:gd name="connsiteY11" fmla="*/ 57693 h 2887114"/>
                <a:gd name="connsiteX12" fmla="*/ 55574 w 1513249"/>
                <a:gd name="connsiteY12" fmla="*/ 663080 h 2887114"/>
                <a:gd name="connsiteX13" fmla="*/ 48655 w 1513249"/>
                <a:gd name="connsiteY13" fmla="*/ 672600 h 2887114"/>
                <a:gd name="connsiteX14" fmla="*/ 35113 w 1513249"/>
                <a:gd name="connsiteY14" fmla="*/ 687063 h 2887114"/>
                <a:gd name="connsiteX15" fmla="*/ 35113 w 1513249"/>
                <a:gd name="connsiteY15" fmla="*/ 906946 h 2887114"/>
                <a:gd name="connsiteX16" fmla="*/ 248621 w 1513249"/>
                <a:gd name="connsiteY16" fmla="*/ 2323543 h 2887114"/>
                <a:gd name="connsiteX17" fmla="*/ 248044 w 1513249"/>
                <a:gd name="connsiteY17" fmla="*/ 2323543 h 2887114"/>
                <a:gd name="connsiteX18" fmla="*/ 248045 w 1513249"/>
                <a:gd name="connsiteY18"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470608 w 1513249"/>
                <a:gd name="connsiteY4" fmla="*/ 906946 h 2887114"/>
                <a:gd name="connsiteX5" fmla="*/ 1470608 w 1513249"/>
                <a:gd name="connsiteY5" fmla="*/ 687063 h 2887114"/>
                <a:gd name="connsiteX6" fmla="*/ 1457063 w 1513249"/>
                <a:gd name="connsiteY6" fmla="*/ 672597 h 2887114"/>
                <a:gd name="connsiteX7" fmla="*/ 1450145 w 1513249"/>
                <a:gd name="connsiteY7" fmla="*/ 663080 h 2887114"/>
                <a:gd name="connsiteX8" fmla="*/ 883282 w 1513249"/>
                <a:gd name="connsiteY8" fmla="*/ 57693 h 2887114"/>
                <a:gd name="connsiteX9" fmla="*/ 752860 w 1513249"/>
                <a:gd name="connsiteY9" fmla="*/ 0 h 2887114"/>
                <a:gd name="connsiteX10" fmla="*/ 622439 w 1513249"/>
                <a:gd name="connsiteY10" fmla="*/ 57693 h 2887114"/>
                <a:gd name="connsiteX11" fmla="*/ 55574 w 1513249"/>
                <a:gd name="connsiteY11" fmla="*/ 663080 h 2887114"/>
                <a:gd name="connsiteX12" fmla="*/ 48655 w 1513249"/>
                <a:gd name="connsiteY12" fmla="*/ 672600 h 2887114"/>
                <a:gd name="connsiteX13" fmla="*/ 35113 w 1513249"/>
                <a:gd name="connsiteY13" fmla="*/ 687063 h 2887114"/>
                <a:gd name="connsiteX14" fmla="*/ 35113 w 1513249"/>
                <a:gd name="connsiteY14" fmla="*/ 906946 h 2887114"/>
                <a:gd name="connsiteX15" fmla="*/ 248621 w 1513249"/>
                <a:gd name="connsiteY15" fmla="*/ 2323543 h 2887114"/>
                <a:gd name="connsiteX16" fmla="*/ 248044 w 1513249"/>
                <a:gd name="connsiteY16" fmla="*/ 2323543 h 2887114"/>
                <a:gd name="connsiteX17" fmla="*/ 248045 w 1513249"/>
                <a:gd name="connsiteY17"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1415032 w 1478136"/>
                <a:gd name="connsiteY7" fmla="*/ 663080 h 2887114"/>
                <a:gd name="connsiteX8" fmla="*/ 848169 w 1478136"/>
                <a:gd name="connsiteY8" fmla="*/ 57693 h 2887114"/>
                <a:gd name="connsiteX9" fmla="*/ 717747 w 1478136"/>
                <a:gd name="connsiteY9" fmla="*/ 0 h 2887114"/>
                <a:gd name="connsiteX10" fmla="*/ 587326 w 1478136"/>
                <a:gd name="connsiteY10" fmla="*/ 57693 h 2887114"/>
                <a:gd name="connsiteX11" fmla="*/ 20461 w 1478136"/>
                <a:gd name="connsiteY11" fmla="*/ 663080 h 2887114"/>
                <a:gd name="connsiteX12" fmla="*/ 13542 w 1478136"/>
                <a:gd name="connsiteY12" fmla="*/ 672600 h 2887114"/>
                <a:gd name="connsiteX13" fmla="*/ 0 w 1478136"/>
                <a:gd name="connsiteY13" fmla="*/ 906946 h 2887114"/>
                <a:gd name="connsiteX14" fmla="*/ 213508 w 1478136"/>
                <a:gd name="connsiteY14" fmla="*/ 2323543 h 2887114"/>
                <a:gd name="connsiteX15" fmla="*/ 212931 w 1478136"/>
                <a:gd name="connsiteY15" fmla="*/ 2323543 h 2887114"/>
                <a:gd name="connsiteX16" fmla="*/ 212932 w 1478136"/>
                <a:gd name="connsiteY16"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848169 w 1478136"/>
                <a:gd name="connsiteY7" fmla="*/ 57693 h 2887114"/>
                <a:gd name="connsiteX8" fmla="*/ 717747 w 1478136"/>
                <a:gd name="connsiteY8" fmla="*/ 0 h 2887114"/>
                <a:gd name="connsiteX9" fmla="*/ 587326 w 1478136"/>
                <a:gd name="connsiteY9" fmla="*/ 57693 h 2887114"/>
                <a:gd name="connsiteX10" fmla="*/ 20461 w 1478136"/>
                <a:gd name="connsiteY10" fmla="*/ 663080 h 2887114"/>
                <a:gd name="connsiteX11" fmla="*/ 13542 w 1478136"/>
                <a:gd name="connsiteY11" fmla="*/ 672600 h 2887114"/>
                <a:gd name="connsiteX12" fmla="*/ 0 w 1478136"/>
                <a:gd name="connsiteY12" fmla="*/ 906946 h 2887114"/>
                <a:gd name="connsiteX13" fmla="*/ 213508 w 1478136"/>
                <a:gd name="connsiteY13" fmla="*/ 2323543 h 2887114"/>
                <a:gd name="connsiteX14" fmla="*/ 212931 w 1478136"/>
                <a:gd name="connsiteY14" fmla="*/ 2323543 h 2887114"/>
                <a:gd name="connsiteX15" fmla="*/ 212932 w 1478136"/>
                <a:gd name="connsiteY15"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848169 w 1478136"/>
                <a:gd name="connsiteY6" fmla="*/ 57693 h 2887114"/>
                <a:gd name="connsiteX7" fmla="*/ 717747 w 1478136"/>
                <a:gd name="connsiteY7" fmla="*/ 0 h 2887114"/>
                <a:gd name="connsiteX8" fmla="*/ 587326 w 1478136"/>
                <a:gd name="connsiteY8" fmla="*/ 57693 h 2887114"/>
                <a:gd name="connsiteX9" fmla="*/ 20461 w 1478136"/>
                <a:gd name="connsiteY9" fmla="*/ 663080 h 2887114"/>
                <a:gd name="connsiteX10" fmla="*/ 13542 w 1478136"/>
                <a:gd name="connsiteY10" fmla="*/ 672600 h 2887114"/>
                <a:gd name="connsiteX11" fmla="*/ 0 w 1478136"/>
                <a:gd name="connsiteY11" fmla="*/ 906946 h 2887114"/>
                <a:gd name="connsiteX12" fmla="*/ 213508 w 1478136"/>
                <a:gd name="connsiteY12" fmla="*/ 2323543 h 2887114"/>
                <a:gd name="connsiteX13" fmla="*/ 212931 w 1478136"/>
                <a:gd name="connsiteY13" fmla="*/ 2323543 h 2887114"/>
                <a:gd name="connsiteX14" fmla="*/ 212932 w 1478136"/>
                <a:gd name="connsiteY14" fmla="*/ 2887114 h 2887114"/>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13542 w 1435495"/>
                <a:gd name="connsiteY9" fmla="*/ 701172 h 2915686"/>
                <a:gd name="connsiteX10" fmla="*/ 0 w 1435495"/>
                <a:gd name="connsiteY10" fmla="*/ 935518 h 2915686"/>
                <a:gd name="connsiteX11" fmla="*/ 213508 w 1435495"/>
                <a:gd name="connsiteY11" fmla="*/ 2352115 h 2915686"/>
                <a:gd name="connsiteX12" fmla="*/ 212931 w 1435495"/>
                <a:gd name="connsiteY12" fmla="*/ 2352115 h 2915686"/>
                <a:gd name="connsiteX13" fmla="*/ 212932 w 1435495"/>
                <a:gd name="connsiteY13" fmla="*/ 2915686 h 2915686"/>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0 w 1435495"/>
                <a:gd name="connsiteY9" fmla="*/ 935518 h 2915686"/>
                <a:gd name="connsiteX10" fmla="*/ 213508 w 1435495"/>
                <a:gd name="connsiteY10" fmla="*/ 2352115 h 2915686"/>
                <a:gd name="connsiteX11" fmla="*/ 212931 w 1435495"/>
                <a:gd name="connsiteY11" fmla="*/ 2352115 h 2915686"/>
                <a:gd name="connsiteX12" fmla="*/ 212932 w 1435495"/>
                <a:gd name="connsiteY12" fmla="*/ 2915686 h 291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10" name="任意多边形 9"/>
            <p:cNvSpPr/>
            <p:nvPr/>
          </p:nvSpPr>
          <p:spPr>
            <a:xfrm rot="2700000" flipH="1">
              <a:off x="6368381" y="1367627"/>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78000">
                  <a:srgbClr val="01484F"/>
                </a:gs>
                <a:gs pos="58000">
                  <a:srgbClr val="0192A1"/>
                </a:gs>
                <a:gs pos="32000">
                  <a:srgbClr val="5EB8C1"/>
                </a:gs>
                <a:gs pos="0">
                  <a:srgbClr val="01D7ED"/>
                </a:gs>
                <a:gs pos="100000">
                  <a:srgbClr val="013F4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11" name="文本框 19"/>
            <p:cNvSpPr txBox="1"/>
            <p:nvPr/>
          </p:nvSpPr>
          <p:spPr>
            <a:xfrm rot="18900000" flipH="1">
              <a:off x="7064660" y="2333165"/>
              <a:ext cx="1520941" cy="430831"/>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1500" b="1" dirty="0">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rPr>
                <a:t>Add a title</a:t>
              </a:r>
              <a:r>
                <a:rPr lang="en-US" altLang="zh-CN" sz="1500" b="1" dirty="0">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rPr>
                <a:t> 4</a:t>
              </a:r>
              <a:endParaRPr lang="zh-CN" altLang="en-US" sz="1500" b="1" dirty="0">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089324" y="2331506"/>
            <a:ext cx="3183536" cy="1622250"/>
            <a:chOff x="2785403" y="3109394"/>
            <a:chExt cx="4244162" cy="2163501"/>
          </a:xfrm>
        </p:grpSpPr>
        <p:sp>
          <p:nvSpPr>
            <p:cNvPr id="13" name="任意多边形 12"/>
            <p:cNvSpPr/>
            <p:nvPr/>
          </p:nvSpPr>
          <p:spPr>
            <a:xfrm rot="2700000" flipV="1">
              <a:off x="3686711" y="2574178"/>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2323543 h 2887114"/>
                <a:gd name="connsiteX19" fmla="*/ 255573 w 1520778"/>
                <a:gd name="connsiteY19" fmla="*/ 2323543 h 2887114"/>
                <a:gd name="connsiteX20" fmla="*/ 255574 w 1520778"/>
                <a:gd name="connsiteY20"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264715 w 1513249"/>
                <a:gd name="connsiteY5" fmla="*/ 906947 h 2887114"/>
                <a:gd name="connsiteX6" fmla="*/ 1470608 w 1513249"/>
                <a:gd name="connsiteY6" fmla="*/ 906946 h 2887114"/>
                <a:gd name="connsiteX7" fmla="*/ 1470608 w 1513249"/>
                <a:gd name="connsiteY7" fmla="*/ 687063 h 2887114"/>
                <a:gd name="connsiteX8" fmla="*/ 1457063 w 1513249"/>
                <a:gd name="connsiteY8" fmla="*/ 672597 h 2887114"/>
                <a:gd name="connsiteX9" fmla="*/ 1450145 w 1513249"/>
                <a:gd name="connsiteY9" fmla="*/ 663080 h 2887114"/>
                <a:gd name="connsiteX10" fmla="*/ 883282 w 1513249"/>
                <a:gd name="connsiteY10" fmla="*/ 57693 h 2887114"/>
                <a:gd name="connsiteX11" fmla="*/ 752860 w 1513249"/>
                <a:gd name="connsiteY11" fmla="*/ 0 h 2887114"/>
                <a:gd name="connsiteX12" fmla="*/ 622439 w 1513249"/>
                <a:gd name="connsiteY12" fmla="*/ 57693 h 2887114"/>
                <a:gd name="connsiteX13" fmla="*/ 55574 w 1513249"/>
                <a:gd name="connsiteY13" fmla="*/ 663080 h 2887114"/>
                <a:gd name="connsiteX14" fmla="*/ 48655 w 1513249"/>
                <a:gd name="connsiteY14" fmla="*/ 672600 h 2887114"/>
                <a:gd name="connsiteX15" fmla="*/ 35113 w 1513249"/>
                <a:gd name="connsiteY15" fmla="*/ 687063 h 2887114"/>
                <a:gd name="connsiteX16" fmla="*/ 35113 w 1513249"/>
                <a:gd name="connsiteY16" fmla="*/ 906946 h 2887114"/>
                <a:gd name="connsiteX17" fmla="*/ 248621 w 1513249"/>
                <a:gd name="connsiteY17" fmla="*/ 2323543 h 2887114"/>
                <a:gd name="connsiteX18" fmla="*/ 248044 w 1513249"/>
                <a:gd name="connsiteY18" fmla="*/ 2323543 h 2887114"/>
                <a:gd name="connsiteX19" fmla="*/ 248045 w 1513249"/>
                <a:gd name="connsiteY19"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470608 w 1513249"/>
                <a:gd name="connsiteY5" fmla="*/ 906946 h 2887114"/>
                <a:gd name="connsiteX6" fmla="*/ 1470608 w 1513249"/>
                <a:gd name="connsiteY6" fmla="*/ 687063 h 2887114"/>
                <a:gd name="connsiteX7" fmla="*/ 1457063 w 1513249"/>
                <a:gd name="connsiteY7" fmla="*/ 672597 h 2887114"/>
                <a:gd name="connsiteX8" fmla="*/ 1450145 w 1513249"/>
                <a:gd name="connsiteY8" fmla="*/ 663080 h 2887114"/>
                <a:gd name="connsiteX9" fmla="*/ 883282 w 1513249"/>
                <a:gd name="connsiteY9" fmla="*/ 57693 h 2887114"/>
                <a:gd name="connsiteX10" fmla="*/ 752860 w 1513249"/>
                <a:gd name="connsiteY10" fmla="*/ 0 h 2887114"/>
                <a:gd name="connsiteX11" fmla="*/ 622439 w 1513249"/>
                <a:gd name="connsiteY11" fmla="*/ 57693 h 2887114"/>
                <a:gd name="connsiteX12" fmla="*/ 55574 w 1513249"/>
                <a:gd name="connsiteY12" fmla="*/ 663080 h 2887114"/>
                <a:gd name="connsiteX13" fmla="*/ 48655 w 1513249"/>
                <a:gd name="connsiteY13" fmla="*/ 672600 h 2887114"/>
                <a:gd name="connsiteX14" fmla="*/ 35113 w 1513249"/>
                <a:gd name="connsiteY14" fmla="*/ 687063 h 2887114"/>
                <a:gd name="connsiteX15" fmla="*/ 35113 w 1513249"/>
                <a:gd name="connsiteY15" fmla="*/ 906946 h 2887114"/>
                <a:gd name="connsiteX16" fmla="*/ 248621 w 1513249"/>
                <a:gd name="connsiteY16" fmla="*/ 2323543 h 2887114"/>
                <a:gd name="connsiteX17" fmla="*/ 248044 w 1513249"/>
                <a:gd name="connsiteY17" fmla="*/ 2323543 h 2887114"/>
                <a:gd name="connsiteX18" fmla="*/ 248045 w 1513249"/>
                <a:gd name="connsiteY18"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470608 w 1513249"/>
                <a:gd name="connsiteY4" fmla="*/ 906946 h 2887114"/>
                <a:gd name="connsiteX5" fmla="*/ 1470608 w 1513249"/>
                <a:gd name="connsiteY5" fmla="*/ 687063 h 2887114"/>
                <a:gd name="connsiteX6" fmla="*/ 1457063 w 1513249"/>
                <a:gd name="connsiteY6" fmla="*/ 672597 h 2887114"/>
                <a:gd name="connsiteX7" fmla="*/ 1450145 w 1513249"/>
                <a:gd name="connsiteY7" fmla="*/ 663080 h 2887114"/>
                <a:gd name="connsiteX8" fmla="*/ 883282 w 1513249"/>
                <a:gd name="connsiteY8" fmla="*/ 57693 h 2887114"/>
                <a:gd name="connsiteX9" fmla="*/ 752860 w 1513249"/>
                <a:gd name="connsiteY9" fmla="*/ 0 h 2887114"/>
                <a:gd name="connsiteX10" fmla="*/ 622439 w 1513249"/>
                <a:gd name="connsiteY10" fmla="*/ 57693 h 2887114"/>
                <a:gd name="connsiteX11" fmla="*/ 55574 w 1513249"/>
                <a:gd name="connsiteY11" fmla="*/ 663080 h 2887114"/>
                <a:gd name="connsiteX12" fmla="*/ 48655 w 1513249"/>
                <a:gd name="connsiteY12" fmla="*/ 672600 h 2887114"/>
                <a:gd name="connsiteX13" fmla="*/ 35113 w 1513249"/>
                <a:gd name="connsiteY13" fmla="*/ 687063 h 2887114"/>
                <a:gd name="connsiteX14" fmla="*/ 35113 w 1513249"/>
                <a:gd name="connsiteY14" fmla="*/ 906946 h 2887114"/>
                <a:gd name="connsiteX15" fmla="*/ 248621 w 1513249"/>
                <a:gd name="connsiteY15" fmla="*/ 2323543 h 2887114"/>
                <a:gd name="connsiteX16" fmla="*/ 248044 w 1513249"/>
                <a:gd name="connsiteY16" fmla="*/ 2323543 h 2887114"/>
                <a:gd name="connsiteX17" fmla="*/ 248045 w 1513249"/>
                <a:gd name="connsiteY17"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1415032 w 1478136"/>
                <a:gd name="connsiteY7" fmla="*/ 663080 h 2887114"/>
                <a:gd name="connsiteX8" fmla="*/ 848169 w 1478136"/>
                <a:gd name="connsiteY8" fmla="*/ 57693 h 2887114"/>
                <a:gd name="connsiteX9" fmla="*/ 717747 w 1478136"/>
                <a:gd name="connsiteY9" fmla="*/ 0 h 2887114"/>
                <a:gd name="connsiteX10" fmla="*/ 587326 w 1478136"/>
                <a:gd name="connsiteY10" fmla="*/ 57693 h 2887114"/>
                <a:gd name="connsiteX11" fmla="*/ 20461 w 1478136"/>
                <a:gd name="connsiteY11" fmla="*/ 663080 h 2887114"/>
                <a:gd name="connsiteX12" fmla="*/ 13542 w 1478136"/>
                <a:gd name="connsiteY12" fmla="*/ 672600 h 2887114"/>
                <a:gd name="connsiteX13" fmla="*/ 0 w 1478136"/>
                <a:gd name="connsiteY13" fmla="*/ 906946 h 2887114"/>
                <a:gd name="connsiteX14" fmla="*/ 213508 w 1478136"/>
                <a:gd name="connsiteY14" fmla="*/ 2323543 h 2887114"/>
                <a:gd name="connsiteX15" fmla="*/ 212931 w 1478136"/>
                <a:gd name="connsiteY15" fmla="*/ 2323543 h 2887114"/>
                <a:gd name="connsiteX16" fmla="*/ 212932 w 1478136"/>
                <a:gd name="connsiteY16"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848169 w 1478136"/>
                <a:gd name="connsiteY7" fmla="*/ 57693 h 2887114"/>
                <a:gd name="connsiteX8" fmla="*/ 717747 w 1478136"/>
                <a:gd name="connsiteY8" fmla="*/ 0 h 2887114"/>
                <a:gd name="connsiteX9" fmla="*/ 587326 w 1478136"/>
                <a:gd name="connsiteY9" fmla="*/ 57693 h 2887114"/>
                <a:gd name="connsiteX10" fmla="*/ 20461 w 1478136"/>
                <a:gd name="connsiteY10" fmla="*/ 663080 h 2887114"/>
                <a:gd name="connsiteX11" fmla="*/ 13542 w 1478136"/>
                <a:gd name="connsiteY11" fmla="*/ 672600 h 2887114"/>
                <a:gd name="connsiteX12" fmla="*/ 0 w 1478136"/>
                <a:gd name="connsiteY12" fmla="*/ 906946 h 2887114"/>
                <a:gd name="connsiteX13" fmla="*/ 213508 w 1478136"/>
                <a:gd name="connsiteY13" fmla="*/ 2323543 h 2887114"/>
                <a:gd name="connsiteX14" fmla="*/ 212931 w 1478136"/>
                <a:gd name="connsiteY14" fmla="*/ 2323543 h 2887114"/>
                <a:gd name="connsiteX15" fmla="*/ 212932 w 1478136"/>
                <a:gd name="connsiteY15"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848169 w 1478136"/>
                <a:gd name="connsiteY6" fmla="*/ 57693 h 2887114"/>
                <a:gd name="connsiteX7" fmla="*/ 717747 w 1478136"/>
                <a:gd name="connsiteY7" fmla="*/ 0 h 2887114"/>
                <a:gd name="connsiteX8" fmla="*/ 587326 w 1478136"/>
                <a:gd name="connsiteY8" fmla="*/ 57693 h 2887114"/>
                <a:gd name="connsiteX9" fmla="*/ 20461 w 1478136"/>
                <a:gd name="connsiteY9" fmla="*/ 663080 h 2887114"/>
                <a:gd name="connsiteX10" fmla="*/ 13542 w 1478136"/>
                <a:gd name="connsiteY10" fmla="*/ 672600 h 2887114"/>
                <a:gd name="connsiteX11" fmla="*/ 0 w 1478136"/>
                <a:gd name="connsiteY11" fmla="*/ 906946 h 2887114"/>
                <a:gd name="connsiteX12" fmla="*/ 213508 w 1478136"/>
                <a:gd name="connsiteY12" fmla="*/ 2323543 h 2887114"/>
                <a:gd name="connsiteX13" fmla="*/ 212931 w 1478136"/>
                <a:gd name="connsiteY13" fmla="*/ 2323543 h 2887114"/>
                <a:gd name="connsiteX14" fmla="*/ 212932 w 1478136"/>
                <a:gd name="connsiteY14" fmla="*/ 2887114 h 2887114"/>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13542 w 1435495"/>
                <a:gd name="connsiteY9" fmla="*/ 701172 h 2915686"/>
                <a:gd name="connsiteX10" fmla="*/ 0 w 1435495"/>
                <a:gd name="connsiteY10" fmla="*/ 935518 h 2915686"/>
                <a:gd name="connsiteX11" fmla="*/ 213508 w 1435495"/>
                <a:gd name="connsiteY11" fmla="*/ 2352115 h 2915686"/>
                <a:gd name="connsiteX12" fmla="*/ 212931 w 1435495"/>
                <a:gd name="connsiteY12" fmla="*/ 2352115 h 2915686"/>
                <a:gd name="connsiteX13" fmla="*/ 212932 w 1435495"/>
                <a:gd name="connsiteY13" fmla="*/ 2915686 h 2915686"/>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0 w 1435495"/>
                <a:gd name="connsiteY9" fmla="*/ 935518 h 2915686"/>
                <a:gd name="connsiteX10" fmla="*/ 213508 w 1435495"/>
                <a:gd name="connsiteY10" fmla="*/ 2352115 h 2915686"/>
                <a:gd name="connsiteX11" fmla="*/ 212931 w 1435495"/>
                <a:gd name="connsiteY11" fmla="*/ 2352115 h 2915686"/>
                <a:gd name="connsiteX12" fmla="*/ 212932 w 1435495"/>
                <a:gd name="connsiteY12" fmla="*/ 2915686 h 291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14" name="任意多边形 13"/>
            <p:cNvSpPr/>
            <p:nvPr/>
          </p:nvSpPr>
          <p:spPr>
            <a:xfrm rot="2700000" flipV="1">
              <a:off x="4311096" y="1911703"/>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53000">
                  <a:srgbClr val="77448C"/>
                </a:gs>
                <a:gs pos="23000">
                  <a:srgbClr val="3E2349"/>
                </a:gs>
                <a:gs pos="0">
                  <a:srgbClr val="3C2246"/>
                </a:gs>
                <a:gs pos="84000">
                  <a:srgbClr val="AA78BE"/>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15" name="文本框 16"/>
            <p:cNvSpPr txBox="1"/>
            <p:nvPr/>
          </p:nvSpPr>
          <p:spPr>
            <a:xfrm rot="18900000">
              <a:off x="3497300" y="4310013"/>
              <a:ext cx="1728572" cy="430986"/>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1500" b="1" dirty="0">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rPr>
                <a:t>Add a title</a:t>
              </a:r>
              <a:r>
                <a:rPr lang="en-US" altLang="zh-CN" sz="1500" b="1" dirty="0">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rPr>
                <a:t> 2</a:t>
              </a:r>
              <a:endParaRPr lang="zh-CN" altLang="en-US" sz="1500" b="1" dirty="0">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786828" y="844420"/>
            <a:ext cx="1588018" cy="3117504"/>
            <a:chOff x="3715286" y="1126154"/>
            <a:chExt cx="2117081" cy="4157634"/>
          </a:xfrm>
        </p:grpSpPr>
        <p:sp>
          <p:nvSpPr>
            <p:cNvPr id="17" name="任意多边形 16"/>
            <p:cNvSpPr/>
            <p:nvPr/>
          </p:nvSpPr>
          <p:spPr>
            <a:xfrm rot="18900000">
              <a:off x="3715286" y="1126154"/>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2323543 h 2887114"/>
                <a:gd name="connsiteX19" fmla="*/ 255573 w 1520778"/>
                <a:gd name="connsiteY19" fmla="*/ 2323543 h 2887114"/>
                <a:gd name="connsiteX20" fmla="*/ 255574 w 1520778"/>
                <a:gd name="connsiteY20"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264715 w 1513249"/>
                <a:gd name="connsiteY5" fmla="*/ 906947 h 2887114"/>
                <a:gd name="connsiteX6" fmla="*/ 1470608 w 1513249"/>
                <a:gd name="connsiteY6" fmla="*/ 906946 h 2887114"/>
                <a:gd name="connsiteX7" fmla="*/ 1470608 w 1513249"/>
                <a:gd name="connsiteY7" fmla="*/ 687063 h 2887114"/>
                <a:gd name="connsiteX8" fmla="*/ 1457063 w 1513249"/>
                <a:gd name="connsiteY8" fmla="*/ 672597 h 2887114"/>
                <a:gd name="connsiteX9" fmla="*/ 1450145 w 1513249"/>
                <a:gd name="connsiteY9" fmla="*/ 663080 h 2887114"/>
                <a:gd name="connsiteX10" fmla="*/ 883282 w 1513249"/>
                <a:gd name="connsiteY10" fmla="*/ 57693 h 2887114"/>
                <a:gd name="connsiteX11" fmla="*/ 752860 w 1513249"/>
                <a:gd name="connsiteY11" fmla="*/ 0 h 2887114"/>
                <a:gd name="connsiteX12" fmla="*/ 622439 w 1513249"/>
                <a:gd name="connsiteY12" fmla="*/ 57693 h 2887114"/>
                <a:gd name="connsiteX13" fmla="*/ 55574 w 1513249"/>
                <a:gd name="connsiteY13" fmla="*/ 663080 h 2887114"/>
                <a:gd name="connsiteX14" fmla="*/ 48655 w 1513249"/>
                <a:gd name="connsiteY14" fmla="*/ 672600 h 2887114"/>
                <a:gd name="connsiteX15" fmla="*/ 35113 w 1513249"/>
                <a:gd name="connsiteY15" fmla="*/ 687063 h 2887114"/>
                <a:gd name="connsiteX16" fmla="*/ 35113 w 1513249"/>
                <a:gd name="connsiteY16" fmla="*/ 906946 h 2887114"/>
                <a:gd name="connsiteX17" fmla="*/ 248621 w 1513249"/>
                <a:gd name="connsiteY17" fmla="*/ 2323543 h 2887114"/>
                <a:gd name="connsiteX18" fmla="*/ 248044 w 1513249"/>
                <a:gd name="connsiteY18" fmla="*/ 2323543 h 2887114"/>
                <a:gd name="connsiteX19" fmla="*/ 248045 w 1513249"/>
                <a:gd name="connsiteY19"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470608 w 1513249"/>
                <a:gd name="connsiteY5" fmla="*/ 906946 h 2887114"/>
                <a:gd name="connsiteX6" fmla="*/ 1470608 w 1513249"/>
                <a:gd name="connsiteY6" fmla="*/ 687063 h 2887114"/>
                <a:gd name="connsiteX7" fmla="*/ 1457063 w 1513249"/>
                <a:gd name="connsiteY7" fmla="*/ 672597 h 2887114"/>
                <a:gd name="connsiteX8" fmla="*/ 1450145 w 1513249"/>
                <a:gd name="connsiteY8" fmla="*/ 663080 h 2887114"/>
                <a:gd name="connsiteX9" fmla="*/ 883282 w 1513249"/>
                <a:gd name="connsiteY9" fmla="*/ 57693 h 2887114"/>
                <a:gd name="connsiteX10" fmla="*/ 752860 w 1513249"/>
                <a:gd name="connsiteY10" fmla="*/ 0 h 2887114"/>
                <a:gd name="connsiteX11" fmla="*/ 622439 w 1513249"/>
                <a:gd name="connsiteY11" fmla="*/ 57693 h 2887114"/>
                <a:gd name="connsiteX12" fmla="*/ 55574 w 1513249"/>
                <a:gd name="connsiteY12" fmla="*/ 663080 h 2887114"/>
                <a:gd name="connsiteX13" fmla="*/ 48655 w 1513249"/>
                <a:gd name="connsiteY13" fmla="*/ 672600 h 2887114"/>
                <a:gd name="connsiteX14" fmla="*/ 35113 w 1513249"/>
                <a:gd name="connsiteY14" fmla="*/ 687063 h 2887114"/>
                <a:gd name="connsiteX15" fmla="*/ 35113 w 1513249"/>
                <a:gd name="connsiteY15" fmla="*/ 906946 h 2887114"/>
                <a:gd name="connsiteX16" fmla="*/ 248621 w 1513249"/>
                <a:gd name="connsiteY16" fmla="*/ 2323543 h 2887114"/>
                <a:gd name="connsiteX17" fmla="*/ 248044 w 1513249"/>
                <a:gd name="connsiteY17" fmla="*/ 2323543 h 2887114"/>
                <a:gd name="connsiteX18" fmla="*/ 248045 w 1513249"/>
                <a:gd name="connsiteY18"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470608 w 1513249"/>
                <a:gd name="connsiteY4" fmla="*/ 906946 h 2887114"/>
                <a:gd name="connsiteX5" fmla="*/ 1470608 w 1513249"/>
                <a:gd name="connsiteY5" fmla="*/ 687063 h 2887114"/>
                <a:gd name="connsiteX6" fmla="*/ 1457063 w 1513249"/>
                <a:gd name="connsiteY6" fmla="*/ 672597 h 2887114"/>
                <a:gd name="connsiteX7" fmla="*/ 1450145 w 1513249"/>
                <a:gd name="connsiteY7" fmla="*/ 663080 h 2887114"/>
                <a:gd name="connsiteX8" fmla="*/ 883282 w 1513249"/>
                <a:gd name="connsiteY8" fmla="*/ 57693 h 2887114"/>
                <a:gd name="connsiteX9" fmla="*/ 752860 w 1513249"/>
                <a:gd name="connsiteY9" fmla="*/ 0 h 2887114"/>
                <a:gd name="connsiteX10" fmla="*/ 622439 w 1513249"/>
                <a:gd name="connsiteY10" fmla="*/ 57693 h 2887114"/>
                <a:gd name="connsiteX11" fmla="*/ 55574 w 1513249"/>
                <a:gd name="connsiteY11" fmla="*/ 663080 h 2887114"/>
                <a:gd name="connsiteX12" fmla="*/ 48655 w 1513249"/>
                <a:gd name="connsiteY12" fmla="*/ 672600 h 2887114"/>
                <a:gd name="connsiteX13" fmla="*/ 35113 w 1513249"/>
                <a:gd name="connsiteY13" fmla="*/ 687063 h 2887114"/>
                <a:gd name="connsiteX14" fmla="*/ 35113 w 1513249"/>
                <a:gd name="connsiteY14" fmla="*/ 906946 h 2887114"/>
                <a:gd name="connsiteX15" fmla="*/ 248621 w 1513249"/>
                <a:gd name="connsiteY15" fmla="*/ 2323543 h 2887114"/>
                <a:gd name="connsiteX16" fmla="*/ 248044 w 1513249"/>
                <a:gd name="connsiteY16" fmla="*/ 2323543 h 2887114"/>
                <a:gd name="connsiteX17" fmla="*/ 248045 w 1513249"/>
                <a:gd name="connsiteY17"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1415032 w 1478136"/>
                <a:gd name="connsiteY7" fmla="*/ 663080 h 2887114"/>
                <a:gd name="connsiteX8" fmla="*/ 848169 w 1478136"/>
                <a:gd name="connsiteY8" fmla="*/ 57693 h 2887114"/>
                <a:gd name="connsiteX9" fmla="*/ 717747 w 1478136"/>
                <a:gd name="connsiteY9" fmla="*/ 0 h 2887114"/>
                <a:gd name="connsiteX10" fmla="*/ 587326 w 1478136"/>
                <a:gd name="connsiteY10" fmla="*/ 57693 h 2887114"/>
                <a:gd name="connsiteX11" fmla="*/ 20461 w 1478136"/>
                <a:gd name="connsiteY11" fmla="*/ 663080 h 2887114"/>
                <a:gd name="connsiteX12" fmla="*/ 13542 w 1478136"/>
                <a:gd name="connsiteY12" fmla="*/ 672600 h 2887114"/>
                <a:gd name="connsiteX13" fmla="*/ 0 w 1478136"/>
                <a:gd name="connsiteY13" fmla="*/ 906946 h 2887114"/>
                <a:gd name="connsiteX14" fmla="*/ 213508 w 1478136"/>
                <a:gd name="connsiteY14" fmla="*/ 2323543 h 2887114"/>
                <a:gd name="connsiteX15" fmla="*/ 212931 w 1478136"/>
                <a:gd name="connsiteY15" fmla="*/ 2323543 h 2887114"/>
                <a:gd name="connsiteX16" fmla="*/ 212932 w 1478136"/>
                <a:gd name="connsiteY16"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848169 w 1478136"/>
                <a:gd name="connsiteY7" fmla="*/ 57693 h 2887114"/>
                <a:gd name="connsiteX8" fmla="*/ 717747 w 1478136"/>
                <a:gd name="connsiteY8" fmla="*/ 0 h 2887114"/>
                <a:gd name="connsiteX9" fmla="*/ 587326 w 1478136"/>
                <a:gd name="connsiteY9" fmla="*/ 57693 h 2887114"/>
                <a:gd name="connsiteX10" fmla="*/ 20461 w 1478136"/>
                <a:gd name="connsiteY10" fmla="*/ 663080 h 2887114"/>
                <a:gd name="connsiteX11" fmla="*/ 13542 w 1478136"/>
                <a:gd name="connsiteY11" fmla="*/ 672600 h 2887114"/>
                <a:gd name="connsiteX12" fmla="*/ 0 w 1478136"/>
                <a:gd name="connsiteY12" fmla="*/ 906946 h 2887114"/>
                <a:gd name="connsiteX13" fmla="*/ 213508 w 1478136"/>
                <a:gd name="connsiteY13" fmla="*/ 2323543 h 2887114"/>
                <a:gd name="connsiteX14" fmla="*/ 212931 w 1478136"/>
                <a:gd name="connsiteY14" fmla="*/ 2323543 h 2887114"/>
                <a:gd name="connsiteX15" fmla="*/ 212932 w 1478136"/>
                <a:gd name="connsiteY15"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848169 w 1478136"/>
                <a:gd name="connsiteY6" fmla="*/ 57693 h 2887114"/>
                <a:gd name="connsiteX7" fmla="*/ 717747 w 1478136"/>
                <a:gd name="connsiteY7" fmla="*/ 0 h 2887114"/>
                <a:gd name="connsiteX8" fmla="*/ 587326 w 1478136"/>
                <a:gd name="connsiteY8" fmla="*/ 57693 h 2887114"/>
                <a:gd name="connsiteX9" fmla="*/ 20461 w 1478136"/>
                <a:gd name="connsiteY9" fmla="*/ 663080 h 2887114"/>
                <a:gd name="connsiteX10" fmla="*/ 13542 w 1478136"/>
                <a:gd name="connsiteY10" fmla="*/ 672600 h 2887114"/>
                <a:gd name="connsiteX11" fmla="*/ 0 w 1478136"/>
                <a:gd name="connsiteY11" fmla="*/ 906946 h 2887114"/>
                <a:gd name="connsiteX12" fmla="*/ 213508 w 1478136"/>
                <a:gd name="connsiteY12" fmla="*/ 2323543 h 2887114"/>
                <a:gd name="connsiteX13" fmla="*/ 212931 w 1478136"/>
                <a:gd name="connsiteY13" fmla="*/ 2323543 h 2887114"/>
                <a:gd name="connsiteX14" fmla="*/ 212932 w 1478136"/>
                <a:gd name="connsiteY14" fmla="*/ 2887114 h 2887114"/>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13542 w 1435495"/>
                <a:gd name="connsiteY9" fmla="*/ 701172 h 2915686"/>
                <a:gd name="connsiteX10" fmla="*/ 0 w 1435495"/>
                <a:gd name="connsiteY10" fmla="*/ 935518 h 2915686"/>
                <a:gd name="connsiteX11" fmla="*/ 213508 w 1435495"/>
                <a:gd name="connsiteY11" fmla="*/ 2352115 h 2915686"/>
                <a:gd name="connsiteX12" fmla="*/ 212931 w 1435495"/>
                <a:gd name="connsiteY12" fmla="*/ 2352115 h 2915686"/>
                <a:gd name="connsiteX13" fmla="*/ 212932 w 1435495"/>
                <a:gd name="connsiteY13" fmla="*/ 2915686 h 2915686"/>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0 w 1435495"/>
                <a:gd name="connsiteY9" fmla="*/ 935518 h 2915686"/>
                <a:gd name="connsiteX10" fmla="*/ 213508 w 1435495"/>
                <a:gd name="connsiteY10" fmla="*/ 2352115 h 2915686"/>
                <a:gd name="connsiteX11" fmla="*/ 212931 w 1435495"/>
                <a:gd name="connsiteY11" fmla="*/ 2352115 h 2915686"/>
                <a:gd name="connsiteX12" fmla="*/ 212932 w 1435495"/>
                <a:gd name="connsiteY12" fmla="*/ 2915686 h 291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18" name="任意多边形 17"/>
            <p:cNvSpPr/>
            <p:nvPr/>
          </p:nvSpPr>
          <p:spPr>
            <a:xfrm rot="18900000">
              <a:off x="4311589" y="1367628"/>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flip="none" rotWithShape="1">
              <a:gsLst>
                <a:gs pos="57000">
                  <a:srgbClr val="FFB850"/>
                </a:gs>
                <a:gs pos="34000">
                  <a:srgbClr val="FFA015"/>
                </a:gs>
                <a:gs pos="0">
                  <a:srgbClr val="EE8E00"/>
                </a:gs>
                <a:gs pos="89000">
                  <a:srgbClr val="FFC67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19" name="文本框 4"/>
            <p:cNvSpPr txBox="1"/>
            <p:nvPr/>
          </p:nvSpPr>
          <p:spPr>
            <a:xfrm rot="2700000">
              <a:off x="3578489" y="2402306"/>
              <a:ext cx="1695452" cy="430830"/>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1500" b="1" dirty="0">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rPr>
                <a:t>Add a title</a:t>
              </a:r>
              <a:r>
                <a:rPr lang="en-US" altLang="zh-CN" sz="1500" b="1" dirty="0">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rPr>
                <a:t>1</a:t>
              </a:r>
              <a:endParaRPr lang="zh-CN" altLang="en-US" sz="1500" b="1" dirty="0">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776538" y="1433446"/>
            <a:ext cx="1585691" cy="3197437"/>
            <a:chOff x="6367888" y="1911704"/>
            <a:chExt cx="2113980" cy="4264236"/>
          </a:xfrm>
        </p:grpSpPr>
        <p:sp>
          <p:nvSpPr>
            <p:cNvPr id="21" name="任意多边形 20"/>
            <p:cNvSpPr/>
            <p:nvPr/>
          </p:nvSpPr>
          <p:spPr>
            <a:xfrm rot="18900000" flipH="1" flipV="1">
              <a:off x="6684459" y="2575915"/>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2323543 h 2887114"/>
                <a:gd name="connsiteX19" fmla="*/ 255573 w 1520778"/>
                <a:gd name="connsiteY19" fmla="*/ 2323543 h 2887114"/>
                <a:gd name="connsiteX20" fmla="*/ 255574 w 1520778"/>
                <a:gd name="connsiteY20"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264715 w 1513249"/>
                <a:gd name="connsiteY5" fmla="*/ 906947 h 2887114"/>
                <a:gd name="connsiteX6" fmla="*/ 1470608 w 1513249"/>
                <a:gd name="connsiteY6" fmla="*/ 906946 h 2887114"/>
                <a:gd name="connsiteX7" fmla="*/ 1470608 w 1513249"/>
                <a:gd name="connsiteY7" fmla="*/ 687063 h 2887114"/>
                <a:gd name="connsiteX8" fmla="*/ 1457063 w 1513249"/>
                <a:gd name="connsiteY8" fmla="*/ 672597 h 2887114"/>
                <a:gd name="connsiteX9" fmla="*/ 1450145 w 1513249"/>
                <a:gd name="connsiteY9" fmla="*/ 663080 h 2887114"/>
                <a:gd name="connsiteX10" fmla="*/ 883282 w 1513249"/>
                <a:gd name="connsiteY10" fmla="*/ 57693 h 2887114"/>
                <a:gd name="connsiteX11" fmla="*/ 752860 w 1513249"/>
                <a:gd name="connsiteY11" fmla="*/ 0 h 2887114"/>
                <a:gd name="connsiteX12" fmla="*/ 622439 w 1513249"/>
                <a:gd name="connsiteY12" fmla="*/ 57693 h 2887114"/>
                <a:gd name="connsiteX13" fmla="*/ 55574 w 1513249"/>
                <a:gd name="connsiteY13" fmla="*/ 663080 h 2887114"/>
                <a:gd name="connsiteX14" fmla="*/ 48655 w 1513249"/>
                <a:gd name="connsiteY14" fmla="*/ 672600 h 2887114"/>
                <a:gd name="connsiteX15" fmla="*/ 35113 w 1513249"/>
                <a:gd name="connsiteY15" fmla="*/ 687063 h 2887114"/>
                <a:gd name="connsiteX16" fmla="*/ 35113 w 1513249"/>
                <a:gd name="connsiteY16" fmla="*/ 906946 h 2887114"/>
                <a:gd name="connsiteX17" fmla="*/ 248621 w 1513249"/>
                <a:gd name="connsiteY17" fmla="*/ 2323543 h 2887114"/>
                <a:gd name="connsiteX18" fmla="*/ 248044 w 1513249"/>
                <a:gd name="connsiteY18" fmla="*/ 2323543 h 2887114"/>
                <a:gd name="connsiteX19" fmla="*/ 248045 w 1513249"/>
                <a:gd name="connsiteY19"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470608 w 1513249"/>
                <a:gd name="connsiteY5" fmla="*/ 906946 h 2887114"/>
                <a:gd name="connsiteX6" fmla="*/ 1470608 w 1513249"/>
                <a:gd name="connsiteY6" fmla="*/ 687063 h 2887114"/>
                <a:gd name="connsiteX7" fmla="*/ 1457063 w 1513249"/>
                <a:gd name="connsiteY7" fmla="*/ 672597 h 2887114"/>
                <a:gd name="connsiteX8" fmla="*/ 1450145 w 1513249"/>
                <a:gd name="connsiteY8" fmla="*/ 663080 h 2887114"/>
                <a:gd name="connsiteX9" fmla="*/ 883282 w 1513249"/>
                <a:gd name="connsiteY9" fmla="*/ 57693 h 2887114"/>
                <a:gd name="connsiteX10" fmla="*/ 752860 w 1513249"/>
                <a:gd name="connsiteY10" fmla="*/ 0 h 2887114"/>
                <a:gd name="connsiteX11" fmla="*/ 622439 w 1513249"/>
                <a:gd name="connsiteY11" fmla="*/ 57693 h 2887114"/>
                <a:gd name="connsiteX12" fmla="*/ 55574 w 1513249"/>
                <a:gd name="connsiteY12" fmla="*/ 663080 h 2887114"/>
                <a:gd name="connsiteX13" fmla="*/ 48655 w 1513249"/>
                <a:gd name="connsiteY13" fmla="*/ 672600 h 2887114"/>
                <a:gd name="connsiteX14" fmla="*/ 35113 w 1513249"/>
                <a:gd name="connsiteY14" fmla="*/ 687063 h 2887114"/>
                <a:gd name="connsiteX15" fmla="*/ 35113 w 1513249"/>
                <a:gd name="connsiteY15" fmla="*/ 906946 h 2887114"/>
                <a:gd name="connsiteX16" fmla="*/ 248621 w 1513249"/>
                <a:gd name="connsiteY16" fmla="*/ 2323543 h 2887114"/>
                <a:gd name="connsiteX17" fmla="*/ 248044 w 1513249"/>
                <a:gd name="connsiteY17" fmla="*/ 2323543 h 2887114"/>
                <a:gd name="connsiteX18" fmla="*/ 248045 w 1513249"/>
                <a:gd name="connsiteY18"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470608 w 1513249"/>
                <a:gd name="connsiteY4" fmla="*/ 906946 h 2887114"/>
                <a:gd name="connsiteX5" fmla="*/ 1470608 w 1513249"/>
                <a:gd name="connsiteY5" fmla="*/ 687063 h 2887114"/>
                <a:gd name="connsiteX6" fmla="*/ 1457063 w 1513249"/>
                <a:gd name="connsiteY6" fmla="*/ 672597 h 2887114"/>
                <a:gd name="connsiteX7" fmla="*/ 1450145 w 1513249"/>
                <a:gd name="connsiteY7" fmla="*/ 663080 h 2887114"/>
                <a:gd name="connsiteX8" fmla="*/ 883282 w 1513249"/>
                <a:gd name="connsiteY8" fmla="*/ 57693 h 2887114"/>
                <a:gd name="connsiteX9" fmla="*/ 752860 w 1513249"/>
                <a:gd name="connsiteY9" fmla="*/ 0 h 2887114"/>
                <a:gd name="connsiteX10" fmla="*/ 622439 w 1513249"/>
                <a:gd name="connsiteY10" fmla="*/ 57693 h 2887114"/>
                <a:gd name="connsiteX11" fmla="*/ 55574 w 1513249"/>
                <a:gd name="connsiteY11" fmla="*/ 663080 h 2887114"/>
                <a:gd name="connsiteX12" fmla="*/ 48655 w 1513249"/>
                <a:gd name="connsiteY12" fmla="*/ 672600 h 2887114"/>
                <a:gd name="connsiteX13" fmla="*/ 35113 w 1513249"/>
                <a:gd name="connsiteY13" fmla="*/ 687063 h 2887114"/>
                <a:gd name="connsiteX14" fmla="*/ 35113 w 1513249"/>
                <a:gd name="connsiteY14" fmla="*/ 906946 h 2887114"/>
                <a:gd name="connsiteX15" fmla="*/ 248621 w 1513249"/>
                <a:gd name="connsiteY15" fmla="*/ 2323543 h 2887114"/>
                <a:gd name="connsiteX16" fmla="*/ 248044 w 1513249"/>
                <a:gd name="connsiteY16" fmla="*/ 2323543 h 2887114"/>
                <a:gd name="connsiteX17" fmla="*/ 248045 w 1513249"/>
                <a:gd name="connsiteY17"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1415032 w 1478136"/>
                <a:gd name="connsiteY7" fmla="*/ 663080 h 2887114"/>
                <a:gd name="connsiteX8" fmla="*/ 848169 w 1478136"/>
                <a:gd name="connsiteY8" fmla="*/ 57693 h 2887114"/>
                <a:gd name="connsiteX9" fmla="*/ 717747 w 1478136"/>
                <a:gd name="connsiteY9" fmla="*/ 0 h 2887114"/>
                <a:gd name="connsiteX10" fmla="*/ 587326 w 1478136"/>
                <a:gd name="connsiteY10" fmla="*/ 57693 h 2887114"/>
                <a:gd name="connsiteX11" fmla="*/ 20461 w 1478136"/>
                <a:gd name="connsiteY11" fmla="*/ 663080 h 2887114"/>
                <a:gd name="connsiteX12" fmla="*/ 13542 w 1478136"/>
                <a:gd name="connsiteY12" fmla="*/ 672600 h 2887114"/>
                <a:gd name="connsiteX13" fmla="*/ 0 w 1478136"/>
                <a:gd name="connsiteY13" fmla="*/ 906946 h 2887114"/>
                <a:gd name="connsiteX14" fmla="*/ 213508 w 1478136"/>
                <a:gd name="connsiteY14" fmla="*/ 2323543 h 2887114"/>
                <a:gd name="connsiteX15" fmla="*/ 212931 w 1478136"/>
                <a:gd name="connsiteY15" fmla="*/ 2323543 h 2887114"/>
                <a:gd name="connsiteX16" fmla="*/ 212932 w 1478136"/>
                <a:gd name="connsiteY16"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848169 w 1478136"/>
                <a:gd name="connsiteY7" fmla="*/ 57693 h 2887114"/>
                <a:gd name="connsiteX8" fmla="*/ 717747 w 1478136"/>
                <a:gd name="connsiteY8" fmla="*/ 0 h 2887114"/>
                <a:gd name="connsiteX9" fmla="*/ 587326 w 1478136"/>
                <a:gd name="connsiteY9" fmla="*/ 57693 h 2887114"/>
                <a:gd name="connsiteX10" fmla="*/ 20461 w 1478136"/>
                <a:gd name="connsiteY10" fmla="*/ 663080 h 2887114"/>
                <a:gd name="connsiteX11" fmla="*/ 13542 w 1478136"/>
                <a:gd name="connsiteY11" fmla="*/ 672600 h 2887114"/>
                <a:gd name="connsiteX12" fmla="*/ 0 w 1478136"/>
                <a:gd name="connsiteY12" fmla="*/ 906946 h 2887114"/>
                <a:gd name="connsiteX13" fmla="*/ 213508 w 1478136"/>
                <a:gd name="connsiteY13" fmla="*/ 2323543 h 2887114"/>
                <a:gd name="connsiteX14" fmla="*/ 212931 w 1478136"/>
                <a:gd name="connsiteY14" fmla="*/ 2323543 h 2887114"/>
                <a:gd name="connsiteX15" fmla="*/ 212932 w 1478136"/>
                <a:gd name="connsiteY15"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848169 w 1478136"/>
                <a:gd name="connsiteY6" fmla="*/ 57693 h 2887114"/>
                <a:gd name="connsiteX7" fmla="*/ 717747 w 1478136"/>
                <a:gd name="connsiteY7" fmla="*/ 0 h 2887114"/>
                <a:gd name="connsiteX8" fmla="*/ 587326 w 1478136"/>
                <a:gd name="connsiteY8" fmla="*/ 57693 h 2887114"/>
                <a:gd name="connsiteX9" fmla="*/ 20461 w 1478136"/>
                <a:gd name="connsiteY9" fmla="*/ 663080 h 2887114"/>
                <a:gd name="connsiteX10" fmla="*/ 13542 w 1478136"/>
                <a:gd name="connsiteY10" fmla="*/ 672600 h 2887114"/>
                <a:gd name="connsiteX11" fmla="*/ 0 w 1478136"/>
                <a:gd name="connsiteY11" fmla="*/ 906946 h 2887114"/>
                <a:gd name="connsiteX12" fmla="*/ 213508 w 1478136"/>
                <a:gd name="connsiteY12" fmla="*/ 2323543 h 2887114"/>
                <a:gd name="connsiteX13" fmla="*/ 212931 w 1478136"/>
                <a:gd name="connsiteY13" fmla="*/ 2323543 h 2887114"/>
                <a:gd name="connsiteX14" fmla="*/ 212932 w 1478136"/>
                <a:gd name="connsiteY14" fmla="*/ 2887114 h 2887114"/>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13542 w 1435495"/>
                <a:gd name="connsiteY9" fmla="*/ 701172 h 2915686"/>
                <a:gd name="connsiteX10" fmla="*/ 0 w 1435495"/>
                <a:gd name="connsiteY10" fmla="*/ 935518 h 2915686"/>
                <a:gd name="connsiteX11" fmla="*/ 213508 w 1435495"/>
                <a:gd name="connsiteY11" fmla="*/ 2352115 h 2915686"/>
                <a:gd name="connsiteX12" fmla="*/ 212931 w 1435495"/>
                <a:gd name="connsiteY12" fmla="*/ 2352115 h 2915686"/>
                <a:gd name="connsiteX13" fmla="*/ 212932 w 1435495"/>
                <a:gd name="connsiteY13" fmla="*/ 2915686 h 2915686"/>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0 w 1435495"/>
                <a:gd name="connsiteY9" fmla="*/ 935518 h 2915686"/>
                <a:gd name="connsiteX10" fmla="*/ 213508 w 1435495"/>
                <a:gd name="connsiteY10" fmla="*/ 2352115 h 2915686"/>
                <a:gd name="connsiteX11" fmla="*/ 212931 w 1435495"/>
                <a:gd name="connsiteY11" fmla="*/ 2352115 h 2915686"/>
                <a:gd name="connsiteX12" fmla="*/ 212932 w 1435495"/>
                <a:gd name="connsiteY12" fmla="*/ 2915686 h 291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22" name="任意多边形 21"/>
            <p:cNvSpPr/>
            <p:nvPr/>
          </p:nvSpPr>
          <p:spPr>
            <a:xfrm rot="18900000" flipH="1" flipV="1">
              <a:off x="6367888" y="1911704"/>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75000">
                  <a:srgbClr val="E34F4F"/>
                </a:gs>
                <a:gs pos="52000">
                  <a:srgbClr val="E87071"/>
                </a:gs>
                <a:gs pos="0">
                  <a:srgbClr val="EF9B9B"/>
                </a:gs>
                <a:gs pos="100000">
                  <a:srgbClr val="E24A4A"/>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23" name="文本框 20"/>
            <p:cNvSpPr txBox="1"/>
            <p:nvPr/>
          </p:nvSpPr>
          <p:spPr>
            <a:xfrm rot="2700000" flipH="1">
              <a:off x="6862428" y="4248310"/>
              <a:ext cx="1846816" cy="430986"/>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1500" b="1" dirty="0">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rPr>
                <a:t>Add a title</a:t>
              </a:r>
              <a:r>
                <a:rPr lang="en-US" altLang="zh-CN" sz="1500" b="1" dirty="0">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rPr>
                <a:t> 3</a:t>
              </a:r>
              <a:endParaRPr lang="zh-CN" altLang="en-US" sz="1500" b="1" dirty="0">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24" name="Group 4"/>
          <p:cNvGrpSpPr>
            <a:grpSpLocks noChangeAspect="1"/>
          </p:cNvGrpSpPr>
          <p:nvPr/>
        </p:nvGrpSpPr>
        <p:grpSpPr bwMode="auto">
          <a:xfrm>
            <a:off x="6600432" y="1485468"/>
            <a:ext cx="308531" cy="238487"/>
            <a:chOff x="3494" y="1896"/>
            <a:chExt cx="688" cy="532"/>
          </a:xfrm>
          <a:solidFill>
            <a:srgbClr val="01ACBE"/>
          </a:solidFill>
        </p:grpSpPr>
        <p:sp>
          <p:nvSpPr>
            <p:cNvPr id="25"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6"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7"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8" name="组合 27"/>
          <p:cNvGrpSpPr/>
          <p:nvPr/>
        </p:nvGrpSpPr>
        <p:grpSpPr>
          <a:xfrm>
            <a:off x="6607264" y="3154028"/>
            <a:ext cx="264416" cy="265093"/>
            <a:chOff x="458010" y="4063526"/>
            <a:chExt cx="1087437" cy="1090612"/>
          </a:xfrm>
          <a:solidFill>
            <a:srgbClr val="E87071"/>
          </a:solidFill>
        </p:grpSpPr>
        <p:sp>
          <p:nvSpPr>
            <p:cNvPr id="29"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0"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1"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2"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33" name="Group 17"/>
          <p:cNvGrpSpPr>
            <a:grpSpLocks noChangeAspect="1"/>
          </p:cNvGrpSpPr>
          <p:nvPr/>
        </p:nvGrpSpPr>
        <p:grpSpPr bwMode="auto">
          <a:xfrm>
            <a:off x="1293339" y="3108657"/>
            <a:ext cx="318530" cy="341800"/>
            <a:chOff x="231" y="1205"/>
            <a:chExt cx="640" cy="687"/>
          </a:xfrm>
          <a:solidFill>
            <a:srgbClr val="663A77"/>
          </a:solidFill>
        </p:grpSpPr>
        <p:sp>
          <p:nvSpPr>
            <p:cNvPr id="34" name="Freeform 18"/>
            <p:cNvSpPr>
              <a:spLocks/>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36" name="Freeform 310"/>
          <p:cNvSpPr>
            <a:spLocks noEditPoints="1"/>
          </p:cNvSpPr>
          <p:nvPr/>
        </p:nvSpPr>
        <p:spPr bwMode="auto">
          <a:xfrm>
            <a:off x="1298879" y="1451103"/>
            <a:ext cx="314106" cy="309862"/>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FFB850"/>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7" name="文本框 35"/>
          <p:cNvSpPr txBox="1"/>
          <p:nvPr/>
        </p:nvSpPr>
        <p:spPr>
          <a:xfrm>
            <a:off x="1582158" y="1422639"/>
            <a:ext cx="1237487" cy="323165"/>
          </a:xfrm>
          <a:prstGeom prst="rect">
            <a:avLst/>
          </a:prstGeom>
          <a:noFill/>
        </p:spPr>
        <p:txBody>
          <a:bodyPr wrap="square" rtlCol="0">
            <a:spAutoFit/>
          </a:bodyPr>
          <a:lstStyle/>
          <a:p>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Add a title</a:t>
            </a:r>
          </a:p>
        </p:txBody>
      </p:sp>
      <p:sp>
        <p:nvSpPr>
          <p:cNvPr id="38" name="文本框 37"/>
          <p:cNvSpPr txBox="1"/>
          <p:nvPr/>
        </p:nvSpPr>
        <p:spPr>
          <a:xfrm>
            <a:off x="1582158" y="3099564"/>
            <a:ext cx="1237487" cy="323165"/>
          </a:xfrm>
          <a:prstGeom prst="rect">
            <a:avLst/>
          </a:prstGeom>
          <a:noFill/>
        </p:spPr>
        <p:txBody>
          <a:bodyPr wrap="square" rtlCol="0">
            <a:spAutoFit/>
          </a:bodyPr>
          <a:lstStyle/>
          <a:p>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Add a title</a:t>
            </a:r>
          </a:p>
        </p:txBody>
      </p:sp>
      <p:sp>
        <p:nvSpPr>
          <p:cNvPr id="39" name="文本框 39"/>
          <p:cNvSpPr txBox="1"/>
          <p:nvPr/>
        </p:nvSpPr>
        <p:spPr>
          <a:xfrm>
            <a:off x="6887863" y="1422639"/>
            <a:ext cx="1237487" cy="323165"/>
          </a:xfrm>
          <a:prstGeom prst="rect">
            <a:avLst/>
          </a:prstGeom>
          <a:noFill/>
        </p:spPr>
        <p:txBody>
          <a:bodyPr wrap="square" rtlCol="0">
            <a:spAutoFit/>
          </a:bodyPr>
          <a:lstStyle/>
          <a:p>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Add a title</a:t>
            </a:r>
          </a:p>
        </p:txBody>
      </p:sp>
      <p:sp>
        <p:nvSpPr>
          <p:cNvPr id="40" name="文本框 41"/>
          <p:cNvSpPr txBox="1"/>
          <p:nvPr/>
        </p:nvSpPr>
        <p:spPr>
          <a:xfrm>
            <a:off x="6887863" y="3099564"/>
            <a:ext cx="1237487" cy="323165"/>
          </a:xfrm>
          <a:prstGeom prst="rect">
            <a:avLst/>
          </a:prstGeom>
          <a:noFill/>
        </p:spPr>
        <p:txBody>
          <a:bodyPr wrap="square" rtlCol="0">
            <a:spAutoFit/>
          </a:bodyPr>
          <a:lstStyle/>
          <a:p>
            <a:r>
              <a:rPr lang="zh-CN" altLang="en-US" sz="1500" dirty="0">
                <a:solidFill>
                  <a:prstClr val="black">
                    <a:lumMod val="75000"/>
                    <a:lumOff val="25000"/>
                  </a:prstClr>
                </a:solidFill>
                <a:latin typeface="微软雅黑" panose="020B0503020204020204" pitchFamily="34" charset="-122"/>
                <a:ea typeface="微软雅黑" panose="020B0503020204020204" pitchFamily="34" charset="-122"/>
              </a:rPr>
              <a:t>Add a title</a:t>
            </a:r>
          </a:p>
        </p:txBody>
      </p:sp>
      <p:sp>
        <p:nvSpPr>
          <p:cNvPr id="41" name="文本框 113"/>
          <p:cNvSpPr txBox="1"/>
          <p:nvPr/>
        </p:nvSpPr>
        <p:spPr>
          <a:xfrm>
            <a:off x="1310214" y="1707854"/>
            <a:ext cx="1155278"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42" name="文本框 113"/>
          <p:cNvSpPr txBox="1"/>
          <p:nvPr/>
        </p:nvSpPr>
        <p:spPr>
          <a:xfrm>
            <a:off x="1277205" y="3461326"/>
            <a:ext cx="1155278"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43" name="文本框 113"/>
          <p:cNvSpPr txBox="1"/>
          <p:nvPr/>
        </p:nvSpPr>
        <p:spPr>
          <a:xfrm>
            <a:off x="6549478" y="1707854"/>
            <a:ext cx="1155278"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
        <p:nvSpPr>
          <p:cNvPr id="44" name="文本框 113"/>
          <p:cNvSpPr txBox="1"/>
          <p:nvPr/>
        </p:nvSpPr>
        <p:spPr>
          <a:xfrm>
            <a:off x="6516469" y="3461326"/>
            <a:ext cx="1155278"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spTree>
    <p:extLst>
      <p:ext uri="{BB962C8B-B14F-4D97-AF65-F5344CB8AC3E}">
        <p14:creationId xmlns:p14="http://schemas.microsoft.com/office/powerpoint/2010/main" val="3737620730"/>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53" presetClass="entr" presetSubtype="16"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53" presetClass="entr" presetSubtype="16"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par>
                                <p:cTn id="36" presetID="53" presetClass="entr" presetSubtype="16"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par>
                          <p:cTn id="54" fill="hold">
                            <p:stCondLst>
                              <p:cond delay="3000"/>
                            </p:stCondLst>
                            <p:childTnLst>
                              <p:par>
                                <p:cTn id="55" presetID="22" presetClass="entr" presetSubtype="1"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up)">
                                      <p:cBhvr>
                                        <p:cTn id="60" dur="500"/>
                                        <p:tgtEl>
                                          <p:spTgt spid="43"/>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up)">
                                      <p:cBhvr>
                                        <p:cTn id="63" dur="500"/>
                                        <p:tgtEl>
                                          <p:spTgt spid="4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up)">
                                      <p:cBhvr>
                                        <p:cTn id="6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P spid="41" grpId="0"/>
      <p:bldP spid="42"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cs typeface="+mn-ea"/>
                <a:sym typeface="+mn-lt"/>
              </a:rPr>
              <a:t> </a:t>
            </a:r>
            <a:r>
              <a:rPr lang="zh-CN" altLang="en-US" sz="2800" b="1" dirty="0">
                <a:solidFill>
                  <a:srgbClr val="080808"/>
                </a:solidFill>
                <a:cs typeface="+mn-ea"/>
                <a:sym typeface="+mn-lt"/>
              </a:rPr>
              <a:t>Part V</a:t>
            </a:r>
            <a:endParaRPr lang="en-US" altLang="zh-CN" sz="2800" b="1" dirty="0">
              <a:solidFill>
                <a:srgbClr val="080808"/>
              </a:solidFill>
              <a:cs typeface="+mn-ea"/>
              <a:sym typeface="+mn-lt"/>
            </a:endParaRPr>
          </a:p>
          <a:p>
            <a:pPr marL="0" lvl="1" algn="ctr"/>
            <a:r>
              <a:rPr lang="zh-CN" altLang="en-US" sz="3600" b="1" dirty="0">
                <a:solidFill>
                  <a:srgbClr val="0070C0"/>
                </a:solidFill>
                <a:cs typeface="+mn-ea"/>
                <a:sym typeface="+mn-lt"/>
              </a:rPr>
              <a:t>Title text</a:t>
            </a:r>
            <a:endParaRPr lang="en-US" altLang="zh-CN" sz="3600" b="1" dirty="0">
              <a:solidFill>
                <a:srgbClr val="0070C0"/>
              </a:solidFill>
              <a:cs typeface="+mn-ea"/>
              <a:sym typeface="+mn-lt"/>
            </a:endParaRPr>
          </a:p>
        </p:txBody>
      </p:sp>
      <p:cxnSp>
        <p:nvCxnSpPr>
          <p:cNvPr id="20" name="直接连接符 19"/>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21" name="TextBox 24"/>
          <p:cNvSpPr txBox="1"/>
          <p:nvPr/>
        </p:nvSpPr>
        <p:spPr>
          <a:xfrm>
            <a:off x="3948591" y="2787774"/>
            <a:ext cx="1478720"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22" name="TextBox 25"/>
          <p:cNvSpPr txBox="1"/>
          <p:nvPr/>
        </p:nvSpPr>
        <p:spPr>
          <a:xfrm>
            <a:off x="5001263" y="2787774"/>
            <a:ext cx="1417370"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23" name="TextBox 26"/>
          <p:cNvSpPr txBox="1"/>
          <p:nvPr/>
        </p:nvSpPr>
        <p:spPr>
          <a:xfrm>
            <a:off x="6011288" y="2787774"/>
            <a:ext cx="1478720"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24" name="TextBox 27"/>
          <p:cNvSpPr txBox="1"/>
          <p:nvPr/>
        </p:nvSpPr>
        <p:spPr>
          <a:xfrm>
            <a:off x="3948592" y="3134845"/>
            <a:ext cx="1417370"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25" name="TextBox 28"/>
          <p:cNvSpPr txBox="1"/>
          <p:nvPr/>
        </p:nvSpPr>
        <p:spPr>
          <a:xfrm>
            <a:off x="5001264" y="3134845"/>
            <a:ext cx="1417370"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26" name="TextBox 29"/>
          <p:cNvSpPr txBox="1"/>
          <p:nvPr/>
        </p:nvSpPr>
        <p:spPr>
          <a:xfrm>
            <a:off x="6010903" y="3134845"/>
            <a:ext cx="1417370"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27" name="TextBox 6"/>
          <p:cNvSpPr txBox="1">
            <a:spLocks noChangeArrowheads="1"/>
          </p:cNvSpPr>
          <p:nvPr/>
        </p:nvSpPr>
        <p:spPr bwMode="auto">
          <a:xfrm>
            <a:off x="1882114" y="3004557"/>
            <a:ext cx="1969808" cy="30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a:lvl2pPr/>
            <a:lvl3pPr/>
            <a:lvl4pPr/>
            <a:lvl5pPr/>
            <a:lvl6pPr/>
            <a:lvl7pPr/>
            <a:lvl8pPr/>
            <a:lvl9pPr/>
          </a:lstStyle>
          <a:p>
            <a:pPr marL="0" lvl="1" algn="ctr"/>
            <a:r>
              <a:rPr lang="zh-CN" altLang="en-US" b="1" dirty="0">
                <a:cs typeface="+mn-ea"/>
                <a:sym typeface="+mn-lt"/>
              </a:rPr>
              <a:t>Title content</a:t>
            </a:r>
          </a:p>
        </p:txBody>
      </p:sp>
      <p:grpSp>
        <p:nvGrpSpPr>
          <p:cNvPr id="35" name="组合 34"/>
          <p:cNvGrpSpPr/>
          <p:nvPr/>
        </p:nvGrpSpPr>
        <p:grpSpPr>
          <a:xfrm rot="14400000">
            <a:off x="2319365" y="1886394"/>
            <a:ext cx="1079397" cy="936000"/>
            <a:chOff x="1511944" y="2420246"/>
            <a:chExt cx="2627152" cy="2294453"/>
          </a:xfrm>
          <a:effectLst>
            <a:outerShdw blurRad="203200" dist="38100" dir="3780000" sx="103000" sy="103000" algn="t" rotWithShape="0">
              <a:prstClr val="black">
                <a:alpha val="25000"/>
              </a:prstClr>
            </a:outerShdw>
          </a:effectLst>
        </p:grpSpPr>
        <p:sp>
          <p:nvSpPr>
            <p:cNvPr id="36"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cs typeface="+mn-ea"/>
                <a:sym typeface="+mn-lt"/>
              </a:endParaRPr>
            </a:p>
          </p:txBody>
        </p:sp>
        <p:sp>
          <p:nvSpPr>
            <p:cNvPr id="37"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cs typeface="+mn-ea"/>
                <a:sym typeface="+mn-lt"/>
              </a:endParaRPr>
            </a:p>
          </p:txBody>
        </p:sp>
      </p:grpSp>
      <p:grpSp>
        <p:nvGrpSpPr>
          <p:cNvPr id="38" name="组合 37"/>
          <p:cNvGrpSpPr/>
          <p:nvPr/>
        </p:nvGrpSpPr>
        <p:grpSpPr>
          <a:xfrm>
            <a:off x="2463262" y="1988914"/>
            <a:ext cx="810431" cy="730960"/>
            <a:chOff x="6623914" y="2138335"/>
            <a:chExt cx="428348" cy="386204"/>
          </a:xfrm>
        </p:grpSpPr>
        <p:sp>
          <p:nvSpPr>
            <p:cNvPr id="39" name="Freeform 5"/>
            <p:cNvSpPr>
              <a:spLocks/>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headEnd/>
              <a:tailEnd/>
            </a:ln>
            <a:effectLst>
              <a:innerShdw blurRad="63500" dist="50800" dir="13500000">
                <a:prstClr val="black">
                  <a:alpha val="50000"/>
                </a:prstClr>
              </a:innerShdw>
            </a:effectLst>
          </p:spPr>
          <p:txBody>
            <a:bodyPr vert="horz" wrap="square" lIns="68564" tIns="34282" rIns="68564" bIns="34282" numCol="1" anchor="t" anchorCtr="0" compatLnSpc="1">
              <a:prstTxWarp prst="textNoShape">
                <a:avLst/>
              </a:prstTxWarp>
            </a:bodyPr>
            <a:lstStyle/>
            <a:p>
              <a:endParaRPr lang="zh-CN" altLang="en-US" dirty="0">
                <a:cs typeface="+mn-ea"/>
                <a:sym typeface="+mn-lt"/>
              </a:endParaRPr>
            </a:p>
          </p:txBody>
        </p:sp>
        <p:sp>
          <p:nvSpPr>
            <p:cNvPr id="40" name="KSO_Shape"/>
            <p:cNvSpPr>
              <a:spLocks/>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spTree>
    <p:extLst>
      <p:ext uri="{BB962C8B-B14F-4D97-AF65-F5344CB8AC3E}">
        <p14:creationId xmlns:p14="http://schemas.microsoft.com/office/powerpoint/2010/main" val="2745192532"/>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a14="http://schemas.microsoft.com/office/drawing/2010/main"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47" presetClass="entr" presetSubtype="0"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sp>
        <p:nvSpPr>
          <p:cNvPr id="8" name="文本框 2"/>
          <p:cNvSpPr txBox="1"/>
          <p:nvPr/>
        </p:nvSpPr>
        <p:spPr>
          <a:xfrm>
            <a:off x="4125917" y="2585796"/>
            <a:ext cx="689741" cy="415498"/>
          </a:xfrm>
          <a:prstGeom prst="rect">
            <a:avLst/>
          </a:prstGeom>
          <a:noFill/>
        </p:spPr>
        <p:txBody>
          <a:bodyPr wrap="square" rtlCol="0">
            <a:spAutoFit/>
          </a:bodyPr>
          <a:lstStyle/>
          <a:p>
            <a:pPr algn="ctr"/>
            <a:r>
              <a:rPr lang="zh-CN" altLang="en-US" sz="2100" dirty="0">
                <a:solidFill>
                  <a:schemeClr val="accent5"/>
                </a:solidFill>
                <a:latin typeface="微软雅黑" panose="020B0503020204020204" pitchFamily="34" charset="-122"/>
                <a:ea typeface="微软雅黑" panose="020B0503020204020204" pitchFamily="34" charset="-122"/>
              </a:rPr>
              <a:t>title</a:t>
            </a:r>
          </a:p>
        </p:txBody>
      </p:sp>
      <p:grpSp>
        <p:nvGrpSpPr>
          <p:cNvPr id="9" name="组合 8"/>
          <p:cNvGrpSpPr/>
          <p:nvPr/>
        </p:nvGrpSpPr>
        <p:grpSpPr>
          <a:xfrm>
            <a:off x="2984235" y="1838959"/>
            <a:ext cx="1129136" cy="973042"/>
            <a:chOff x="3978461" y="2452512"/>
            <a:chExt cx="1505319" cy="1297689"/>
          </a:xfrm>
        </p:grpSpPr>
        <p:sp>
          <p:nvSpPr>
            <p:cNvPr id="10" name="梯形 9"/>
            <p:cNvSpPr/>
            <p:nvPr/>
          </p:nvSpPr>
          <p:spPr>
            <a:xfrm>
              <a:off x="4344623"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 name="六边形 10"/>
            <p:cNvSpPr/>
            <p:nvPr/>
          </p:nvSpPr>
          <p:spPr>
            <a:xfrm>
              <a:off x="3978461"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 name="任意多边形 11"/>
            <p:cNvSpPr/>
            <p:nvPr/>
          </p:nvSpPr>
          <p:spPr>
            <a:xfrm>
              <a:off x="4051993"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13" name="梯形 71"/>
            <p:cNvSpPr/>
            <p:nvPr/>
          </p:nvSpPr>
          <p:spPr>
            <a:xfrm rot="14580000" flipH="1">
              <a:off x="4859296"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 name="任意多边形 13"/>
            <p:cNvSpPr/>
            <p:nvPr/>
          </p:nvSpPr>
          <p:spPr>
            <a:xfrm>
              <a:off x="4052375"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15" name="梯形 14"/>
            <p:cNvSpPr/>
            <p:nvPr/>
          </p:nvSpPr>
          <p:spPr>
            <a:xfrm flipV="1">
              <a:off x="4344623"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6" name="组合 15"/>
          <p:cNvGrpSpPr/>
          <p:nvPr/>
        </p:nvGrpSpPr>
        <p:grpSpPr>
          <a:xfrm>
            <a:off x="3171588" y="2009215"/>
            <a:ext cx="758324" cy="632528"/>
            <a:chOff x="4228234" y="2679573"/>
            <a:chExt cx="1010966" cy="843565"/>
          </a:xfrm>
        </p:grpSpPr>
        <p:sp>
          <p:nvSpPr>
            <p:cNvPr id="17" name="六边形 16"/>
            <p:cNvSpPr/>
            <p:nvPr/>
          </p:nvSpPr>
          <p:spPr>
            <a:xfrm>
              <a:off x="4241852" y="2679573"/>
              <a:ext cx="978537" cy="843565"/>
            </a:xfrm>
            <a:prstGeom prst="hexagon">
              <a:avLst/>
            </a:prstGeom>
            <a:solidFill>
              <a:srgbClr val="01ACBE"/>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 name="文本框 1"/>
            <p:cNvSpPr txBox="1"/>
            <p:nvPr/>
          </p:nvSpPr>
          <p:spPr>
            <a:xfrm>
              <a:off x="4228234" y="2842334"/>
              <a:ext cx="1010966" cy="554125"/>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ea typeface="时尚中黑简体" panose="01010104010101010101" pitchFamily="2" charset="-122"/>
                </a:rPr>
                <a:t>01</a:t>
              </a:r>
              <a:endParaRPr lang="zh-CN" altLang="en-US" sz="2100" dirty="0">
                <a:solidFill>
                  <a:prstClr val="white"/>
                </a:solidFill>
                <a:latin typeface="Impact" panose="020B0806030902050204" pitchFamily="34" charset="0"/>
                <a:ea typeface="时尚中黑简体" panose="01010104010101010101" pitchFamily="2" charset="-122"/>
              </a:endParaRPr>
            </a:p>
          </p:txBody>
        </p:sp>
      </p:grpSp>
      <p:grpSp>
        <p:nvGrpSpPr>
          <p:cNvPr id="19" name="组合 18"/>
          <p:cNvGrpSpPr/>
          <p:nvPr/>
        </p:nvGrpSpPr>
        <p:grpSpPr>
          <a:xfrm>
            <a:off x="2984235" y="2809743"/>
            <a:ext cx="1129136" cy="973042"/>
            <a:chOff x="3978461" y="3747190"/>
            <a:chExt cx="1505319" cy="1297689"/>
          </a:xfrm>
        </p:grpSpPr>
        <p:sp>
          <p:nvSpPr>
            <p:cNvPr id="20" name="梯形 19"/>
            <p:cNvSpPr/>
            <p:nvPr/>
          </p:nvSpPr>
          <p:spPr>
            <a:xfrm>
              <a:off x="4344623"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 name="梯形 20"/>
            <p:cNvSpPr/>
            <p:nvPr/>
          </p:nvSpPr>
          <p:spPr>
            <a:xfrm flipV="1">
              <a:off x="4344623"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 name="六边形 21"/>
            <p:cNvSpPr/>
            <p:nvPr/>
          </p:nvSpPr>
          <p:spPr>
            <a:xfrm>
              <a:off x="3978461"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 name="任意多边形 22"/>
            <p:cNvSpPr/>
            <p:nvPr/>
          </p:nvSpPr>
          <p:spPr>
            <a:xfrm>
              <a:off x="4051993"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24" name="梯形 71"/>
            <p:cNvSpPr/>
            <p:nvPr/>
          </p:nvSpPr>
          <p:spPr>
            <a:xfrm rot="14580000" flipH="1">
              <a:off x="4859296"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 name="任意多边形 24"/>
            <p:cNvSpPr/>
            <p:nvPr/>
          </p:nvSpPr>
          <p:spPr>
            <a:xfrm>
              <a:off x="4052375"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grpSp>
      <p:grpSp>
        <p:nvGrpSpPr>
          <p:cNvPr id="26" name="组合 25"/>
          <p:cNvGrpSpPr/>
          <p:nvPr/>
        </p:nvGrpSpPr>
        <p:grpSpPr>
          <a:xfrm>
            <a:off x="3171588" y="2979998"/>
            <a:ext cx="758324" cy="632528"/>
            <a:chOff x="4228234" y="3974251"/>
            <a:chExt cx="1010966" cy="843565"/>
          </a:xfrm>
        </p:grpSpPr>
        <p:sp>
          <p:nvSpPr>
            <p:cNvPr id="27" name="六边形 26"/>
            <p:cNvSpPr/>
            <p:nvPr/>
          </p:nvSpPr>
          <p:spPr>
            <a:xfrm>
              <a:off x="4241852" y="3974251"/>
              <a:ext cx="978537" cy="843565"/>
            </a:xfrm>
            <a:prstGeom prst="hexagon">
              <a:avLst/>
            </a:prstGeom>
            <a:solidFill>
              <a:srgbClr val="E87071"/>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8" name="文本框 26"/>
            <p:cNvSpPr txBox="1"/>
            <p:nvPr/>
          </p:nvSpPr>
          <p:spPr>
            <a:xfrm>
              <a:off x="4228234" y="4118520"/>
              <a:ext cx="1010966" cy="554125"/>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ea typeface="时尚中黑简体" panose="01010104010101010101" pitchFamily="2" charset="-122"/>
                </a:rPr>
                <a:t>02</a:t>
              </a:r>
              <a:endParaRPr lang="zh-CN" altLang="en-US" sz="2100" dirty="0">
                <a:solidFill>
                  <a:prstClr val="white"/>
                </a:solidFill>
                <a:latin typeface="Impact" panose="020B0806030902050204" pitchFamily="34" charset="0"/>
                <a:ea typeface="时尚中黑简体" panose="01010104010101010101" pitchFamily="2" charset="-122"/>
              </a:endParaRPr>
            </a:p>
          </p:txBody>
        </p:sp>
      </p:grpSp>
      <p:grpSp>
        <p:nvGrpSpPr>
          <p:cNvPr id="29" name="组合 28"/>
          <p:cNvGrpSpPr/>
          <p:nvPr/>
        </p:nvGrpSpPr>
        <p:grpSpPr>
          <a:xfrm>
            <a:off x="4763750" y="1838959"/>
            <a:ext cx="1129136" cy="973042"/>
            <a:chOff x="6350839" y="2452512"/>
            <a:chExt cx="1505319" cy="1297689"/>
          </a:xfrm>
        </p:grpSpPr>
        <p:sp>
          <p:nvSpPr>
            <p:cNvPr id="30" name="梯形 29"/>
            <p:cNvSpPr/>
            <p:nvPr/>
          </p:nvSpPr>
          <p:spPr>
            <a:xfrm>
              <a:off x="6717001"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1" name="梯形 30"/>
            <p:cNvSpPr/>
            <p:nvPr/>
          </p:nvSpPr>
          <p:spPr>
            <a:xfrm flipV="1">
              <a:off x="6717001"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2" name="六边形 31"/>
            <p:cNvSpPr/>
            <p:nvPr/>
          </p:nvSpPr>
          <p:spPr>
            <a:xfrm>
              <a:off x="6350839"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3" name="任意多边形 32"/>
            <p:cNvSpPr/>
            <p:nvPr/>
          </p:nvSpPr>
          <p:spPr>
            <a:xfrm>
              <a:off x="6424371"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34" name="梯形 71"/>
            <p:cNvSpPr/>
            <p:nvPr/>
          </p:nvSpPr>
          <p:spPr>
            <a:xfrm rot="14580000" flipH="1">
              <a:off x="7231674"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5" name="任意多边形 34"/>
            <p:cNvSpPr/>
            <p:nvPr/>
          </p:nvSpPr>
          <p:spPr>
            <a:xfrm>
              <a:off x="6424753"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grpSp>
      <p:grpSp>
        <p:nvGrpSpPr>
          <p:cNvPr id="36" name="组合 35"/>
          <p:cNvGrpSpPr/>
          <p:nvPr/>
        </p:nvGrpSpPr>
        <p:grpSpPr>
          <a:xfrm>
            <a:off x="4940821" y="2009215"/>
            <a:ext cx="758324" cy="632528"/>
            <a:chOff x="6586905" y="2679573"/>
            <a:chExt cx="1010966" cy="843565"/>
          </a:xfrm>
        </p:grpSpPr>
        <p:sp>
          <p:nvSpPr>
            <p:cNvPr id="37" name="六边形 36"/>
            <p:cNvSpPr/>
            <p:nvPr/>
          </p:nvSpPr>
          <p:spPr>
            <a:xfrm>
              <a:off x="6614230" y="2679573"/>
              <a:ext cx="978537" cy="843565"/>
            </a:xfrm>
            <a:prstGeom prst="hexagon">
              <a:avLst/>
            </a:prstGeom>
            <a:solidFill>
              <a:srgbClr val="663A77"/>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8" name="文本框 47"/>
            <p:cNvSpPr txBox="1"/>
            <p:nvPr/>
          </p:nvSpPr>
          <p:spPr>
            <a:xfrm>
              <a:off x="6586905" y="2842334"/>
              <a:ext cx="1010966" cy="554125"/>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ea typeface="时尚中黑简体" panose="01010104010101010101" pitchFamily="2" charset="-122"/>
                </a:rPr>
                <a:t>05</a:t>
              </a:r>
              <a:endParaRPr lang="zh-CN" altLang="en-US" sz="2100" dirty="0">
                <a:solidFill>
                  <a:prstClr val="white"/>
                </a:solidFill>
                <a:latin typeface="Impact" panose="020B0806030902050204" pitchFamily="34" charset="0"/>
                <a:ea typeface="时尚中黑简体" panose="01010104010101010101" pitchFamily="2" charset="-122"/>
              </a:endParaRPr>
            </a:p>
          </p:txBody>
        </p:sp>
      </p:grpSp>
      <p:grpSp>
        <p:nvGrpSpPr>
          <p:cNvPr id="39" name="组合 38"/>
          <p:cNvGrpSpPr/>
          <p:nvPr/>
        </p:nvGrpSpPr>
        <p:grpSpPr>
          <a:xfrm>
            <a:off x="4763750" y="2809743"/>
            <a:ext cx="1129136" cy="973042"/>
            <a:chOff x="6350839" y="3747190"/>
            <a:chExt cx="1505319" cy="1297689"/>
          </a:xfrm>
        </p:grpSpPr>
        <p:sp>
          <p:nvSpPr>
            <p:cNvPr id="40" name="梯形 39"/>
            <p:cNvSpPr/>
            <p:nvPr/>
          </p:nvSpPr>
          <p:spPr>
            <a:xfrm>
              <a:off x="6717001"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1" name="梯形 40"/>
            <p:cNvSpPr/>
            <p:nvPr/>
          </p:nvSpPr>
          <p:spPr>
            <a:xfrm flipV="1">
              <a:off x="6717001"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2" name="六边形 41"/>
            <p:cNvSpPr/>
            <p:nvPr/>
          </p:nvSpPr>
          <p:spPr>
            <a:xfrm>
              <a:off x="6350839"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3" name="任意多边形 42"/>
            <p:cNvSpPr/>
            <p:nvPr/>
          </p:nvSpPr>
          <p:spPr>
            <a:xfrm>
              <a:off x="6424371"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44" name="梯形 71"/>
            <p:cNvSpPr/>
            <p:nvPr/>
          </p:nvSpPr>
          <p:spPr>
            <a:xfrm rot="14580000" flipH="1">
              <a:off x="7231674"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5" name="任意多边形 44"/>
            <p:cNvSpPr/>
            <p:nvPr/>
          </p:nvSpPr>
          <p:spPr>
            <a:xfrm>
              <a:off x="6424753"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grpSp>
      <p:grpSp>
        <p:nvGrpSpPr>
          <p:cNvPr id="46" name="组合 45"/>
          <p:cNvGrpSpPr/>
          <p:nvPr/>
        </p:nvGrpSpPr>
        <p:grpSpPr>
          <a:xfrm>
            <a:off x="4940821" y="2979998"/>
            <a:ext cx="758324" cy="632528"/>
            <a:chOff x="6586905" y="3974251"/>
            <a:chExt cx="1010966" cy="843565"/>
          </a:xfrm>
        </p:grpSpPr>
        <p:sp>
          <p:nvSpPr>
            <p:cNvPr id="47" name="六边形 46"/>
            <p:cNvSpPr/>
            <p:nvPr/>
          </p:nvSpPr>
          <p:spPr>
            <a:xfrm>
              <a:off x="6614230" y="3974251"/>
              <a:ext cx="978537" cy="843565"/>
            </a:xfrm>
            <a:prstGeom prst="hexagon">
              <a:avLst/>
            </a:prstGeom>
            <a:solidFill>
              <a:srgbClr val="C65885"/>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8" name="文本框 50"/>
            <p:cNvSpPr txBox="1"/>
            <p:nvPr/>
          </p:nvSpPr>
          <p:spPr>
            <a:xfrm>
              <a:off x="6586905" y="4118520"/>
              <a:ext cx="1010966" cy="554125"/>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ea typeface="时尚中黑简体" panose="01010104010101010101" pitchFamily="2" charset="-122"/>
                </a:rPr>
                <a:t>04</a:t>
              </a:r>
              <a:endParaRPr lang="zh-CN" altLang="en-US" sz="2100" dirty="0">
                <a:solidFill>
                  <a:prstClr val="white"/>
                </a:solidFill>
                <a:latin typeface="Impact" panose="020B0806030902050204" pitchFamily="34" charset="0"/>
                <a:ea typeface="时尚中黑简体" panose="01010104010101010101" pitchFamily="2" charset="-122"/>
              </a:endParaRPr>
            </a:p>
          </p:txBody>
        </p:sp>
      </p:grpSp>
      <p:grpSp>
        <p:nvGrpSpPr>
          <p:cNvPr id="49" name="组合 48"/>
          <p:cNvGrpSpPr/>
          <p:nvPr/>
        </p:nvGrpSpPr>
        <p:grpSpPr>
          <a:xfrm>
            <a:off x="3873976" y="3286451"/>
            <a:ext cx="1129136" cy="973042"/>
            <a:chOff x="5164627" y="4382948"/>
            <a:chExt cx="1505319" cy="1297689"/>
          </a:xfrm>
        </p:grpSpPr>
        <p:sp>
          <p:nvSpPr>
            <p:cNvPr id="50" name="梯形 49"/>
            <p:cNvSpPr/>
            <p:nvPr/>
          </p:nvSpPr>
          <p:spPr>
            <a:xfrm>
              <a:off x="5530789" y="5453575"/>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1" name="梯形 50"/>
            <p:cNvSpPr/>
            <p:nvPr/>
          </p:nvSpPr>
          <p:spPr>
            <a:xfrm flipV="1">
              <a:off x="5530789" y="4445491"/>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2" name="六边形 51"/>
            <p:cNvSpPr/>
            <p:nvPr/>
          </p:nvSpPr>
          <p:spPr>
            <a:xfrm>
              <a:off x="5164627" y="4382948"/>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3" name="任意多边形 52"/>
            <p:cNvSpPr/>
            <p:nvPr/>
          </p:nvSpPr>
          <p:spPr>
            <a:xfrm>
              <a:off x="5238159" y="4445492"/>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54" name="梯形 71"/>
            <p:cNvSpPr/>
            <p:nvPr/>
          </p:nvSpPr>
          <p:spPr>
            <a:xfrm rot="14580000" flipH="1">
              <a:off x="6045462" y="4690928"/>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5" name="任意多边形 54"/>
            <p:cNvSpPr/>
            <p:nvPr/>
          </p:nvSpPr>
          <p:spPr>
            <a:xfrm>
              <a:off x="5238541" y="4449709"/>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grpSp>
      <p:grpSp>
        <p:nvGrpSpPr>
          <p:cNvPr id="56" name="组合 55"/>
          <p:cNvGrpSpPr/>
          <p:nvPr/>
        </p:nvGrpSpPr>
        <p:grpSpPr>
          <a:xfrm>
            <a:off x="4045057" y="3456706"/>
            <a:ext cx="760486" cy="632528"/>
            <a:chOff x="5392706" y="4610009"/>
            <a:chExt cx="1013849" cy="843565"/>
          </a:xfrm>
        </p:grpSpPr>
        <p:sp>
          <p:nvSpPr>
            <p:cNvPr id="57" name="六边形 56"/>
            <p:cNvSpPr/>
            <p:nvPr/>
          </p:nvSpPr>
          <p:spPr>
            <a:xfrm>
              <a:off x="5428018" y="4610009"/>
              <a:ext cx="978537" cy="843565"/>
            </a:xfrm>
            <a:prstGeom prst="hexagon">
              <a:avLst/>
            </a:prstGeom>
            <a:solidFill>
              <a:srgbClr val="00AF92"/>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8" name="文本框 52"/>
            <p:cNvSpPr txBox="1"/>
            <p:nvPr/>
          </p:nvSpPr>
          <p:spPr>
            <a:xfrm>
              <a:off x="5392706" y="4771239"/>
              <a:ext cx="1010965" cy="554125"/>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ea typeface="时尚中黑简体" panose="01010104010101010101" pitchFamily="2" charset="-122"/>
                </a:rPr>
                <a:t>03</a:t>
              </a:r>
              <a:endParaRPr lang="zh-CN" altLang="en-US" sz="2100" dirty="0">
                <a:solidFill>
                  <a:prstClr val="white"/>
                </a:solidFill>
                <a:latin typeface="Impact" panose="020B0806030902050204" pitchFamily="34" charset="0"/>
                <a:ea typeface="时尚中黑简体" panose="01010104010101010101" pitchFamily="2" charset="-122"/>
              </a:endParaRPr>
            </a:p>
          </p:txBody>
        </p:sp>
      </p:grpSp>
      <p:grpSp>
        <p:nvGrpSpPr>
          <p:cNvPr id="59" name="组合 58"/>
          <p:cNvGrpSpPr/>
          <p:nvPr/>
        </p:nvGrpSpPr>
        <p:grpSpPr>
          <a:xfrm>
            <a:off x="3873976" y="1352961"/>
            <a:ext cx="1129136" cy="973042"/>
            <a:chOff x="5164627" y="1804365"/>
            <a:chExt cx="1505319" cy="1297689"/>
          </a:xfrm>
        </p:grpSpPr>
        <p:sp>
          <p:nvSpPr>
            <p:cNvPr id="60" name="梯形 59"/>
            <p:cNvSpPr/>
            <p:nvPr/>
          </p:nvSpPr>
          <p:spPr>
            <a:xfrm flipV="1">
              <a:off x="5530789" y="1866908"/>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1" name="六边形 60"/>
            <p:cNvSpPr/>
            <p:nvPr/>
          </p:nvSpPr>
          <p:spPr>
            <a:xfrm>
              <a:off x="5164627" y="1804365"/>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2" name="任意多边形 61"/>
            <p:cNvSpPr/>
            <p:nvPr/>
          </p:nvSpPr>
          <p:spPr>
            <a:xfrm>
              <a:off x="5238159" y="1866909"/>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63" name="梯形 62"/>
            <p:cNvSpPr/>
            <p:nvPr/>
          </p:nvSpPr>
          <p:spPr>
            <a:xfrm>
              <a:off x="5530789" y="2874992"/>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4" name="梯形 71"/>
            <p:cNvSpPr/>
            <p:nvPr/>
          </p:nvSpPr>
          <p:spPr>
            <a:xfrm rot="14580000" flipH="1">
              <a:off x="6045462" y="2112345"/>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 name="任意多边形 64"/>
            <p:cNvSpPr/>
            <p:nvPr/>
          </p:nvSpPr>
          <p:spPr>
            <a:xfrm>
              <a:off x="5238541" y="1871126"/>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grpSp>
      <p:grpSp>
        <p:nvGrpSpPr>
          <p:cNvPr id="66" name="组合 65"/>
          <p:cNvGrpSpPr/>
          <p:nvPr/>
        </p:nvGrpSpPr>
        <p:grpSpPr>
          <a:xfrm>
            <a:off x="4045057" y="1523217"/>
            <a:ext cx="760486" cy="632528"/>
            <a:chOff x="5392706" y="2031426"/>
            <a:chExt cx="1013849" cy="843565"/>
          </a:xfrm>
        </p:grpSpPr>
        <p:sp>
          <p:nvSpPr>
            <p:cNvPr id="67" name="六边形 66"/>
            <p:cNvSpPr/>
            <p:nvPr/>
          </p:nvSpPr>
          <p:spPr>
            <a:xfrm>
              <a:off x="5428018" y="2031426"/>
              <a:ext cx="978537" cy="843565"/>
            </a:xfrm>
            <a:prstGeom prst="hexagon">
              <a:avLst/>
            </a:prstGeom>
            <a:solidFill>
              <a:srgbClr val="FFB85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 name="文本框 54"/>
            <p:cNvSpPr txBox="1"/>
            <p:nvPr/>
          </p:nvSpPr>
          <p:spPr>
            <a:xfrm>
              <a:off x="5392706" y="2200064"/>
              <a:ext cx="1010965" cy="554125"/>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ea typeface="时尚中黑简体" panose="01010104010101010101" pitchFamily="2" charset="-122"/>
                </a:rPr>
                <a:t>06</a:t>
              </a:r>
              <a:endParaRPr lang="zh-CN" altLang="en-US" sz="2100" dirty="0">
                <a:solidFill>
                  <a:prstClr val="white"/>
                </a:solidFill>
                <a:latin typeface="Impact" panose="020B0806030902050204" pitchFamily="34" charset="0"/>
                <a:ea typeface="时尚中黑简体" panose="01010104010101010101" pitchFamily="2" charset="-122"/>
              </a:endParaRPr>
            </a:p>
          </p:txBody>
        </p:sp>
      </p:grpSp>
      <p:grpSp>
        <p:nvGrpSpPr>
          <p:cNvPr id="69" name="组合 68"/>
          <p:cNvGrpSpPr/>
          <p:nvPr/>
        </p:nvGrpSpPr>
        <p:grpSpPr>
          <a:xfrm>
            <a:off x="4946610" y="1517564"/>
            <a:ext cx="1950945" cy="269441"/>
            <a:chOff x="5415884" y="5002052"/>
            <a:chExt cx="2972305" cy="359338"/>
          </a:xfrm>
        </p:grpSpPr>
        <p:sp>
          <p:nvSpPr>
            <p:cNvPr id="70" name="任意多边形 69"/>
            <p:cNvSpPr/>
            <p:nvPr/>
          </p:nvSpPr>
          <p:spPr>
            <a:xfrm flipH="1">
              <a:off x="5487706" y="506323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1" name="椭圆 70"/>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2" name="组合 71"/>
          <p:cNvGrpSpPr/>
          <p:nvPr/>
        </p:nvGrpSpPr>
        <p:grpSpPr>
          <a:xfrm>
            <a:off x="5825406" y="2518809"/>
            <a:ext cx="1072148" cy="269441"/>
            <a:chOff x="5415884" y="5002052"/>
            <a:chExt cx="1633441" cy="359338"/>
          </a:xfrm>
        </p:grpSpPr>
        <p:sp>
          <p:nvSpPr>
            <p:cNvPr id="73" name="任意多边形 72"/>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4" name="椭圆 73"/>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5" name="组合 74"/>
          <p:cNvGrpSpPr/>
          <p:nvPr/>
        </p:nvGrpSpPr>
        <p:grpSpPr>
          <a:xfrm>
            <a:off x="5825406" y="3508513"/>
            <a:ext cx="1072148" cy="269441"/>
            <a:chOff x="5415884" y="5002052"/>
            <a:chExt cx="1633441" cy="359338"/>
          </a:xfrm>
        </p:grpSpPr>
        <p:sp>
          <p:nvSpPr>
            <p:cNvPr id="76" name="任意多边形 75"/>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7" name="椭圆 76"/>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8" name="组合 77"/>
          <p:cNvGrpSpPr/>
          <p:nvPr/>
        </p:nvGrpSpPr>
        <p:grpSpPr>
          <a:xfrm flipH="1" flipV="1">
            <a:off x="1970113" y="3818826"/>
            <a:ext cx="1973312" cy="265265"/>
            <a:chOff x="5415884" y="5007622"/>
            <a:chExt cx="3006387" cy="353769"/>
          </a:xfrm>
        </p:grpSpPr>
        <p:sp>
          <p:nvSpPr>
            <p:cNvPr id="79" name="任意多边形 78"/>
            <p:cNvSpPr/>
            <p:nvPr/>
          </p:nvSpPr>
          <p:spPr>
            <a:xfrm flipH="1">
              <a:off x="5521870" y="5063234"/>
              <a:ext cx="290040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0" name="椭圆 79"/>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81" name="组合 80"/>
          <p:cNvGrpSpPr/>
          <p:nvPr/>
        </p:nvGrpSpPr>
        <p:grpSpPr>
          <a:xfrm flipH="1" flipV="1">
            <a:off x="1958012" y="2846194"/>
            <a:ext cx="1082327" cy="265266"/>
            <a:chOff x="5415884" y="5007622"/>
            <a:chExt cx="1648950" cy="353770"/>
          </a:xfrm>
        </p:grpSpPr>
        <p:sp>
          <p:nvSpPr>
            <p:cNvPr id="82" name="任意多边形 81"/>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3" name="椭圆 82"/>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84" name="组合 83"/>
          <p:cNvGrpSpPr/>
          <p:nvPr/>
        </p:nvGrpSpPr>
        <p:grpSpPr>
          <a:xfrm flipH="1" flipV="1">
            <a:off x="1958012" y="1870688"/>
            <a:ext cx="1082327" cy="265266"/>
            <a:chOff x="5415884" y="5007622"/>
            <a:chExt cx="1648950" cy="353770"/>
          </a:xfrm>
        </p:grpSpPr>
        <p:sp>
          <p:nvSpPr>
            <p:cNvPr id="85" name="任意多边形 84"/>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6" name="椭圆 85"/>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87" name="组合 86"/>
          <p:cNvGrpSpPr/>
          <p:nvPr/>
        </p:nvGrpSpPr>
        <p:grpSpPr>
          <a:xfrm>
            <a:off x="557695" y="1280821"/>
            <a:ext cx="2421258" cy="779036"/>
            <a:chOff x="743496" y="1708155"/>
            <a:chExt cx="3227924" cy="1038953"/>
          </a:xfrm>
        </p:grpSpPr>
        <p:sp>
          <p:nvSpPr>
            <p:cNvPr id="88" name="Freeform 32"/>
            <p:cNvSpPr>
              <a:spLocks noEditPoints="1"/>
            </p:cNvSpPr>
            <p:nvPr/>
          </p:nvSpPr>
          <p:spPr bwMode="auto">
            <a:xfrm>
              <a:off x="1798061" y="1709757"/>
              <a:ext cx="346328" cy="247893"/>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01ACBE"/>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9" name="文本框 164"/>
            <p:cNvSpPr txBox="1"/>
            <p:nvPr/>
          </p:nvSpPr>
          <p:spPr>
            <a:xfrm>
              <a:off x="2082879" y="1708155"/>
              <a:ext cx="1888541" cy="338633"/>
            </a:xfrm>
            <a:prstGeom prst="rect">
              <a:avLst/>
            </a:prstGeom>
            <a:noFill/>
          </p:spPr>
          <p:txBody>
            <a:bodyPr wrap="square" rtlCol="0">
              <a:spAutoFit/>
            </a:bodyPr>
            <a:lstStyle/>
            <a:p>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Add a title here</a:t>
              </a:r>
            </a:p>
          </p:txBody>
        </p:sp>
        <p:sp>
          <p:nvSpPr>
            <p:cNvPr id="90" name="文本框 113"/>
            <p:cNvSpPr txBox="1"/>
            <p:nvPr/>
          </p:nvSpPr>
          <p:spPr>
            <a:xfrm>
              <a:off x="743496" y="1958505"/>
              <a:ext cx="3026689" cy="788603"/>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91" name="组合 90"/>
          <p:cNvGrpSpPr/>
          <p:nvPr/>
        </p:nvGrpSpPr>
        <p:grpSpPr>
          <a:xfrm>
            <a:off x="515258" y="2256325"/>
            <a:ext cx="2366763" cy="585742"/>
            <a:chOff x="686920" y="3009130"/>
            <a:chExt cx="3155273" cy="781170"/>
          </a:xfrm>
        </p:grpSpPr>
        <p:grpSp>
          <p:nvGrpSpPr>
            <p:cNvPr id="92" name="组合 91"/>
            <p:cNvGrpSpPr/>
            <p:nvPr/>
          </p:nvGrpSpPr>
          <p:grpSpPr>
            <a:xfrm>
              <a:off x="1816005" y="3027926"/>
              <a:ext cx="281614" cy="254819"/>
              <a:chOff x="8578850" y="285750"/>
              <a:chExt cx="817563" cy="739775"/>
            </a:xfrm>
            <a:solidFill>
              <a:srgbClr val="E87071"/>
            </a:solidFill>
          </p:grpSpPr>
          <p:sp>
            <p:nvSpPr>
              <p:cNvPr id="95" name="Freeform 35"/>
              <p:cNvSpPr>
                <a:spLocks/>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96" name="Freeform 36"/>
              <p:cNvSpPr>
                <a:spLocks/>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93" name="文本框 159"/>
            <p:cNvSpPr txBox="1"/>
            <p:nvPr/>
          </p:nvSpPr>
          <p:spPr>
            <a:xfrm>
              <a:off x="2082879" y="3009130"/>
              <a:ext cx="1722151" cy="338633"/>
            </a:xfrm>
            <a:prstGeom prst="rect">
              <a:avLst/>
            </a:prstGeom>
            <a:noFill/>
          </p:spPr>
          <p:txBody>
            <a:bodyPr wrap="square" rtlCol="0">
              <a:spAutoFit/>
            </a:bodyPr>
            <a:lstStyle/>
            <a:p>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Add a title here</a:t>
              </a:r>
            </a:p>
          </p:txBody>
        </p:sp>
        <p:sp>
          <p:nvSpPr>
            <p:cNvPr id="94" name="文本框 113"/>
            <p:cNvSpPr txBox="1"/>
            <p:nvPr/>
          </p:nvSpPr>
          <p:spPr>
            <a:xfrm>
              <a:off x="686920" y="3232583"/>
              <a:ext cx="3155273" cy="557717"/>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97" name="组合 96"/>
          <p:cNvGrpSpPr/>
          <p:nvPr/>
        </p:nvGrpSpPr>
        <p:grpSpPr>
          <a:xfrm>
            <a:off x="594305" y="3203381"/>
            <a:ext cx="2366770" cy="831904"/>
            <a:chOff x="792304" y="4272161"/>
            <a:chExt cx="3155282" cy="1109461"/>
          </a:xfrm>
        </p:grpSpPr>
        <p:grpSp>
          <p:nvGrpSpPr>
            <p:cNvPr id="98" name="组合 97"/>
            <p:cNvGrpSpPr/>
            <p:nvPr/>
          </p:nvGrpSpPr>
          <p:grpSpPr>
            <a:xfrm>
              <a:off x="1811447" y="4272161"/>
              <a:ext cx="270029" cy="304739"/>
              <a:chOff x="10815638" y="1174750"/>
              <a:chExt cx="728663" cy="822325"/>
            </a:xfrm>
            <a:solidFill>
              <a:srgbClr val="00AF92"/>
            </a:solidFill>
          </p:grpSpPr>
          <p:sp>
            <p:nvSpPr>
              <p:cNvPr id="101"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2" name="Freeform 34"/>
              <p:cNvSpPr>
                <a:spLocks/>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99" name="文本框 154"/>
            <p:cNvSpPr txBox="1"/>
            <p:nvPr/>
          </p:nvSpPr>
          <p:spPr>
            <a:xfrm>
              <a:off x="2082878" y="4306270"/>
              <a:ext cx="1864708" cy="338633"/>
            </a:xfrm>
            <a:prstGeom prst="rect">
              <a:avLst/>
            </a:prstGeom>
            <a:noFill/>
          </p:spPr>
          <p:txBody>
            <a:bodyPr wrap="square" rtlCol="0">
              <a:spAutoFit/>
            </a:bodyPr>
            <a:lstStyle/>
            <a:p>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Add a title here</a:t>
              </a:r>
            </a:p>
          </p:txBody>
        </p:sp>
        <p:sp>
          <p:nvSpPr>
            <p:cNvPr id="100" name="文本框 113"/>
            <p:cNvSpPr txBox="1"/>
            <p:nvPr/>
          </p:nvSpPr>
          <p:spPr>
            <a:xfrm>
              <a:off x="792304" y="4593019"/>
              <a:ext cx="3086610" cy="788603"/>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103" name="组合 102"/>
          <p:cNvGrpSpPr/>
          <p:nvPr/>
        </p:nvGrpSpPr>
        <p:grpSpPr>
          <a:xfrm>
            <a:off x="6430770" y="1767288"/>
            <a:ext cx="2175347" cy="840729"/>
            <a:chOff x="8573242" y="2356927"/>
            <a:chExt cx="2900085" cy="1121230"/>
          </a:xfrm>
        </p:grpSpPr>
        <p:sp>
          <p:nvSpPr>
            <p:cNvPr id="104" name="文本框 117"/>
            <p:cNvSpPr txBox="1"/>
            <p:nvPr/>
          </p:nvSpPr>
          <p:spPr>
            <a:xfrm>
              <a:off x="8840808" y="2356927"/>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Add a title here</a:t>
              </a:r>
            </a:p>
          </p:txBody>
        </p:sp>
        <p:grpSp>
          <p:nvGrpSpPr>
            <p:cNvPr id="105" name="Group 11"/>
            <p:cNvGrpSpPr>
              <a:grpSpLocks noChangeAspect="1"/>
            </p:cNvGrpSpPr>
            <p:nvPr/>
          </p:nvGrpSpPr>
          <p:grpSpPr bwMode="auto">
            <a:xfrm>
              <a:off x="8573242" y="2380412"/>
              <a:ext cx="307453" cy="267243"/>
              <a:chOff x="4838" y="1902"/>
              <a:chExt cx="497" cy="432"/>
            </a:xfrm>
            <a:solidFill>
              <a:srgbClr val="FFB850"/>
            </a:solidFill>
          </p:grpSpPr>
          <p:sp>
            <p:nvSpPr>
              <p:cNvPr id="107"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8"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9"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06" name="文本框 113"/>
            <p:cNvSpPr txBox="1"/>
            <p:nvPr/>
          </p:nvSpPr>
          <p:spPr>
            <a:xfrm>
              <a:off x="8611365" y="2689554"/>
              <a:ext cx="2861962" cy="788603"/>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110" name="组合 109"/>
          <p:cNvGrpSpPr/>
          <p:nvPr/>
        </p:nvGrpSpPr>
        <p:grpSpPr>
          <a:xfrm>
            <a:off x="6424910" y="2768533"/>
            <a:ext cx="2181207" cy="794821"/>
            <a:chOff x="8565431" y="3692229"/>
            <a:chExt cx="2907897" cy="1060007"/>
          </a:xfrm>
        </p:grpSpPr>
        <p:sp>
          <p:nvSpPr>
            <p:cNvPr id="111" name="文本框 122"/>
            <p:cNvSpPr txBox="1"/>
            <p:nvPr/>
          </p:nvSpPr>
          <p:spPr>
            <a:xfrm>
              <a:off x="8840808" y="3692229"/>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Add a title here</a:t>
              </a:r>
            </a:p>
          </p:txBody>
        </p:sp>
        <p:sp>
          <p:nvSpPr>
            <p:cNvPr id="112" name="Freeform 18"/>
            <p:cNvSpPr>
              <a:spLocks noEditPoints="1"/>
            </p:cNvSpPr>
            <p:nvPr/>
          </p:nvSpPr>
          <p:spPr bwMode="auto">
            <a:xfrm>
              <a:off x="8565431" y="3732241"/>
              <a:ext cx="303924" cy="22682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663A77"/>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3" name="文本框 113"/>
            <p:cNvSpPr txBox="1"/>
            <p:nvPr/>
          </p:nvSpPr>
          <p:spPr>
            <a:xfrm>
              <a:off x="8683374" y="3963632"/>
              <a:ext cx="2789954" cy="78860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114" name="组合 113"/>
          <p:cNvGrpSpPr/>
          <p:nvPr/>
        </p:nvGrpSpPr>
        <p:grpSpPr>
          <a:xfrm>
            <a:off x="6437701" y="3733797"/>
            <a:ext cx="2195960" cy="849650"/>
            <a:chOff x="8582484" y="4979543"/>
            <a:chExt cx="2927565" cy="1133128"/>
          </a:xfrm>
        </p:grpSpPr>
        <p:sp>
          <p:nvSpPr>
            <p:cNvPr id="115" name="文本框 127"/>
            <p:cNvSpPr txBox="1"/>
            <p:nvPr/>
          </p:nvSpPr>
          <p:spPr>
            <a:xfrm>
              <a:off x="8840808" y="5012140"/>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Add a title here</a:t>
              </a:r>
            </a:p>
          </p:txBody>
        </p:sp>
        <p:grpSp>
          <p:nvGrpSpPr>
            <p:cNvPr id="116" name="Group 4"/>
            <p:cNvGrpSpPr>
              <a:grpSpLocks noChangeAspect="1"/>
            </p:cNvGrpSpPr>
            <p:nvPr/>
          </p:nvGrpSpPr>
          <p:grpSpPr bwMode="auto">
            <a:xfrm>
              <a:off x="8582484" y="4979543"/>
              <a:ext cx="215855" cy="316960"/>
              <a:chOff x="3540" y="531"/>
              <a:chExt cx="348" cy="511"/>
            </a:xfrm>
            <a:solidFill>
              <a:srgbClr val="C65885"/>
            </a:solidFill>
          </p:grpSpPr>
          <p:sp>
            <p:nvSpPr>
              <p:cNvPr id="118" name="Freeform 5"/>
              <p:cNvSpPr>
                <a:spLocks/>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9" name="Freeform 6"/>
              <p:cNvSpPr>
                <a:spLocks/>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0" name="Freeform 7"/>
              <p:cNvSpPr>
                <a:spLocks/>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1"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17" name="文本框 113"/>
            <p:cNvSpPr txBox="1"/>
            <p:nvPr/>
          </p:nvSpPr>
          <p:spPr>
            <a:xfrm>
              <a:off x="8720095" y="5324068"/>
              <a:ext cx="2789954" cy="788603"/>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spTree>
    <p:extLst>
      <p:ext uri="{BB962C8B-B14F-4D97-AF65-F5344CB8AC3E}">
        <p14:creationId xmlns:p14="http://schemas.microsoft.com/office/powerpoint/2010/main" val="4116500899"/>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0000">
                                          <p:cBhvr additive="base">
                                            <p:cTn id="7" dur="1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accel="40000" fill="hold" nodeType="withEffect" p14:presetBounceEnd="40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40000">
                                          <p:cBhvr additive="base">
                                            <p:cTn id="11" dur="1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14:bounceEnd="40000">
                                          <p:cBhvr additive="base">
                                            <p:cTn id="15" dur="150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accel="40000" fill="hold" nodeType="withEffect" p14:presetBounceEnd="40000">
                                      <p:stCondLst>
                                        <p:cond delay="250"/>
                                      </p:stCondLst>
                                      <p:childTnLst>
                                        <p:set>
                                          <p:cBhvr>
                                            <p:cTn id="18" dur="1" fill="hold">
                                              <p:stCondLst>
                                                <p:cond delay="0"/>
                                              </p:stCondLst>
                                            </p:cTn>
                                            <p:tgtEl>
                                              <p:spTgt spid="39"/>
                                            </p:tgtEl>
                                            <p:attrNameLst>
                                              <p:attrName>style.visibility</p:attrName>
                                            </p:attrNameLst>
                                          </p:cBhvr>
                                          <p:to>
                                            <p:strVal val="visible"/>
                                          </p:to>
                                        </p:set>
                                        <p:anim calcmode="lin" valueType="num" p14:bounceEnd="40000">
                                          <p:cBhvr additive="base">
                                            <p:cTn id="19" dur="150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4" accel="40000" fill="hold" nodeType="withEffect" p14:presetBounceEnd="40000">
                                      <p:stCondLst>
                                        <p:cond delay="500"/>
                                      </p:stCondLst>
                                      <p:childTnLst>
                                        <p:set>
                                          <p:cBhvr>
                                            <p:cTn id="22" dur="1" fill="hold">
                                              <p:stCondLst>
                                                <p:cond delay="0"/>
                                              </p:stCondLst>
                                            </p:cTn>
                                            <p:tgtEl>
                                              <p:spTgt spid="49"/>
                                            </p:tgtEl>
                                            <p:attrNameLst>
                                              <p:attrName>style.visibility</p:attrName>
                                            </p:attrNameLst>
                                          </p:cBhvr>
                                          <p:to>
                                            <p:strVal val="visible"/>
                                          </p:to>
                                        </p:set>
                                        <p:anim calcmode="lin" valueType="num" p14:bounceEnd="40000">
                                          <p:cBhvr additive="base">
                                            <p:cTn id="23" dur="150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24" dur="1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1" accel="40000" fill="hold" nodeType="withEffect" p14:presetBounceEnd="40000">
                                      <p:stCondLst>
                                        <p:cond delay="500"/>
                                      </p:stCondLst>
                                      <p:childTnLst>
                                        <p:set>
                                          <p:cBhvr>
                                            <p:cTn id="26" dur="1" fill="hold">
                                              <p:stCondLst>
                                                <p:cond delay="0"/>
                                              </p:stCondLst>
                                            </p:cTn>
                                            <p:tgtEl>
                                              <p:spTgt spid="59"/>
                                            </p:tgtEl>
                                            <p:attrNameLst>
                                              <p:attrName>style.visibility</p:attrName>
                                            </p:attrNameLst>
                                          </p:cBhvr>
                                          <p:to>
                                            <p:strVal val="visible"/>
                                          </p:to>
                                        </p:set>
                                        <p:anim calcmode="lin" valueType="num" p14:bounceEnd="40000">
                                          <p:cBhvr additive="base">
                                            <p:cTn id="27" dur="1500" fill="hold"/>
                                            <p:tgtEl>
                                              <p:spTgt spid="59"/>
                                            </p:tgtEl>
                                            <p:attrNameLst>
                                              <p:attrName>ppt_x</p:attrName>
                                            </p:attrNameLst>
                                          </p:cBhvr>
                                          <p:tavLst>
                                            <p:tav tm="0">
                                              <p:val>
                                                <p:strVal val="#ppt_x"/>
                                              </p:val>
                                            </p:tav>
                                            <p:tav tm="100000">
                                              <p:val>
                                                <p:strVal val="#ppt_x"/>
                                              </p:val>
                                            </p:tav>
                                          </p:tavLst>
                                        </p:anim>
                                        <p:anim calcmode="lin" valueType="num" p14:bounceEnd="40000">
                                          <p:cBhvr additive="base">
                                            <p:cTn id="28" dur="1500" fill="hold"/>
                                            <p:tgtEl>
                                              <p:spTgt spid="59"/>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childTnLst>
                              </p:cTn>
                            </p:par>
                            <p:par>
                              <p:cTn id="57" fill="hold">
                                <p:stCondLst>
                                  <p:cond delay="5500"/>
                                </p:stCondLst>
                                <p:childTnLst>
                                  <p:par>
                                    <p:cTn id="58" presetID="22" presetClass="entr" presetSubtype="2" fill="hold" nodeType="after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wipe(right)">
                                          <p:cBhvr>
                                            <p:cTn id="60" dur="500"/>
                                            <p:tgtEl>
                                              <p:spTgt spid="84"/>
                                            </p:tgtEl>
                                          </p:cBhvr>
                                        </p:animEffect>
                                      </p:childTnLst>
                                    </p:cTn>
                                  </p:par>
                                </p:childTnLst>
                              </p:cTn>
                            </p:par>
                            <p:par>
                              <p:cTn id="61" fill="hold">
                                <p:stCondLst>
                                  <p:cond delay="6000"/>
                                </p:stCondLst>
                                <p:childTnLst>
                                  <p:par>
                                    <p:cTn id="62" presetID="22" presetClass="entr" presetSubtype="4" fill="hold" nodeType="after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wipe(down)">
                                          <p:cBhvr>
                                            <p:cTn id="64" dur="500"/>
                                            <p:tgtEl>
                                              <p:spTgt spid="87"/>
                                            </p:tgtEl>
                                          </p:cBhvr>
                                        </p:animEffect>
                                      </p:childTnLst>
                                    </p:cTn>
                                  </p:par>
                                </p:childTnLst>
                              </p:cTn>
                            </p:par>
                            <p:par>
                              <p:cTn id="65" fill="hold">
                                <p:stCondLst>
                                  <p:cond delay="6500"/>
                                </p:stCondLst>
                                <p:childTnLst>
                                  <p:par>
                                    <p:cTn id="66" presetID="22" presetClass="entr" presetSubtype="2" fill="hold" nodeType="after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wipe(right)">
                                          <p:cBhvr>
                                            <p:cTn id="68" dur="500"/>
                                            <p:tgtEl>
                                              <p:spTgt spid="81"/>
                                            </p:tgtEl>
                                          </p:cBhvr>
                                        </p:animEffect>
                                      </p:childTnLst>
                                    </p:cTn>
                                  </p:par>
                                </p:childTnLst>
                              </p:cTn>
                            </p:par>
                            <p:par>
                              <p:cTn id="69" fill="hold">
                                <p:stCondLst>
                                  <p:cond delay="7000"/>
                                </p:stCondLst>
                                <p:childTnLst>
                                  <p:par>
                                    <p:cTn id="70" presetID="22" presetClass="entr" presetSubtype="4"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down)">
                                          <p:cBhvr>
                                            <p:cTn id="72" dur="500"/>
                                            <p:tgtEl>
                                              <p:spTgt spid="91"/>
                                            </p:tgtEl>
                                          </p:cBhvr>
                                        </p:animEffect>
                                      </p:childTnLst>
                                    </p:cTn>
                                  </p:par>
                                </p:childTnLst>
                              </p:cTn>
                            </p:par>
                            <p:par>
                              <p:cTn id="73" fill="hold">
                                <p:stCondLst>
                                  <p:cond delay="7500"/>
                                </p:stCondLst>
                                <p:childTnLst>
                                  <p:par>
                                    <p:cTn id="74" presetID="22" presetClass="entr" presetSubtype="2" fill="hold" nodeType="after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wipe(right)">
                                          <p:cBhvr>
                                            <p:cTn id="76" dur="500"/>
                                            <p:tgtEl>
                                              <p:spTgt spid="78"/>
                                            </p:tgtEl>
                                          </p:cBhvr>
                                        </p:animEffect>
                                      </p:childTnLst>
                                    </p:cTn>
                                  </p:par>
                                </p:childTnLst>
                              </p:cTn>
                            </p:par>
                            <p:par>
                              <p:cTn id="77" fill="hold">
                                <p:stCondLst>
                                  <p:cond delay="8000"/>
                                </p:stCondLst>
                                <p:childTnLst>
                                  <p:par>
                                    <p:cTn id="78" presetID="22" presetClass="entr" presetSubtype="4" fill="hold" nodeType="afterEffect">
                                      <p:stCondLst>
                                        <p:cond delay="0"/>
                                      </p:stCondLst>
                                      <p:childTnLst>
                                        <p:set>
                                          <p:cBhvr>
                                            <p:cTn id="79" dur="1" fill="hold">
                                              <p:stCondLst>
                                                <p:cond delay="0"/>
                                              </p:stCondLst>
                                            </p:cTn>
                                            <p:tgtEl>
                                              <p:spTgt spid="97"/>
                                            </p:tgtEl>
                                            <p:attrNameLst>
                                              <p:attrName>style.visibility</p:attrName>
                                            </p:attrNameLst>
                                          </p:cBhvr>
                                          <p:to>
                                            <p:strVal val="visible"/>
                                          </p:to>
                                        </p:set>
                                        <p:animEffect transition="in" filter="wipe(down)">
                                          <p:cBhvr>
                                            <p:cTn id="80" dur="500"/>
                                            <p:tgtEl>
                                              <p:spTgt spid="97"/>
                                            </p:tgtEl>
                                          </p:cBhvr>
                                        </p:animEffect>
                                      </p:childTnLst>
                                    </p:cTn>
                                  </p:par>
                                </p:childTnLst>
                              </p:cTn>
                            </p:par>
                            <p:par>
                              <p:cTn id="81" fill="hold">
                                <p:stCondLst>
                                  <p:cond delay="8500"/>
                                </p:stCondLst>
                                <p:childTnLst>
                                  <p:par>
                                    <p:cTn id="82" presetID="22" presetClass="entr" presetSubtype="8" fill="hold"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wipe(left)">
                                          <p:cBhvr>
                                            <p:cTn id="84" dur="500"/>
                                            <p:tgtEl>
                                              <p:spTgt spid="75"/>
                                            </p:tgtEl>
                                          </p:cBhvr>
                                        </p:animEffect>
                                      </p:childTnLst>
                                    </p:cTn>
                                  </p:par>
                                </p:childTnLst>
                              </p:cTn>
                            </p:par>
                            <p:par>
                              <p:cTn id="85" fill="hold">
                                <p:stCondLst>
                                  <p:cond delay="9000"/>
                                </p:stCondLst>
                                <p:childTnLst>
                                  <p:par>
                                    <p:cTn id="86" presetID="22" presetClass="entr" presetSubtype="1" fill="hold"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wipe(left)">
                                          <p:cBhvr>
                                            <p:cTn id="92" dur="500"/>
                                            <p:tgtEl>
                                              <p:spTgt spid="72"/>
                                            </p:tgtEl>
                                          </p:cBhvr>
                                        </p:animEffect>
                                      </p:childTnLst>
                                    </p:cTn>
                                  </p:par>
                                </p:childTnLst>
                              </p:cTn>
                            </p:par>
                            <p:par>
                              <p:cTn id="93" fill="hold">
                                <p:stCondLst>
                                  <p:cond delay="10000"/>
                                </p:stCondLst>
                                <p:childTnLst>
                                  <p:par>
                                    <p:cTn id="94" presetID="22" presetClass="entr" presetSubtype="1" fill="hold" nodeType="afterEffect">
                                      <p:stCondLst>
                                        <p:cond delay="0"/>
                                      </p:stCondLst>
                                      <p:childTnLst>
                                        <p:set>
                                          <p:cBhvr>
                                            <p:cTn id="95" dur="1" fill="hold">
                                              <p:stCondLst>
                                                <p:cond delay="0"/>
                                              </p:stCondLst>
                                            </p:cTn>
                                            <p:tgtEl>
                                              <p:spTgt spid="110"/>
                                            </p:tgtEl>
                                            <p:attrNameLst>
                                              <p:attrName>style.visibility</p:attrName>
                                            </p:attrNameLst>
                                          </p:cBhvr>
                                          <p:to>
                                            <p:strVal val="visible"/>
                                          </p:to>
                                        </p:set>
                                        <p:animEffect transition="in" filter="wipe(up)">
                                          <p:cBhvr>
                                            <p:cTn id="96" dur="500"/>
                                            <p:tgtEl>
                                              <p:spTgt spid="110"/>
                                            </p:tgtEl>
                                          </p:cBhvr>
                                        </p:animEffect>
                                      </p:childTnLst>
                                    </p:cTn>
                                  </p:par>
                                </p:childTnLst>
                              </p:cTn>
                            </p:par>
                            <p:par>
                              <p:cTn id="97" fill="hold">
                                <p:stCondLst>
                                  <p:cond delay="10500"/>
                                </p:stCondLst>
                                <p:childTnLst>
                                  <p:par>
                                    <p:cTn id="98" presetID="22" presetClass="entr" presetSubtype="8"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left)">
                                          <p:cBhvr>
                                            <p:cTn id="100" dur="500"/>
                                            <p:tgtEl>
                                              <p:spTgt spid="69"/>
                                            </p:tgtEl>
                                          </p:cBhvr>
                                        </p:animEffect>
                                      </p:childTnLst>
                                    </p:cTn>
                                  </p:par>
                                </p:childTnLst>
                              </p:cTn>
                            </p:par>
                            <p:par>
                              <p:cTn id="101" fill="hold">
                                <p:stCondLst>
                                  <p:cond delay="11000"/>
                                </p:stCondLst>
                                <p:childTnLst>
                                  <p:par>
                                    <p:cTn id="102" presetID="22" presetClass="entr" presetSubtype="1" fill="hold" nodeType="afterEffect">
                                      <p:stCondLst>
                                        <p:cond delay="0"/>
                                      </p:stCondLst>
                                      <p:childTnLst>
                                        <p:set>
                                          <p:cBhvr>
                                            <p:cTn id="103" dur="1" fill="hold">
                                              <p:stCondLst>
                                                <p:cond delay="0"/>
                                              </p:stCondLst>
                                            </p:cTn>
                                            <p:tgtEl>
                                              <p:spTgt spid="103"/>
                                            </p:tgtEl>
                                            <p:attrNameLst>
                                              <p:attrName>style.visibility</p:attrName>
                                            </p:attrNameLst>
                                          </p:cBhvr>
                                          <p:to>
                                            <p:strVal val="visible"/>
                                          </p:to>
                                        </p:set>
                                        <p:animEffect transition="in" filter="wipe(up)">
                                          <p:cBhvr>
                                            <p:cTn id="10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accel="40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500" fill="hold"/>
                                            <p:tgtEl>
                                              <p:spTgt spid="29"/>
                                            </p:tgtEl>
                                            <p:attrNameLst>
                                              <p:attrName>ppt_x</p:attrName>
                                            </p:attrNameLst>
                                          </p:cBhvr>
                                          <p:tavLst>
                                            <p:tav tm="0">
                                              <p:val>
                                                <p:strVal val="1+#ppt_w/2"/>
                                              </p:val>
                                            </p:tav>
                                            <p:tav tm="100000">
                                              <p:val>
                                                <p:strVal val="#ppt_x"/>
                                              </p:val>
                                            </p:tav>
                                          </p:tavLst>
                                        </p:anim>
                                        <p:anim calcmode="lin" valueType="num">
                                          <p:cBhvr additive="base">
                                            <p:cTn id="12" dur="1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500" fill="hold"/>
                                            <p:tgtEl>
                                              <p:spTgt spid="19"/>
                                            </p:tgtEl>
                                            <p:attrNameLst>
                                              <p:attrName>ppt_x</p:attrName>
                                            </p:attrNameLst>
                                          </p:cBhvr>
                                          <p:tavLst>
                                            <p:tav tm="0">
                                              <p:val>
                                                <p:strVal val="0-#ppt_w/2"/>
                                              </p:val>
                                            </p:tav>
                                            <p:tav tm="100000">
                                              <p:val>
                                                <p:strVal val="#ppt_x"/>
                                              </p:val>
                                            </p:tav>
                                          </p:tavLst>
                                        </p:anim>
                                        <p:anim calcmode="lin" valueType="num">
                                          <p:cBhvr additive="base">
                                            <p:cTn id="16" dur="1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accel="40000" fill="hold" nodeType="withEffect">
                                      <p:stCondLst>
                                        <p:cond delay="25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500" fill="hold"/>
                                            <p:tgtEl>
                                              <p:spTgt spid="39"/>
                                            </p:tgtEl>
                                            <p:attrNameLst>
                                              <p:attrName>ppt_x</p:attrName>
                                            </p:attrNameLst>
                                          </p:cBhvr>
                                          <p:tavLst>
                                            <p:tav tm="0">
                                              <p:val>
                                                <p:strVal val="1+#ppt_w/2"/>
                                              </p:val>
                                            </p:tav>
                                            <p:tav tm="100000">
                                              <p:val>
                                                <p:strVal val="#ppt_x"/>
                                              </p:val>
                                            </p:tav>
                                          </p:tavLst>
                                        </p:anim>
                                        <p:anim calcmode="lin" valueType="num">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4" accel="40000" fill="hold" nodeType="withEffect">
                                      <p:stCondLst>
                                        <p:cond delay="5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500" fill="hold"/>
                                            <p:tgtEl>
                                              <p:spTgt spid="49"/>
                                            </p:tgtEl>
                                            <p:attrNameLst>
                                              <p:attrName>ppt_x</p:attrName>
                                            </p:attrNameLst>
                                          </p:cBhvr>
                                          <p:tavLst>
                                            <p:tav tm="0">
                                              <p:val>
                                                <p:strVal val="#ppt_x"/>
                                              </p:val>
                                            </p:tav>
                                            <p:tav tm="100000">
                                              <p:val>
                                                <p:strVal val="#ppt_x"/>
                                              </p:val>
                                            </p:tav>
                                          </p:tavLst>
                                        </p:anim>
                                        <p:anim calcmode="lin" valueType="num">
                                          <p:cBhvr additive="base">
                                            <p:cTn id="24" dur="1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1" accel="40000" fill="hold" nodeType="withEffect">
                                      <p:stCondLst>
                                        <p:cond delay="50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1500" fill="hold"/>
                                            <p:tgtEl>
                                              <p:spTgt spid="59"/>
                                            </p:tgtEl>
                                            <p:attrNameLst>
                                              <p:attrName>ppt_x</p:attrName>
                                            </p:attrNameLst>
                                          </p:cBhvr>
                                          <p:tavLst>
                                            <p:tav tm="0">
                                              <p:val>
                                                <p:strVal val="#ppt_x"/>
                                              </p:val>
                                            </p:tav>
                                            <p:tav tm="100000">
                                              <p:val>
                                                <p:strVal val="#ppt_x"/>
                                              </p:val>
                                            </p:tav>
                                          </p:tavLst>
                                        </p:anim>
                                        <p:anim calcmode="lin" valueType="num">
                                          <p:cBhvr additive="base">
                                            <p:cTn id="28" dur="1500" fill="hold"/>
                                            <p:tgtEl>
                                              <p:spTgt spid="59"/>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childTnLst>
                              </p:cTn>
                            </p:par>
                            <p:par>
                              <p:cTn id="57" fill="hold">
                                <p:stCondLst>
                                  <p:cond delay="5500"/>
                                </p:stCondLst>
                                <p:childTnLst>
                                  <p:par>
                                    <p:cTn id="58" presetID="22" presetClass="entr" presetSubtype="2" fill="hold" nodeType="after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wipe(right)">
                                          <p:cBhvr>
                                            <p:cTn id="60" dur="500"/>
                                            <p:tgtEl>
                                              <p:spTgt spid="84"/>
                                            </p:tgtEl>
                                          </p:cBhvr>
                                        </p:animEffect>
                                      </p:childTnLst>
                                    </p:cTn>
                                  </p:par>
                                </p:childTnLst>
                              </p:cTn>
                            </p:par>
                            <p:par>
                              <p:cTn id="61" fill="hold">
                                <p:stCondLst>
                                  <p:cond delay="6000"/>
                                </p:stCondLst>
                                <p:childTnLst>
                                  <p:par>
                                    <p:cTn id="62" presetID="22" presetClass="entr" presetSubtype="4" fill="hold" nodeType="after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wipe(down)">
                                          <p:cBhvr>
                                            <p:cTn id="64" dur="500"/>
                                            <p:tgtEl>
                                              <p:spTgt spid="87"/>
                                            </p:tgtEl>
                                          </p:cBhvr>
                                        </p:animEffect>
                                      </p:childTnLst>
                                    </p:cTn>
                                  </p:par>
                                </p:childTnLst>
                              </p:cTn>
                            </p:par>
                            <p:par>
                              <p:cTn id="65" fill="hold">
                                <p:stCondLst>
                                  <p:cond delay="6500"/>
                                </p:stCondLst>
                                <p:childTnLst>
                                  <p:par>
                                    <p:cTn id="66" presetID="22" presetClass="entr" presetSubtype="2" fill="hold" nodeType="after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wipe(right)">
                                          <p:cBhvr>
                                            <p:cTn id="68" dur="500"/>
                                            <p:tgtEl>
                                              <p:spTgt spid="81"/>
                                            </p:tgtEl>
                                          </p:cBhvr>
                                        </p:animEffect>
                                      </p:childTnLst>
                                    </p:cTn>
                                  </p:par>
                                </p:childTnLst>
                              </p:cTn>
                            </p:par>
                            <p:par>
                              <p:cTn id="69" fill="hold">
                                <p:stCondLst>
                                  <p:cond delay="7000"/>
                                </p:stCondLst>
                                <p:childTnLst>
                                  <p:par>
                                    <p:cTn id="70" presetID="22" presetClass="entr" presetSubtype="4"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down)">
                                          <p:cBhvr>
                                            <p:cTn id="72" dur="500"/>
                                            <p:tgtEl>
                                              <p:spTgt spid="91"/>
                                            </p:tgtEl>
                                          </p:cBhvr>
                                        </p:animEffect>
                                      </p:childTnLst>
                                    </p:cTn>
                                  </p:par>
                                </p:childTnLst>
                              </p:cTn>
                            </p:par>
                            <p:par>
                              <p:cTn id="73" fill="hold">
                                <p:stCondLst>
                                  <p:cond delay="7500"/>
                                </p:stCondLst>
                                <p:childTnLst>
                                  <p:par>
                                    <p:cTn id="74" presetID="22" presetClass="entr" presetSubtype="2" fill="hold" nodeType="after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wipe(right)">
                                          <p:cBhvr>
                                            <p:cTn id="76" dur="500"/>
                                            <p:tgtEl>
                                              <p:spTgt spid="78"/>
                                            </p:tgtEl>
                                          </p:cBhvr>
                                        </p:animEffect>
                                      </p:childTnLst>
                                    </p:cTn>
                                  </p:par>
                                </p:childTnLst>
                              </p:cTn>
                            </p:par>
                            <p:par>
                              <p:cTn id="77" fill="hold">
                                <p:stCondLst>
                                  <p:cond delay="8000"/>
                                </p:stCondLst>
                                <p:childTnLst>
                                  <p:par>
                                    <p:cTn id="78" presetID="22" presetClass="entr" presetSubtype="4" fill="hold" nodeType="afterEffect">
                                      <p:stCondLst>
                                        <p:cond delay="0"/>
                                      </p:stCondLst>
                                      <p:childTnLst>
                                        <p:set>
                                          <p:cBhvr>
                                            <p:cTn id="79" dur="1" fill="hold">
                                              <p:stCondLst>
                                                <p:cond delay="0"/>
                                              </p:stCondLst>
                                            </p:cTn>
                                            <p:tgtEl>
                                              <p:spTgt spid="97"/>
                                            </p:tgtEl>
                                            <p:attrNameLst>
                                              <p:attrName>style.visibility</p:attrName>
                                            </p:attrNameLst>
                                          </p:cBhvr>
                                          <p:to>
                                            <p:strVal val="visible"/>
                                          </p:to>
                                        </p:set>
                                        <p:animEffect transition="in" filter="wipe(down)">
                                          <p:cBhvr>
                                            <p:cTn id="80" dur="500"/>
                                            <p:tgtEl>
                                              <p:spTgt spid="97"/>
                                            </p:tgtEl>
                                          </p:cBhvr>
                                        </p:animEffect>
                                      </p:childTnLst>
                                    </p:cTn>
                                  </p:par>
                                </p:childTnLst>
                              </p:cTn>
                            </p:par>
                            <p:par>
                              <p:cTn id="81" fill="hold">
                                <p:stCondLst>
                                  <p:cond delay="8500"/>
                                </p:stCondLst>
                                <p:childTnLst>
                                  <p:par>
                                    <p:cTn id="82" presetID="22" presetClass="entr" presetSubtype="8" fill="hold"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wipe(left)">
                                          <p:cBhvr>
                                            <p:cTn id="84" dur="500"/>
                                            <p:tgtEl>
                                              <p:spTgt spid="75"/>
                                            </p:tgtEl>
                                          </p:cBhvr>
                                        </p:animEffect>
                                      </p:childTnLst>
                                    </p:cTn>
                                  </p:par>
                                </p:childTnLst>
                              </p:cTn>
                            </p:par>
                            <p:par>
                              <p:cTn id="85" fill="hold">
                                <p:stCondLst>
                                  <p:cond delay="9000"/>
                                </p:stCondLst>
                                <p:childTnLst>
                                  <p:par>
                                    <p:cTn id="86" presetID="22" presetClass="entr" presetSubtype="1" fill="hold"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wipe(left)">
                                          <p:cBhvr>
                                            <p:cTn id="92" dur="500"/>
                                            <p:tgtEl>
                                              <p:spTgt spid="72"/>
                                            </p:tgtEl>
                                          </p:cBhvr>
                                        </p:animEffect>
                                      </p:childTnLst>
                                    </p:cTn>
                                  </p:par>
                                </p:childTnLst>
                              </p:cTn>
                            </p:par>
                            <p:par>
                              <p:cTn id="93" fill="hold">
                                <p:stCondLst>
                                  <p:cond delay="10000"/>
                                </p:stCondLst>
                                <p:childTnLst>
                                  <p:par>
                                    <p:cTn id="94" presetID="22" presetClass="entr" presetSubtype="1" fill="hold" nodeType="afterEffect">
                                      <p:stCondLst>
                                        <p:cond delay="0"/>
                                      </p:stCondLst>
                                      <p:childTnLst>
                                        <p:set>
                                          <p:cBhvr>
                                            <p:cTn id="95" dur="1" fill="hold">
                                              <p:stCondLst>
                                                <p:cond delay="0"/>
                                              </p:stCondLst>
                                            </p:cTn>
                                            <p:tgtEl>
                                              <p:spTgt spid="110"/>
                                            </p:tgtEl>
                                            <p:attrNameLst>
                                              <p:attrName>style.visibility</p:attrName>
                                            </p:attrNameLst>
                                          </p:cBhvr>
                                          <p:to>
                                            <p:strVal val="visible"/>
                                          </p:to>
                                        </p:set>
                                        <p:animEffect transition="in" filter="wipe(up)">
                                          <p:cBhvr>
                                            <p:cTn id="96" dur="500"/>
                                            <p:tgtEl>
                                              <p:spTgt spid="110"/>
                                            </p:tgtEl>
                                          </p:cBhvr>
                                        </p:animEffect>
                                      </p:childTnLst>
                                    </p:cTn>
                                  </p:par>
                                </p:childTnLst>
                              </p:cTn>
                            </p:par>
                            <p:par>
                              <p:cTn id="97" fill="hold">
                                <p:stCondLst>
                                  <p:cond delay="10500"/>
                                </p:stCondLst>
                                <p:childTnLst>
                                  <p:par>
                                    <p:cTn id="98" presetID="22" presetClass="entr" presetSubtype="8"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left)">
                                          <p:cBhvr>
                                            <p:cTn id="100" dur="500"/>
                                            <p:tgtEl>
                                              <p:spTgt spid="69"/>
                                            </p:tgtEl>
                                          </p:cBhvr>
                                        </p:animEffect>
                                      </p:childTnLst>
                                    </p:cTn>
                                  </p:par>
                                </p:childTnLst>
                              </p:cTn>
                            </p:par>
                            <p:par>
                              <p:cTn id="101" fill="hold">
                                <p:stCondLst>
                                  <p:cond delay="11000"/>
                                </p:stCondLst>
                                <p:childTnLst>
                                  <p:par>
                                    <p:cTn id="102" presetID="22" presetClass="entr" presetSubtype="1" fill="hold" nodeType="afterEffect">
                                      <p:stCondLst>
                                        <p:cond delay="0"/>
                                      </p:stCondLst>
                                      <p:childTnLst>
                                        <p:set>
                                          <p:cBhvr>
                                            <p:cTn id="103" dur="1" fill="hold">
                                              <p:stCondLst>
                                                <p:cond delay="0"/>
                                              </p:stCondLst>
                                            </p:cTn>
                                            <p:tgtEl>
                                              <p:spTgt spid="103"/>
                                            </p:tgtEl>
                                            <p:attrNameLst>
                                              <p:attrName>style.visibility</p:attrName>
                                            </p:attrNameLst>
                                          </p:cBhvr>
                                          <p:to>
                                            <p:strVal val="visible"/>
                                          </p:to>
                                        </p:set>
                                        <p:animEffect transition="in" filter="wipe(up)">
                                          <p:cBhvr>
                                            <p:cTn id="10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5981380" y="1608938"/>
            <a:ext cx="2225441" cy="2625852"/>
            <a:chOff x="4832531" y="1500201"/>
            <a:chExt cx="2966869" cy="3501947"/>
          </a:xfrm>
        </p:grpSpPr>
        <p:sp>
          <p:nvSpPr>
            <p:cNvPr id="9"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 fmla="*/ 0 w 1853592"/>
                <a:gd name="connsiteY0" fmla="*/ 457200 h 457200"/>
                <a:gd name="connsiteX1" fmla="*/ 1181100 w 1853592"/>
                <a:gd name="connsiteY1" fmla="*/ 0 h 457200"/>
                <a:gd name="connsiteX2" fmla="*/ 1853592 w 1853592"/>
                <a:gd name="connsiteY2" fmla="*/ 457128 h 457200"/>
                <a:gd name="connsiteX3" fmla="*/ 0 w 1853592"/>
                <a:gd name="connsiteY3" fmla="*/ 457200 h 457200"/>
                <a:gd name="connsiteX0" fmla="*/ 0 w 1853592"/>
                <a:gd name="connsiteY0" fmla="*/ 335351 h 335351"/>
                <a:gd name="connsiteX1" fmla="*/ 1287695 w 1853592"/>
                <a:gd name="connsiteY1" fmla="*/ 0 h 335351"/>
                <a:gd name="connsiteX2" fmla="*/ 1853592 w 1853592"/>
                <a:gd name="connsiteY2" fmla="*/ 335279 h 335351"/>
                <a:gd name="connsiteX3" fmla="*/ 0 w 1853592"/>
                <a:gd name="connsiteY3" fmla="*/ 335351 h 335351"/>
                <a:gd name="connsiteX0" fmla="*/ 0 w 1853592"/>
                <a:gd name="connsiteY0" fmla="*/ 338146 h 338146"/>
                <a:gd name="connsiteX1" fmla="*/ 1287695 w 1853592"/>
                <a:gd name="connsiteY1" fmla="*/ 2795 h 338146"/>
                <a:gd name="connsiteX2" fmla="*/ 1853592 w 1853592"/>
                <a:gd name="connsiteY2" fmla="*/ 338074 h 338146"/>
                <a:gd name="connsiteX3" fmla="*/ 0 w 1853592"/>
                <a:gd name="connsiteY3" fmla="*/ 338146 h 338146"/>
                <a:gd name="connsiteX0" fmla="*/ 0 w 1853592"/>
                <a:gd name="connsiteY0" fmla="*/ 338146 h 338146"/>
                <a:gd name="connsiteX1" fmla="*/ 1287695 w 1853592"/>
                <a:gd name="connsiteY1" fmla="*/ 2795 h 338146"/>
                <a:gd name="connsiteX2" fmla="*/ 1853592 w 1853592"/>
                <a:gd name="connsiteY2" fmla="*/ 338074 h 338146"/>
                <a:gd name="connsiteX3" fmla="*/ 0 w 1853592"/>
                <a:gd name="connsiteY3" fmla="*/ 338146 h 338146"/>
                <a:gd name="connsiteX0" fmla="*/ 0 w 1822079"/>
                <a:gd name="connsiteY0" fmla="*/ 338146 h 338146"/>
                <a:gd name="connsiteX1" fmla="*/ 1287695 w 1822079"/>
                <a:gd name="connsiteY1" fmla="*/ 2795 h 338146"/>
                <a:gd name="connsiteX2" fmla="*/ 1822079 w 1822079"/>
                <a:gd name="connsiteY2" fmla="*/ 334204 h 338146"/>
                <a:gd name="connsiteX3" fmla="*/ 0 w 1822079"/>
                <a:gd name="connsiteY3" fmla="*/ 338146 h 338146"/>
                <a:gd name="connsiteX0" fmla="*/ 0 w 1822079"/>
                <a:gd name="connsiteY0" fmla="*/ 338146 h 338146"/>
                <a:gd name="connsiteX1" fmla="*/ 1287695 w 1822079"/>
                <a:gd name="connsiteY1" fmla="*/ 2795 h 338146"/>
                <a:gd name="connsiteX2" fmla="*/ 1822079 w 1822079"/>
                <a:gd name="connsiteY2" fmla="*/ 334204 h 338146"/>
                <a:gd name="connsiteX3" fmla="*/ 0 w 1822079"/>
                <a:gd name="connsiteY3" fmla="*/ 338146 h 338146"/>
                <a:gd name="connsiteX0" fmla="*/ 0 w 1822079"/>
                <a:gd name="connsiteY0" fmla="*/ 232412 h 232412"/>
                <a:gd name="connsiteX1" fmla="*/ 1371632 w 1822079"/>
                <a:gd name="connsiteY1" fmla="*/ 4497 h 232412"/>
                <a:gd name="connsiteX2" fmla="*/ 1822079 w 1822079"/>
                <a:gd name="connsiteY2" fmla="*/ 228470 h 232412"/>
                <a:gd name="connsiteX3" fmla="*/ 0 w 1822079"/>
                <a:gd name="connsiteY3" fmla="*/ 232412 h 232412"/>
                <a:gd name="connsiteX0" fmla="*/ 0 w 1822079"/>
                <a:gd name="connsiteY0" fmla="*/ 228451 h 228451"/>
                <a:gd name="connsiteX1" fmla="*/ 1371632 w 1822079"/>
                <a:gd name="connsiteY1" fmla="*/ 536 h 228451"/>
                <a:gd name="connsiteX2" fmla="*/ 1822079 w 1822079"/>
                <a:gd name="connsiteY2" fmla="*/ 224509 h 228451"/>
                <a:gd name="connsiteX3" fmla="*/ 0 w 1822079"/>
                <a:gd name="connsiteY3" fmla="*/ 228451 h 228451"/>
                <a:gd name="connsiteX0" fmla="*/ 0 w 1822079"/>
                <a:gd name="connsiteY0" fmla="*/ 228451 h 228451"/>
                <a:gd name="connsiteX1" fmla="*/ 1371632 w 1822079"/>
                <a:gd name="connsiteY1" fmla="*/ 536 h 228451"/>
                <a:gd name="connsiteX2" fmla="*/ 1822079 w 1822079"/>
                <a:gd name="connsiteY2" fmla="*/ 224509 h 228451"/>
                <a:gd name="connsiteX3" fmla="*/ 0 w 1822079"/>
                <a:gd name="connsiteY3" fmla="*/ 228451 h 228451"/>
                <a:gd name="connsiteX0" fmla="*/ 0 w 1822079"/>
                <a:gd name="connsiteY0" fmla="*/ 234944 h 234944"/>
                <a:gd name="connsiteX1" fmla="*/ 1458135 w 1822079"/>
                <a:gd name="connsiteY1" fmla="*/ 510 h 234944"/>
                <a:gd name="connsiteX2" fmla="*/ 1822079 w 1822079"/>
                <a:gd name="connsiteY2" fmla="*/ 231002 h 234944"/>
                <a:gd name="connsiteX3" fmla="*/ 0 w 1822079"/>
                <a:gd name="connsiteY3" fmla="*/ 234944 h 234944"/>
                <a:gd name="connsiteX0" fmla="*/ 0 w 1822079"/>
                <a:gd name="connsiteY0" fmla="*/ 251876 h 251876"/>
                <a:gd name="connsiteX1" fmla="*/ 1505928 w 1822079"/>
                <a:gd name="connsiteY1" fmla="*/ 456 h 251876"/>
                <a:gd name="connsiteX2" fmla="*/ 1822079 w 1822079"/>
                <a:gd name="connsiteY2" fmla="*/ 247934 h 251876"/>
                <a:gd name="connsiteX3" fmla="*/ 0 w 1822079"/>
                <a:gd name="connsiteY3" fmla="*/ 251876 h 251876"/>
                <a:gd name="connsiteX0" fmla="*/ 0 w 1822079"/>
                <a:gd name="connsiteY0" fmla="*/ 292564 h 292564"/>
                <a:gd name="connsiteX1" fmla="*/ 1499509 w 1822079"/>
                <a:gd name="connsiteY1" fmla="*/ 362 h 292564"/>
                <a:gd name="connsiteX2" fmla="*/ 1822079 w 1822079"/>
                <a:gd name="connsiteY2" fmla="*/ 288622 h 292564"/>
                <a:gd name="connsiteX3" fmla="*/ 0 w 1822079"/>
                <a:gd name="connsiteY3" fmla="*/ 292564 h 292564"/>
                <a:gd name="connsiteX0" fmla="*/ 0 w 1822079"/>
                <a:gd name="connsiteY0" fmla="*/ 269899 h 269899"/>
                <a:gd name="connsiteX1" fmla="*/ 1405305 w 1822079"/>
                <a:gd name="connsiteY1" fmla="*/ 410 h 269899"/>
                <a:gd name="connsiteX2" fmla="*/ 1822079 w 1822079"/>
                <a:gd name="connsiteY2" fmla="*/ 265957 h 269899"/>
                <a:gd name="connsiteX3" fmla="*/ 0 w 1822079"/>
                <a:gd name="connsiteY3" fmla="*/ 269899 h 269899"/>
                <a:gd name="connsiteX0" fmla="*/ 0 w 1822079"/>
                <a:gd name="connsiteY0" fmla="*/ 330359 h 330359"/>
                <a:gd name="connsiteX1" fmla="*/ 1499293 w 1822079"/>
                <a:gd name="connsiteY1" fmla="*/ 304 h 330359"/>
                <a:gd name="connsiteX2" fmla="*/ 1822079 w 1822079"/>
                <a:gd name="connsiteY2" fmla="*/ 326417 h 330359"/>
                <a:gd name="connsiteX3" fmla="*/ 0 w 1822079"/>
                <a:gd name="connsiteY3" fmla="*/ 330359 h 330359"/>
                <a:gd name="connsiteX0" fmla="*/ 0 w 1822079"/>
                <a:gd name="connsiteY0" fmla="*/ 330359 h 330359"/>
                <a:gd name="connsiteX1" fmla="*/ 1499293 w 1822079"/>
                <a:gd name="connsiteY1" fmla="*/ 304 h 330359"/>
                <a:gd name="connsiteX2" fmla="*/ 1822079 w 1822079"/>
                <a:gd name="connsiteY2" fmla="*/ 326417 h 330359"/>
                <a:gd name="connsiteX3" fmla="*/ 0 w 1822079"/>
                <a:gd name="connsiteY3" fmla="*/ 330359 h 330359"/>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865 h 449865"/>
                <a:gd name="connsiteX1" fmla="*/ 1514912 w 1822079"/>
                <a:gd name="connsiteY1" fmla="*/ 202 h 449865"/>
                <a:gd name="connsiteX2" fmla="*/ 1822079 w 1822079"/>
                <a:gd name="connsiteY2" fmla="*/ 445923 h 449865"/>
                <a:gd name="connsiteX3" fmla="*/ 0 w 1822079"/>
                <a:gd name="connsiteY3" fmla="*/ 449865 h 449865"/>
                <a:gd name="connsiteX0" fmla="*/ 0 w 1822079"/>
                <a:gd name="connsiteY0" fmla="*/ 449865 h 449865"/>
                <a:gd name="connsiteX1" fmla="*/ 1514912 w 1822079"/>
                <a:gd name="connsiteY1" fmla="*/ 202 h 449865"/>
                <a:gd name="connsiteX2" fmla="*/ 1822079 w 1822079"/>
                <a:gd name="connsiteY2" fmla="*/ 445923 h 449865"/>
                <a:gd name="connsiteX3" fmla="*/ 0 w 1822079"/>
                <a:gd name="connsiteY3" fmla="*/ 449865 h 449865"/>
                <a:gd name="connsiteX0" fmla="*/ 0 w 1822079"/>
                <a:gd name="connsiteY0" fmla="*/ 386588 h 386588"/>
                <a:gd name="connsiteX1" fmla="*/ 1506644 w 1822079"/>
                <a:gd name="connsiteY1" fmla="*/ 246 h 386588"/>
                <a:gd name="connsiteX2" fmla="*/ 1822079 w 1822079"/>
                <a:gd name="connsiteY2" fmla="*/ 382646 h 386588"/>
                <a:gd name="connsiteX3" fmla="*/ 0 w 1822079"/>
                <a:gd name="connsiteY3" fmla="*/ 386588 h 386588"/>
                <a:gd name="connsiteX0" fmla="*/ 0 w 1822079"/>
                <a:gd name="connsiteY0" fmla="*/ 369691 h 369691"/>
                <a:gd name="connsiteX1" fmla="*/ 1405699 w 1822079"/>
                <a:gd name="connsiteY1" fmla="*/ 262 h 369691"/>
                <a:gd name="connsiteX2" fmla="*/ 1822079 w 1822079"/>
                <a:gd name="connsiteY2" fmla="*/ 365749 h 369691"/>
                <a:gd name="connsiteX3" fmla="*/ 0 w 1822079"/>
                <a:gd name="connsiteY3" fmla="*/ 369691 h 369691"/>
                <a:gd name="connsiteX0" fmla="*/ 0 w 1822079"/>
                <a:gd name="connsiteY0" fmla="*/ 369691 h 369691"/>
                <a:gd name="connsiteX1" fmla="*/ 1405699 w 1822079"/>
                <a:gd name="connsiteY1" fmla="*/ 262 h 369691"/>
                <a:gd name="connsiteX2" fmla="*/ 1822079 w 1822079"/>
                <a:gd name="connsiteY2" fmla="*/ 365749 h 369691"/>
                <a:gd name="connsiteX3" fmla="*/ 0 w 1822079"/>
                <a:gd name="connsiteY3" fmla="*/ 369691 h 369691"/>
                <a:gd name="connsiteX0" fmla="*/ 0 w 1822079"/>
                <a:gd name="connsiteY0" fmla="*/ 381284 h 381284"/>
                <a:gd name="connsiteX1" fmla="*/ 1490761 w 1822079"/>
                <a:gd name="connsiteY1" fmla="*/ 250 h 381284"/>
                <a:gd name="connsiteX2" fmla="*/ 1822079 w 1822079"/>
                <a:gd name="connsiteY2" fmla="*/ 377342 h 381284"/>
                <a:gd name="connsiteX3" fmla="*/ 0 w 1822079"/>
                <a:gd name="connsiteY3" fmla="*/ 381284 h 381284"/>
                <a:gd name="connsiteX0" fmla="*/ 0 w 1822079"/>
                <a:gd name="connsiteY0" fmla="*/ 381284 h 381284"/>
                <a:gd name="connsiteX1" fmla="*/ 1490761 w 1822079"/>
                <a:gd name="connsiteY1" fmla="*/ 250 h 381284"/>
                <a:gd name="connsiteX2" fmla="*/ 1822079 w 1822079"/>
                <a:gd name="connsiteY2" fmla="*/ 377342 h 381284"/>
                <a:gd name="connsiteX3" fmla="*/ 0 w 1822079"/>
                <a:gd name="connsiteY3" fmla="*/ 381284 h 38128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Lst>
              <a:ahLst/>
              <a:cxnLst>
                <a:cxn ang="0">
                  <a:pos x="connsiteX0" y="connsiteY0"/>
                </a:cxn>
                <a:cxn ang="0">
                  <a:pos x="connsiteX1" y="connsiteY1"/>
                </a:cxn>
                <a:cxn ang="0">
                  <a:pos x="connsiteX2" y="connsiteY2"/>
                </a:cxn>
                <a:cxn ang="0">
                  <a:pos x="connsiteX3" y="connsiteY3"/>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任意多边形 9"/>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11" name="椭圆 10"/>
          <p:cNvSpPr/>
          <p:nvPr/>
        </p:nvSpPr>
        <p:spPr>
          <a:xfrm>
            <a:off x="938371" y="1306649"/>
            <a:ext cx="3102002" cy="3100880"/>
          </a:xfrm>
          <a:prstGeom prst="ellipse">
            <a:avLst/>
          </a:prstGeom>
          <a:solidFill>
            <a:schemeClr val="bg1">
              <a:lumMod val="85000"/>
            </a:schemeClr>
          </a:solidFill>
          <a:ln>
            <a:noFill/>
          </a:ln>
          <a:effectLst>
            <a:innerShdw blurRad="304800" dist="635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2" name="组合 11"/>
          <p:cNvGrpSpPr/>
          <p:nvPr/>
        </p:nvGrpSpPr>
        <p:grpSpPr>
          <a:xfrm>
            <a:off x="4774096" y="1608938"/>
            <a:ext cx="2225441" cy="2625852"/>
            <a:chOff x="4832531" y="1500201"/>
            <a:chExt cx="2966869" cy="3501947"/>
          </a:xfrm>
        </p:grpSpPr>
        <p:sp>
          <p:nvSpPr>
            <p:cNvPr id="13"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 fmla="*/ 0 w 1853592"/>
                <a:gd name="connsiteY0" fmla="*/ 457200 h 457200"/>
                <a:gd name="connsiteX1" fmla="*/ 1181100 w 1853592"/>
                <a:gd name="connsiteY1" fmla="*/ 0 h 457200"/>
                <a:gd name="connsiteX2" fmla="*/ 1853592 w 1853592"/>
                <a:gd name="connsiteY2" fmla="*/ 457128 h 457200"/>
                <a:gd name="connsiteX3" fmla="*/ 0 w 1853592"/>
                <a:gd name="connsiteY3" fmla="*/ 457200 h 457200"/>
                <a:gd name="connsiteX0" fmla="*/ 0 w 1853592"/>
                <a:gd name="connsiteY0" fmla="*/ 335351 h 335351"/>
                <a:gd name="connsiteX1" fmla="*/ 1287695 w 1853592"/>
                <a:gd name="connsiteY1" fmla="*/ 0 h 335351"/>
                <a:gd name="connsiteX2" fmla="*/ 1853592 w 1853592"/>
                <a:gd name="connsiteY2" fmla="*/ 335279 h 335351"/>
                <a:gd name="connsiteX3" fmla="*/ 0 w 1853592"/>
                <a:gd name="connsiteY3" fmla="*/ 335351 h 335351"/>
                <a:gd name="connsiteX0" fmla="*/ 0 w 1853592"/>
                <a:gd name="connsiteY0" fmla="*/ 338146 h 338146"/>
                <a:gd name="connsiteX1" fmla="*/ 1287695 w 1853592"/>
                <a:gd name="connsiteY1" fmla="*/ 2795 h 338146"/>
                <a:gd name="connsiteX2" fmla="*/ 1853592 w 1853592"/>
                <a:gd name="connsiteY2" fmla="*/ 338074 h 338146"/>
                <a:gd name="connsiteX3" fmla="*/ 0 w 1853592"/>
                <a:gd name="connsiteY3" fmla="*/ 338146 h 338146"/>
                <a:gd name="connsiteX0" fmla="*/ 0 w 1853592"/>
                <a:gd name="connsiteY0" fmla="*/ 338146 h 338146"/>
                <a:gd name="connsiteX1" fmla="*/ 1287695 w 1853592"/>
                <a:gd name="connsiteY1" fmla="*/ 2795 h 338146"/>
                <a:gd name="connsiteX2" fmla="*/ 1853592 w 1853592"/>
                <a:gd name="connsiteY2" fmla="*/ 338074 h 338146"/>
                <a:gd name="connsiteX3" fmla="*/ 0 w 1853592"/>
                <a:gd name="connsiteY3" fmla="*/ 338146 h 338146"/>
                <a:gd name="connsiteX0" fmla="*/ 0 w 1822079"/>
                <a:gd name="connsiteY0" fmla="*/ 338146 h 338146"/>
                <a:gd name="connsiteX1" fmla="*/ 1287695 w 1822079"/>
                <a:gd name="connsiteY1" fmla="*/ 2795 h 338146"/>
                <a:gd name="connsiteX2" fmla="*/ 1822079 w 1822079"/>
                <a:gd name="connsiteY2" fmla="*/ 334204 h 338146"/>
                <a:gd name="connsiteX3" fmla="*/ 0 w 1822079"/>
                <a:gd name="connsiteY3" fmla="*/ 338146 h 338146"/>
                <a:gd name="connsiteX0" fmla="*/ 0 w 1822079"/>
                <a:gd name="connsiteY0" fmla="*/ 338146 h 338146"/>
                <a:gd name="connsiteX1" fmla="*/ 1287695 w 1822079"/>
                <a:gd name="connsiteY1" fmla="*/ 2795 h 338146"/>
                <a:gd name="connsiteX2" fmla="*/ 1822079 w 1822079"/>
                <a:gd name="connsiteY2" fmla="*/ 334204 h 338146"/>
                <a:gd name="connsiteX3" fmla="*/ 0 w 1822079"/>
                <a:gd name="connsiteY3" fmla="*/ 338146 h 338146"/>
                <a:gd name="connsiteX0" fmla="*/ 0 w 1822079"/>
                <a:gd name="connsiteY0" fmla="*/ 232412 h 232412"/>
                <a:gd name="connsiteX1" fmla="*/ 1371632 w 1822079"/>
                <a:gd name="connsiteY1" fmla="*/ 4497 h 232412"/>
                <a:gd name="connsiteX2" fmla="*/ 1822079 w 1822079"/>
                <a:gd name="connsiteY2" fmla="*/ 228470 h 232412"/>
                <a:gd name="connsiteX3" fmla="*/ 0 w 1822079"/>
                <a:gd name="connsiteY3" fmla="*/ 232412 h 232412"/>
                <a:gd name="connsiteX0" fmla="*/ 0 w 1822079"/>
                <a:gd name="connsiteY0" fmla="*/ 228451 h 228451"/>
                <a:gd name="connsiteX1" fmla="*/ 1371632 w 1822079"/>
                <a:gd name="connsiteY1" fmla="*/ 536 h 228451"/>
                <a:gd name="connsiteX2" fmla="*/ 1822079 w 1822079"/>
                <a:gd name="connsiteY2" fmla="*/ 224509 h 228451"/>
                <a:gd name="connsiteX3" fmla="*/ 0 w 1822079"/>
                <a:gd name="connsiteY3" fmla="*/ 228451 h 228451"/>
                <a:gd name="connsiteX0" fmla="*/ 0 w 1822079"/>
                <a:gd name="connsiteY0" fmla="*/ 228451 h 228451"/>
                <a:gd name="connsiteX1" fmla="*/ 1371632 w 1822079"/>
                <a:gd name="connsiteY1" fmla="*/ 536 h 228451"/>
                <a:gd name="connsiteX2" fmla="*/ 1822079 w 1822079"/>
                <a:gd name="connsiteY2" fmla="*/ 224509 h 228451"/>
                <a:gd name="connsiteX3" fmla="*/ 0 w 1822079"/>
                <a:gd name="connsiteY3" fmla="*/ 228451 h 228451"/>
                <a:gd name="connsiteX0" fmla="*/ 0 w 1822079"/>
                <a:gd name="connsiteY0" fmla="*/ 234944 h 234944"/>
                <a:gd name="connsiteX1" fmla="*/ 1458135 w 1822079"/>
                <a:gd name="connsiteY1" fmla="*/ 510 h 234944"/>
                <a:gd name="connsiteX2" fmla="*/ 1822079 w 1822079"/>
                <a:gd name="connsiteY2" fmla="*/ 231002 h 234944"/>
                <a:gd name="connsiteX3" fmla="*/ 0 w 1822079"/>
                <a:gd name="connsiteY3" fmla="*/ 234944 h 234944"/>
                <a:gd name="connsiteX0" fmla="*/ 0 w 1822079"/>
                <a:gd name="connsiteY0" fmla="*/ 251876 h 251876"/>
                <a:gd name="connsiteX1" fmla="*/ 1505928 w 1822079"/>
                <a:gd name="connsiteY1" fmla="*/ 456 h 251876"/>
                <a:gd name="connsiteX2" fmla="*/ 1822079 w 1822079"/>
                <a:gd name="connsiteY2" fmla="*/ 247934 h 251876"/>
                <a:gd name="connsiteX3" fmla="*/ 0 w 1822079"/>
                <a:gd name="connsiteY3" fmla="*/ 251876 h 251876"/>
                <a:gd name="connsiteX0" fmla="*/ 0 w 1822079"/>
                <a:gd name="connsiteY0" fmla="*/ 292564 h 292564"/>
                <a:gd name="connsiteX1" fmla="*/ 1499509 w 1822079"/>
                <a:gd name="connsiteY1" fmla="*/ 362 h 292564"/>
                <a:gd name="connsiteX2" fmla="*/ 1822079 w 1822079"/>
                <a:gd name="connsiteY2" fmla="*/ 288622 h 292564"/>
                <a:gd name="connsiteX3" fmla="*/ 0 w 1822079"/>
                <a:gd name="connsiteY3" fmla="*/ 292564 h 292564"/>
                <a:gd name="connsiteX0" fmla="*/ 0 w 1822079"/>
                <a:gd name="connsiteY0" fmla="*/ 269899 h 269899"/>
                <a:gd name="connsiteX1" fmla="*/ 1405305 w 1822079"/>
                <a:gd name="connsiteY1" fmla="*/ 410 h 269899"/>
                <a:gd name="connsiteX2" fmla="*/ 1822079 w 1822079"/>
                <a:gd name="connsiteY2" fmla="*/ 265957 h 269899"/>
                <a:gd name="connsiteX3" fmla="*/ 0 w 1822079"/>
                <a:gd name="connsiteY3" fmla="*/ 269899 h 269899"/>
                <a:gd name="connsiteX0" fmla="*/ 0 w 1822079"/>
                <a:gd name="connsiteY0" fmla="*/ 330359 h 330359"/>
                <a:gd name="connsiteX1" fmla="*/ 1499293 w 1822079"/>
                <a:gd name="connsiteY1" fmla="*/ 304 h 330359"/>
                <a:gd name="connsiteX2" fmla="*/ 1822079 w 1822079"/>
                <a:gd name="connsiteY2" fmla="*/ 326417 h 330359"/>
                <a:gd name="connsiteX3" fmla="*/ 0 w 1822079"/>
                <a:gd name="connsiteY3" fmla="*/ 330359 h 330359"/>
                <a:gd name="connsiteX0" fmla="*/ 0 w 1822079"/>
                <a:gd name="connsiteY0" fmla="*/ 330359 h 330359"/>
                <a:gd name="connsiteX1" fmla="*/ 1499293 w 1822079"/>
                <a:gd name="connsiteY1" fmla="*/ 304 h 330359"/>
                <a:gd name="connsiteX2" fmla="*/ 1822079 w 1822079"/>
                <a:gd name="connsiteY2" fmla="*/ 326417 h 330359"/>
                <a:gd name="connsiteX3" fmla="*/ 0 w 1822079"/>
                <a:gd name="connsiteY3" fmla="*/ 330359 h 330359"/>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865 h 449865"/>
                <a:gd name="connsiteX1" fmla="*/ 1514912 w 1822079"/>
                <a:gd name="connsiteY1" fmla="*/ 202 h 449865"/>
                <a:gd name="connsiteX2" fmla="*/ 1822079 w 1822079"/>
                <a:gd name="connsiteY2" fmla="*/ 445923 h 449865"/>
                <a:gd name="connsiteX3" fmla="*/ 0 w 1822079"/>
                <a:gd name="connsiteY3" fmla="*/ 449865 h 449865"/>
                <a:gd name="connsiteX0" fmla="*/ 0 w 1822079"/>
                <a:gd name="connsiteY0" fmla="*/ 449865 h 449865"/>
                <a:gd name="connsiteX1" fmla="*/ 1514912 w 1822079"/>
                <a:gd name="connsiteY1" fmla="*/ 202 h 449865"/>
                <a:gd name="connsiteX2" fmla="*/ 1822079 w 1822079"/>
                <a:gd name="connsiteY2" fmla="*/ 445923 h 449865"/>
                <a:gd name="connsiteX3" fmla="*/ 0 w 1822079"/>
                <a:gd name="connsiteY3" fmla="*/ 449865 h 449865"/>
                <a:gd name="connsiteX0" fmla="*/ 0 w 1822079"/>
                <a:gd name="connsiteY0" fmla="*/ 386588 h 386588"/>
                <a:gd name="connsiteX1" fmla="*/ 1506644 w 1822079"/>
                <a:gd name="connsiteY1" fmla="*/ 246 h 386588"/>
                <a:gd name="connsiteX2" fmla="*/ 1822079 w 1822079"/>
                <a:gd name="connsiteY2" fmla="*/ 382646 h 386588"/>
                <a:gd name="connsiteX3" fmla="*/ 0 w 1822079"/>
                <a:gd name="connsiteY3" fmla="*/ 386588 h 386588"/>
                <a:gd name="connsiteX0" fmla="*/ 0 w 1822079"/>
                <a:gd name="connsiteY0" fmla="*/ 369691 h 369691"/>
                <a:gd name="connsiteX1" fmla="*/ 1405699 w 1822079"/>
                <a:gd name="connsiteY1" fmla="*/ 262 h 369691"/>
                <a:gd name="connsiteX2" fmla="*/ 1822079 w 1822079"/>
                <a:gd name="connsiteY2" fmla="*/ 365749 h 369691"/>
                <a:gd name="connsiteX3" fmla="*/ 0 w 1822079"/>
                <a:gd name="connsiteY3" fmla="*/ 369691 h 369691"/>
                <a:gd name="connsiteX0" fmla="*/ 0 w 1822079"/>
                <a:gd name="connsiteY0" fmla="*/ 369691 h 369691"/>
                <a:gd name="connsiteX1" fmla="*/ 1405699 w 1822079"/>
                <a:gd name="connsiteY1" fmla="*/ 262 h 369691"/>
                <a:gd name="connsiteX2" fmla="*/ 1822079 w 1822079"/>
                <a:gd name="connsiteY2" fmla="*/ 365749 h 369691"/>
                <a:gd name="connsiteX3" fmla="*/ 0 w 1822079"/>
                <a:gd name="connsiteY3" fmla="*/ 369691 h 369691"/>
                <a:gd name="connsiteX0" fmla="*/ 0 w 1822079"/>
                <a:gd name="connsiteY0" fmla="*/ 381284 h 381284"/>
                <a:gd name="connsiteX1" fmla="*/ 1490761 w 1822079"/>
                <a:gd name="connsiteY1" fmla="*/ 250 h 381284"/>
                <a:gd name="connsiteX2" fmla="*/ 1822079 w 1822079"/>
                <a:gd name="connsiteY2" fmla="*/ 377342 h 381284"/>
                <a:gd name="connsiteX3" fmla="*/ 0 w 1822079"/>
                <a:gd name="connsiteY3" fmla="*/ 381284 h 381284"/>
                <a:gd name="connsiteX0" fmla="*/ 0 w 1822079"/>
                <a:gd name="connsiteY0" fmla="*/ 381284 h 381284"/>
                <a:gd name="connsiteX1" fmla="*/ 1490761 w 1822079"/>
                <a:gd name="connsiteY1" fmla="*/ 250 h 381284"/>
                <a:gd name="connsiteX2" fmla="*/ 1822079 w 1822079"/>
                <a:gd name="connsiteY2" fmla="*/ 377342 h 381284"/>
                <a:gd name="connsiteX3" fmla="*/ 0 w 1822079"/>
                <a:gd name="connsiteY3" fmla="*/ 381284 h 38128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Lst>
              <a:ahLst/>
              <a:cxnLst>
                <a:cxn ang="0">
                  <a:pos x="connsiteX0" y="connsiteY0"/>
                </a:cxn>
                <a:cxn ang="0">
                  <a:pos x="connsiteX1" y="connsiteY1"/>
                </a:cxn>
                <a:cxn ang="0">
                  <a:pos x="connsiteX2" y="connsiteY2"/>
                </a:cxn>
                <a:cxn ang="0">
                  <a:pos x="connsiteX3" y="connsiteY3"/>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 name="任意多边形 13"/>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5" name="组合 14"/>
          <p:cNvGrpSpPr/>
          <p:nvPr/>
        </p:nvGrpSpPr>
        <p:grpSpPr>
          <a:xfrm>
            <a:off x="3587377" y="1608938"/>
            <a:ext cx="2225441" cy="2625852"/>
            <a:chOff x="4832531" y="1500201"/>
            <a:chExt cx="2966869" cy="3501947"/>
          </a:xfrm>
        </p:grpSpPr>
        <p:sp>
          <p:nvSpPr>
            <p:cNvPr id="16"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 fmla="*/ 0 w 1853592"/>
                <a:gd name="connsiteY0" fmla="*/ 457200 h 457200"/>
                <a:gd name="connsiteX1" fmla="*/ 1181100 w 1853592"/>
                <a:gd name="connsiteY1" fmla="*/ 0 h 457200"/>
                <a:gd name="connsiteX2" fmla="*/ 1853592 w 1853592"/>
                <a:gd name="connsiteY2" fmla="*/ 457128 h 457200"/>
                <a:gd name="connsiteX3" fmla="*/ 0 w 1853592"/>
                <a:gd name="connsiteY3" fmla="*/ 457200 h 457200"/>
                <a:gd name="connsiteX0" fmla="*/ 0 w 1853592"/>
                <a:gd name="connsiteY0" fmla="*/ 335351 h 335351"/>
                <a:gd name="connsiteX1" fmla="*/ 1287695 w 1853592"/>
                <a:gd name="connsiteY1" fmla="*/ 0 h 335351"/>
                <a:gd name="connsiteX2" fmla="*/ 1853592 w 1853592"/>
                <a:gd name="connsiteY2" fmla="*/ 335279 h 335351"/>
                <a:gd name="connsiteX3" fmla="*/ 0 w 1853592"/>
                <a:gd name="connsiteY3" fmla="*/ 335351 h 335351"/>
                <a:gd name="connsiteX0" fmla="*/ 0 w 1853592"/>
                <a:gd name="connsiteY0" fmla="*/ 338146 h 338146"/>
                <a:gd name="connsiteX1" fmla="*/ 1287695 w 1853592"/>
                <a:gd name="connsiteY1" fmla="*/ 2795 h 338146"/>
                <a:gd name="connsiteX2" fmla="*/ 1853592 w 1853592"/>
                <a:gd name="connsiteY2" fmla="*/ 338074 h 338146"/>
                <a:gd name="connsiteX3" fmla="*/ 0 w 1853592"/>
                <a:gd name="connsiteY3" fmla="*/ 338146 h 338146"/>
                <a:gd name="connsiteX0" fmla="*/ 0 w 1853592"/>
                <a:gd name="connsiteY0" fmla="*/ 338146 h 338146"/>
                <a:gd name="connsiteX1" fmla="*/ 1287695 w 1853592"/>
                <a:gd name="connsiteY1" fmla="*/ 2795 h 338146"/>
                <a:gd name="connsiteX2" fmla="*/ 1853592 w 1853592"/>
                <a:gd name="connsiteY2" fmla="*/ 338074 h 338146"/>
                <a:gd name="connsiteX3" fmla="*/ 0 w 1853592"/>
                <a:gd name="connsiteY3" fmla="*/ 338146 h 338146"/>
                <a:gd name="connsiteX0" fmla="*/ 0 w 1822079"/>
                <a:gd name="connsiteY0" fmla="*/ 338146 h 338146"/>
                <a:gd name="connsiteX1" fmla="*/ 1287695 w 1822079"/>
                <a:gd name="connsiteY1" fmla="*/ 2795 h 338146"/>
                <a:gd name="connsiteX2" fmla="*/ 1822079 w 1822079"/>
                <a:gd name="connsiteY2" fmla="*/ 334204 h 338146"/>
                <a:gd name="connsiteX3" fmla="*/ 0 w 1822079"/>
                <a:gd name="connsiteY3" fmla="*/ 338146 h 338146"/>
                <a:gd name="connsiteX0" fmla="*/ 0 w 1822079"/>
                <a:gd name="connsiteY0" fmla="*/ 338146 h 338146"/>
                <a:gd name="connsiteX1" fmla="*/ 1287695 w 1822079"/>
                <a:gd name="connsiteY1" fmla="*/ 2795 h 338146"/>
                <a:gd name="connsiteX2" fmla="*/ 1822079 w 1822079"/>
                <a:gd name="connsiteY2" fmla="*/ 334204 h 338146"/>
                <a:gd name="connsiteX3" fmla="*/ 0 w 1822079"/>
                <a:gd name="connsiteY3" fmla="*/ 338146 h 338146"/>
                <a:gd name="connsiteX0" fmla="*/ 0 w 1822079"/>
                <a:gd name="connsiteY0" fmla="*/ 232412 h 232412"/>
                <a:gd name="connsiteX1" fmla="*/ 1371632 w 1822079"/>
                <a:gd name="connsiteY1" fmla="*/ 4497 h 232412"/>
                <a:gd name="connsiteX2" fmla="*/ 1822079 w 1822079"/>
                <a:gd name="connsiteY2" fmla="*/ 228470 h 232412"/>
                <a:gd name="connsiteX3" fmla="*/ 0 w 1822079"/>
                <a:gd name="connsiteY3" fmla="*/ 232412 h 232412"/>
                <a:gd name="connsiteX0" fmla="*/ 0 w 1822079"/>
                <a:gd name="connsiteY0" fmla="*/ 228451 h 228451"/>
                <a:gd name="connsiteX1" fmla="*/ 1371632 w 1822079"/>
                <a:gd name="connsiteY1" fmla="*/ 536 h 228451"/>
                <a:gd name="connsiteX2" fmla="*/ 1822079 w 1822079"/>
                <a:gd name="connsiteY2" fmla="*/ 224509 h 228451"/>
                <a:gd name="connsiteX3" fmla="*/ 0 w 1822079"/>
                <a:gd name="connsiteY3" fmla="*/ 228451 h 228451"/>
                <a:gd name="connsiteX0" fmla="*/ 0 w 1822079"/>
                <a:gd name="connsiteY0" fmla="*/ 228451 h 228451"/>
                <a:gd name="connsiteX1" fmla="*/ 1371632 w 1822079"/>
                <a:gd name="connsiteY1" fmla="*/ 536 h 228451"/>
                <a:gd name="connsiteX2" fmla="*/ 1822079 w 1822079"/>
                <a:gd name="connsiteY2" fmla="*/ 224509 h 228451"/>
                <a:gd name="connsiteX3" fmla="*/ 0 w 1822079"/>
                <a:gd name="connsiteY3" fmla="*/ 228451 h 228451"/>
                <a:gd name="connsiteX0" fmla="*/ 0 w 1822079"/>
                <a:gd name="connsiteY0" fmla="*/ 234944 h 234944"/>
                <a:gd name="connsiteX1" fmla="*/ 1458135 w 1822079"/>
                <a:gd name="connsiteY1" fmla="*/ 510 h 234944"/>
                <a:gd name="connsiteX2" fmla="*/ 1822079 w 1822079"/>
                <a:gd name="connsiteY2" fmla="*/ 231002 h 234944"/>
                <a:gd name="connsiteX3" fmla="*/ 0 w 1822079"/>
                <a:gd name="connsiteY3" fmla="*/ 234944 h 234944"/>
                <a:gd name="connsiteX0" fmla="*/ 0 w 1822079"/>
                <a:gd name="connsiteY0" fmla="*/ 251876 h 251876"/>
                <a:gd name="connsiteX1" fmla="*/ 1505928 w 1822079"/>
                <a:gd name="connsiteY1" fmla="*/ 456 h 251876"/>
                <a:gd name="connsiteX2" fmla="*/ 1822079 w 1822079"/>
                <a:gd name="connsiteY2" fmla="*/ 247934 h 251876"/>
                <a:gd name="connsiteX3" fmla="*/ 0 w 1822079"/>
                <a:gd name="connsiteY3" fmla="*/ 251876 h 251876"/>
                <a:gd name="connsiteX0" fmla="*/ 0 w 1822079"/>
                <a:gd name="connsiteY0" fmla="*/ 292564 h 292564"/>
                <a:gd name="connsiteX1" fmla="*/ 1499509 w 1822079"/>
                <a:gd name="connsiteY1" fmla="*/ 362 h 292564"/>
                <a:gd name="connsiteX2" fmla="*/ 1822079 w 1822079"/>
                <a:gd name="connsiteY2" fmla="*/ 288622 h 292564"/>
                <a:gd name="connsiteX3" fmla="*/ 0 w 1822079"/>
                <a:gd name="connsiteY3" fmla="*/ 292564 h 292564"/>
                <a:gd name="connsiteX0" fmla="*/ 0 w 1822079"/>
                <a:gd name="connsiteY0" fmla="*/ 269899 h 269899"/>
                <a:gd name="connsiteX1" fmla="*/ 1405305 w 1822079"/>
                <a:gd name="connsiteY1" fmla="*/ 410 h 269899"/>
                <a:gd name="connsiteX2" fmla="*/ 1822079 w 1822079"/>
                <a:gd name="connsiteY2" fmla="*/ 265957 h 269899"/>
                <a:gd name="connsiteX3" fmla="*/ 0 w 1822079"/>
                <a:gd name="connsiteY3" fmla="*/ 269899 h 269899"/>
                <a:gd name="connsiteX0" fmla="*/ 0 w 1822079"/>
                <a:gd name="connsiteY0" fmla="*/ 330359 h 330359"/>
                <a:gd name="connsiteX1" fmla="*/ 1499293 w 1822079"/>
                <a:gd name="connsiteY1" fmla="*/ 304 h 330359"/>
                <a:gd name="connsiteX2" fmla="*/ 1822079 w 1822079"/>
                <a:gd name="connsiteY2" fmla="*/ 326417 h 330359"/>
                <a:gd name="connsiteX3" fmla="*/ 0 w 1822079"/>
                <a:gd name="connsiteY3" fmla="*/ 330359 h 330359"/>
                <a:gd name="connsiteX0" fmla="*/ 0 w 1822079"/>
                <a:gd name="connsiteY0" fmla="*/ 330359 h 330359"/>
                <a:gd name="connsiteX1" fmla="*/ 1499293 w 1822079"/>
                <a:gd name="connsiteY1" fmla="*/ 304 h 330359"/>
                <a:gd name="connsiteX2" fmla="*/ 1822079 w 1822079"/>
                <a:gd name="connsiteY2" fmla="*/ 326417 h 330359"/>
                <a:gd name="connsiteX3" fmla="*/ 0 w 1822079"/>
                <a:gd name="connsiteY3" fmla="*/ 330359 h 330359"/>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865 h 449865"/>
                <a:gd name="connsiteX1" fmla="*/ 1514912 w 1822079"/>
                <a:gd name="connsiteY1" fmla="*/ 202 h 449865"/>
                <a:gd name="connsiteX2" fmla="*/ 1822079 w 1822079"/>
                <a:gd name="connsiteY2" fmla="*/ 445923 h 449865"/>
                <a:gd name="connsiteX3" fmla="*/ 0 w 1822079"/>
                <a:gd name="connsiteY3" fmla="*/ 449865 h 449865"/>
                <a:gd name="connsiteX0" fmla="*/ 0 w 1822079"/>
                <a:gd name="connsiteY0" fmla="*/ 449865 h 449865"/>
                <a:gd name="connsiteX1" fmla="*/ 1514912 w 1822079"/>
                <a:gd name="connsiteY1" fmla="*/ 202 h 449865"/>
                <a:gd name="connsiteX2" fmla="*/ 1822079 w 1822079"/>
                <a:gd name="connsiteY2" fmla="*/ 445923 h 449865"/>
                <a:gd name="connsiteX3" fmla="*/ 0 w 1822079"/>
                <a:gd name="connsiteY3" fmla="*/ 449865 h 449865"/>
                <a:gd name="connsiteX0" fmla="*/ 0 w 1822079"/>
                <a:gd name="connsiteY0" fmla="*/ 386588 h 386588"/>
                <a:gd name="connsiteX1" fmla="*/ 1506644 w 1822079"/>
                <a:gd name="connsiteY1" fmla="*/ 246 h 386588"/>
                <a:gd name="connsiteX2" fmla="*/ 1822079 w 1822079"/>
                <a:gd name="connsiteY2" fmla="*/ 382646 h 386588"/>
                <a:gd name="connsiteX3" fmla="*/ 0 w 1822079"/>
                <a:gd name="connsiteY3" fmla="*/ 386588 h 386588"/>
                <a:gd name="connsiteX0" fmla="*/ 0 w 1822079"/>
                <a:gd name="connsiteY0" fmla="*/ 369691 h 369691"/>
                <a:gd name="connsiteX1" fmla="*/ 1405699 w 1822079"/>
                <a:gd name="connsiteY1" fmla="*/ 262 h 369691"/>
                <a:gd name="connsiteX2" fmla="*/ 1822079 w 1822079"/>
                <a:gd name="connsiteY2" fmla="*/ 365749 h 369691"/>
                <a:gd name="connsiteX3" fmla="*/ 0 w 1822079"/>
                <a:gd name="connsiteY3" fmla="*/ 369691 h 369691"/>
                <a:gd name="connsiteX0" fmla="*/ 0 w 1822079"/>
                <a:gd name="connsiteY0" fmla="*/ 369691 h 369691"/>
                <a:gd name="connsiteX1" fmla="*/ 1405699 w 1822079"/>
                <a:gd name="connsiteY1" fmla="*/ 262 h 369691"/>
                <a:gd name="connsiteX2" fmla="*/ 1822079 w 1822079"/>
                <a:gd name="connsiteY2" fmla="*/ 365749 h 369691"/>
                <a:gd name="connsiteX3" fmla="*/ 0 w 1822079"/>
                <a:gd name="connsiteY3" fmla="*/ 369691 h 369691"/>
                <a:gd name="connsiteX0" fmla="*/ 0 w 1822079"/>
                <a:gd name="connsiteY0" fmla="*/ 381284 h 381284"/>
                <a:gd name="connsiteX1" fmla="*/ 1490761 w 1822079"/>
                <a:gd name="connsiteY1" fmla="*/ 250 h 381284"/>
                <a:gd name="connsiteX2" fmla="*/ 1822079 w 1822079"/>
                <a:gd name="connsiteY2" fmla="*/ 377342 h 381284"/>
                <a:gd name="connsiteX3" fmla="*/ 0 w 1822079"/>
                <a:gd name="connsiteY3" fmla="*/ 381284 h 381284"/>
                <a:gd name="connsiteX0" fmla="*/ 0 w 1822079"/>
                <a:gd name="connsiteY0" fmla="*/ 381284 h 381284"/>
                <a:gd name="connsiteX1" fmla="*/ 1490761 w 1822079"/>
                <a:gd name="connsiteY1" fmla="*/ 250 h 381284"/>
                <a:gd name="connsiteX2" fmla="*/ 1822079 w 1822079"/>
                <a:gd name="connsiteY2" fmla="*/ 377342 h 381284"/>
                <a:gd name="connsiteX3" fmla="*/ 0 w 1822079"/>
                <a:gd name="connsiteY3" fmla="*/ 381284 h 38128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Lst>
              <a:ahLst/>
              <a:cxnLst>
                <a:cxn ang="0">
                  <a:pos x="connsiteX0" y="connsiteY0"/>
                </a:cxn>
                <a:cxn ang="0">
                  <a:pos x="connsiteX1" y="connsiteY1"/>
                </a:cxn>
                <a:cxn ang="0">
                  <a:pos x="connsiteX2" y="connsiteY2"/>
                </a:cxn>
                <a:cxn ang="0">
                  <a:pos x="connsiteX3" y="connsiteY3"/>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 name="任意多边形 16"/>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8" name="组合 17"/>
          <p:cNvGrpSpPr/>
          <p:nvPr/>
        </p:nvGrpSpPr>
        <p:grpSpPr>
          <a:xfrm>
            <a:off x="2371921" y="1608938"/>
            <a:ext cx="2225441" cy="2625852"/>
            <a:chOff x="4832531" y="1500201"/>
            <a:chExt cx="2966869" cy="3501947"/>
          </a:xfrm>
        </p:grpSpPr>
        <p:sp>
          <p:nvSpPr>
            <p:cNvPr id="19"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 fmla="*/ 0 w 1853592"/>
                <a:gd name="connsiteY0" fmla="*/ 457200 h 457200"/>
                <a:gd name="connsiteX1" fmla="*/ 1181100 w 1853592"/>
                <a:gd name="connsiteY1" fmla="*/ 0 h 457200"/>
                <a:gd name="connsiteX2" fmla="*/ 1853592 w 1853592"/>
                <a:gd name="connsiteY2" fmla="*/ 457128 h 457200"/>
                <a:gd name="connsiteX3" fmla="*/ 0 w 1853592"/>
                <a:gd name="connsiteY3" fmla="*/ 457200 h 457200"/>
                <a:gd name="connsiteX0" fmla="*/ 0 w 1853592"/>
                <a:gd name="connsiteY0" fmla="*/ 335351 h 335351"/>
                <a:gd name="connsiteX1" fmla="*/ 1287695 w 1853592"/>
                <a:gd name="connsiteY1" fmla="*/ 0 h 335351"/>
                <a:gd name="connsiteX2" fmla="*/ 1853592 w 1853592"/>
                <a:gd name="connsiteY2" fmla="*/ 335279 h 335351"/>
                <a:gd name="connsiteX3" fmla="*/ 0 w 1853592"/>
                <a:gd name="connsiteY3" fmla="*/ 335351 h 335351"/>
                <a:gd name="connsiteX0" fmla="*/ 0 w 1853592"/>
                <a:gd name="connsiteY0" fmla="*/ 338146 h 338146"/>
                <a:gd name="connsiteX1" fmla="*/ 1287695 w 1853592"/>
                <a:gd name="connsiteY1" fmla="*/ 2795 h 338146"/>
                <a:gd name="connsiteX2" fmla="*/ 1853592 w 1853592"/>
                <a:gd name="connsiteY2" fmla="*/ 338074 h 338146"/>
                <a:gd name="connsiteX3" fmla="*/ 0 w 1853592"/>
                <a:gd name="connsiteY3" fmla="*/ 338146 h 338146"/>
                <a:gd name="connsiteX0" fmla="*/ 0 w 1853592"/>
                <a:gd name="connsiteY0" fmla="*/ 338146 h 338146"/>
                <a:gd name="connsiteX1" fmla="*/ 1287695 w 1853592"/>
                <a:gd name="connsiteY1" fmla="*/ 2795 h 338146"/>
                <a:gd name="connsiteX2" fmla="*/ 1853592 w 1853592"/>
                <a:gd name="connsiteY2" fmla="*/ 338074 h 338146"/>
                <a:gd name="connsiteX3" fmla="*/ 0 w 1853592"/>
                <a:gd name="connsiteY3" fmla="*/ 338146 h 338146"/>
                <a:gd name="connsiteX0" fmla="*/ 0 w 1822079"/>
                <a:gd name="connsiteY0" fmla="*/ 338146 h 338146"/>
                <a:gd name="connsiteX1" fmla="*/ 1287695 w 1822079"/>
                <a:gd name="connsiteY1" fmla="*/ 2795 h 338146"/>
                <a:gd name="connsiteX2" fmla="*/ 1822079 w 1822079"/>
                <a:gd name="connsiteY2" fmla="*/ 334204 h 338146"/>
                <a:gd name="connsiteX3" fmla="*/ 0 w 1822079"/>
                <a:gd name="connsiteY3" fmla="*/ 338146 h 338146"/>
                <a:gd name="connsiteX0" fmla="*/ 0 w 1822079"/>
                <a:gd name="connsiteY0" fmla="*/ 338146 h 338146"/>
                <a:gd name="connsiteX1" fmla="*/ 1287695 w 1822079"/>
                <a:gd name="connsiteY1" fmla="*/ 2795 h 338146"/>
                <a:gd name="connsiteX2" fmla="*/ 1822079 w 1822079"/>
                <a:gd name="connsiteY2" fmla="*/ 334204 h 338146"/>
                <a:gd name="connsiteX3" fmla="*/ 0 w 1822079"/>
                <a:gd name="connsiteY3" fmla="*/ 338146 h 338146"/>
                <a:gd name="connsiteX0" fmla="*/ 0 w 1822079"/>
                <a:gd name="connsiteY0" fmla="*/ 232412 h 232412"/>
                <a:gd name="connsiteX1" fmla="*/ 1371632 w 1822079"/>
                <a:gd name="connsiteY1" fmla="*/ 4497 h 232412"/>
                <a:gd name="connsiteX2" fmla="*/ 1822079 w 1822079"/>
                <a:gd name="connsiteY2" fmla="*/ 228470 h 232412"/>
                <a:gd name="connsiteX3" fmla="*/ 0 w 1822079"/>
                <a:gd name="connsiteY3" fmla="*/ 232412 h 232412"/>
                <a:gd name="connsiteX0" fmla="*/ 0 w 1822079"/>
                <a:gd name="connsiteY0" fmla="*/ 228451 h 228451"/>
                <a:gd name="connsiteX1" fmla="*/ 1371632 w 1822079"/>
                <a:gd name="connsiteY1" fmla="*/ 536 h 228451"/>
                <a:gd name="connsiteX2" fmla="*/ 1822079 w 1822079"/>
                <a:gd name="connsiteY2" fmla="*/ 224509 h 228451"/>
                <a:gd name="connsiteX3" fmla="*/ 0 w 1822079"/>
                <a:gd name="connsiteY3" fmla="*/ 228451 h 228451"/>
                <a:gd name="connsiteX0" fmla="*/ 0 w 1822079"/>
                <a:gd name="connsiteY0" fmla="*/ 228451 h 228451"/>
                <a:gd name="connsiteX1" fmla="*/ 1371632 w 1822079"/>
                <a:gd name="connsiteY1" fmla="*/ 536 h 228451"/>
                <a:gd name="connsiteX2" fmla="*/ 1822079 w 1822079"/>
                <a:gd name="connsiteY2" fmla="*/ 224509 h 228451"/>
                <a:gd name="connsiteX3" fmla="*/ 0 w 1822079"/>
                <a:gd name="connsiteY3" fmla="*/ 228451 h 228451"/>
                <a:gd name="connsiteX0" fmla="*/ 0 w 1822079"/>
                <a:gd name="connsiteY0" fmla="*/ 234944 h 234944"/>
                <a:gd name="connsiteX1" fmla="*/ 1458135 w 1822079"/>
                <a:gd name="connsiteY1" fmla="*/ 510 h 234944"/>
                <a:gd name="connsiteX2" fmla="*/ 1822079 w 1822079"/>
                <a:gd name="connsiteY2" fmla="*/ 231002 h 234944"/>
                <a:gd name="connsiteX3" fmla="*/ 0 w 1822079"/>
                <a:gd name="connsiteY3" fmla="*/ 234944 h 234944"/>
                <a:gd name="connsiteX0" fmla="*/ 0 w 1822079"/>
                <a:gd name="connsiteY0" fmla="*/ 251876 h 251876"/>
                <a:gd name="connsiteX1" fmla="*/ 1505928 w 1822079"/>
                <a:gd name="connsiteY1" fmla="*/ 456 h 251876"/>
                <a:gd name="connsiteX2" fmla="*/ 1822079 w 1822079"/>
                <a:gd name="connsiteY2" fmla="*/ 247934 h 251876"/>
                <a:gd name="connsiteX3" fmla="*/ 0 w 1822079"/>
                <a:gd name="connsiteY3" fmla="*/ 251876 h 251876"/>
                <a:gd name="connsiteX0" fmla="*/ 0 w 1822079"/>
                <a:gd name="connsiteY0" fmla="*/ 292564 h 292564"/>
                <a:gd name="connsiteX1" fmla="*/ 1499509 w 1822079"/>
                <a:gd name="connsiteY1" fmla="*/ 362 h 292564"/>
                <a:gd name="connsiteX2" fmla="*/ 1822079 w 1822079"/>
                <a:gd name="connsiteY2" fmla="*/ 288622 h 292564"/>
                <a:gd name="connsiteX3" fmla="*/ 0 w 1822079"/>
                <a:gd name="connsiteY3" fmla="*/ 292564 h 292564"/>
                <a:gd name="connsiteX0" fmla="*/ 0 w 1822079"/>
                <a:gd name="connsiteY0" fmla="*/ 269899 h 269899"/>
                <a:gd name="connsiteX1" fmla="*/ 1405305 w 1822079"/>
                <a:gd name="connsiteY1" fmla="*/ 410 h 269899"/>
                <a:gd name="connsiteX2" fmla="*/ 1822079 w 1822079"/>
                <a:gd name="connsiteY2" fmla="*/ 265957 h 269899"/>
                <a:gd name="connsiteX3" fmla="*/ 0 w 1822079"/>
                <a:gd name="connsiteY3" fmla="*/ 269899 h 269899"/>
                <a:gd name="connsiteX0" fmla="*/ 0 w 1822079"/>
                <a:gd name="connsiteY0" fmla="*/ 330359 h 330359"/>
                <a:gd name="connsiteX1" fmla="*/ 1499293 w 1822079"/>
                <a:gd name="connsiteY1" fmla="*/ 304 h 330359"/>
                <a:gd name="connsiteX2" fmla="*/ 1822079 w 1822079"/>
                <a:gd name="connsiteY2" fmla="*/ 326417 h 330359"/>
                <a:gd name="connsiteX3" fmla="*/ 0 w 1822079"/>
                <a:gd name="connsiteY3" fmla="*/ 330359 h 330359"/>
                <a:gd name="connsiteX0" fmla="*/ 0 w 1822079"/>
                <a:gd name="connsiteY0" fmla="*/ 330359 h 330359"/>
                <a:gd name="connsiteX1" fmla="*/ 1499293 w 1822079"/>
                <a:gd name="connsiteY1" fmla="*/ 304 h 330359"/>
                <a:gd name="connsiteX2" fmla="*/ 1822079 w 1822079"/>
                <a:gd name="connsiteY2" fmla="*/ 326417 h 330359"/>
                <a:gd name="connsiteX3" fmla="*/ 0 w 1822079"/>
                <a:gd name="connsiteY3" fmla="*/ 330359 h 330359"/>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865 h 449865"/>
                <a:gd name="connsiteX1" fmla="*/ 1514912 w 1822079"/>
                <a:gd name="connsiteY1" fmla="*/ 202 h 449865"/>
                <a:gd name="connsiteX2" fmla="*/ 1822079 w 1822079"/>
                <a:gd name="connsiteY2" fmla="*/ 445923 h 449865"/>
                <a:gd name="connsiteX3" fmla="*/ 0 w 1822079"/>
                <a:gd name="connsiteY3" fmla="*/ 449865 h 449865"/>
                <a:gd name="connsiteX0" fmla="*/ 0 w 1822079"/>
                <a:gd name="connsiteY0" fmla="*/ 449865 h 449865"/>
                <a:gd name="connsiteX1" fmla="*/ 1514912 w 1822079"/>
                <a:gd name="connsiteY1" fmla="*/ 202 h 449865"/>
                <a:gd name="connsiteX2" fmla="*/ 1822079 w 1822079"/>
                <a:gd name="connsiteY2" fmla="*/ 445923 h 449865"/>
                <a:gd name="connsiteX3" fmla="*/ 0 w 1822079"/>
                <a:gd name="connsiteY3" fmla="*/ 449865 h 449865"/>
                <a:gd name="connsiteX0" fmla="*/ 0 w 1822079"/>
                <a:gd name="connsiteY0" fmla="*/ 386588 h 386588"/>
                <a:gd name="connsiteX1" fmla="*/ 1506644 w 1822079"/>
                <a:gd name="connsiteY1" fmla="*/ 246 h 386588"/>
                <a:gd name="connsiteX2" fmla="*/ 1822079 w 1822079"/>
                <a:gd name="connsiteY2" fmla="*/ 382646 h 386588"/>
                <a:gd name="connsiteX3" fmla="*/ 0 w 1822079"/>
                <a:gd name="connsiteY3" fmla="*/ 386588 h 386588"/>
                <a:gd name="connsiteX0" fmla="*/ 0 w 1822079"/>
                <a:gd name="connsiteY0" fmla="*/ 369691 h 369691"/>
                <a:gd name="connsiteX1" fmla="*/ 1405699 w 1822079"/>
                <a:gd name="connsiteY1" fmla="*/ 262 h 369691"/>
                <a:gd name="connsiteX2" fmla="*/ 1822079 w 1822079"/>
                <a:gd name="connsiteY2" fmla="*/ 365749 h 369691"/>
                <a:gd name="connsiteX3" fmla="*/ 0 w 1822079"/>
                <a:gd name="connsiteY3" fmla="*/ 369691 h 369691"/>
                <a:gd name="connsiteX0" fmla="*/ 0 w 1822079"/>
                <a:gd name="connsiteY0" fmla="*/ 369691 h 369691"/>
                <a:gd name="connsiteX1" fmla="*/ 1405699 w 1822079"/>
                <a:gd name="connsiteY1" fmla="*/ 262 h 369691"/>
                <a:gd name="connsiteX2" fmla="*/ 1822079 w 1822079"/>
                <a:gd name="connsiteY2" fmla="*/ 365749 h 369691"/>
                <a:gd name="connsiteX3" fmla="*/ 0 w 1822079"/>
                <a:gd name="connsiteY3" fmla="*/ 369691 h 369691"/>
                <a:gd name="connsiteX0" fmla="*/ 0 w 1822079"/>
                <a:gd name="connsiteY0" fmla="*/ 381284 h 381284"/>
                <a:gd name="connsiteX1" fmla="*/ 1490761 w 1822079"/>
                <a:gd name="connsiteY1" fmla="*/ 250 h 381284"/>
                <a:gd name="connsiteX2" fmla="*/ 1822079 w 1822079"/>
                <a:gd name="connsiteY2" fmla="*/ 377342 h 381284"/>
                <a:gd name="connsiteX3" fmla="*/ 0 w 1822079"/>
                <a:gd name="connsiteY3" fmla="*/ 381284 h 381284"/>
                <a:gd name="connsiteX0" fmla="*/ 0 w 1822079"/>
                <a:gd name="connsiteY0" fmla="*/ 381284 h 381284"/>
                <a:gd name="connsiteX1" fmla="*/ 1490761 w 1822079"/>
                <a:gd name="connsiteY1" fmla="*/ 250 h 381284"/>
                <a:gd name="connsiteX2" fmla="*/ 1822079 w 1822079"/>
                <a:gd name="connsiteY2" fmla="*/ 377342 h 381284"/>
                <a:gd name="connsiteX3" fmla="*/ 0 w 1822079"/>
                <a:gd name="connsiteY3" fmla="*/ 381284 h 38128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Lst>
              <a:ahLst/>
              <a:cxnLst>
                <a:cxn ang="0">
                  <a:pos x="connsiteX0" y="connsiteY0"/>
                </a:cxn>
                <a:cxn ang="0">
                  <a:pos x="connsiteX1" y="connsiteY1"/>
                </a:cxn>
                <a:cxn ang="0">
                  <a:pos x="connsiteX2" y="connsiteY2"/>
                </a:cxn>
                <a:cxn ang="0">
                  <a:pos x="connsiteX3" y="connsiteY3"/>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 name="任意多边形 19"/>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rgbClr val="CFCFCF"/>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1" name="组合 20"/>
          <p:cNvGrpSpPr/>
          <p:nvPr/>
        </p:nvGrpSpPr>
        <p:grpSpPr>
          <a:xfrm>
            <a:off x="1154038" y="1608938"/>
            <a:ext cx="2225441" cy="2625852"/>
            <a:chOff x="1538516" y="1764413"/>
            <a:chExt cx="2966869" cy="3501947"/>
          </a:xfrm>
        </p:grpSpPr>
        <p:sp>
          <p:nvSpPr>
            <p:cNvPr id="22" name="等腰三角形 16"/>
            <p:cNvSpPr/>
            <p:nvPr/>
          </p:nvSpPr>
          <p:spPr>
            <a:xfrm rot="420000" flipV="1">
              <a:off x="1538516" y="4874931"/>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 fmla="*/ 0 w 1853592"/>
                <a:gd name="connsiteY0" fmla="*/ 457200 h 457200"/>
                <a:gd name="connsiteX1" fmla="*/ 1181100 w 1853592"/>
                <a:gd name="connsiteY1" fmla="*/ 0 h 457200"/>
                <a:gd name="connsiteX2" fmla="*/ 1853592 w 1853592"/>
                <a:gd name="connsiteY2" fmla="*/ 457128 h 457200"/>
                <a:gd name="connsiteX3" fmla="*/ 0 w 1853592"/>
                <a:gd name="connsiteY3" fmla="*/ 457200 h 457200"/>
                <a:gd name="connsiteX0" fmla="*/ 0 w 1853592"/>
                <a:gd name="connsiteY0" fmla="*/ 335351 h 335351"/>
                <a:gd name="connsiteX1" fmla="*/ 1287695 w 1853592"/>
                <a:gd name="connsiteY1" fmla="*/ 0 h 335351"/>
                <a:gd name="connsiteX2" fmla="*/ 1853592 w 1853592"/>
                <a:gd name="connsiteY2" fmla="*/ 335279 h 335351"/>
                <a:gd name="connsiteX3" fmla="*/ 0 w 1853592"/>
                <a:gd name="connsiteY3" fmla="*/ 335351 h 335351"/>
                <a:gd name="connsiteX0" fmla="*/ 0 w 1853592"/>
                <a:gd name="connsiteY0" fmla="*/ 338146 h 338146"/>
                <a:gd name="connsiteX1" fmla="*/ 1287695 w 1853592"/>
                <a:gd name="connsiteY1" fmla="*/ 2795 h 338146"/>
                <a:gd name="connsiteX2" fmla="*/ 1853592 w 1853592"/>
                <a:gd name="connsiteY2" fmla="*/ 338074 h 338146"/>
                <a:gd name="connsiteX3" fmla="*/ 0 w 1853592"/>
                <a:gd name="connsiteY3" fmla="*/ 338146 h 338146"/>
                <a:gd name="connsiteX0" fmla="*/ 0 w 1853592"/>
                <a:gd name="connsiteY0" fmla="*/ 338146 h 338146"/>
                <a:gd name="connsiteX1" fmla="*/ 1287695 w 1853592"/>
                <a:gd name="connsiteY1" fmla="*/ 2795 h 338146"/>
                <a:gd name="connsiteX2" fmla="*/ 1853592 w 1853592"/>
                <a:gd name="connsiteY2" fmla="*/ 338074 h 338146"/>
                <a:gd name="connsiteX3" fmla="*/ 0 w 1853592"/>
                <a:gd name="connsiteY3" fmla="*/ 338146 h 338146"/>
                <a:gd name="connsiteX0" fmla="*/ 0 w 1822079"/>
                <a:gd name="connsiteY0" fmla="*/ 338146 h 338146"/>
                <a:gd name="connsiteX1" fmla="*/ 1287695 w 1822079"/>
                <a:gd name="connsiteY1" fmla="*/ 2795 h 338146"/>
                <a:gd name="connsiteX2" fmla="*/ 1822079 w 1822079"/>
                <a:gd name="connsiteY2" fmla="*/ 334204 h 338146"/>
                <a:gd name="connsiteX3" fmla="*/ 0 w 1822079"/>
                <a:gd name="connsiteY3" fmla="*/ 338146 h 338146"/>
                <a:gd name="connsiteX0" fmla="*/ 0 w 1822079"/>
                <a:gd name="connsiteY0" fmla="*/ 338146 h 338146"/>
                <a:gd name="connsiteX1" fmla="*/ 1287695 w 1822079"/>
                <a:gd name="connsiteY1" fmla="*/ 2795 h 338146"/>
                <a:gd name="connsiteX2" fmla="*/ 1822079 w 1822079"/>
                <a:gd name="connsiteY2" fmla="*/ 334204 h 338146"/>
                <a:gd name="connsiteX3" fmla="*/ 0 w 1822079"/>
                <a:gd name="connsiteY3" fmla="*/ 338146 h 338146"/>
                <a:gd name="connsiteX0" fmla="*/ 0 w 1822079"/>
                <a:gd name="connsiteY0" fmla="*/ 232412 h 232412"/>
                <a:gd name="connsiteX1" fmla="*/ 1371632 w 1822079"/>
                <a:gd name="connsiteY1" fmla="*/ 4497 h 232412"/>
                <a:gd name="connsiteX2" fmla="*/ 1822079 w 1822079"/>
                <a:gd name="connsiteY2" fmla="*/ 228470 h 232412"/>
                <a:gd name="connsiteX3" fmla="*/ 0 w 1822079"/>
                <a:gd name="connsiteY3" fmla="*/ 232412 h 232412"/>
                <a:gd name="connsiteX0" fmla="*/ 0 w 1822079"/>
                <a:gd name="connsiteY0" fmla="*/ 228451 h 228451"/>
                <a:gd name="connsiteX1" fmla="*/ 1371632 w 1822079"/>
                <a:gd name="connsiteY1" fmla="*/ 536 h 228451"/>
                <a:gd name="connsiteX2" fmla="*/ 1822079 w 1822079"/>
                <a:gd name="connsiteY2" fmla="*/ 224509 h 228451"/>
                <a:gd name="connsiteX3" fmla="*/ 0 w 1822079"/>
                <a:gd name="connsiteY3" fmla="*/ 228451 h 228451"/>
                <a:gd name="connsiteX0" fmla="*/ 0 w 1822079"/>
                <a:gd name="connsiteY0" fmla="*/ 228451 h 228451"/>
                <a:gd name="connsiteX1" fmla="*/ 1371632 w 1822079"/>
                <a:gd name="connsiteY1" fmla="*/ 536 h 228451"/>
                <a:gd name="connsiteX2" fmla="*/ 1822079 w 1822079"/>
                <a:gd name="connsiteY2" fmla="*/ 224509 h 228451"/>
                <a:gd name="connsiteX3" fmla="*/ 0 w 1822079"/>
                <a:gd name="connsiteY3" fmla="*/ 228451 h 228451"/>
                <a:gd name="connsiteX0" fmla="*/ 0 w 1822079"/>
                <a:gd name="connsiteY0" fmla="*/ 234944 h 234944"/>
                <a:gd name="connsiteX1" fmla="*/ 1458135 w 1822079"/>
                <a:gd name="connsiteY1" fmla="*/ 510 h 234944"/>
                <a:gd name="connsiteX2" fmla="*/ 1822079 w 1822079"/>
                <a:gd name="connsiteY2" fmla="*/ 231002 h 234944"/>
                <a:gd name="connsiteX3" fmla="*/ 0 w 1822079"/>
                <a:gd name="connsiteY3" fmla="*/ 234944 h 234944"/>
                <a:gd name="connsiteX0" fmla="*/ 0 w 1822079"/>
                <a:gd name="connsiteY0" fmla="*/ 251876 h 251876"/>
                <a:gd name="connsiteX1" fmla="*/ 1505928 w 1822079"/>
                <a:gd name="connsiteY1" fmla="*/ 456 h 251876"/>
                <a:gd name="connsiteX2" fmla="*/ 1822079 w 1822079"/>
                <a:gd name="connsiteY2" fmla="*/ 247934 h 251876"/>
                <a:gd name="connsiteX3" fmla="*/ 0 w 1822079"/>
                <a:gd name="connsiteY3" fmla="*/ 251876 h 251876"/>
                <a:gd name="connsiteX0" fmla="*/ 0 w 1822079"/>
                <a:gd name="connsiteY0" fmla="*/ 292564 h 292564"/>
                <a:gd name="connsiteX1" fmla="*/ 1499509 w 1822079"/>
                <a:gd name="connsiteY1" fmla="*/ 362 h 292564"/>
                <a:gd name="connsiteX2" fmla="*/ 1822079 w 1822079"/>
                <a:gd name="connsiteY2" fmla="*/ 288622 h 292564"/>
                <a:gd name="connsiteX3" fmla="*/ 0 w 1822079"/>
                <a:gd name="connsiteY3" fmla="*/ 292564 h 292564"/>
                <a:gd name="connsiteX0" fmla="*/ 0 w 1822079"/>
                <a:gd name="connsiteY0" fmla="*/ 269899 h 269899"/>
                <a:gd name="connsiteX1" fmla="*/ 1405305 w 1822079"/>
                <a:gd name="connsiteY1" fmla="*/ 410 h 269899"/>
                <a:gd name="connsiteX2" fmla="*/ 1822079 w 1822079"/>
                <a:gd name="connsiteY2" fmla="*/ 265957 h 269899"/>
                <a:gd name="connsiteX3" fmla="*/ 0 w 1822079"/>
                <a:gd name="connsiteY3" fmla="*/ 269899 h 269899"/>
                <a:gd name="connsiteX0" fmla="*/ 0 w 1822079"/>
                <a:gd name="connsiteY0" fmla="*/ 330359 h 330359"/>
                <a:gd name="connsiteX1" fmla="*/ 1499293 w 1822079"/>
                <a:gd name="connsiteY1" fmla="*/ 304 h 330359"/>
                <a:gd name="connsiteX2" fmla="*/ 1822079 w 1822079"/>
                <a:gd name="connsiteY2" fmla="*/ 326417 h 330359"/>
                <a:gd name="connsiteX3" fmla="*/ 0 w 1822079"/>
                <a:gd name="connsiteY3" fmla="*/ 330359 h 330359"/>
                <a:gd name="connsiteX0" fmla="*/ 0 w 1822079"/>
                <a:gd name="connsiteY0" fmla="*/ 330359 h 330359"/>
                <a:gd name="connsiteX1" fmla="*/ 1499293 w 1822079"/>
                <a:gd name="connsiteY1" fmla="*/ 304 h 330359"/>
                <a:gd name="connsiteX2" fmla="*/ 1822079 w 1822079"/>
                <a:gd name="connsiteY2" fmla="*/ 326417 h 330359"/>
                <a:gd name="connsiteX3" fmla="*/ 0 w 1822079"/>
                <a:gd name="connsiteY3" fmla="*/ 330359 h 330359"/>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126 h 449126"/>
                <a:gd name="connsiteX1" fmla="*/ 1583172 w 1822079"/>
                <a:gd name="connsiteY1" fmla="*/ 202 h 449126"/>
                <a:gd name="connsiteX2" fmla="*/ 1822079 w 1822079"/>
                <a:gd name="connsiteY2" fmla="*/ 445184 h 449126"/>
                <a:gd name="connsiteX3" fmla="*/ 0 w 1822079"/>
                <a:gd name="connsiteY3" fmla="*/ 449126 h 449126"/>
                <a:gd name="connsiteX0" fmla="*/ 0 w 1822079"/>
                <a:gd name="connsiteY0" fmla="*/ 449865 h 449865"/>
                <a:gd name="connsiteX1" fmla="*/ 1514912 w 1822079"/>
                <a:gd name="connsiteY1" fmla="*/ 202 h 449865"/>
                <a:gd name="connsiteX2" fmla="*/ 1822079 w 1822079"/>
                <a:gd name="connsiteY2" fmla="*/ 445923 h 449865"/>
                <a:gd name="connsiteX3" fmla="*/ 0 w 1822079"/>
                <a:gd name="connsiteY3" fmla="*/ 449865 h 449865"/>
                <a:gd name="connsiteX0" fmla="*/ 0 w 1822079"/>
                <a:gd name="connsiteY0" fmla="*/ 449865 h 449865"/>
                <a:gd name="connsiteX1" fmla="*/ 1514912 w 1822079"/>
                <a:gd name="connsiteY1" fmla="*/ 202 h 449865"/>
                <a:gd name="connsiteX2" fmla="*/ 1822079 w 1822079"/>
                <a:gd name="connsiteY2" fmla="*/ 445923 h 449865"/>
                <a:gd name="connsiteX3" fmla="*/ 0 w 1822079"/>
                <a:gd name="connsiteY3" fmla="*/ 449865 h 449865"/>
                <a:gd name="connsiteX0" fmla="*/ 0 w 1822079"/>
                <a:gd name="connsiteY0" fmla="*/ 386588 h 386588"/>
                <a:gd name="connsiteX1" fmla="*/ 1506644 w 1822079"/>
                <a:gd name="connsiteY1" fmla="*/ 246 h 386588"/>
                <a:gd name="connsiteX2" fmla="*/ 1822079 w 1822079"/>
                <a:gd name="connsiteY2" fmla="*/ 382646 h 386588"/>
                <a:gd name="connsiteX3" fmla="*/ 0 w 1822079"/>
                <a:gd name="connsiteY3" fmla="*/ 386588 h 386588"/>
                <a:gd name="connsiteX0" fmla="*/ 0 w 1822079"/>
                <a:gd name="connsiteY0" fmla="*/ 369691 h 369691"/>
                <a:gd name="connsiteX1" fmla="*/ 1405699 w 1822079"/>
                <a:gd name="connsiteY1" fmla="*/ 262 h 369691"/>
                <a:gd name="connsiteX2" fmla="*/ 1822079 w 1822079"/>
                <a:gd name="connsiteY2" fmla="*/ 365749 h 369691"/>
                <a:gd name="connsiteX3" fmla="*/ 0 w 1822079"/>
                <a:gd name="connsiteY3" fmla="*/ 369691 h 369691"/>
                <a:gd name="connsiteX0" fmla="*/ 0 w 1822079"/>
                <a:gd name="connsiteY0" fmla="*/ 369691 h 369691"/>
                <a:gd name="connsiteX1" fmla="*/ 1405699 w 1822079"/>
                <a:gd name="connsiteY1" fmla="*/ 262 h 369691"/>
                <a:gd name="connsiteX2" fmla="*/ 1822079 w 1822079"/>
                <a:gd name="connsiteY2" fmla="*/ 365749 h 369691"/>
                <a:gd name="connsiteX3" fmla="*/ 0 w 1822079"/>
                <a:gd name="connsiteY3" fmla="*/ 369691 h 369691"/>
                <a:gd name="connsiteX0" fmla="*/ 0 w 1822079"/>
                <a:gd name="connsiteY0" fmla="*/ 381284 h 381284"/>
                <a:gd name="connsiteX1" fmla="*/ 1490761 w 1822079"/>
                <a:gd name="connsiteY1" fmla="*/ 250 h 381284"/>
                <a:gd name="connsiteX2" fmla="*/ 1822079 w 1822079"/>
                <a:gd name="connsiteY2" fmla="*/ 377342 h 381284"/>
                <a:gd name="connsiteX3" fmla="*/ 0 w 1822079"/>
                <a:gd name="connsiteY3" fmla="*/ 381284 h 381284"/>
                <a:gd name="connsiteX0" fmla="*/ 0 w 1822079"/>
                <a:gd name="connsiteY0" fmla="*/ 381284 h 381284"/>
                <a:gd name="connsiteX1" fmla="*/ 1490761 w 1822079"/>
                <a:gd name="connsiteY1" fmla="*/ 250 h 381284"/>
                <a:gd name="connsiteX2" fmla="*/ 1822079 w 1822079"/>
                <a:gd name="connsiteY2" fmla="*/ 377342 h 381284"/>
                <a:gd name="connsiteX3" fmla="*/ 0 w 1822079"/>
                <a:gd name="connsiteY3" fmla="*/ 381284 h 38128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81034 h 381034"/>
                <a:gd name="connsiteX1" fmla="*/ 1490761 w 1822079"/>
                <a:gd name="connsiteY1" fmla="*/ 0 h 381034"/>
                <a:gd name="connsiteX2" fmla="*/ 1822079 w 1822079"/>
                <a:gd name="connsiteY2" fmla="*/ 377092 h 381034"/>
                <a:gd name="connsiteX3" fmla="*/ 0 w 1822079"/>
                <a:gd name="connsiteY3" fmla="*/ 381034 h 381034"/>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 name="connsiteX0" fmla="*/ 0 w 1822079"/>
                <a:gd name="connsiteY0" fmla="*/ 376407 h 376407"/>
                <a:gd name="connsiteX1" fmla="*/ 1462705 w 1822079"/>
                <a:gd name="connsiteY1" fmla="*/ 0 h 376407"/>
                <a:gd name="connsiteX2" fmla="*/ 1822079 w 1822079"/>
                <a:gd name="connsiteY2" fmla="*/ 372465 h 376407"/>
                <a:gd name="connsiteX3" fmla="*/ 0 w 1822079"/>
                <a:gd name="connsiteY3" fmla="*/ 376407 h 376407"/>
              </a:gdLst>
              <a:ahLst/>
              <a:cxnLst>
                <a:cxn ang="0">
                  <a:pos x="connsiteX0" y="connsiteY0"/>
                </a:cxn>
                <a:cxn ang="0">
                  <a:pos x="connsiteX1" y="connsiteY1"/>
                </a:cxn>
                <a:cxn ang="0">
                  <a:pos x="connsiteX2" y="connsiteY2"/>
                </a:cxn>
                <a:cxn ang="0">
                  <a:pos x="connsiteX3" y="connsiteY3"/>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 name="任意多边形 22"/>
            <p:cNvSpPr/>
            <p:nvPr/>
          </p:nvSpPr>
          <p:spPr>
            <a:xfrm>
              <a:off x="2522584" y="1764413"/>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4" name="组合 23"/>
          <p:cNvGrpSpPr/>
          <p:nvPr/>
        </p:nvGrpSpPr>
        <p:grpSpPr>
          <a:xfrm>
            <a:off x="938371" y="1658294"/>
            <a:ext cx="953815" cy="2397592"/>
            <a:chOff x="1250998" y="1830236"/>
            <a:chExt cx="1271587" cy="3197529"/>
          </a:xfrm>
        </p:grpSpPr>
        <p:sp>
          <p:nvSpPr>
            <p:cNvPr id="25" name="任意多边形 24"/>
            <p:cNvSpPr/>
            <p:nvPr/>
          </p:nvSpPr>
          <p:spPr>
            <a:xfrm>
              <a:off x="1250998" y="1830236"/>
              <a:ext cx="1271587" cy="3197529"/>
            </a:xfrm>
            <a:custGeom>
              <a:avLst/>
              <a:gdLst>
                <a:gd name="connsiteX0" fmla="*/ 767235 w 1271587"/>
                <a:gd name="connsiteY0" fmla="*/ 0 h 3197529"/>
                <a:gd name="connsiteX1" fmla="*/ 1271587 w 1271587"/>
                <a:gd name="connsiteY1" fmla="*/ 126088 h 3197529"/>
                <a:gd name="connsiteX2" fmla="*/ 1271587 w 1271587"/>
                <a:gd name="connsiteY2" fmla="*/ 3066470 h 3197529"/>
                <a:gd name="connsiteX3" fmla="*/ 747354 w 1271587"/>
                <a:gd name="connsiteY3" fmla="*/ 3197529 h 3197529"/>
                <a:gd name="connsiteX4" fmla="*/ 605625 w 1271587"/>
                <a:gd name="connsiteY4" fmla="*/ 3068717 h 3197529"/>
                <a:gd name="connsiteX5" fmla="*/ 0 w 1271587"/>
                <a:gd name="connsiteY5" fmla="*/ 1606609 h 3197529"/>
                <a:gd name="connsiteX6" fmla="*/ 752463 w 1271587"/>
                <a:gd name="connsiteY6" fmla="*/ 11047 h 31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587" h="3197529">
                  <a:moveTo>
                    <a:pt x="767235" y="0"/>
                  </a:moveTo>
                  <a:lnTo>
                    <a:pt x="1271587" y="126088"/>
                  </a:lnTo>
                  <a:lnTo>
                    <a:pt x="1271587" y="3066470"/>
                  </a:lnTo>
                  <a:lnTo>
                    <a:pt x="747354" y="3197529"/>
                  </a:lnTo>
                  <a:lnTo>
                    <a:pt x="605625" y="3068717"/>
                  </a:lnTo>
                  <a:cubicBezTo>
                    <a:pt x="231439" y="2694531"/>
                    <a:pt x="0" y="2177598"/>
                    <a:pt x="0" y="1606609"/>
                  </a:cubicBezTo>
                  <a:cubicBezTo>
                    <a:pt x="0" y="964247"/>
                    <a:pt x="292915" y="390299"/>
                    <a:pt x="752463" y="11047"/>
                  </a:cubicBezTo>
                  <a:close/>
                </a:path>
              </a:pathLst>
            </a:custGeom>
            <a:solidFill>
              <a:srgbClr val="01ACBE"/>
            </a:solidFill>
            <a:ln>
              <a:noFill/>
            </a:ln>
            <a:effectLst>
              <a:innerShdw blurRad="177800" dist="101600" dir="10800000">
                <a:srgbClr val="1F1F1F">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 name="文本框 3"/>
            <p:cNvSpPr txBox="1"/>
            <p:nvPr/>
          </p:nvSpPr>
          <p:spPr>
            <a:xfrm>
              <a:off x="1601210" y="2168541"/>
              <a:ext cx="800114" cy="2549258"/>
            </a:xfrm>
            <a:prstGeom prst="rect">
              <a:avLst/>
            </a:prstGeom>
            <a:noFill/>
          </p:spPr>
          <p:txBody>
            <a:bodyPr vert="eaVert" wrap="square" rtlCol="0">
              <a:spAutoFit/>
            </a:bodyPr>
            <a:lstStyle/>
            <a:p>
              <a:pPr algn="ctr"/>
              <a:r>
                <a:rPr lang="zh-CN" altLang="en-US" sz="2700" dirty="0">
                  <a:solidFill>
                    <a:prstClr val="white"/>
                  </a:solidFill>
                  <a:latin typeface="方正正中黑简体" panose="02000000000000000000" pitchFamily="2" charset="-122"/>
                  <a:ea typeface="方正正中黑简体" panose="02000000000000000000" pitchFamily="2" charset="-122"/>
                </a:rPr>
                <a:t>Add a title</a:t>
              </a:r>
            </a:p>
          </p:txBody>
        </p:sp>
      </p:grpSp>
      <p:sp>
        <p:nvSpPr>
          <p:cNvPr id="27" name="文本框 4"/>
          <p:cNvSpPr txBox="1"/>
          <p:nvPr/>
        </p:nvSpPr>
        <p:spPr>
          <a:xfrm>
            <a:off x="2632483" y="1927903"/>
            <a:ext cx="627012" cy="461665"/>
          </a:xfrm>
          <a:prstGeom prst="rect">
            <a:avLst/>
          </a:prstGeom>
          <a:noFill/>
          <a:scene3d>
            <a:camera prst="perspectiveLeft"/>
            <a:lightRig rig="threePt" dir="t"/>
          </a:scene3d>
        </p:spPr>
        <p:txBody>
          <a:bodyPr wrap="square" rtlCol="0">
            <a:spAutoFit/>
          </a:bodyPr>
          <a:lstStyle/>
          <a:p>
            <a:pPr algn="ctr"/>
            <a:r>
              <a:rPr lang="en-US" altLang="zh-CN" sz="2400" dirty="0">
                <a:solidFill>
                  <a:srgbClr val="FFB850"/>
                </a:solidFill>
                <a:latin typeface="Hiragino Sans GB W6" panose="020B0600000000000000" pitchFamily="34" charset="-122"/>
                <a:ea typeface="Hiragino Sans GB W6" panose="020B0600000000000000" pitchFamily="34" charset="-122"/>
              </a:rPr>
              <a:t>01</a:t>
            </a:r>
            <a:endParaRPr lang="zh-CN" altLang="en-US" sz="2400" dirty="0">
              <a:solidFill>
                <a:srgbClr val="FFB850"/>
              </a:solidFill>
              <a:latin typeface="Hiragino Sans GB W6" panose="020B0600000000000000" pitchFamily="34" charset="-122"/>
              <a:ea typeface="Hiragino Sans GB W6" panose="020B0600000000000000" pitchFamily="34" charset="-122"/>
            </a:endParaRPr>
          </a:p>
        </p:txBody>
      </p:sp>
      <p:sp>
        <p:nvSpPr>
          <p:cNvPr id="28" name="矩形 27"/>
          <p:cNvSpPr/>
          <p:nvPr/>
        </p:nvSpPr>
        <p:spPr>
          <a:xfrm>
            <a:off x="2687182" y="1908535"/>
            <a:ext cx="476897" cy="66425"/>
          </a:xfrm>
          <a:prstGeom prst="rect">
            <a:avLst/>
          </a:prstGeom>
          <a:solidFill>
            <a:srgbClr val="FFB850"/>
          </a:solidFill>
          <a:ln>
            <a:noFill/>
          </a:ln>
          <a:scene3d>
            <a:camera prst="perspectiveLeft" fov="2700000"/>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B850"/>
              </a:solidFill>
            </a:endParaRPr>
          </a:p>
        </p:txBody>
      </p:sp>
      <p:sp>
        <p:nvSpPr>
          <p:cNvPr id="29" name="文本框 29"/>
          <p:cNvSpPr txBox="1"/>
          <p:nvPr/>
        </p:nvSpPr>
        <p:spPr>
          <a:xfrm>
            <a:off x="3788009" y="1927903"/>
            <a:ext cx="627012" cy="461665"/>
          </a:xfrm>
          <a:prstGeom prst="rect">
            <a:avLst/>
          </a:prstGeom>
          <a:noFill/>
          <a:scene3d>
            <a:camera prst="perspectiveLeft"/>
            <a:lightRig rig="threePt" dir="t"/>
          </a:scene3d>
        </p:spPr>
        <p:txBody>
          <a:bodyPr wrap="square" rtlCol="0">
            <a:spAutoFit/>
          </a:bodyPr>
          <a:lstStyle/>
          <a:p>
            <a:pPr algn="ctr"/>
            <a:r>
              <a:rPr lang="en-US" altLang="zh-CN" sz="2400" dirty="0">
                <a:solidFill>
                  <a:srgbClr val="01ACBE"/>
                </a:solidFill>
                <a:latin typeface="Hiragino Sans GB W6" panose="020B0600000000000000" pitchFamily="34" charset="-122"/>
                <a:ea typeface="Hiragino Sans GB W6" panose="020B0600000000000000" pitchFamily="34" charset="-122"/>
              </a:rPr>
              <a:t>02</a:t>
            </a:r>
            <a:endParaRPr lang="zh-CN" altLang="en-US" sz="2400" dirty="0">
              <a:solidFill>
                <a:srgbClr val="01ACBE"/>
              </a:solidFill>
              <a:latin typeface="Hiragino Sans GB W6" panose="020B0600000000000000" pitchFamily="34" charset="-122"/>
              <a:ea typeface="Hiragino Sans GB W6" panose="020B0600000000000000" pitchFamily="34" charset="-122"/>
            </a:endParaRPr>
          </a:p>
        </p:txBody>
      </p:sp>
      <p:sp>
        <p:nvSpPr>
          <p:cNvPr id="30" name="矩形 29"/>
          <p:cNvSpPr/>
          <p:nvPr/>
        </p:nvSpPr>
        <p:spPr>
          <a:xfrm>
            <a:off x="3866538" y="1908535"/>
            <a:ext cx="476897" cy="66425"/>
          </a:xfrm>
          <a:prstGeom prst="rect">
            <a:avLst/>
          </a:prstGeom>
          <a:solidFill>
            <a:srgbClr val="01ACBE"/>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1" name="文本框 31"/>
          <p:cNvSpPr txBox="1"/>
          <p:nvPr/>
        </p:nvSpPr>
        <p:spPr>
          <a:xfrm>
            <a:off x="5033252" y="1927903"/>
            <a:ext cx="627012" cy="461665"/>
          </a:xfrm>
          <a:prstGeom prst="rect">
            <a:avLst/>
          </a:prstGeom>
          <a:noFill/>
          <a:scene3d>
            <a:camera prst="perspectiveLeft"/>
            <a:lightRig rig="threePt" dir="t"/>
          </a:scene3d>
        </p:spPr>
        <p:txBody>
          <a:bodyPr wrap="square" rtlCol="0">
            <a:spAutoFit/>
          </a:bodyPr>
          <a:lstStyle/>
          <a:p>
            <a:pPr algn="ctr"/>
            <a:r>
              <a:rPr lang="en-US" altLang="zh-CN" sz="2400" dirty="0">
                <a:solidFill>
                  <a:srgbClr val="E87071"/>
                </a:solidFill>
                <a:latin typeface="Hiragino Sans GB W6" panose="020B0600000000000000" pitchFamily="34" charset="-122"/>
                <a:ea typeface="Hiragino Sans GB W6" panose="020B0600000000000000" pitchFamily="34" charset="-122"/>
              </a:rPr>
              <a:t>03</a:t>
            </a:r>
            <a:endParaRPr lang="zh-CN" altLang="en-US" sz="2400" dirty="0">
              <a:solidFill>
                <a:srgbClr val="E87071"/>
              </a:solidFill>
              <a:latin typeface="Hiragino Sans GB W6" panose="020B0600000000000000" pitchFamily="34" charset="-122"/>
              <a:ea typeface="Hiragino Sans GB W6" panose="020B0600000000000000" pitchFamily="34" charset="-122"/>
            </a:endParaRPr>
          </a:p>
        </p:txBody>
      </p:sp>
      <p:sp>
        <p:nvSpPr>
          <p:cNvPr id="32" name="矩形 31"/>
          <p:cNvSpPr/>
          <p:nvPr/>
        </p:nvSpPr>
        <p:spPr>
          <a:xfrm>
            <a:off x="5107276" y="1908535"/>
            <a:ext cx="476897" cy="66425"/>
          </a:xfrm>
          <a:prstGeom prst="rect">
            <a:avLst/>
          </a:prstGeom>
          <a:solidFill>
            <a:srgbClr val="E87071"/>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4F1ED"/>
              </a:solidFill>
            </a:endParaRPr>
          </a:p>
        </p:txBody>
      </p:sp>
      <p:sp>
        <p:nvSpPr>
          <p:cNvPr id="33" name="文本框 33"/>
          <p:cNvSpPr txBox="1"/>
          <p:nvPr/>
        </p:nvSpPr>
        <p:spPr>
          <a:xfrm>
            <a:off x="6246389" y="1927903"/>
            <a:ext cx="627012" cy="461665"/>
          </a:xfrm>
          <a:prstGeom prst="rect">
            <a:avLst/>
          </a:prstGeom>
          <a:noFill/>
          <a:scene3d>
            <a:camera prst="perspectiveLeft"/>
            <a:lightRig rig="threePt" dir="t"/>
          </a:scene3d>
        </p:spPr>
        <p:txBody>
          <a:bodyPr wrap="square" rtlCol="0">
            <a:spAutoFit/>
          </a:bodyPr>
          <a:lstStyle/>
          <a:p>
            <a:pPr algn="ctr"/>
            <a:r>
              <a:rPr lang="en-US" altLang="zh-CN" sz="2400" dirty="0">
                <a:solidFill>
                  <a:srgbClr val="00AF92"/>
                </a:solidFill>
                <a:latin typeface="Hiragino Sans GB W6" panose="020B0600000000000000" pitchFamily="34" charset="-122"/>
                <a:ea typeface="Hiragino Sans GB W6" panose="020B0600000000000000" pitchFamily="34" charset="-122"/>
              </a:rPr>
              <a:t>04</a:t>
            </a:r>
            <a:endParaRPr lang="zh-CN" altLang="en-US" sz="2400" dirty="0">
              <a:solidFill>
                <a:srgbClr val="00AF92"/>
              </a:solidFill>
              <a:latin typeface="Hiragino Sans GB W6" panose="020B0600000000000000" pitchFamily="34" charset="-122"/>
              <a:ea typeface="Hiragino Sans GB W6" panose="020B0600000000000000" pitchFamily="34" charset="-122"/>
            </a:endParaRPr>
          </a:p>
        </p:txBody>
      </p:sp>
      <p:sp>
        <p:nvSpPr>
          <p:cNvPr id="34" name="矩形 33"/>
          <p:cNvSpPr/>
          <p:nvPr/>
        </p:nvSpPr>
        <p:spPr>
          <a:xfrm>
            <a:off x="6323950" y="1908535"/>
            <a:ext cx="476897" cy="66425"/>
          </a:xfrm>
          <a:prstGeom prst="rect">
            <a:avLst/>
          </a:prstGeom>
          <a:solidFill>
            <a:srgbClr val="00AF92"/>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26858"/>
              </a:solidFill>
            </a:endParaRPr>
          </a:p>
        </p:txBody>
      </p:sp>
      <p:sp>
        <p:nvSpPr>
          <p:cNvPr id="35" name="文本框 35"/>
          <p:cNvSpPr txBox="1"/>
          <p:nvPr/>
        </p:nvSpPr>
        <p:spPr>
          <a:xfrm>
            <a:off x="7407453" y="1927903"/>
            <a:ext cx="627012" cy="461665"/>
          </a:xfrm>
          <a:prstGeom prst="rect">
            <a:avLst/>
          </a:prstGeom>
          <a:noFill/>
          <a:scene3d>
            <a:camera prst="perspectiveLeft">
              <a:rot lat="0" lon="1200000" rev="0"/>
            </a:camera>
            <a:lightRig rig="threePt" dir="t"/>
          </a:scene3d>
        </p:spPr>
        <p:txBody>
          <a:bodyPr wrap="square" rtlCol="0">
            <a:spAutoFit/>
          </a:bodyPr>
          <a:lstStyle/>
          <a:p>
            <a:pPr algn="ctr"/>
            <a:r>
              <a:rPr lang="en-US" altLang="zh-CN" sz="2400" dirty="0">
                <a:solidFill>
                  <a:srgbClr val="663A77"/>
                </a:solidFill>
                <a:latin typeface="Hiragino Sans GB W6" panose="020B0600000000000000" pitchFamily="34" charset="-122"/>
                <a:ea typeface="Hiragino Sans GB W6" panose="020B0600000000000000" pitchFamily="34" charset="-122"/>
              </a:rPr>
              <a:t>05</a:t>
            </a:r>
            <a:endParaRPr lang="zh-CN" altLang="en-US" sz="2400" dirty="0">
              <a:solidFill>
                <a:srgbClr val="663A77"/>
              </a:solidFill>
              <a:latin typeface="Hiragino Sans GB W6" panose="020B0600000000000000" pitchFamily="34" charset="-122"/>
              <a:ea typeface="Hiragino Sans GB W6" panose="020B0600000000000000" pitchFamily="34" charset="-122"/>
            </a:endParaRPr>
          </a:p>
        </p:txBody>
      </p:sp>
      <p:sp>
        <p:nvSpPr>
          <p:cNvPr id="36" name="矩形 35"/>
          <p:cNvSpPr/>
          <p:nvPr/>
        </p:nvSpPr>
        <p:spPr>
          <a:xfrm>
            <a:off x="7485900" y="1908535"/>
            <a:ext cx="476897" cy="66425"/>
          </a:xfrm>
          <a:prstGeom prst="rect">
            <a:avLst/>
          </a:prstGeom>
          <a:solidFill>
            <a:srgbClr val="663A77"/>
          </a:solidFill>
          <a:ln>
            <a:noFill/>
          </a:ln>
          <a:scene3d>
            <a:camera prst="perspectiveLeft">
              <a:rot lat="0" lon="1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00"/>
              </a:solidFill>
            </a:endParaRPr>
          </a:p>
        </p:txBody>
      </p:sp>
      <p:grpSp>
        <p:nvGrpSpPr>
          <p:cNvPr id="37" name="Group 4"/>
          <p:cNvGrpSpPr>
            <a:grpSpLocks noChangeAspect="1"/>
          </p:cNvGrpSpPr>
          <p:nvPr/>
        </p:nvGrpSpPr>
        <p:grpSpPr bwMode="auto">
          <a:xfrm>
            <a:off x="2289559" y="2704075"/>
            <a:ext cx="292283" cy="248891"/>
            <a:chOff x="3688" y="2034"/>
            <a:chExt cx="297" cy="253"/>
          </a:xfrm>
          <a:solidFill>
            <a:schemeClr val="bg1">
              <a:lumMod val="65000"/>
            </a:schemeClr>
          </a:solidFill>
          <a:scene3d>
            <a:camera prst="perspectiveLeft"/>
            <a:lightRig rig="threePt" dir="t"/>
          </a:scene3d>
        </p:grpSpPr>
        <p:sp>
          <p:nvSpPr>
            <p:cNvPr id="38" name="Freeform 5"/>
            <p:cNvSpPr>
              <a:spLocks/>
            </p:cNvSpPr>
            <p:nvPr/>
          </p:nvSpPr>
          <p:spPr bwMode="auto">
            <a:xfrm>
              <a:off x="3688" y="2145"/>
              <a:ext cx="154" cy="142"/>
            </a:xfrm>
            <a:custGeom>
              <a:avLst/>
              <a:gdLst>
                <a:gd name="T0" fmla="*/ 10 w 64"/>
                <a:gd name="T1" fmla="*/ 0 h 58"/>
                <a:gd name="T2" fmla="*/ 10 w 64"/>
                <a:gd name="T3" fmla="*/ 0 h 58"/>
                <a:gd name="T4" fmla="*/ 2 w 64"/>
                <a:gd name="T5" fmla="*/ 18 h 58"/>
                <a:gd name="T6" fmla="*/ 21 w 64"/>
                <a:gd name="T7" fmla="*/ 47 h 58"/>
                <a:gd name="T8" fmla="*/ 18 w 64"/>
                <a:gd name="T9" fmla="*/ 57 h 58"/>
                <a:gd name="T10" fmla="*/ 19 w 64"/>
                <a:gd name="T11" fmla="*/ 58 h 58"/>
                <a:gd name="T12" fmla="*/ 37 w 64"/>
                <a:gd name="T13" fmla="*/ 50 h 58"/>
                <a:gd name="T14" fmla="*/ 64 w 64"/>
                <a:gd name="T15" fmla="*/ 44 h 58"/>
                <a:gd name="T16" fmla="*/ 10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10" y="0"/>
                  </a:moveTo>
                  <a:cubicBezTo>
                    <a:pt x="10" y="0"/>
                    <a:pt x="10" y="0"/>
                    <a:pt x="10" y="0"/>
                  </a:cubicBezTo>
                  <a:cubicBezTo>
                    <a:pt x="6" y="5"/>
                    <a:pt x="2" y="11"/>
                    <a:pt x="2" y="18"/>
                  </a:cubicBezTo>
                  <a:cubicBezTo>
                    <a:pt x="0" y="29"/>
                    <a:pt x="9" y="40"/>
                    <a:pt x="21" y="47"/>
                  </a:cubicBezTo>
                  <a:cubicBezTo>
                    <a:pt x="22"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9" name="Freeform 6"/>
            <p:cNvSpPr>
              <a:spLocks noEditPoints="1"/>
            </p:cNvSpPr>
            <p:nvPr/>
          </p:nvSpPr>
          <p:spPr bwMode="auto">
            <a:xfrm>
              <a:off x="3719" y="2034"/>
              <a:ext cx="266" cy="250"/>
            </a:xfrm>
            <a:custGeom>
              <a:avLst/>
              <a:gdLst>
                <a:gd name="T0" fmla="*/ 110 w 110"/>
                <a:gd name="T1" fmla="*/ 44 h 103"/>
                <a:gd name="T2" fmla="*/ 55 w 110"/>
                <a:gd name="T3" fmla="*/ 0 h 103"/>
                <a:gd name="T4" fmla="*/ 0 w 110"/>
                <a:gd name="T5" fmla="*/ 44 h 103"/>
                <a:gd name="T6" fmla="*/ 54 w 110"/>
                <a:gd name="T7" fmla="*/ 87 h 103"/>
                <a:gd name="T8" fmla="*/ 83 w 110"/>
                <a:gd name="T9" fmla="*/ 102 h 103"/>
                <a:gd name="T10" fmla="*/ 86 w 110"/>
                <a:gd name="T11" fmla="*/ 100 h 103"/>
                <a:gd name="T12" fmla="*/ 79 w 110"/>
                <a:gd name="T13" fmla="*/ 84 h 103"/>
                <a:gd name="T14" fmla="*/ 110 w 110"/>
                <a:gd name="T15" fmla="*/ 44 h 103"/>
                <a:gd name="T16" fmla="*/ 86 w 110"/>
                <a:gd name="T17" fmla="*/ 32 h 103"/>
                <a:gd name="T18" fmla="*/ 82 w 110"/>
                <a:gd name="T19" fmla="*/ 36 h 103"/>
                <a:gd name="T20" fmla="*/ 81 w 110"/>
                <a:gd name="T21" fmla="*/ 36 h 103"/>
                <a:gd name="T22" fmla="*/ 78 w 110"/>
                <a:gd name="T23" fmla="*/ 32 h 103"/>
                <a:gd name="T24" fmla="*/ 78 w 110"/>
                <a:gd name="T25" fmla="*/ 32 h 103"/>
                <a:gd name="T26" fmla="*/ 81 w 110"/>
                <a:gd name="T27" fmla="*/ 28 h 103"/>
                <a:gd name="T28" fmla="*/ 82 w 110"/>
                <a:gd name="T29" fmla="*/ 28 h 103"/>
                <a:gd name="T30" fmla="*/ 86 w 110"/>
                <a:gd name="T31" fmla="*/ 32 h 103"/>
                <a:gd name="T32" fmla="*/ 69 w 110"/>
                <a:gd name="T33" fmla="*/ 58 h 103"/>
                <a:gd name="T34" fmla="*/ 63 w 110"/>
                <a:gd name="T35" fmla="*/ 64 h 103"/>
                <a:gd name="T36" fmla="*/ 62 w 110"/>
                <a:gd name="T37" fmla="*/ 64 h 103"/>
                <a:gd name="T38" fmla="*/ 57 w 110"/>
                <a:gd name="T39" fmla="*/ 58 h 103"/>
                <a:gd name="T40" fmla="*/ 57 w 110"/>
                <a:gd name="T41" fmla="*/ 40 h 103"/>
                <a:gd name="T42" fmla="*/ 56 w 110"/>
                <a:gd name="T43" fmla="*/ 36 h 103"/>
                <a:gd name="T44" fmla="*/ 49 w 110"/>
                <a:gd name="T45" fmla="*/ 36 h 103"/>
                <a:gd name="T46" fmla="*/ 49 w 110"/>
                <a:gd name="T47" fmla="*/ 58 h 103"/>
                <a:gd name="T48" fmla="*/ 46 w 110"/>
                <a:gd name="T49" fmla="*/ 64 h 103"/>
                <a:gd name="T50" fmla="*/ 45 w 110"/>
                <a:gd name="T51" fmla="*/ 64 h 103"/>
                <a:gd name="T52" fmla="*/ 41 w 110"/>
                <a:gd name="T53" fmla="*/ 58 h 103"/>
                <a:gd name="T54" fmla="*/ 41 w 110"/>
                <a:gd name="T55" fmla="*/ 40 h 103"/>
                <a:gd name="T56" fmla="*/ 38 w 110"/>
                <a:gd name="T57" fmla="*/ 36 h 103"/>
                <a:gd name="T58" fmla="*/ 33 w 110"/>
                <a:gd name="T59" fmla="*/ 36 h 103"/>
                <a:gd name="T60" fmla="*/ 33 w 110"/>
                <a:gd name="T61" fmla="*/ 58 h 103"/>
                <a:gd name="T62" fmla="*/ 29 w 110"/>
                <a:gd name="T63" fmla="*/ 64 h 103"/>
                <a:gd name="T64" fmla="*/ 27 w 110"/>
                <a:gd name="T65" fmla="*/ 64 h 103"/>
                <a:gd name="T66" fmla="*/ 21 w 110"/>
                <a:gd name="T67" fmla="*/ 58 h 103"/>
                <a:gd name="T68" fmla="*/ 21 w 110"/>
                <a:gd name="T69" fmla="*/ 30 h 103"/>
                <a:gd name="T70" fmla="*/ 28 w 110"/>
                <a:gd name="T71" fmla="*/ 28 h 103"/>
                <a:gd name="T72" fmla="*/ 45 w 110"/>
                <a:gd name="T73" fmla="*/ 28 h 103"/>
                <a:gd name="T74" fmla="*/ 46 w 110"/>
                <a:gd name="T75" fmla="*/ 28 h 103"/>
                <a:gd name="T76" fmla="*/ 60 w 110"/>
                <a:gd name="T77" fmla="*/ 28 h 103"/>
                <a:gd name="T78" fmla="*/ 69 w 110"/>
                <a:gd name="T79" fmla="*/ 35 h 103"/>
                <a:gd name="T80" fmla="*/ 69 w 110"/>
                <a:gd name="T81" fmla="*/ 58 h 103"/>
                <a:gd name="T82" fmla="*/ 85 w 110"/>
                <a:gd name="T83" fmla="*/ 60 h 103"/>
                <a:gd name="T84" fmla="*/ 81 w 110"/>
                <a:gd name="T85" fmla="*/ 64 h 103"/>
                <a:gd name="T86" fmla="*/ 81 w 110"/>
                <a:gd name="T87" fmla="*/ 64 h 103"/>
                <a:gd name="T88" fmla="*/ 77 w 110"/>
                <a:gd name="T89" fmla="*/ 60 h 103"/>
                <a:gd name="T90" fmla="*/ 77 w 110"/>
                <a:gd name="T91" fmla="*/ 44 h 103"/>
                <a:gd name="T92" fmla="*/ 81 w 110"/>
                <a:gd name="T93" fmla="*/ 40 h 103"/>
                <a:gd name="T94" fmla="*/ 81 w 110"/>
                <a:gd name="T95" fmla="*/ 40 h 103"/>
                <a:gd name="T96" fmla="*/ 85 w 110"/>
                <a:gd name="T97" fmla="*/ 44 h 103"/>
                <a:gd name="T98" fmla="*/ 85 w 110"/>
                <a:gd name="T99"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103">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7" y="90"/>
                    <a:pt x="79" y="84"/>
                  </a:cubicBezTo>
                  <a:cubicBezTo>
                    <a:pt x="98" y="76"/>
                    <a:pt x="110" y="61"/>
                    <a:pt x="110" y="44"/>
                  </a:cubicBezTo>
                  <a:close/>
                  <a:moveTo>
                    <a:pt x="86" y="32"/>
                  </a:moveTo>
                  <a:cubicBezTo>
                    <a:pt x="86" y="34"/>
                    <a:pt x="84" y="36"/>
                    <a:pt x="82" y="36"/>
                  </a:cubicBezTo>
                  <a:cubicBezTo>
                    <a:pt x="81" y="36"/>
                    <a:pt x="81" y="36"/>
                    <a:pt x="81" y="36"/>
                  </a:cubicBezTo>
                  <a:cubicBezTo>
                    <a:pt x="79" y="36"/>
                    <a:pt x="78" y="34"/>
                    <a:pt x="78" y="32"/>
                  </a:cubicBezTo>
                  <a:cubicBezTo>
                    <a:pt x="78" y="32"/>
                    <a:pt x="78" y="32"/>
                    <a:pt x="78" y="32"/>
                  </a:cubicBezTo>
                  <a:cubicBezTo>
                    <a:pt x="78" y="30"/>
                    <a:pt x="79" y="28"/>
                    <a:pt x="81" y="28"/>
                  </a:cubicBezTo>
                  <a:cubicBezTo>
                    <a:pt x="82" y="28"/>
                    <a:pt x="82" y="28"/>
                    <a:pt x="82" y="28"/>
                  </a:cubicBezTo>
                  <a:cubicBezTo>
                    <a:pt x="84" y="28"/>
                    <a:pt x="86" y="30"/>
                    <a:pt x="86" y="32"/>
                  </a:cubicBezTo>
                  <a:close/>
                  <a:moveTo>
                    <a:pt x="69" y="58"/>
                  </a:moveTo>
                  <a:cubicBezTo>
                    <a:pt x="69" y="60"/>
                    <a:pt x="66" y="64"/>
                    <a:pt x="63" y="64"/>
                  </a:cubicBezTo>
                  <a:cubicBezTo>
                    <a:pt x="62" y="64"/>
                    <a:pt x="62" y="64"/>
                    <a:pt x="62"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8" y="64"/>
                    <a:pt x="46"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0"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6" y="28"/>
                    <a:pt x="46" y="28"/>
                    <a:pt x="46" y="28"/>
                  </a:cubicBezTo>
                  <a:cubicBezTo>
                    <a:pt x="60" y="28"/>
                    <a:pt x="60" y="28"/>
                    <a:pt x="60" y="28"/>
                  </a:cubicBezTo>
                  <a:cubicBezTo>
                    <a:pt x="65" y="28"/>
                    <a:pt x="69" y="32"/>
                    <a:pt x="69" y="35"/>
                  </a:cubicBezTo>
                  <a:cubicBezTo>
                    <a:pt x="69" y="42"/>
                    <a:pt x="69" y="50"/>
                    <a:pt x="69" y="58"/>
                  </a:cubicBezTo>
                  <a:close/>
                  <a:moveTo>
                    <a:pt x="85" y="60"/>
                  </a:moveTo>
                  <a:cubicBezTo>
                    <a:pt x="85" y="62"/>
                    <a:pt x="83" y="64"/>
                    <a:pt x="81" y="64"/>
                  </a:cubicBezTo>
                  <a:cubicBezTo>
                    <a:pt x="81" y="64"/>
                    <a:pt x="81" y="64"/>
                    <a:pt x="81" y="64"/>
                  </a:cubicBezTo>
                  <a:cubicBezTo>
                    <a:pt x="79" y="64"/>
                    <a:pt x="77" y="62"/>
                    <a:pt x="77" y="60"/>
                  </a:cubicBezTo>
                  <a:cubicBezTo>
                    <a:pt x="77" y="44"/>
                    <a:pt x="77" y="44"/>
                    <a:pt x="77" y="44"/>
                  </a:cubicBezTo>
                  <a:cubicBezTo>
                    <a:pt x="77" y="42"/>
                    <a:pt x="79" y="40"/>
                    <a:pt x="81" y="40"/>
                  </a:cubicBezTo>
                  <a:cubicBezTo>
                    <a:pt x="81" y="40"/>
                    <a:pt x="81" y="40"/>
                    <a:pt x="81" y="40"/>
                  </a:cubicBezTo>
                  <a:cubicBezTo>
                    <a:pt x="83" y="40"/>
                    <a:pt x="85" y="42"/>
                    <a:pt x="85" y="44"/>
                  </a:cubicBezTo>
                  <a:lnTo>
                    <a:pt x="85"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40" name="Group 9"/>
          <p:cNvGrpSpPr>
            <a:grpSpLocks noChangeAspect="1"/>
          </p:cNvGrpSpPr>
          <p:nvPr/>
        </p:nvGrpSpPr>
        <p:grpSpPr bwMode="auto">
          <a:xfrm>
            <a:off x="3490145" y="2672779"/>
            <a:ext cx="277521" cy="275453"/>
            <a:chOff x="3740" y="2027"/>
            <a:chExt cx="282" cy="280"/>
          </a:xfrm>
          <a:solidFill>
            <a:schemeClr val="bg1">
              <a:lumMod val="65000"/>
            </a:schemeClr>
          </a:solidFill>
          <a:scene3d>
            <a:camera prst="perspectiveLeft"/>
            <a:lightRig rig="threePt" dir="t"/>
          </a:scene3d>
        </p:grpSpPr>
        <p:sp>
          <p:nvSpPr>
            <p:cNvPr id="41" name="Freeform 10"/>
            <p:cNvSpPr>
              <a:spLocks/>
            </p:cNvSpPr>
            <p:nvPr/>
          </p:nvSpPr>
          <p:spPr bwMode="auto">
            <a:xfrm>
              <a:off x="3810" y="2110"/>
              <a:ext cx="21" cy="32"/>
            </a:xfrm>
            <a:custGeom>
              <a:avLst/>
              <a:gdLst>
                <a:gd name="T0" fmla="*/ 1 w 9"/>
                <a:gd name="T1" fmla="*/ 5 h 13"/>
                <a:gd name="T2" fmla="*/ 2 w 9"/>
                <a:gd name="T3" fmla="*/ 13 h 13"/>
                <a:gd name="T4" fmla="*/ 8 w 9"/>
                <a:gd name="T5" fmla="*/ 8 h 13"/>
                <a:gd name="T6" fmla="*/ 6 w 9"/>
                <a:gd name="T7" fmla="*/ 0 h 13"/>
                <a:gd name="T8" fmla="*/ 1 w 9"/>
                <a:gd name="T9" fmla="*/ 5 h 13"/>
              </a:gdLst>
              <a:ahLst/>
              <a:cxnLst>
                <a:cxn ang="0">
                  <a:pos x="T0" y="T1"/>
                </a:cxn>
                <a:cxn ang="0">
                  <a:pos x="T2" y="T3"/>
                </a:cxn>
                <a:cxn ang="0">
                  <a:pos x="T4" y="T5"/>
                </a:cxn>
                <a:cxn ang="0">
                  <a:pos x="T6" y="T7"/>
                </a:cxn>
                <a:cxn ang="0">
                  <a:pos x="T8" y="T9"/>
                </a:cxn>
              </a:cxnLst>
              <a:rect l="0" t="0" r="r" b="b"/>
              <a:pathLst>
                <a:path w="9" h="13">
                  <a:moveTo>
                    <a:pt x="1" y="5"/>
                  </a:moveTo>
                  <a:cubicBezTo>
                    <a:pt x="0" y="9"/>
                    <a:pt x="0" y="12"/>
                    <a:pt x="2" y="13"/>
                  </a:cubicBezTo>
                  <a:cubicBezTo>
                    <a:pt x="4" y="13"/>
                    <a:pt x="6" y="10"/>
                    <a:pt x="8" y="8"/>
                  </a:cubicBezTo>
                  <a:cubicBezTo>
                    <a:pt x="9" y="4"/>
                    <a:pt x="8" y="1"/>
                    <a:pt x="6" y="0"/>
                  </a:cubicBezTo>
                  <a:cubicBezTo>
                    <a:pt x="4" y="0"/>
                    <a:pt x="2" y="2"/>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2" name="Freeform 11"/>
            <p:cNvSpPr>
              <a:spLocks/>
            </p:cNvSpPr>
            <p:nvPr/>
          </p:nvSpPr>
          <p:spPr bwMode="auto">
            <a:xfrm>
              <a:off x="3844" y="2125"/>
              <a:ext cx="19" cy="26"/>
            </a:xfrm>
            <a:custGeom>
              <a:avLst/>
              <a:gdLst>
                <a:gd name="T0" fmla="*/ 5 w 8"/>
                <a:gd name="T1" fmla="*/ 0 h 11"/>
                <a:gd name="T2" fmla="*/ 1 w 8"/>
                <a:gd name="T3" fmla="*/ 4 h 11"/>
                <a:gd name="T4" fmla="*/ 3 w 8"/>
                <a:gd name="T5" fmla="*/ 11 h 11"/>
                <a:gd name="T6" fmla="*/ 7 w 8"/>
                <a:gd name="T7" fmla="*/ 7 h 11"/>
                <a:gd name="T8" fmla="*/ 5 w 8"/>
                <a:gd name="T9" fmla="*/ 0 h 11"/>
              </a:gdLst>
              <a:ahLst/>
              <a:cxnLst>
                <a:cxn ang="0">
                  <a:pos x="T0" y="T1"/>
                </a:cxn>
                <a:cxn ang="0">
                  <a:pos x="T2" y="T3"/>
                </a:cxn>
                <a:cxn ang="0">
                  <a:pos x="T4" y="T5"/>
                </a:cxn>
                <a:cxn ang="0">
                  <a:pos x="T6" y="T7"/>
                </a:cxn>
                <a:cxn ang="0">
                  <a:pos x="T8" y="T9"/>
                </a:cxn>
              </a:cxnLst>
              <a:rect l="0" t="0" r="r" b="b"/>
              <a:pathLst>
                <a:path w="8" h="11">
                  <a:moveTo>
                    <a:pt x="5" y="0"/>
                  </a:moveTo>
                  <a:cubicBezTo>
                    <a:pt x="4" y="0"/>
                    <a:pt x="3" y="2"/>
                    <a:pt x="1" y="4"/>
                  </a:cubicBezTo>
                  <a:cubicBezTo>
                    <a:pt x="0" y="7"/>
                    <a:pt x="1" y="9"/>
                    <a:pt x="3" y="11"/>
                  </a:cubicBezTo>
                  <a:cubicBezTo>
                    <a:pt x="4" y="11"/>
                    <a:pt x="5" y="9"/>
                    <a:pt x="7" y="7"/>
                  </a:cubicBezTo>
                  <a:cubicBezTo>
                    <a:pt x="8" y="4"/>
                    <a:pt x="8"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3" name="Freeform 12"/>
            <p:cNvSpPr>
              <a:spLocks noEditPoints="1"/>
            </p:cNvSpPr>
            <p:nvPr/>
          </p:nvSpPr>
          <p:spPr bwMode="auto">
            <a:xfrm>
              <a:off x="3740" y="2027"/>
              <a:ext cx="282" cy="280"/>
            </a:xfrm>
            <a:custGeom>
              <a:avLst/>
              <a:gdLst>
                <a:gd name="T0" fmla="*/ 93 w 116"/>
                <a:gd name="T1" fmla="*/ 43 h 115"/>
                <a:gd name="T2" fmla="*/ 75 w 116"/>
                <a:gd name="T3" fmla="*/ 34 h 115"/>
                <a:gd name="T4" fmla="*/ 72 w 116"/>
                <a:gd name="T5" fmla="*/ 17 h 115"/>
                <a:gd name="T6" fmla="*/ 58 w 116"/>
                <a:gd name="T7" fmla="*/ 4 h 115"/>
                <a:gd name="T8" fmla="*/ 36 w 116"/>
                <a:gd name="T9" fmla="*/ 21 h 115"/>
                <a:gd name="T10" fmla="*/ 23 w 116"/>
                <a:gd name="T11" fmla="*/ 21 h 115"/>
                <a:gd name="T12" fmla="*/ 2 w 116"/>
                <a:gd name="T13" fmla="*/ 23 h 115"/>
                <a:gd name="T14" fmla="*/ 15 w 116"/>
                <a:gd name="T15" fmla="*/ 59 h 115"/>
                <a:gd name="T16" fmla="*/ 11 w 116"/>
                <a:gd name="T17" fmla="*/ 91 h 115"/>
                <a:gd name="T18" fmla="*/ 29 w 116"/>
                <a:gd name="T19" fmla="*/ 100 h 115"/>
                <a:gd name="T20" fmla="*/ 43 w 116"/>
                <a:gd name="T21" fmla="*/ 90 h 115"/>
                <a:gd name="T22" fmla="*/ 58 w 116"/>
                <a:gd name="T23" fmla="*/ 103 h 115"/>
                <a:gd name="T24" fmla="*/ 77 w 116"/>
                <a:gd name="T25" fmla="*/ 99 h 115"/>
                <a:gd name="T26" fmla="*/ 77 w 116"/>
                <a:gd name="T27" fmla="*/ 74 h 115"/>
                <a:gd name="T28" fmla="*/ 99 w 116"/>
                <a:gd name="T29" fmla="*/ 61 h 115"/>
                <a:gd name="T30" fmla="*/ 93 w 116"/>
                <a:gd name="T31" fmla="*/ 43 h 115"/>
                <a:gd name="T32" fmla="*/ 21 w 116"/>
                <a:gd name="T33" fmla="*/ 53 h 115"/>
                <a:gd name="T34" fmla="*/ 17 w 116"/>
                <a:gd name="T35" fmla="*/ 48 h 115"/>
                <a:gd name="T36" fmla="*/ 21 w 116"/>
                <a:gd name="T37" fmla="*/ 44 h 115"/>
                <a:gd name="T38" fmla="*/ 25 w 116"/>
                <a:gd name="T39" fmla="*/ 48 h 115"/>
                <a:gd name="T40" fmla="*/ 21 w 116"/>
                <a:gd name="T41" fmla="*/ 53 h 115"/>
                <a:gd name="T42" fmla="*/ 26 w 116"/>
                <a:gd name="T43" fmla="*/ 52 h 115"/>
                <a:gd name="T44" fmla="*/ 63 w 116"/>
                <a:gd name="T45" fmla="*/ 66 h 115"/>
                <a:gd name="T46" fmla="*/ 26 w 116"/>
                <a:gd name="T47" fmla="*/ 52 h 115"/>
                <a:gd name="T48" fmla="*/ 66 w 116"/>
                <a:gd name="T49" fmla="*/ 44 h 115"/>
                <a:gd name="T50" fmla="*/ 58 w 116"/>
                <a:gd name="T51" fmla="*/ 63 h 115"/>
                <a:gd name="T52" fmla="*/ 46 w 116"/>
                <a:gd name="T53" fmla="*/ 55 h 115"/>
                <a:gd name="T54" fmla="*/ 33 w 116"/>
                <a:gd name="T55" fmla="*/ 43 h 115"/>
                <a:gd name="T56" fmla="*/ 42 w 116"/>
                <a:gd name="T57" fmla="*/ 30 h 115"/>
                <a:gd name="T58" fmla="*/ 53 w 116"/>
                <a:gd name="T59" fmla="*/ 36 h 115"/>
                <a:gd name="T60" fmla="*/ 66 w 116"/>
                <a:gd name="T61" fmla="*/ 44 h 115"/>
                <a:gd name="T62" fmla="*/ 72 w 116"/>
                <a:gd name="T63" fmla="*/ 70 h 115"/>
                <a:gd name="T64" fmla="*/ 67 w 116"/>
                <a:gd name="T65" fmla="*/ 65 h 115"/>
                <a:gd name="T66" fmla="*/ 72 w 116"/>
                <a:gd name="T67" fmla="*/ 60 h 115"/>
                <a:gd name="T68" fmla="*/ 76 w 116"/>
                <a:gd name="T69" fmla="*/ 65 h 115"/>
                <a:gd name="T70" fmla="*/ 72 w 116"/>
                <a:gd name="T71" fmla="*/ 7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15">
                  <a:moveTo>
                    <a:pt x="93" y="43"/>
                  </a:moveTo>
                  <a:cubicBezTo>
                    <a:pt x="72" y="43"/>
                    <a:pt x="75" y="34"/>
                    <a:pt x="75" y="34"/>
                  </a:cubicBezTo>
                  <a:cubicBezTo>
                    <a:pt x="72" y="17"/>
                    <a:pt x="72" y="17"/>
                    <a:pt x="72" y="17"/>
                  </a:cubicBezTo>
                  <a:cubicBezTo>
                    <a:pt x="70" y="0"/>
                    <a:pt x="58" y="4"/>
                    <a:pt x="58" y="4"/>
                  </a:cubicBezTo>
                  <a:cubicBezTo>
                    <a:pt x="50" y="5"/>
                    <a:pt x="38" y="17"/>
                    <a:pt x="36" y="21"/>
                  </a:cubicBezTo>
                  <a:cubicBezTo>
                    <a:pt x="32" y="25"/>
                    <a:pt x="30" y="25"/>
                    <a:pt x="23" y="21"/>
                  </a:cubicBezTo>
                  <a:cubicBezTo>
                    <a:pt x="0" y="8"/>
                    <a:pt x="2" y="23"/>
                    <a:pt x="2" y="23"/>
                  </a:cubicBezTo>
                  <a:cubicBezTo>
                    <a:pt x="2" y="42"/>
                    <a:pt x="11" y="53"/>
                    <a:pt x="15" y="59"/>
                  </a:cubicBezTo>
                  <a:cubicBezTo>
                    <a:pt x="11" y="60"/>
                    <a:pt x="11" y="91"/>
                    <a:pt x="11" y="91"/>
                  </a:cubicBezTo>
                  <a:cubicBezTo>
                    <a:pt x="15" y="111"/>
                    <a:pt x="29" y="100"/>
                    <a:pt x="29" y="100"/>
                  </a:cubicBezTo>
                  <a:cubicBezTo>
                    <a:pt x="43" y="90"/>
                    <a:pt x="43" y="90"/>
                    <a:pt x="43" y="90"/>
                  </a:cubicBezTo>
                  <a:cubicBezTo>
                    <a:pt x="58" y="103"/>
                    <a:pt x="58" y="103"/>
                    <a:pt x="58" y="103"/>
                  </a:cubicBezTo>
                  <a:cubicBezTo>
                    <a:pt x="81" y="115"/>
                    <a:pt x="77" y="99"/>
                    <a:pt x="77" y="99"/>
                  </a:cubicBezTo>
                  <a:cubicBezTo>
                    <a:pt x="77" y="90"/>
                    <a:pt x="77" y="74"/>
                    <a:pt x="77" y="74"/>
                  </a:cubicBezTo>
                  <a:cubicBezTo>
                    <a:pt x="89" y="72"/>
                    <a:pt x="99" y="61"/>
                    <a:pt x="99" y="61"/>
                  </a:cubicBezTo>
                  <a:cubicBezTo>
                    <a:pt x="116" y="43"/>
                    <a:pt x="93" y="43"/>
                    <a:pt x="93" y="43"/>
                  </a:cubicBezTo>
                  <a:close/>
                  <a:moveTo>
                    <a:pt x="21" y="53"/>
                  </a:moveTo>
                  <a:cubicBezTo>
                    <a:pt x="20" y="53"/>
                    <a:pt x="17" y="51"/>
                    <a:pt x="17" y="48"/>
                  </a:cubicBezTo>
                  <a:cubicBezTo>
                    <a:pt x="17" y="46"/>
                    <a:pt x="20" y="44"/>
                    <a:pt x="21" y="44"/>
                  </a:cubicBezTo>
                  <a:cubicBezTo>
                    <a:pt x="24" y="44"/>
                    <a:pt x="25" y="46"/>
                    <a:pt x="25" y="48"/>
                  </a:cubicBezTo>
                  <a:cubicBezTo>
                    <a:pt x="25" y="51"/>
                    <a:pt x="24" y="53"/>
                    <a:pt x="21" y="53"/>
                  </a:cubicBezTo>
                  <a:close/>
                  <a:moveTo>
                    <a:pt x="26" y="52"/>
                  </a:moveTo>
                  <a:cubicBezTo>
                    <a:pt x="26" y="52"/>
                    <a:pt x="26" y="87"/>
                    <a:pt x="63" y="66"/>
                  </a:cubicBezTo>
                  <a:cubicBezTo>
                    <a:pt x="24" y="96"/>
                    <a:pt x="26" y="56"/>
                    <a:pt x="26" y="52"/>
                  </a:cubicBezTo>
                  <a:close/>
                  <a:moveTo>
                    <a:pt x="66" y="44"/>
                  </a:moveTo>
                  <a:cubicBezTo>
                    <a:pt x="66" y="44"/>
                    <a:pt x="64" y="57"/>
                    <a:pt x="58" y="63"/>
                  </a:cubicBezTo>
                  <a:cubicBezTo>
                    <a:pt x="47" y="69"/>
                    <a:pt x="46" y="55"/>
                    <a:pt x="46" y="55"/>
                  </a:cubicBezTo>
                  <a:cubicBezTo>
                    <a:pt x="46" y="55"/>
                    <a:pt x="29" y="64"/>
                    <a:pt x="33" y="43"/>
                  </a:cubicBezTo>
                  <a:cubicBezTo>
                    <a:pt x="33" y="43"/>
                    <a:pt x="36" y="31"/>
                    <a:pt x="42" y="30"/>
                  </a:cubicBezTo>
                  <a:cubicBezTo>
                    <a:pt x="49" y="27"/>
                    <a:pt x="53" y="32"/>
                    <a:pt x="53" y="36"/>
                  </a:cubicBezTo>
                  <a:cubicBezTo>
                    <a:pt x="53" y="36"/>
                    <a:pt x="67" y="27"/>
                    <a:pt x="66" y="44"/>
                  </a:cubicBezTo>
                  <a:close/>
                  <a:moveTo>
                    <a:pt x="72" y="70"/>
                  </a:moveTo>
                  <a:cubicBezTo>
                    <a:pt x="70" y="70"/>
                    <a:pt x="67" y="68"/>
                    <a:pt x="67" y="65"/>
                  </a:cubicBezTo>
                  <a:cubicBezTo>
                    <a:pt x="67" y="63"/>
                    <a:pt x="70" y="60"/>
                    <a:pt x="72" y="60"/>
                  </a:cubicBezTo>
                  <a:cubicBezTo>
                    <a:pt x="73" y="60"/>
                    <a:pt x="76" y="63"/>
                    <a:pt x="76" y="65"/>
                  </a:cubicBezTo>
                  <a:cubicBezTo>
                    <a:pt x="76" y="68"/>
                    <a:pt x="73" y="70"/>
                    <a:pt x="72"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44" name="Freeform 16"/>
          <p:cNvSpPr>
            <a:spLocks noEditPoints="1"/>
          </p:cNvSpPr>
          <p:nvPr/>
        </p:nvSpPr>
        <p:spPr bwMode="auto">
          <a:xfrm>
            <a:off x="4714863" y="2688947"/>
            <a:ext cx="300943" cy="268370"/>
          </a:xfrm>
          <a:custGeom>
            <a:avLst/>
            <a:gdLst>
              <a:gd name="T0" fmla="*/ 115 w 115"/>
              <a:gd name="T1" fmla="*/ 37 h 102"/>
              <a:gd name="T2" fmla="*/ 114 w 115"/>
              <a:gd name="T3" fmla="*/ 36 h 102"/>
              <a:gd name="T4" fmla="*/ 101 w 115"/>
              <a:gd name="T5" fmla="*/ 36 h 102"/>
              <a:gd name="T6" fmla="*/ 79 w 115"/>
              <a:gd name="T7" fmla="*/ 36 h 102"/>
              <a:gd name="T8" fmla="*/ 74 w 115"/>
              <a:gd name="T9" fmla="*/ 27 h 102"/>
              <a:gd name="T10" fmla="*/ 60 w 115"/>
              <a:gd name="T11" fmla="*/ 0 h 102"/>
              <a:gd name="T12" fmla="*/ 58 w 115"/>
              <a:gd name="T13" fmla="*/ 0 h 102"/>
              <a:gd name="T14" fmla="*/ 45 w 115"/>
              <a:gd name="T15" fmla="*/ 27 h 102"/>
              <a:gd name="T16" fmla="*/ 40 w 115"/>
              <a:gd name="T17" fmla="*/ 36 h 102"/>
              <a:gd name="T18" fmla="*/ 18 w 115"/>
              <a:gd name="T19" fmla="*/ 36 h 102"/>
              <a:gd name="T20" fmla="*/ 0 w 115"/>
              <a:gd name="T21" fmla="*/ 36 h 102"/>
              <a:gd name="T22" fmla="*/ 0 w 115"/>
              <a:gd name="T23" fmla="*/ 37 h 102"/>
              <a:gd name="T24" fmla="*/ 7 w 115"/>
              <a:gd name="T25" fmla="*/ 42 h 102"/>
              <a:gd name="T26" fmla="*/ 27 w 115"/>
              <a:gd name="T27" fmla="*/ 60 h 102"/>
              <a:gd name="T28" fmla="*/ 23 w 115"/>
              <a:gd name="T29" fmla="*/ 100 h 102"/>
              <a:gd name="T30" fmla="*/ 26 w 115"/>
              <a:gd name="T31" fmla="*/ 102 h 102"/>
              <a:gd name="T32" fmla="*/ 59 w 115"/>
              <a:gd name="T33" fmla="*/ 81 h 102"/>
              <a:gd name="T34" fmla="*/ 92 w 115"/>
              <a:gd name="T35" fmla="*/ 102 h 102"/>
              <a:gd name="T36" fmla="*/ 95 w 115"/>
              <a:gd name="T37" fmla="*/ 100 h 102"/>
              <a:gd name="T38" fmla="*/ 88 w 115"/>
              <a:gd name="T39" fmla="*/ 60 h 102"/>
              <a:gd name="T40" fmla="*/ 107 w 115"/>
              <a:gd name="T41" fmla="*/ 43 h 102"/>
              <a:gd name="T42" fmla="*/ 115 w 115"/>
              <a:gd name="T43" fmla="*/ 37 h 102"/>
              <a:gd name="T44" fmla="*/ 31 w 115"/>
              <a:gd name="T45" fmla="*/ 76 h 102"/>
              <a:gd name="T46" fmla="*/ 68 w 115"/>
              <a:gd name="T47" fmla="*/ 46 h 102"/>
              <a:gd name="T48" fmla="*/ 33 w 115"/>
              <a:gd name="T49" fmla="*/ 40 h 102"/>
              <a:gd name="T50" fmla="*/ 86 w 115"/>
              <a:gd name="T51" fmla="*/ 40 h 102"/>
              <a:gd name="T52" fmla="*/ 54 w 115"/>
              <a:gd name="T53" fmla="*/ 69 h 102"/>
              <a:gd name="T54" fmla="*/ 87 w 115"/>
              <a:gd name="T55" fmla="*/ 76 h 102"/>
              <a:gd name="T56" fmla="*/ 31 w 115"/>
              <a:gd name="T5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chemeClr val="bg1">
              <a:lumMod val="65000"/>
            </a:schemeClr>
          </a:solidFill>
          <a:ln>
            <a:noFill/>
          </a:ln>
          <a:scene3d>
            <a:camera prst="perspectiveLeft"/>
            <a:lightRig rig="threePt" dir="t"/>
          </a:scene3d>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45" name="Group 19"/>
          <p:cNvGrpSpPr>
            <a:grpSpLocks noChangeAspect="1"/>
          </p:cNvGrpSpPr>
          <p:nvPr/>
        </p:nvGrpSpPr>
        <p:grpSpPr bwMode="auto">
          <a:xfrm>
            <a:off x="5929562" y="2710449"/>
            <a:ext cx="305076" cy="247907"/>
            <a:chOff x="3686" y="2034"/>
            <a:chExt cx="310" cy="252"/>
          </a:xfrm>
          <a:solidFill>
            <a:schemeClr val="bg1">
              <a:lumMod val="65000"/>
            </a:schemeClr>
          </a:solidFill>
          <a:scene3d>
            <a:camera prst="perspectiveLeft"/>
            <a:lightRig rig="threePt" dir="t"/>
          </a:scene3d>
        </p:grpSpPr>
        <p:sp>
          <p:nvSpPr>
            <p:cNvPr id="46" name="Freeform 20"/>
            <p:cNvSpPr>
              <a:spLocks noEditPoints="1"/>
            </p:cNvSpPr>
            <p:nvPr/>
          </p:nvSpPr>
          <p:spPr bwMode="auto">
            <a:xfrm>
              <a:off x="3686" y="2034"/>
              <a:ext cx="220" cy="201"/>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7" name="Freeform 21"/>
            <p:cNvSpPr>
              <a:spLocks noEditPoints="1"/>
            </p:cNvSpPr>
            <p:nvPr/>
          </p:nvSpPr>
          <p:spPr bwMode="auto">
            <a:xfrm>
              <a:off x="3810" y="2116"/>
              <a:ext cx="186" cy="170"/>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48" name="Group 24"/>
          <p:cNvGrpSpPr>
            <a:grpSpLocks noChangeAspect="1"/>
          </p:cNvGrpSpPr>
          <p:nvPr/>
        </p:nvGrpSpPr>
        <p:grpSpPr bwMode="auto">
          <a:xfrm>
            <a:off x="7088835" y="2688670"/>
            <a:ext cx="328695" cy="255778"/>
            <a:chOff x="3679" y="2031"/>
            <a:chExt cx="334" cy="260"/>
          </a:xfrm>
          <a:solidFill>
            <a:schemeClr val="bg1">
              <a:lumMod val="65000"/>
            </a:schemeClr>
          </a:solidFill>
          <a:scene3d>
            <a:camera prst="perspectiveLeft"/>
            <a:lightRig rig="threePt" dir="t"/>
          </a:scene3d>
        </p:grpSpPr>
        <p:sp>
          <p:nvSpPr>
            <p:cNvPr id="49" name="Freeform 25"/>
            <p:cNvSpPr>
              <a:spLocks noEditPoints="1"/>
            </p:cNvSpPr>
            <p:nvPr/>
          </p:nvSpPr>
          <p:spPr bwMode="auto">
            <a:xfrm>
              <a:off x="3679" y="2060"/>
              <a:ext cx="289" cy="231"/>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0" name="Freeform 26"/>
            <p:cNvSpPr>
              <a:spLocks noEditPoints="1"/>
            </p:cNvSpPr>
            <p:nvPr/>
          </p:nvSpPr>
          <p:spPr bwMode="auto">
            <a:xfrm>
              <a:off x="3744" y="2162"/>
              <a:ext cx="113" cy="102"/>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1" name="Freeform 27"/>
            <p:cNvSpPr>
              <a:spLocks/>
            </p:cNvSpPr>
            <p:nvPr/>
          </p:nvSpPr>
          <p:spPr bwMode="auto">
            <a:xfrm>
              <a:off x="3895" y="2070"/>
              <a:ext cx="61" cy="66"/>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2" name="Freeform 28"/>
            <p:cNvSpPr>
              <a:spLocks/>
            </p:cNvSpPr>
            <p:nvPr/>
          </p:nvSpPr>
          <p:spPr bwMode="auto">
            <a:xfrm>
              <a:off x="3883" y="2031"/>
              <a:ext cx="130" cy="122"/>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53" name="文本框 53"/>
          <p:cNvSpPr txBox="1"/>
          <p:nvPr/>
        </p:nvSpPr>
        <p:spPr>
          <a:xfrm>
            <a:off x="2180202" y="2949439"/>
            <a:ext cx="1397275" cy="276999"/>
          </a:xfrm>
          <a:prstGeom prst="rect">
            <a:avLst/>
          </a:prstGeom>
          <a:noFill/>
          <a:scene3d>
            <a:camera prst="perspectiveLeft" fov="2700000">
              <a:rot lat="0" lon="1200000" rev="0"/>
            </a:camera>
            <a:lightRig rig="threePt" dir="t"/>
          </a:scene3d>
        </p:spPr>
        <p:txBody>
          <a:bodyPr wrap="square" rtlCol="0">
            <a:spAutoFit/>
            <a:scene3d>
              <a:camera prst="perspectiveLeft" fov="2700000"/>
              <a:lightRig rig="threePt" dir="t"/>
            </a:scene3d>
          </a:bodyPr>
          <a:lstStyle/>
          <a:p>
            <a:r>
              <a:rPr lang="zh-CN" altLang="en-US" sz="1200" dirty="0">
                <a:solidFill>
                  <a:srgbClr val="FFB850"/>
                </a:solidFill>
                <a:latin typeface="时尚中黑简体" panose="01010104010101010101" pitchFamily="2" charset="-122"/>
                <a:ea typeface="时尚中黑简体" panose="01010104010101010101" pitchFamily="2" charset="-122"/>
              </a:rPr>
              <a:t>Add a title here</a:t>
            </a:r>
          </a:p>
        </p:txBody>
      </p:sp>
      <p:sp>
        <p:nvSpPr>
          <p:cNvPr id="54" name="文本框 55"/>
          <p:cNvSpPr txBox="1"/>
          <p:nvPr/>
        </p:nvSpPr>
        <p:spPr>
          <a:xfrm>
            <a:off x="3372965" y="2949439"/>
            <a:ext cx="1332387" cy="276999"/>
          </a:xfrm>
          <a:prstGeom prst="rect">
            <a:avLst/>
          </a:prstGeom>
          <a:noFill/>
          <a:scene3d>
            <a:camera prst="perspectiveLeft"/>
            <a:lightRig rig="threePt" dir="t"/>
          </a:scene3d>
        </p:spPr>
        <p:txBody>
          <a:bodyPr wrap="square" rtlCol="0">
            <a:spAutoFit/>
            <a:scene3d>
              <a:camera prst="perspectiveLeft" fov="2700000"/>
              <a:lightRig rig="threePt" dir="t"/>
            </a:scene3d>
          </a:bodyPr>
          <a:lstStyle/>
          <a:p>
            <a:r>
              <a:rPr lang="zh-CN" altLang="en-US" sz="1200" dirty="0">
                <a:solidFill>
                  <a:srgbClr val="01ACBE"/>
                </a:solidFill>
                <a:latin typeface="时尚中黑简体" panose="01010104010101010101" pitchFamily="2" charset="-122"/>
                <a:ea typeface="时尚中黑简体" panose="01010104010101010101" pitchFamily="2" charset="-122"/>
              </a:rPr>
              <a:t>Add a title here</a:t>
            </a:r>
          </a:p>
        </p:txBody>
      </p:sp>
      <p:sp>
        <p:nvSpPr>
          <p:cNvPr id="55" name="文本框 57"/>
          <p:cNvSpPr txBox="1"/>
          <p:nvPr/>
        </p:nvSpPr>
        <p:spPr>
          <a:xfrm>
            <a:off x="4606872" y="2949439"/>
            <a:ext cx="1340164" cy="276999"/>
          </a:xfrm>
          <a:prstGeom prst="rect">
            <a:avLst/>
          </a:prstGeom>
          <a:noFill/>
          <a:scene3d>
            <a:camera prst="perspectiveLeft"/>
            <a:lightRig rig="threePt" dir="t"/>
          </a:scene3d>
        </p:spPr>
        <p:txBody>
          <a:bodyPr wrap="square" rtlCol="0">
            <a:spAutoFit/>
            <a:scene3d>
              <a:camera prst="perspectiveLeft" fov="2700000"/>
              <a:lightRig rig="threePt" dir="t"/>
            </a:scene3d>
          </a:bodyPr>
          <a:lstStyle/>
          <a:p>
            <a:r>
              <a:rPr lang="zh-CN" altLang="en-US" sz="1200" dirty="0">
                <a:solidFill>
                  <a:srgbClr val="E87071"/>
                </a:solidFill>
                <a:latin typeface="时尚中黑简体" panose="01010104010101010101" pitchFamily="2" charset="-122"/>
                <a:ea typeface="时尚中黑简体" panose="01010104010101010101" pitchFamily="2" charset="-122"/>
              </a:rPr>
              <a:t>Add a title here</a:t>
            </a:r>
          </a:p>
        </p:txBody>
      </p:sp>
      <p:sp>
        <p:nvSpPr>
          <p:cNvPr id="56" name="文本框 59"/>
          <p:cNvSpPr txBox="1"/>
          <p:nvPr/>
        </p:nvSpPr>
        <p:spPr>
          <a:xfrm>
            <a:off x="5818013" y="2949439"/>
            <a:ext cx="1334789" cy="276999"/>
          </a:xfrm>
          <a:prstGeom prst="rect">
            <a:avLst/>
          </a:prstGeom>
          <a:noFill/>
          <a:scene3d>
            <a:camera prst="perspectiveLeft"/>
            <a:lightRig rig="threePt" dir="t"/>
          </a:scene3d>
        </p:spPr>
        <p:txBody>
          <a:bodyPr wrap="square" rtlCol="0">
            <a:spAutoFit/>
            <a:scene3d>
              <a:camera prst="perspectiveLeft" fov="2700000"/>
              <a:lightRig rig="threePt" dir="t"/>
            </a:scene3d>
          </a:bodyPr>
          <a:lstStyle/>
          <a:p>
            <a:r>
              <a:rPr lang="zh-CN" altLang="en-US" sz="1200" dirty="0">
                <a:solidFill>
                  <a:srgbClr val="00AF92"/>
                </a:solidFill>
                <a:latin typeface="时尚中黑简体" panose="01010104010101010101" pitchFamily="2" charset="-122"/>
                <a:ea typeface="时尚中黑简体" panose="01010104010101010101" pitchFamily="2" charset="-122"/>
              </a:rPr>
              <a:t>Add a title here</a:t>
            </a:r>
          </a:p>
        </p:txBody>
      </p:sp>
      <p:sp>
        <p:nvSpPr>
          <p:cNvPr id="57" name="文本框 66"/>
          <p:cNvSpPr txBox="1"/>
          <p:nvPr/>
        </p:nvSpPr>
        <p:spPr>
          <a:xfrm>
            <a:off x="6991511" y="2949439"/>
            <a:ext cx="1487293" cy="276999"/>
          </a:xfrm>
          <a:prstGeom prst="rect">
            <a:avLst/>
          </a:prstGeom>
          <a:noFill/>
          <a:scene3d>
            <a:camera prst="perspectiveLeft"/>
            <a:lightRig rig="threePt" dir="t"/>
          </a:scene3d>
        </p:spPr>
        <p:txBody>
          <a:bodyPr wrap="square" rtlCol="0">
            <a:spAutoFit/>
            <a:scene3d>
              <a:camera prst="perspectiveLeft" fov="2700000"/>
              <a:lightRig rig="threePt" dir="t"/>
            </a:scene3d>
          </a:bodyPr>
          <a:lstStyle/>
          <a:p>
            <a:r>
              <a:rPr lang="zh-CN" altLang="en-US" sz="1200" dirty="0">
                <a:solidFill>
                  <a:srgbClr val="663A77"/>
                </a:solidFill>
                <a:latin typeface="时尚中黑简体" panose="01010104010101010101" pitchFamily="2" charset="-122"/>
                <a:ea typeface="时尚中黑简体" panose="01010104010101010101" pitchFamily="2" charset="-122"/>
              </a:rPr>
              <a:t>Add a title here</a:t>
            </a:r>
          </a:p>
        </p:txBody>
      </p:sp>
      <p:sp>
        <p:nvSpPr>
          <p:cNvPr id="58" name="文本框 113"/>
          <p:cNvSpPr txBox="1"/>
          <p:nvPr/>
        </p:nvSpPr>
        <p:spPr>
          <a:xfrm>
            <a:off x="2233969" y="3181645"/>
            <a:ext cx="876065" cy="59131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a:t>
            </a:r>
          </a:p>
        </p:txBody>
      </p:sp>
      <p:sp>
        <p:nvSpPr>
          <p:cNvPr id="59" name="文本框 113"/>
          <p:cNvSpPr txBox="1"/>
          <p:nvPr/>
        </p:nvSpPr>
        <p:spPr>
          <a:xfrm>
            <a:off x="3437726" y="3185031"/>
            <a:ext cx="876065" cy="59131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a:t>
            </a:r>
          </a:p>
        </p:txBody>
      </p:sp>
      <p:sp>
        <p:nvSpPr>
          <p:cNvPr id="60" name="文本框 113"/>
          <p:cNvSpPr txBox="1"/>
          <p:nvPr/>
        </p:nvSpPr>
        <p:spPr>
          <a:xfrm>
            <a:off x="4678606" y="3185031"/>
            <a:ext cx="876065" cy="59131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a:t>
            </a:r>
          </a:p>
        </p:txBody>
      </p:sp>
      <p:sp>
        <p:nvSpPr>
          <p:cNvPr id="61" name="文本框 113"/>
          <p:cNvSpPr txBox="1"/>
          <p:nvPr/>
        </p:nvSpPr>
        <p:spPr>
          <a:xfrm>
            <a:off x="5952232" y="3197939"/>
            <a:ext cx="876065" cy="59131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a:t>
            </a:r>
          </a:p>
        </p:txBody>
      </p:sp>
      <p:sp>
        <p:nvSpPr>
          <p:cNvPr id="62" name="文本框 113"/>
          <p:cNvSpPr txBox="1"/>
          <p:nvPr/>
        </p:nvSpPr>
        <p:spPr>
          <a:xfrm>
            <a:off x="7067220" y="3185031"/>
            <a:ext cx="876065" cy="59131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a:t>
            </a:r>
          </a:p>
        </p:txBody>
      </p:sp>
    </p:spTree>
    <p:extLst>
      <p:ext uri="{BB962C8B-B14F-4D97-AF65-F5344CB8AC3E}">
        <p14:creationId xmlns:p14="http://schemas.microsoft.com/office/powerpoint/2010/main" val="3086568450"/>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1000"/>
                                </p:stCondLst>
                                <p:childTnLst>
                                  <p:par>
                                    <p:cTn id="15" presetID="2" presetClass="entr" presetSubtype="8" accel="40000" fill="hold" nodeType="afterEffect" p14:presetBounceEnd="4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0000">
                                          <p:cBhvr additive="base">
                                            <p:cTn id="17" dur="1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18" dur="1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accel="40000" fill="hold" nodeType="withEffect" p14:presetBounceEnd="40000">
                                      <p:stCondLst>
                                        <p:cond delay="250"/>
                                      </p:stCondLst>
                                      <p:childTnLst>
                                        <p:set>
                                          <p:cBhvr>
                                            <p:cTn id="20" dur="1" fill="hold">
                                              <p:stCondLst>
                                                <p:cond delay="0"/>
                                              </p:stCondLst>
                                            </p:cTn>
                                            <p:tgtEl>
                                              <p:spTgt spid="12"/>
                                            </p:tgtEl>
                                            <p:attrNameLst>
                                              <p:attrName>style.visibility</p:attrName>
                                            </p:attrNameLst>
                                          </p:cBhvr>
                                          <p:to>
                                            <p:strVal val="visible"/>
                                          </p:to>
                                        </p:set>
                                        <p:anim calcmode="lin" valueType="num" p14:bounceEnd="40000">
                                          <p:cBhvr additive="base">
                                            <p:cTn id="21" dur="1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22" dur="1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accel="40000" fill="hold" nodeType="withEffect" p14:presetBounceEnd="40000">
                                      <p:stCondLst>
                                        <p:cond delay="500"/>
                                      </p:stCondLst>
                                      <p:childTnLst>
                                        <p:set>
                                          <p:cBhvr>
                                            <p:cTn id="24" dur="1" fill="hold">
                                              <p:stCondLst>
                                                <p:cond delay="0"/>
                                              </p:stCondLst>
                                            </p:cTn>
                                            <p:tgtEl>
                                              <p:spTgt spid="15"/>
                                            </p:tgtEl>
                                            <p:attrNameLst>
                                              <p:attrName>style.visibility</p:attrName>
                                            </p:attrNameLst>
                                          </p:cBhvr>
                                          <p:to>
                                            <p:strVal val="visible"/>
                                          </p:to>
                                        </p:set>
                                        <p:anim calcmode="lin" valueType="num" p14:bounceEnd="40000">
                                          <p:cBhvr additive="base">
                                            <p:cTn id="25" dur="150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26" dur="1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accel="40000" fill="hold" nodeType="withEffect" p14:presetBounceEnd="40000">
                                      <p:stCondLst>
                                        <p:cond delay="750"/>
                                      </p:stCondLst>
                                      <p:childTnLst>
                                        <p:set>
                                          <p:cBhvr>
                                            <p:cTn id="28" dur="1" fill="hold">
                                              <p:stCondLst>
                                                <p:cond delay="0"/>
                                              </p:stCondLst>
                                            </p:cTn>
                                            <p:tgtEl>
                                              <p:spTgt spid="18"/>
                                            </p:tgtEl>
                                            <p:attrNameLst>
                                              <p:attrName>style.visibility</p:attrName>
                                            </p:attrNameLst>
                                          </p:cBhvr>
                                          <p:to>
                                            <p:strVal val="visible"/>
                                          </p:to>
                                        </p:set>
                                        <p:anim calcmode="lin" valueType="num" p14:bounceEnd="40000">
                                          <p:cBhvr additive="base">
                                            <p:cTn id="29" dur="150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30" dur="1500" fill="hold"/>
                                            <p:tgtEl>
                                              <p:spTgt spid="18"/>
                                            </p:tgtEl>
                                            <p:attrNameLst>
                                              <p:attrName>ppt_y</p:attrName>
                                            </p:attrNameLst>
                                          </p:cBhvr>
                                          <p:tavLst>
                                            <p:tav tm="0">
                                              <p:val>
                                                <p:strVal val="#ppt_y"/>
                                              </p:val>
                                            </p:tav>
                                            <p:tav tm="100000">
                                              <p:val>
                                                <p:strVal val="#ppt_y"/>
                                              </p:val>
                                            </p:tav>
                                          </p:tavLst>
                                        </p:anim>
                                      </p:childTnLst>
                                    </p:cTn>
                                  </p:par>
                                  <p:par>
                                    <p:cTn id="31" presetID="2" presetClass="entr" presetSubtype="8" accel="40000" fill="hold" nodeType="withEffect" p14:presetBounceEnd="40000">
                                      <p:stCondLst>
                                        <p:cond delay="1000"/>
                                      </p:stCondLst>
                                      <p:childTnLst>
                                        <p:set>
                                          <p:cBhvr>
                                            <p:cTn id="32" dur="1" fill="hold">
                                              <p:stCondLst>
                                                <p:cond delay="0"/>
                                              </p:stCondLst>
                                            </p:cTn>
                                            <p:tgtEl>
                                              <p:spTgt spid="21"/>
                                            </p:tgtEl>
                                            <p:attrNameLst>
                                              <p:attrName>style.visibility</p:attrName>
                                            </p:attrNameLst>
                                          </p:cBhvr>
                                          <p:to>
                                            <p:strVal val="visible"/>
                                          </p:to>
                                        </p:set>
                                        <p:anim calcmode="lin" valueType="num" p14:bounceEnd="40000">
                                          <p:cBhvr additive="base">
                                            <p:cTn id="33" dur="1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34" dur="1500" fill="hold"/>
                                            <p:tgtEl>
                                              <p:spTgt spid="21"/>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500"/>
                                            <p:tgtEl>
                                              <p:spTgt spid="3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par>
                                    <p:cTn id="76" presetID="10"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10"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childTnLst>
                              </p:cTn>
                            </p:par>
                            <p:par>
                              <p:cTn id="82" fill="hold">
                                <p:stCondLst>
                                  <p:cond delay="4500"/>
                                </p:stCondLst>
                                <p:childTnLst>
                                  <p:par>
                                    <p:cTn id="83" presetID="22" presetClass="entr" presetSubtype="8" fill="hold" grpId="0"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left)">
                                          <p:cBhvr>
                                            <p:cTn id="85" dur="500"/>
                                            <p:tgtEl>
                                              <p:spTgt spid="5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wipe(left)">
                                          <p:cBhvr>
                                            <p:cTn id="88" dur="500"/>
                                            <p:tgtEl>
                                              <p:spTgt spid="5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left)">
                                          <p:cBhvr>
                                            <p:cTn id="91" dur="500"/>
                                            <p:tgtEl>
                                              <p:spTgt spid="54"/>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wipe(left)">
                                          <p:cBhvr>
                                            <p:cTn id="94" dur="500"/>
                                            <p:tgtEl>
                                              <p:spTgt spid="59"/>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left)">
                                          <p:cBhvr>
                                            <p:cTn id="97" dur="500"/>
                                            <p:tgtEl>
                                              <p:spTgt spid="5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wipe(left)">
                                          <p:cBhvr>
                                            <p:cTn id="100" dur="500"/>
                                            <p:tgtEl>
                                              <p:spTgt spid="60"/>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wipe(left)">
                                          <p:cBhvr>
                                            <p:cTn id="103" dur="500"/>
                                            <p:tgtEl>
                                              <p:spTgt spid="56"/>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wipe(left)">
                                          <p:cBhvr>
                                            <p:cTn id="106" dur="500"/>
                                            <p:tgtEl>
                                              <p:spTgt spid="61"/>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wipe(left)">
                                          <p:cBhvr>
                                            <p:cTn id="1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28" grpId="0" animBg="1"/>
          <p:bldP spid="29" grpId="0"/>
          <p:bldP spid="30" grpId="0" animBg="1"/>
          <p:bldP spid="31" grpId="0"/>
          <p:bldP spid="32" grpId="0" animBg="1"/>
          <p:bldP spid="33" grpId="0"/>
          <p:bldP spid="34" grpId="0" animBg="1"/>
          <p:bldP spid="35" grpId="0"/>
          <p:bldP spid="36" grpId="0" animBg="1"/>
          <p:bldP spid="44" grpId="0" animBg="1"/>
          <p:bldP spid="53" grpId="0"/>
          <p:bldP spid="54" grpId="0"/>
          <p:bldP spid="55" grpId="0"/>
          <p:bldP spid="56" grpId="0"/>
          <p:bldP spid="57" grpId="0"/>
          <p:bldP spid="58" grpId="0"/>
          <p:bldP spid="59" grpId="0"/>
          <p:bldP spid="60" grpId="0"/>
          <p:bldP spid="61" grpId="0"/>
          <p:bldP spid="62"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1000"/>
                                </p:stCondLst>
                                <p:childTnLst>
                                  <p:par>
                                    <p:cTn id="15" presetID="2" presetClass="entr" presetSubtype="8" accel="4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0-#ppt_w/2"/>
                                              </p:val>
                                            </p:tav>
                                            <p:tav tm="100000">
                                              <p:val>
                                                <p:strVal val="#ppt_x"/>
                                              </p:val>
                                            </p:tav>
                                          </p:tavLst>
                                        </p:anim>
                                        <p:anim calcmode="lin" valueType="num">
                                          <p:cBhvr additive="base">
                                            <p:cTn id="18" dur="1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accel="40000"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500" fill="hold"/>
                                            <p:tgtEl>
                                              <p:spTgt spid="12"/>
                                            </p:tgtEl>
                                            <p:attrNameLst>
                                              <p:attrName>ppt_x</p:attrName>
                                            </p:attrNameLst>
                                          </p:cBhvr>
                                          <p:tavLst>
                                            <p:tav tm="0">
                                              <p:val>
                                                <p:strVal val="0-#ppt_w/2"/>
                                              </p:val>
                                            </p:tav>
                                            <p:tav tm="100000">
                                              <p:val>
                                                <p:strVal val="#ppt_x"/>
                                              </p:val>
                                            </p:tav>
                                          </p:tavLst>
                                        </p:anim>
                                        <p:anim calcmode="lin" valueType="num">
                                          <p:cBhvr additive="base">
                                            <p:cTn id="22" dur="1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accel="40000" fill="hold" nodeType="withEffect">
                                      <p:stCondLst>
                                        <p:cond delay="5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500" fill="hold"/>
                                            <p:tgtEl>
                                              <p:spTgt spid="15"/>
                                            </p:tgtEl>
                                            <p:attrNameLst>
                                              <p:attrName>ppt_x</p:attrName>
                                            </p:attrNameLst>
                                          </p:cBhvr>
                                          <p:tavLst>
                                            <p:tav tm="0">
                                              <p:val>
                                                <p:strVal val="0-#ppt_w/2"/>
                                              </p:val>
                                            </p:tav>
                                            <p:tav tm="100000">
                                              <p:val>
                                                <p:strVal val="#ppt_x"/>
                                              </p:val>
                                            </p:tav>
                                          </p:tavLst>
                                        </p:anim>
                                        <p:anim calcmode="lin" valueType="num">
                                          <p:cBhvr additive="base">
                                            <p:cTn id="26" dur="1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accel="40000" fill="hold" nodeType="withEffect">
                                      <p:stCondLst>
                                        <p:cond delay="75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500" fill="hold"/>
                                            <p:tgtEl>
                                              <p:spTgt spid="18"/>
                                            </p:tgtEl>
                                            <p:attrNameLst>
                                              <p:attrName>ppt_x</p:attrName>
                                            </p:attrNameLst>
                                          </p:cBhvr>
                                          <p:tavLst>
                                            <p:tav tm="0">
                                              <p:val>
                                                <p:strVal val="0-#ppt_w/2"/>
                                              </p:val>
                                            </p:tav>
                                            <p:tav tm="100000">
                                              <p:val>
                                                <p:strVal val="#ppt_x"/>
                                              </p:val>
                                            </p:tav>
                                          </p:tavLst>
                                        </p:anim>
                                        <p:anim calcmode="lin" valueType="num">
                                          <p:cBhvr additive="base">
                                            <p:cTn id="30" dur="1500" fill="hold"/>
                                            <p:tgtEl>
                                              <p:spTgt spid="18"/>
                                            </p:tgtEl>
                                            <p:attrNameLst>
                                              <p:attrName>ppt_y</p:attrName>
                                            </p:attrNameLst>
                                          </p:cBhvr>
                                          <p:tavLst>
                                            <p:tav tm="0">
                                              <p:val>
                                                <p:strVal val="#ppt_y"/>
                                              </p:val>
                                            </p:tav>
                                            <p:tav tm="100000">
                                              <p:val>
                                                <p:strVal val="#ppt_y"/>
                                              </p:val>
                                            </p:tav>
                                          </p:tavLst>
                                        </p:anim>
                                      </p:childTnLst>
                                    </p:cTn>
                                  </p:par>
                                  <p:par>
                                    <p:cTn id="31" presetID="2" presetClass="entr" presetSubtype="8" accel="40000" fill="hold" nodeType="withEffect">
                                      <p:stCondLst>
                                        <p:cond delay="100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500" fill="hold"/>
                                            <p:tgtEl>
                                              <p:spTgt spid="21"/>
                                            </p:tgtEl>
                                            <p:attrNameLst>
                                              <p:attrName>ppt_x</p:attrName>
                                            </p:attrNameLst>
                                          </p:cBhvr>
                                          <p:tavLst>
                                            <p:tav tm="0">
                                              <p:val>
                                                <p:strVal val="0-#ppt_w/2"/>
                                              </p:val>
                                            </p:tav>
                                            <p:tav tm="100000">
                                              <p:val>
                                                <p:strVal val="#ppt_x"/>
                                              </p:val>
                                            </p:tav>
                                          </p:tavLst>
                                        </p:anim>
                                        <p:anim calcmode="lin" valueType="num">
                                          <p:cBhvr additive="base">
                                            <p:cTn id="34" dur="1500" fill="hold"/>
                                            <p:tgtEl>
                                              <p:spTgt spid="21"/>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500"/>
                                            <p:tgtEl>
                                              <p:spTgt spid="3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par>
                                    <p:cTn id="76" presetID="10"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10"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childTnLst>
                              </p:cTn>
                            </p:par>
                            <p:par>
                              <p:cTn id="82" fill="hold">
                                <p:stCondLst>
                                  <p:cond delay="4500"/>
                                </p:stCondLst>
                                <p:childTnLst>
                                  <p:par>
                                    <p:cTn id="83" presetID="22" presetClass="entr" presetSubtype="8" fill="hold" grpId="0"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left)">
                                          <p:cBhvr>
                                            <p:cTn id="85" dur="500"/>
                                            <p:tgtEl>
                                              <p:spTgt spid="5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wipe(left)">
                                          <p:cBhvr>
                                            <p:cTn id="88" dur="500"/>
                                            <p:tgtEl>
                                              <p:spTgt spid="5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left)">
                                          <p:cBhvr>
                                            <p:cTn id="91" dur="500"/>
                                            <p:tgtEl>
                                              <p:spTgt spid="54"/>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wipe(left)">
                                          <p:cBhvr>
                                            <p:cTn id="94" dur="500"/>
                                            <p:tgtEl>
                                              <p:spTgt spid="59"/>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left)">
                                          <p:cBhvr>
                                            <p:cTn id="97" dur="500"/>
                                            <p:tgtEl>
                                              <p:spTgt spid="5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wipe(left)">
                                          <p:cBhvr>
                                            <p:cTn id="100" dur="500"/>
                                            <p:tgtEl>
                                              <p:spTgt spid="60"/>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wipe(left)">
                                          <p:cBhvr>
                                            <p:cTn id="103" dur="500"/>
                                            <p:tgtEl>
                                              <p:spTgt spid="56"/>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wipe(left)">
                                          <p:cBhvr>
                                            <p:cTn id="106" dur="500"/>
                                            <p:tgtEl>
                                              <p:spTgt spid="61"/>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wipe(left)">
                                          <p:cBhvr>
                                            <p:cTn id="1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28" grpId="0" animBg="1"/>
          <p:bldP spid="29" grpId="0"/>
          <p:bldP spid="30" grpId="0" animBg="1"/>
          <p:bldP spid="31" grpId="0"/>
          <p:bldP spid="32" grpId="0" animBg="1"/>
          <p:bldP spid="33" grpId="0"/>
          <p:bldP spid="34" grpId="0" animBg="1"/>
          <p:bldP spid="35" grpId="0"/>
          <p:bldP spid="36" grpId="0" animBg="1"/>
          <p:bldP spid="44" grpId="0" animBg="1"/>
          <p:bldP spid="53" grpId="0"/>
          <p:bldP spid="54" grpId="0"/>
          <p:bldP spid="55" grpId="0"/>
          <p:bldP spid="56" grpId="0"/>
          <p:bldP spid="57" grpId="0"/>
          <p:bldP spid="58" grpId="0"/>
          <p:bldP spid="59" grpId="0"/>
          <p:bldP spid="60" grpId="0"/>
          <p:bldP spid="61" grpId="0"/>
          <p:bldP spid="6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88835" y="327298"/>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3586130" y="3031131"/>
            <a:ext cx="1112167" cy="991538"/>
            <a:chOff x="4806458" y="3454023"/>
            <a:chExt cx="1482696" cy="1322356"/>
          </a:xfrm>
        </p:grpSpPr>
        <p:grpSp>
          <p:nvGrpSpPr>
            <p:cNvPr id="9" name="组合 8"/>
            <p:cNvGrpSpPr/>
            <p:nvPr/>
          </p:nvGrpSpPr>
          <p:grpSpPr>
            <a:xfrm>
              <a:off x="4806458" y="3454023"/>
              <a:ext cx="1482696" cy="1322356"/>
              <a:chOff x="3337529" y="1161598"/>
              <a:chExt cx="2138277" cy="1907040"/>
            </a:xfrm>
          </p:grpSpPr>
          <p:sp>
            <p:nvSpPr>
              <p:cNvPr id="16" name="任意多边形 15"/>
              <p:cNvSpPr>
                <a:spLocks/>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FFB850"/>
              </a:solidFill>
              <a:ln w="19050">
                <a:noFill/>
              </a:ln>
              <a:effectLst>
                <a:innerShdw blurRad="63500" dist="63500" dir="2700000">
                  <a:prstClr val="black">
                    <a:alpha val="50000"/>
                  </a:prstClr>
                </a:inn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17" name="Freeform 5"/>
              <p:cNvSpPr>
                <a:spLocks/>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8" name="Freeform 5"/>
              <p:cNvSpPr>
                <a:spLocks/>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10" name="组合 9"/>
            <p:cNvGrpSpPr/>
            <p:nvPr/>
          </p:nvGrpSpPr>
          <p:grpSpPr>
            <a:xfrm>
              <a:off x="5324340" y="3872674"/>
              <a:ext cx="391456" cy="405434"/>
              <a:chOff x="9450388" y="2662238"/>
              <a:chExt cx="133350" cy="138112"/>
            </a:xfrm>
            <a:solidFill>
              <a:srgbClr val="FFB850"/>
            </a:solidFill>
          </p:grpSpPr>
          <p:sp>
            <p:nvSpPr>
              <p:cNvPr id="11"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 name="Freeform 243"/>
              <p:cNvSpPr>
                <a:spLocks/>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19" name="组合 18"/>
          <p:cNvGrpSpPr/>
          <p:nvPr/>
        </p:nvGrpSpPr>
        <p:grpSpPr>
          <a:xfrm>
            <a:off x="3586130" y="2014603"/>
            <a:ext cx="1112167" cy="991538"/>
            <a:chOff x="4806458" y="2098338"/>
            <a:chExt cx="1482696" cy="1322356"/>
          </a:xfrm>
        </p:grpSpPr>
        <p:grpSp>
          <p:nvGrpSpPr>
            <p:cNvPr id="20" name="组合 19"/>
            <p:cNvGrpSpPr/>
            <p:nvPr/>
          </p:nvGrpSpPr>
          <p:grpSpPr>
            <a:xfrm>
              <a:off x="4806458" y="2098338"/>
              <a:ext cx="1482696" cy="1322356"/>
              <a:chOff x="3337529" y="1161598"/>
              <a:chExt cx="2138277" cy="1907040"/>
            </a:xfrm>
          </p:grpSpPr>
          <p:sp>
            <p:nvSpPr>
              <p:cNvPr id="25" name="任意多边形 24"/>
              <p:cNvSpPr>
                <a:spLocks/>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65885"/>
              </a:solidFill>
              <a:ln w="19050">
                <a:noFill/>
              </a:ln>
              <a:effectLst>
                <a:innerShdw blurRad="63500" dist="63500" dir="2700000">
                  <a:prstClr val="black">
                    <a:alpha val="50000"/>
                  </a:prstClr>
                </a:inn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26" name="Freeform 5"/>
              <p:cNvSpPr>
                <a:spLocks/>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7" name="Freeform 5"/>
              <p:cNvSpPr>
                <a:spLocks/>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21" name="Group 4"/>
            <p:cNvGrpSpPr>
              <a:grpSpLocks noChangeAspect="1"/>
            </p:cNvGrpSpPr>
            <p:nvPr/>
          </p:nvGrpSpPr>
          <p:grpSpPr bwMode="auto">
            <a:xfrm>
              <a:off x="5291820" y="2555111"/>
              <a:ext cx="510888" cy="395046"/>
              <a:chOff x="3494" y="1896"/>
              <a:chExt cx="688" cy="532"/>
            </a:xfrm>
            <a:solidFill>
              <a:srgbClr val="C65885"/>
            </a:solidFill>
          </p:grpSpPr>
          <p:sp>
            <p:nvSpPr>
              <p:cNvPr id="22"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4"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28" name="组合 27"/>
          <p:cNvGrpSpPr/>
          <p:nvPr/>
        </p:nvGrpSpPr>
        <p:grpSpPr>
          <a:xfrm>
            <a:off x="4468117" y="2524929"/>
            <a:ext cx="1112167" cy="991538"/>
            <a:chOff x="5982287" y="2778930"/>
            <a:chExt cx="1482696" cy="1322356"/>
          </a:xfrm>
        </p:grpSpPr>
        <p:grpSp>
          <p:nvGrpSpPr>
            <p:cNvPr id="29" name="组合 28"/>
            <p:cNvGrpSpPr/>
            <p:nvPr/>
          </p:nvGrpSpPr>
          <p:grpSpPr>
            <a:xfrm>
              <a:off x="5982287" y="2778930"/>
              <a:ext cx="1482696" cy="1322356"/>
              <a:chOff x="3337529" y="1161598"/>
              <a:chExt cx="2138277" cy="1907040"/>
            </a:xfrm>
          </p:grpSpPr>
          <p:sp>
            <p:nvSpPr>
              <p:cNvPr id="35" name="任意多边形 34"/>
              <p:cNvSpPr>
                <a:spLocks/>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1A9BA9"/>
              </a:solidFill>
              <a:ln w="19050">
                <a:noFill/>
              </a:ln>
              <a:effectLst>
                <a:innerShdw blurRad="63500" dist="63500" dir="2700000">
                  <a:prstClr val="black">
                    <a:alpha val="50000"/>
                  </a:prstClr>
                </a:inn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36" name="Freeform 5"/>
              <p:cNvSpPr>
                <a:spLocks/>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7" name="Freeform 5"/>
              <p:cNvSpPr>
                <a:spLocks/>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30" name="组合 29"/>
            <p:cNvGrpSpPr/>
            <p:nvPr/>
          </p:nvGrpSpPr>
          <p:grpSpPr>
            <a:xfrm>
              <a:off x="6499590" y="3222679"/>
              <a:ext cx="457152" cy="458487"/>
              <a:chOff x="458010" y="4063526"/>
              <a:chExt cx="1087437" cy="1090612"/>
            </a:xfrm>
            <a:solidFill>
              <a:srgbClr val="1A9BA9"/>
            </a:solidFill>
          </p:grpSpPr>
          <p:sp>
            <p:nvSpPr>
              <p:cNvPr id="31"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2"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3"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4"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38" name="组合 37"/>
          <p:cNvGrpSpPr/>
          <p:nvPr/>
        </p:nvGrpSpPr>
        <p:grpSpPr>
          <a:xfrm>
            <a:off x="4141661" y="1015529"/>
            <a:ext cx="1112167" cy="991538"/>
            <a:chOff x="5547069" y="765931"/>
            <a:chExt cx="1482696" cy="1322356"/>
          </a:xfrm>
        </p:grpSpPr>
        <p:grpSp>
          <p:nvGrpSpPr>
            <p:cNvPr id="39" name="组合 38"/>
            <p:cNvGrpSpPr/>
            <p:nvPr/>
          </p:nvGrpSpPr>
          <p:grpSpPr>
            <a:xfrm>
              <a:off x="5547069" y="765931"/>
              <a:ext cx="1482696" cy="1322356"/>
              <a:chOff x="3337529" y="1161598"/>
              <a:chExt cx="2138277" cy="1907040"/>
            </a:xfrm>
          </p:grpSpPr>
          <p:sp>
            <p:nvSpPr>
              <p:cNvPr id="43" name="任意多边形 42"/>
              <p:cNvSpPr>
                <a:spLocks/>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AF92"/>
              </a:solidFill>
              <a:ln w="19050">
                <a:noFill/>
              </a:ln>
              <a:effectLst>
                <a:innerShdw blurRad="63500" dist="63500" dir="2700000">
                  <a:prstClr val="black">
                    <a:alpha val="50000"/>
                  </a:prstClr>
                </a:inn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44" name="Freeform 5"/>
              <p:cNvSpPr>
                <a:spLocks/>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5" name="Freeform 5"/>
              <p:cNvSpPr>
                <a:spLocks/>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40" name="Group 17"/>
            <p:cNvGrpSpPr>
              <a:grpSpLocks noChangeAspect="1"/>
            </p:cNvGrpSpPr>
            <p:nvPr/>
          </p:nvGrpSpPr>
          <p:grpSpPr bwMode="auto">
            <a:xfrm>
              <a:off x="6087464" y="1170184"/>
              <a:ext cx="457188" cy="490764"/>
              <a:chOff x="231" y="1205"/>
              <a:chExt cx="640" cy="687"/>
            </a:xfrm>
            <a:solidFill>
              <a:srgbClr val="00AF92"/>
            </a:solidFill>
          </p:grpSpPr>
          <p:sp>
            <p:nvSpPr>
              <p:cNvPr id="41" name="Freeform 18"/>
              <p:cNvSpPr>
                <a:spLocks/>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2"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46" name="组合 45"/>
          <p:cNvGrpSpPr/>
          <p:nvPr/>
        </p:nvGrpSpPr>
        <p:grpSpPr>
          <a:xfrm>
            <a:off x="3015652" y="4013957"/>
            <a:ext cx="1112167" cy="991538"/>
            <a:chOff x="4045919" y="4764761"/>
            <a:chExt cx="1482696" cy="1322356"/>
          </a:xfrm>
        </p:grpSpPr>
        <p:grpSp>
          <p:nvGrpSpPr>
            <p:cNvPr id="47" name="组合 46"/>
            <p:cNvGrpSpPr/>
            <p:nvPr/>
          </p:nvGrpSpPr>
          <p:grpSpPr>
            <a:xfrm>
              <a:off x="4045919" y="4764761"/>
              <a:ext cx="1482696" cy="1322356"/>
              <a:chOff x="3337529" y="1161598"/>
              <a:chExt cx="2138277" cy="1907040"/>
            </a:xfrm>
          </p:grpSpPr>
          <p:sp>
            <p:nvSpPr>
              <p:cNvPr id="51" name="任意多边形 50"/>
              <p:cNvSpPr>
                <a:spLocks/>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663A77"/>
              </a:solidFill>
              <a:ln w="19050">
                <a:noFill/>
              </a:ln>
              <a:effectLst>
                <a:innerShdw blurRad="63500" dist="63500" dir="2700000">
                  <a:prstClr val="black">
                    <a:alpha val="50000"/>
                  </a:prstClr>
                </a:inn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52" name="Freeform 5"/>
              <p:cNvSpPr>
                <a:spLocks/>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3" name="Freeform 5"/>
              <p:cNvSpPr>
                <a:spLocks/>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48" name="组合 47"/>
            <p:cNvGrpSpPr/>
            <p:nvPr/>
          </p:nvGrpSpPr>
          <p:grpSpPr>
            <a:xfrm>
              <a:off x="4528052" y="5320727"/>
              <a:ext cx="514609" cy="202170"/>
              <a:chOff x="9374188" y="5727700"/>
              <a:chExt cx="133350" cy="52388"/>
            </a:xfrm>
            <a:solidFill>
              <a:srgbClr val="663A77"/>
            </a:solidFill>
          </p:grpSpPr>
          <p:sp>
            <p:nvSpPr>
              <p:cNvPr id="49" name="Freeform 276"/>
              <p:cNvSpPr>
                <a:spLocks/>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0" name="Freeform 277"/>
              <p:cNvSpPr>
                <a:spLocks/>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54" name="组合 53"/>
          <p:cNvGrpSpPr/>
          <p:nvPr/>
        </p:nvGrpSpPr>
        <p:grpSpPr>
          <a:xfrm>
            <a:off x="2708428" y="1498640"/>
            <a:ext cx="1112167" cy="991538"/>
            <a:chOff x="3636341" y="1410229"/>
            <a:chExt cx="1482696" cy="1322356"/>
          </a:xfrm>
        </p:grpSpPr>
        <p:grpSp>
          <p:nvGrpSpPr>
            <p:cNvPr id="55" name="组合 54"/>
            <p:cNvGrpSpPr/>
            <p:nvPr/>
          </p:nvGrpSpPr>
          <p:grpSpPr>
            <a:xfrm>
              <a:off x="3636341" y="1410229"/>
              <a:ext cx="1482696" cy="1322356"/>
              <a:chOff x="3337529" y="1161598"/>
              <a:chExt cx="2138277" cy="1907040"/>
            </a:xfrm>
          </p:grpSpPr>
          <p:sp>
            <p:nvSpPr>
              <p:cNvPr id="57" name="任意多边形 56"/>
              <p:cNvSpPr>
                <a:spLocks/>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E87071"/>
              </a:solidFill>
              <a:ln w="19050">
                <a:noFill/>
              </a:ln>
              <a:effectLst>
                <a:innerShdw blurRad="63500" dist="63500" dir="2700000">
                  <a:prstClr val="black">
                    <a:alpha val="50000"/>
                  </a:prstClr>
                </a:inn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endParaRPr>
              </a:p>
            </p:txBody>
          </p:sp>
          <p:sp>
            <p:nvSpPr>
              <p:cNvPr id="58" name="Freeform 5"/>
              <p:cNvSpPr>
                <a:spLocks/>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9" name="Freeform 5"/>
              <p:cNvSpPr>
                <a:spLocks/>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56" name="Freeform 310"/>
            <p:cNvSpPr>
              <a:spLocks noEditPoints="1"/>
            </p:cNvSpPr>
            <p:nvPr/>
          </p:nvSpPr>
          <p:spPr bwMode="auto">
            <a:xfrm>
              <a:off x="4104786" y="1791923"/>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E87071"/>
            </a:solid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60" name="组合 59"/>
          <p:cNvGrpSpPr/>
          <p:nvPr/>
        </p:nvGrpSpPr>
        <p:grpSpPr>
          <a:xfrm>
            <a:off x="1583914" y="1967478"/>
            <a:ext cx="1023632" cy="404529"/>
            <a:chOff x="2137185" y="2035489"/>
            <a:chExt cx="1364664" cy="539497"/>
          </a:xfrm>
        </p:grpSpPr>
        <p:sp>
          <p:nvSpPr>
            <p:cNvPr id="61" name="任意多边形 60"/>
            <p:cNvSpPr/>
            <p:nvPr/>
          </p:nvSpPr>
          <p:spPr>
            <a:xfrm>
              <a:off x="2137185" y="2086036"/>
              <a:ext cx="1298152"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2" name="椭圆 61"/>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3" name="组合 62"/>
          <p:cNvGrpSpPr/>
          <p:nvPr/>
        </p:nvGrpSpPr>
        <p:grpSpPr>
          <a:xfrm>
            <a:off x="1579483" y="3486780"/>
            <a:ext cx="1895631" cy="404529"/>
            <a:chOff x="2131277" y="4061694"/>
            <a:chExt cx="2527179" cy="539497"/>
          </a:xfrm>
        </p:grpSpPr>
        <p:sp>
          <p:nvSpPr>
            <p:cNvPr id="64" name="任意多边形 63"/>
            <p:cNvSpPr/>
            <p:nvPr/>
          </p:nvSpPr>
          <p:spPr>
            <a:xfrm>
              <a:off x="2131277" y="4112241"/>
              <a:ext cx="2460668"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 name="椭圆 64"/>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6" name="组合 65"/>
          <p:cNvGrpSpPr/>
          <p:nvPr/>
        </p:nvGrpSpPr>
        <p:grpSpPr>
          <a:xfrm>
            <a:off x="5426256" y="1220558"/>
            <a:ext cx="1000847" cy="244098"/>
            <a:chOff x="7259641" y="1039365"/>
            <a:chExt cx="1334288" cy="325539"/>
          </a:xfrm>
        </p:grpSpPr>
        <p:sp>
          <p:nvSpPr>
            <p:cNvPr id="67" name="任意多边形 66"/>
            <p:cNvSpPr/>
            <p:nvPr/>
          </p:nvSpPr>
          <p:spPr>
            <a:xfrm flipH="1">
              <a:off x="7326153" y="1089912"/>
              <a:ext cx="1267776" cy="27499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 name="椭圆 67"/>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69" name="组合 68"/>
          <p:cNvGrpSpPr/>
          <p:nvPr/>
        </p:nvGrpSpPr>
        <p:grpSpPr>
          <a:xfrm>
            <a:off x="4851408" y="2282948"/>
            <a:ext cx="1578197" cy="155879"/>
            <a:chOff x="6493275" y="2456214"/>
            <a:chExt cx="2103989" cy="207886"/>
          </a:xfrm>
        </p:grpSpPr>
        <p:sp>
          <p:nvSpPr>
            <p:cNvPr id="70" name="任意多边形 69"/>
            <p:cNvSpPr/>
            <p:nvPr/>
          </p:nvSpPr>
          <p:spPr>
            <a:xfrm flipH="1">
              <a:off x="6554828" y="2506762"/>
              <a:ext cx="2042436" cy="157338"/>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1" name="椭圆 70"/>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2" name="组合 71"/>
          <p:cNvGrpSpPr/>
          <p:nvPr/>
        </p:nvGrpSpPr>
        <p:grpSpPr>
          <a:xfrm>
            <a:off x="4205285" y="4194145"/>
            <a:ext cx="2221818" cy="261467"/>
            <a:chOff x="5631891" y="5005066"/>
            <a:chExt cx="2962038" cy="348704"/>
          </a:xfrm>
        </p:grpSpPr>
        <p:sp>
          <p:nvSpPr>
            <p:cNvPr id="73" name="任意多边形 72"/>
            <p:cNvSpPr/>
            <p:nvPr/>
          </p:nvSpPr>
          <p:spPr>
            <a:xfrm flipH="1">
              <a:off x="5693446" y="505561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4" name="椭圆 73"/>
            <p:cNvSpPr/>
            <p:nvPr/>
          </p:nvSpPr>
          <p:spPr>
            <a:xfrm flipH="1">
              <a:off x="5631891" y="5005066"/>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5" name="组合 74"/>
          <p:cNvGrpSpPr/>
          <p:nvPr/>
        </p:nvGrpSpPr>
        <p:grpSpPr>
          <a:xfrm>
            <a:off x="5565717" y="3296081"/>
            <a:ext cx="861386" cy="180341"/>
            <a:chOff x="7445563" y="3807371"/>
            <a:chExt cx="1148366" cy="240510"/>
          </a:xfrm>
        </p:grpSpPr>
        <p:sp>
          <p:nvSpPr>
            <p:cNvPr id="76" name="任意多边形 75"/>
            <p:cNvSpPr/>
            <p:nvPr/>
          </p:nvSpPr>
          <p:spPr>
            <a:xfrm flipH="1">
              <a:off x="7507119" y="3857919"/>
              <a:ext cx="1086810" cy="18996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7" name="椭圆 76"/>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78" name="组合 77"/>
          <p:cNvGrpSpPr/>
          <p:nvPr/>
        </p:nvGrpSpPr>
        <p:grpSpPr>
          <a:xfrm>
            <a:off x="1422720" y="2380311"/>
            <a:ext cx="2052393" cy="822006"/>
            <a:chOff x="1922286" y="2531400"/>
            <a:chExt cx="2736169" cy="1096262"/>
          </a:xfrm>
        </p:grpSpPr>
        <p:sp>
          <p:nvSpPr>
            <p:cNvPr id="79" name="文本框 126"/>
            <p:cNvSpPr txBox="1"/>
            <p:nvPr/>
          </p:nvSpPr>
          <p:spPr>
            <a:xfrm>
              <a:off x="1922286" y="2531400"/>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Add a title here</a:t>
              </a:r>
            </a:p>
          </p:txBody>
        </p:sp>
        <p:sp>
          <p:nvSpPr>
            <p:cNvPr id="80" name="文本框 113"/>
            <p:cNvSpPr txBox="1"/>
            <p:nvPr/>
          </p:nvSpPr>
          <p:spPr>
            <a:xfrm>
              <a:off x="1939505" y="2839058"/>
              <a:ext cx="2718950" cy="78860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81" name="组合 80"/>
          <p:cNvGrpSpPr/>
          <p:nvPr/>
        </p:nvGrpSpPr>
        <p:grpSpPr>
          <a:xfrm>
            <a:off x="1413194" y="3917928"/>
            <a:ext cx="1557670" cy="654477"/>
            <a:chOff x="1909586" y="4582028"/>
            <a:chExt cx="2076623" cy="872837"/>
          </a:xfrm>
        </p:grpSpPr>
        <p:sp>
          <p:nvSpPr>
            <p:cNvPr id="82" name="文本框 131"/>
            <p:cNvSpPr txBox="1"/>
            <p:nvPr/>
          </p:nvSpPr>
          <p:spPr>
            <a:xfrm>
              <a:off x="1909586" y="4582028"/>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Add a title here</a:t>
              </a:r>
            </a:p>
          </p:txBody>
        </p:sp>
        <p:sp>
          <p:nvSpPr>
            <p:cNvPr id="83" name="文本框 113"/>
            <p:cNvSpPr txBox="1"/>
            <p:nvPr/>
          </p:nvSpPr>
          <p:spPr>
            <a:xfrm>
              <a:off x="1918742" y="4869954"/>
              <a:ext cx="2067467"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84" name="组合 83"/>
          <p:cNvGrpSpPr/>
          <p:nvPr/>
        </p:nvGrpSpPr>
        <p:grpSpPr>
          <a:xfrm>
            <a:off x="6011120" y="1542134"/>
            <a:ext cx="2211755" cy="777738"/>
            <a:chOff x="8039357" y="1413570"/>
            <a:chExt cx="2948622" cy="1037223"/>
          </a:xfrm>
        </p:grpSpPr>
        <p:sp>
          <p:nvSpPr>
            <p:cNvPr id="85" name="文本框 138"/>
            <p:cNvSpPr txBox="1"/>
            <p:nvPr/>
          </p:nvSpPr>
          <p:spPr>
            <a:xfrm>
              <a:off x="8039357" y="1413570"/>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Add a title here</a:t>
              </a:r>
            </a:p>
          </p:txBody>
        </p:sp>
        <p:sp>
          <p:nvSpPr>
            <p:cNvPr id="86" name="文本框 113"/>
            <p:cNvSpPr txBox="1"/>
            <p:nvPr/>
          </p:nvSpPr>
          <p:spPr>
            <a:xfrm>
              <a:off x="8060186" y="1662190"/>
              <a:ext cx="2927793" cy="788603"/>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87" name="组合 86"/>
          <p:cNvGrpSpPr/>
          <p:nvPr/>
        </p:nvGrpSpPr>
        <p:grpSpPr>
          <a:xfrm>
            <a:off x="5988151" y="2499213"/>
            <a:ext cx="2322130" cy="768102"/>
            <a:chOff x="8008735" y="2689969"/>
            <a:chExt cx="3095771" cy="1024372"/>
          </a:xfrm>
        </p:grpSpPr>
        <p:sp>
          <p:nvSpPr>
            <p:cNvPr id="88" name="文本框 145"/>
            <p:cNvSpPr txBox="1"/>
            <p:nvPr/>
          </p:nvSpPr>
          <p:spPr>
            <a:xfrm>
              <a:off x="8008735" y="2689969"/>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Add a title here</a:t>
              </a:r>
            </a:p>
          </p:txBody>
        </p:sp>
        <p:sp>
          <p:nvSpPr>
            <p:cNvPr id="89" name="文本框 113"/>
            <p:cNvSpPr txBox="1"/>
            <p:nvPr/>
          </p:nvSpPr>
          <p:spPr>
            <a:xfrm>
              <a:off x="8039420" y="2925738"/>
              <a:ext cx="3065086" cy="788603"/>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90" name="组合 89"/>
          <p:cNvGrpSpPr/>
          <p:nvPr/>
        </p:nvGrpSpPr>
        <p:grpSpPr>
          <a:xfrm>
            <a:off x="5991426" y="3525090"/>
            <a:ext cx="2334430" cy="768102"/>
            <a:chOff x="8013103" y="4058121"/>
            <a:chExt cx="3112168" cy="1024372"/>
          </a:xfrm>
        </p:grpSpPr>
        <p:sp>
          <p:nvSpPr>
            <p:cNvPr id="91" name="文本框 162"/>
            <p:cNvSpPr txBox="1"/>
            <p:nvPr/>
          </p:nvSpPr>
          <p:spPr>
            <a:xfrm>
              <a:off x="8013103" y="4058121"/>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Add a title here</a:t>
              </a:r>
            </a:p>
          </p:txBody>
        </p:sp>
        <p:sp>
          <p:nvSpPr>
            <p:cNvPr id="92" name="文本框 113"/>
            <p:cNvSpPr txBox="1"/>
            <p:nvPr/>
          </p:nvSpPr>
          <p:spPr>
            <a:xfrm>
              <a:off x="8060188" y="4293890"/>
              <a:ext cx="3065083" cy="788603"/>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grpSp>
        <p:nvGrpSpPr>
          <p:cNvPr id="93" name="组合 92"/>
          <p:cNvGrpSpPr/>
          <p:nvPr/>
        </p:nvGrpSpPr>
        <p:grpSpPr>
          <a:xfrm>
            <a:off x="6008666" y="4476882"/>
            <a:ext cx="2415916" cy="590625"/>
            <a:chOff x="8036086" y="5327472"/>
            <a:chExt cx="3220801" cy="787682"/>
          </a:xfrm>
        </p:grpSpPr>
        <p:sp>
          <p:nvSpPr>
            <p:cNvPr id="94" name="文本框 152"/>
            <p:cNvSpPr txBox="1"/>
            <p:nvPr/>
          </p:nvSpPr>
          <p:spPr>
            <a:xfrm>
              <a:off x="8036086" y="5327472"/>
              <a:ext cx="1645308" cy="338633"/>
            </a:xfrm>
            <a:prstGeom prst="rect">
              <a:avLst/>
            </a:prstGeom>
            <a:noFill/>
          </p:spPr>
          <p:txBody>
            <a:bodyPr wrap="square" rtlCol="0">
              <a:spAutoFit/>
            </a:bodyPr>
            <a:lstStyle/>
            <a:p>
              <a:r>
                <a:rPr lang="zh-CN" altLang="en-US" sz="1050" dirty="0">
                  <a:solidFill>
                    <a:prstClr val="black">
                      <a:lumMod val="65000"/>
                      <a:lumOff val="35000"/>
                    </a:prstClr>
                  </a:solidFill>
                  <a:latin typeface="时尚中黑简体" panose="01010104010101010101" pitchFamily="2" charset="-122"/>
                  <a:ea typeface="时尚中黑简体" panose="01010104010101010101" pitchFamily="2" charset="-122"/>
                </a:rPr>
                <a:t>Add a title here</a:t>
              </a:r>
            </a:p>
          </p:txBody>
        </p:sp>
        <p:sp>
          <p:nvSpPr>
            <p:cNvPr id="95" name="文本框 113"/>
            <p:cNvSpPr txBox="1"/>
            <p:nvPr/>
          </p:nvSpPr>
          <p:spPr>
            <a:xfrm>
              <a:off x="8039422" y="5557438"/>
              <a:ext cx="3217465" cy="55771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to stick to this right-click to keep only text</a:t>
              </a:r>
            </a:p>
          </p:txBody>
        </p:sp>
      </p:grpSp>
    </p:spTree>
    <p:extLst>
      <p:ext uri="{BB962C8B-B14F-4D97-AF65-F5344CB8AC3E}">
        <p14:creationId xmlns:p14="http://schemas.microsoft.com/office/powerpoint/2010/main" val="3897691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750"/>
                                        <p:tgtEl>
                                          <p:spTgt spid="19"/>
                                        </p:tgtEl>
                                      </p:cBhvr>
                                    </p:animEffect>
                                  </p:childTnLst>
                                </p:cTn>
                              </p:par>
                              <p:par>
                                <p:cTn id="11" presetID="10" presetClass="entr" presetSubtype="0" fill="hold" nodeType="withEffect">
                                  <p:stCondLst>
                                    <p:cond delay="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childTnLst>
                                </p:cTn>
                              </p:par>
                              <p:par>
                                <p:cTn id="14" presetID="10" presetClass="entr" presetSubtype="0" fill="hold" nodeType="withEffect">
                                  <p:stCondLst>
                                    <p:cond delay="75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childTnLst>
                                </p:cTn>
                              </p:par>
                              <p:par>
                                <p:cTn id="17" presetID="10" presetClass="entr" presetSubtype="0" fill="hold" nodeType="withEffect">
                                  <p:stCondLst>
                                    <p:cond delay="100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childTnLst>
                                </p:cTn>
                              </p:par>
                              <p:par>
                                <p:cTn id="20" presetID="10" presetClass="entr" presetSubtype="0" fill="hold" nodeType="withEffect">
                                  <p:stCondLst>
                                    <p:cond delay="125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750"/>
                                        <p:tgtEl>
                                          <p:spTgt spid="54"/>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right)">
                                      <p:cBhvr>
                                        <p:cTn id="26" dur="500"/>
                                        <p:tgtEl>
                                          <p:spTgt spid="60"/>
                                        </p:tgtEl>
                                      </p:cBhvr>
                                    </p:animEffect>
                                  </p:childTnLst>
                                </p:cTn>
                              </p:par>
                              <p:par>
                                <p:cTn id="27" presetID="22" presetClass="entr" presetSubtype="2"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right)">
                                      <p:cBhvr>
                                        <p:cTn id="29" dur="500"/>
                                        <p:tgtEl>
                                          <p:spTgt spid="63"/>
                                        </p:tgtEl>
                                      </p:cBhvr>
                                    </p:animEffect>
                                  </p:childTnLst>
                                </p:cTn>
                              </p:par>
                              <p:par>
                                <p:cTn id="30" presetID="22" presetClass="entr" presetSubtype="8"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par>
                                <p:cTn id="36" presetID="22" presetClass="entr" presetSubtype="8" fill="hold"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wipe(left)">
                                      <p:cBhvr>
                                        <p:cTn id="38" dur="500"/>
                                        <p:tgtEl>
                                          <p:spTgt spid="75"/>
                                        </p:tgtEl>
                                      </p:cBhvr>
                                    </p:animEffect>
                                  </p:childTnLst>
                                </p:cTn>
                              </p:par>
                              <p:par>
                                <p:cTn id="39" presetID="22" presetClass="entr" presetSubtype="8"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childTnLst>
                          </p:cTn>
                        </p:par>
                        <p:par>
                          <p:cTn id="42" fill="hold">
                            <p:stCondLst>
                              <p:cond delay="2500"/>
                            </p:stCondLst>
                            <p:childTnLst>
                              <p:par>
                                <p:cTn id="43" presetID="14" presetClass="entr" presetSubtype="5" fill="hold"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randombar(vertical)">
                                      <p:cBhvr>
                                        <p:cTn id="45" dur="500"/>
                                        <p:tgtEl>
                                          <p:spTgt spid="84"/>
                                        </p:tgtEl>
                                      </p:cBhvr>
                                    </p:animEffect>
                                  </p:childTnLst>
                                </p:cTn>
                              </p:par>
                              <p:par>
                                <p:cTn id="46" presetID="14" presetClass="entr" presetSubtype="5" fill="hold"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randombar(vertical)">
                                      <p:cBhvr>
                                        <p:cTn id="48" dur="500"/>
                                        <p:tgtEl>
                                          <p:spTgt spid="78"/>
                                        </p:tgtEl>
                                      </p:cBhvr>
                                    </p:animEffect>
                                  </p:childTnLst>
                                </p:cTn>
                              </p:par>
                              <p:par>
                                <p:cTn id="49" presetID="14" presetClass="entr" presetSubtype="5"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randombar(vertical)">
                                      <p:cBhvr>
                                        <p:cTn id="51" dur="500"/>
                                        <p:tgtEl>
                                          <p:spTgt spid="81"/>
                                        </p:tgtEl>
                                      </p:cBhvr>
                                    </p:animEffect>
                                  </p:childTnLst>
                                </p:cTn>
                              </p:par>
                              <p:par>
                                <p:cTn id="52" presetID="14" presetClass="entr" presetSubtype="5" fill="hold"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randombar(vertical)">
                                      <p:cBhvr>
                                        <p:cTn id="54" dur="500"/>
                                        <p:tgtEl>
                                          <p:spTgt spid="87"/>
                                        </p:tgtEl>
                                      </p:cBhvr>
                                    </p:animEffect>
                                  </p:childTnLst>
                                </p:cTn>
                              </p:par>
                              <p:par>
                                <p:cTn id="55" presetID="14" presetClass="entr" presetSubtype="5"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randombar(vertical)">
                                      <p:cBhvr>
                                        <p:cTn id="57" dur="500"/>
                                        <p:tgtEl>
                                          <p:spTgt spid="90"/>
                                        </p:tgtEl>
                                      </p:cBhvr>
                                    </p:animEffect>
                                  </p:childTnLst>
                                </p:cTn>
                              </p:par>
                              <p:par>
                                <p:cTn id="58" presetID="14" presetClass="entr" presetSubtype="5" fill="hold" nodeType="with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randombar(vertical)">
                                      <p:cBhvr>
                                        <p:cTn id="6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cs typeface="+mn-ea"/>
                <a:sym typeface="+mn-lt"/>
              </a:rPr>
              <a:t> </a:t>
            </a:r>
            <a:r>
              <a:rPr lang="zh-CN" altLang="en-US" sz="2800" b="1" dirty="0">
                <a:solidFill>
                  <a:srgbClr val="080808"/>
                </a:solidFill>
                <a:cs typeface="+mn-ea"/>
                <a:sym typeface="+mn-lt"/>
              </a:rPr>
              <a:t>Part One</a:t>
            </a:r>
            <a:endParaRPr lang="en-US" altLang="zh-CN" sz="2800" b="1" dirty="0">
              <a:solidFill>
                <a:srgbClr val="080808"/>
              </a:solidFill>
              <a:cs typeface="+mn-ea"/>
              <a:sym typeface="+mn-lt"/>
            </a:endParaRPr>
          </a:p>
          <a:p>
            <a:pPr marL="0" lvl="1" algn="ctr"/>
            <a:r>
              <a:rPr lang="zh-CN" altLang="en-US" sz="3600" b="1" dirty="0">
                <a:solidFill>
                  <a:srgbClr val="EA5E66"/>
                </a:solidFill>
                <a:cs typeface="+mn-ea"/>
                <a:sym typeface="+mn-lt"/>
              </a:rPr>
              <a:t>Title text</a:t>
            </a:r>
            <a:endParaRPr lang="en-US" altLang="zh-CN" sz="3600" b="1" dirty="0">
              <a:solidFill>
                <a:srgbClr val="EA5E66"/>
              </a:solidFill>
              <a:cs typeface="+mn-ea"/>
              <a:sym typeface="+mn-lt"/>
            </a:endParaRPr>
          </a:p>
        </p:txBody>
      </p:sp>
      <p:cxnSp>
        <p:nvCxnSpPr>
          <p:cNvPr id="5" name="直接连接符 4"/>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7" name="TextBox 24"/>
          <p:cNvSpPr txBox="1"/>
          <p:nvPr/>
        </p:nvSpPr>
        <p:spPr>
          <a:xfrm>
            <a:off x="3948591" y="2787774"/>
            <a:ext cx="1209011"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8" name="TextBox 25"/>
          <p:cNvSpPr txBox="1"/>
          <p:nvPr/>
        </p:nvSpPr>
        <p:spPr>
          <a:xfrm>
            <a:off x="5001263" y="2787774"/>
            <a:ext cx="1123872"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9" name="TextBox 26"/>
          <p:cNvSpPr txBox="1"/>
          <p:nvPr/>
        </p:nvSpPr>
        <p:spPr>
          <a:xfrm>
            <a:off x="6011288" y="2787774"/>
            <a:ext cx="1445105"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10" name="TextBox 27"/>
          <p:cNvSpPr txBox="1"/>
          <p:nvPr/>
        </p:nvSpPr>
        <p:spPr>
          <a:xfrm>
            <a:off x="3948591" y="3134845"/>
            <a:ext cx="1123867"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11" name="TextBox 28"/>
          <p:cNvSpPr txBox="1"/>
          <p:nvPr/>
        </p:nvSpPr>
        <p:spPr>
          <a:xfrm>
            <a:off x="5001264" y="3134845"/>
            <a:ext cx="1123866"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12" name="TextBox 29"/>
          <p:cNvSpPr txBox="1"/>
          <p:nvPr/>
        </p:nvSpPr>
        <p:spPr>
          <a:xfrm>
            <a:off x="6010903" y="3134845"/>
            <a:ext cx="1310660"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18" name="TextBox 6"/>
          <p:cNvSpPr txBox="1">
            <a:spLocks noChangeArrowheads="1"/>
          </p:cNvSpPr>
          <p:nvPr/>
        </p:nvSpPr>
        <p:spPr bwMode="auto">
          <a:xfrm>
            <a:off x="1822437" y="3006795"/>
            <a:ext cx="1969808" cy="30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a:lvl2pPr/>
            <a:lvl3pPr/>
            <a:lvl4pPr/>
            <a:lvl5pPr/>
            <a:lvl6pPr/>
            <a:lvl7pPr/>
            <a:lvl8pPr/>
            <a:lvl9pPr/>
          </a:lstStyle>
          <a:p>
            <a:pPr marL="0" lvl="1" algn="ctr"/>
            <a:r>
              <a:rPr lang="zh-CN" altLang="en-US" b="1" dirty="0">
                <a:cs typeface="+mn-ea"/>
                <a:sym typeface="+mn-lt"/>
              </a:rPr>
              <a:t>Title content</a:t>
            </a:r>
          </a:p>
        </p:txBody>
      </p:sp>
      <p:grpSp>
        <p:nvGrpSpPr>
          <p:cNvPr id="19" name="组合 18"/>
          <p:cNvGrpSpPr/>
          <p:nvPr/>
        </p:nvGrpSpPr>
        <p:grpSpPr>
          <a:xfrm rot="14400000">
            <a:off x="2313036" y="1864107"/>
            <a:ext cx="1079397" cy="936000"/>
            <a:chOff x="1511944" y="2420246"/>
            <a:chExt cx="2627152" cy="2294453"/>
          </a:xfrm>
          <a:effectLst>
            <a:outerShdw blurRad="203200" dist="38100" dir="3780000" sx="103000" sy="103000" algn="t" rotWithShape="0">
              <a:prstClr val="black">
                <a:alpha val="25000"/>
              </a:prstClr>
            </a:outerShdw>
          </a:effectLst>
        </p:grpSpPr>
        <p:sp>
          <p:nvSpPr>
            <p:cNvPr id="20"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cs typeface="+mn-ea"/>
                <a:sym typeface="+mn-lt"/>
              </a:endParaRPr>
            </a:p>
          </p:txBody>
        </p:sp>
        <p:sp>
          <p:nvSpPr>
            <p:cNvPr id="21"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cs typeface="+mn-ea"/>
                <a:sym typeface="+mn-lt"/>
              </a:endParaRPr>
            </a:p>
          </p:txBody>
        </p:sp>
      </p:grpSp>
      <p:grpSp>
        <p:nvGrpSpPr>
          <p:cNvPr id="22" name="组合 21"/>
          <p:cNvGrpSpPr/>
          <p:nvPr/>
        </p:nvGrpSpPr>
        <p:grpSpPr>
          <a:xfrm>
            <a:off x="2451374" y="1966627"/>
            <a:ext cx="810431" cy="730960"/>
            <a:chOff x="4634991" y="2138335"/>
            <a:chExt cx="428348" cy="386204"/>
          </a:xfrm>
        </p:grpSpPr>
        <p:sp>
          <p:nvSpPr>
            <p:cNvPr id="23"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5E66"/>
            </a:solidFill>
            <a:ln w="9525" cap="flat">
              <a:noFill/>
              <a:prstDash val="solid"/>
              <a:miter lim="800000"/>
              <a:headEnd/>
              <a:tailEnd/>
            </a:ln>
            <a:effectLst>
              <a:innerShdw blurRad="63500" dist="50800" dir="13500000">
                <a:prstClr val="black">
                  <a:alpha val="50000"/>
                </a:prstClr>
              </a:innerShdw>
            </a:effectLst>
          </p:spPr>
          <p:txBody>
            <a:bodyPr vert="horz" wrap="square" lIns="68564" tIns="34282" rIns="68564" bIns="34282" numCol="1" anchor="t" anchorCtr="0" compatLnSpc="1">
              <a:prstTxWarp prst="textNoShape">
                <a:avLst/>
              </a:prstTxWarp>
            </a:bodyPr>
            <a:lstStyle/>
            <a:p>
              <a:endParaRPr lang="zh-CN" altLang="en-US" dirty="0">
                <a:cs typeface="+mn-ea"/>
                <a:sym typeface="+mn-lt"/>
              </a:endParaRPr>
            </a:p>
          </p:txBody>
        </p:sp>
        <p:sp>
          <p:nvSpPr>
            <p:cNvPr id="24"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spTree>
    <p:extLst>
      <p:ext uri="{BB962C8B-B14F-4D97-AF65-F5344CB8AC3E}">
        <p14:creationId xmlns:p14="http://schemas.microsoft.com/office/powerpoint/2010/main" val="867299277"/>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a14="http://schemas.microsoft.com/office/drawing/2010/main"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sp>
        <p:nvSpPr>
          <p:cNvPr id="73" name="文本框 7"/>
          <p:cNvSpPr txBox="1"/>
          <p:nvPr/>
        </p:nvSpPr>
        <p:spPr>
          <a:xfrm>
            <a:off x="3653628" y="1327576"/>
            <a:ext cx="785953" cy="553998"/>
          </a:xfrm>
          <a:prstGeom prst="rect">
            <a:avLst/>
          </a:prstGeom>
          <a:noFill/>
        </p:spPr>
        <p:txBody>
          <a:bodyPr wrap="square" rtlCol="0">
            <a:spAutoFit/>
          </a:bodyPr>
          <a:lstStyle/>
          <a:p>
            <a:pPr algn="ctr"/>
            <a:r>
              <a:rPr lang="en-US" altLang="zh-CN" sz="3000" dirty="0">
                <a:solidFill>
                  <a:prstClr val="white">
                    <a:lumMod val="65000"/>
                  </a:prstClr>
                </a:solidFill>
                <a:latin typeface="Impact" panose="020B0806030902050204" pitchFamily="34" charset="0"/>
              </a:rPr>
              <a:t>10</a:t>
            </a:r>
            <a:r>
              <a:rPr lang="en-US" altLang="zh-CN" sz="2100" dirty="0">
                <a:solidFill>
                  <a:prstClr val="white">
                    <a:lumMod val="65000"/>
                  </a:prstClr>
                </a:solidFill>
                <a:latin typeface="Impact" panose="020B0806030902050204" pitchFamily="34" charset="0"/>
              </a:rPr>
              <a:t>%</a:t>
            </a:r>
            <a:endParaRPr lang="zh-CN" altLang="en-US" sz="3000" dirty="0">
              <a:solidFill>
                <a:prstClr val="white">
                  <a:lumMod val="65000"/>
                </a:prstClr>
              </a:solidFill>
              <a:latin typeface="Impact" panose="020B0806030902050204" pitchFamily="34" charset="0"/>
            </a:endParaRPr>
          </a:p>
        </p:txBody>
      </p:sp>
      <p:sp>
        <p:nvSpPr>
          <p:cNvPr id="74" name="文本框 41"/>
          <p:cNvSpPr txBox="1"/>
          <p:nvPr/>
        </p:nvSpPr>
        <p:spPr>
          <a:xfrm>
            <a:off x="4412349" y="2125603"/>
            <a:ext cx="785953" cy="553998"/>
          </a:xfrm>
          <a:prstGeom prst="rect">
            <a:avLst/>
          </a:prstGeom>
          <a:noFill/>
        </p:spPr>
        <p:txBody>
          <a:bodyPr wrap="square" rtlCol="0">
            <a:spAutoFit/>
          </a:bodyPr>
          <a:lstStyle/>
          <a:p>
            <a:pPr algn="ctr"/>
            <a:r>
              <a:rPr lang="en-US" altLang="zh-CN" sz="3000" dirty="0">
                <a:solidFill>
                  <a:prstClr val="white">
                    <a:lumMod val="65000"/>
                  </a:prstClr>
                </a:solidFill>
                <a:latin typeface="Impact" panose="020B0806030902050204" pitchFamily="34" charset="0"/>
              </a:rPr>
              <a:t>15</a:t>
            </a:r>
            <a:r>
              <a:rPr lang="en-US" altLang="zh-CN" sz="2100" dirty="0">
                <a:solidFill>
                  <a:prstClr val="white">
                    <a:lumMod val="65000"/>
                  </a:prstClr>
                </a:solidFill>
                <a:latin typeface="Impact" panose="020B0806030902050204" pitchFamily="34" charset="0"/>
              </a:rPr>
              <a:t>%</a:t>
            </a:r>
            <a:endParaRPr lang="zh-CN" altLang="en-US" sz="3000" dirty="0">
              <a:solidFill>
                <a:prstClr val="white">
                  <a:lumMod val="65000"/>
                </a:prstClr>
              </a:solidFill>
              <a:latin typeface="Impact" panose="020B0806030902050204" pitchFamily="34" charset="0"/>
            </a:endParaRPr>
          </a:p>
        </p:txBody>
      </p:sp>
      <p:sp>
        <p:nvSpPr>
          <p:cNvPr id="75" name="文本框 42"/>
          <p:cNvSpPr txBox="1"/>
          <p:nvPr/>
        </p:nvSpPr>
        <p:spPr>
          <a:xfrm>
            <a:off x="5276869" y="2921719"/>
            <a:ext cx="785953" cy="553998"/>
          </a:xfrm>
          <a:prstGeom prst="rect">
            <a:avLst/>
          </a:prstGeom>
          <a:noFill/>
        </p:spPr>
        <p:txBody>
          <a:bodyPr wrap="square" rtlCol="0">
            <a:spAutoFit/>
          </a:bodyPr>
          <a:lstStyle/>
          <a:p>
            <a:pPr algn="ctr"/>
            <a:r>
              <a:rPr lang="en-US" altLang="zh-CN" sz="3000" dirty="0">
                <a:solidFill>
                  <a:prstClr val="white">
                    <a:lumMod val="65000"/>
                  </a:prstClr>
                </a:solidFill>
                <a:latin typeface="Impact" panose="020B0806030902050204" pitchFamily="34" charset="0"/>
              </a:rPr>
              <a:t>30</a:t>
            </a:r>
            <a:r>
              <a:rPr lang="en-US" altLang="zh-CN" sz="2100" dirty="0">
                <a:solidFill>
                  <a:prstClr val="white">
                    <a:lumMod val="65000"/>
                  </a:prstClr>
                </a:solidFill>
                <a:latin typeface="Impact" panose="020B0806030902050204" pitchFamily="34" charset="0"/>
              </a:rPr>
              <a:t>%</a:t>
            </a:r>
            <a:endParaRPr lang="zh-CN" altLang="en-US" sz="3000" dirty="0">
              <a:solidFill>
                <a:prstClr val="white">
                  <a:lumMod val="65000"/>
                </a:prstClr>
              </a:solidFill>
              <a:latin typeface="Impact" panose="020B0806030902050204" pitchFamily="34" charset="0"/>
            </a:endParaRPr>
          </a:p>
        </p:txBody>
      </p:sp>
      <p:sp>
        <p:nvSpPr>
          <p:cNvPr id="76" name="文本框 43"/>
          <p:cNvSpPr txBox="1"/>
          <p:nvPr/>
        </p:nvSpPr>
        <p:spPr>
          <a:xfrm>
            <a:off x="6324660" y="3700426"/>
            <a:ext cx="785953" cy="553998"/>
          </a:xfrm>
          <a:prstGeom prst="rect">
            <a:avLst/>
          </a:prstGeom>
          <a:noFill/>
        </p:spPr>
        <p:txBody>
          <a:bodyPr wrap="square" rtlCol="0">
            <a:spAutoFit/>
          </a:bodyPr>
          <a:lstStyle/>
          <a:p>
            <a:pPr algn="ctr"/>
            <a:r>
              <a:rPr lang="en-US" altLang="zh-CN" sz="3000" dirty="0">
                <a:solidFill>
                  <a:prstClr val="white">
                    <a:lumMod val="65000"/>
                  </a:prstClr>
                </a:solidFill>
                <a:latin typeface="Impact" panose="020B0806030902050204" pitchFamily="34" charset="0"/>
              </a:rPr>
              <a:t>45</a:t>
            </a:r>
            <a:r>
              <a:rPr lang="en-US" altLang="zh-CN" sz="2100" dirty="0">
                <a:solidFill>
                  <a:prstClr val="white">
                    <a:lumMod val="65000"/>
                  </a:prstClr>
                </a:solidFill>
                <a:latin typeface="Impact" panose="020B0806030902050204" pitchFamily="34" charset="0"/>
              </a:rPr>
              <a:t>%</a:t>
            </a:r>
            <a:endParaRPr lang="zh-CN" altLang="en-US" sz="2100" dirty="0">
              <a:solidFill>
                <a:prstClr val="white">
                  <a:lumMod val="65000"/>
                </a:prstClr>
              </a:solidFill>
              <a:latin typeface="Impact" panose="020B0806030902050204" pitchFamily="34" charset="0"/>
            </a:endParaRPr>
          </a:p>
        </p:txBody>
      </p:sp>
      <p:grpSp>
        <p:nvGrpSpPr>
          <p:cNvPr id="77" name="组合 76"/>
          <p:cNvGrpSpPr/>
          <p:nvPr/>
        </p:nvGrpSpPr>
        <p:grpSpPr>
          <a:xfrm>
            <a:off x="1250913" y="1177872"/>
            <a:ext cx="2405242" cy="787230"/>
            <a:chOff x="3870374" y="1570859"/>
            <a:chExt cx="3206572" cy="1049883"/>
          </a:xfrm>
        </p:grpSpPr>
        <p:sp>
          <p:nvSpPr>
            <p:cNvPr id="78" name="五边形 77"/>
            <p:cNvSpPr/>
            <p:nvPr/>
          </p:nvSpPr>
          <p:spPr>
            <a:xfrm>
              <a:off x="3870374" y="1570859"/>
              <a:ext cx="3206572" cy="1049883"/>
            </a:xfrm>
            <a:prstGeom prst="homePlate">
              <a:avLst>
                <a:gd name="adj" fmla="val 38830"/>
              </a:avLst>
            </a:prstGeom>
            <a:gradFill>
              <a:gsLst>
                <a:gs pos="0">
                  <a:srgbClr val="371F41"/>
                </a:gs>
                <a:gs pos="100000">
                  <a:srgbClr val="985C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9" name="文本框 100"/>
            <p:cNvSpPr txBox="1"/>
            <p:nvPr/>
          </p:nvSpPr>
          <p:spPr>
            <a:xfrm>
              <a:off x="4818316" y="1629594"/>
              <a:ext cx="1888385" cy="369418"/>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Add a title here</a:t>
              </a:r>
            </a:p>
          </p:txBody>
        </p:sp>
        <p:sp>
          <p:nvSpPr>
            <p:cNvPr id="80" name="文本框 113"/>
            <p:cNvSpPr txBox="1"/>
            <p:nvPr/>
          </p:nvSpPr>
          <p:spPr>
            <a:xfrm>
              <a:off x="4827469" y="1968148"/>
              <a:ext cx="1744512" cy="566440"/>
            </a:xfrm>
            <a:prstGeom prst="rect">
              <a:avLst/>
            </a:prstGeom>
            <a:noFill/>
          </p:spPr>
          <p:txBody>
            <a:bodyPr wrap="square" rtlCol="0">
              <a:spAutoFit/>
            </a:bodyPr>
            <a:lstStyle/>
            <a:p>
              <a:pPr algn="just">
                <a:lnSpc>
                  <a:spcPct val="120000"/>
                </a:lnSpc>
              </a:pPr>
              <a:r>
                <a:rPr lang="zh-CN" altLang="en-US" sz="600" dirty="0">
                  <a:solidFill>
                    <a:schemeClr val="bg1"/>
                  </a:solidFill>
                  <a:latin typeface="微软雅黑" panose="020B0503020204020204" pitchFamily="34" charset="-122"/>
                  <a:ea typeface="微软雅黑" panose="020B0503020204020204" pitchFamily="34" charset="-122"/>
                </a:rPr>
                <a:t>Click to add a detailed text description, or copy text to stick to this right-click only text Click to add a detailed text description</a:t>
              </a:r>
            </a:p>
          </p:txBody>
        </p:sp>
      </p:grpSp>
      <p:grpSp>
        <p:nvGrpSpPr>
          <p:cNvPr id="81" name="组合 80"/>
          <p:cNvGrpSpPr/>
          <p:nvPr/>
        </p:nvGrpSpPr>
        <p:grpSpPr>
          <a:xfrm>
            <a:off x="1801733" y="1959194"/>
            <a:ext cx="2574735" cy="787230"/>
            <a:chOff x="4604704" y="2612862"/>
            <a:chExt cx="3432533" cy="1049883"/>
          </a:xfrm>
        </p:grpSpPr>
        <p:sp>
          <p:nvSpPr>
            <p:cNvPr id="82" name="五边形 81"/>
            <p:cNvSpPr/>
            <p:nvPr/>
          </p:nvSpPr>
          <p:spPr>
            <a:xfrm>
              <a:off x="4604704" y="2612862"/>
              <a:ext cx="3432533" cy="1049883"/>
            </a:xfrm>
            <a:prstGeom prst="homePlate">
              <a:avLst>
                <a:gd name="adj" fmla="val 38830"/>
              </a:avLst>
            </a:prstGeom>
            <a:gradFill>
              <a:gsLst>
                <a:gs pos="0">
                  <a:srgbClr val="CE2020"/>
                </a:gs>
                <a:gs pos="100000">
                  <a:srgbClr val="EE939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3" name="文本框 102"/>
            <p:cNvSpPr txBox="1"/>
            <p:nvPr/>
          </p:nvSpPr>
          <p:spPr>
            <a:xfrm>
              <a:off x="5646188" y="2710813"/>
              <a:ext cx="1888385" cy="369418"/>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Add a title here</a:t>
              </a:r>
            </a:p>
          </p:txBody>
        </p:sp>
        <p:sp>
          <p:nvSpPr>
            <p:cNvPr id="84" name="文本框 113"/>
            <p:cNvSpPr txBox="1"/>
            <p:nvPr/>
          </p:nvSpPr>
          <p:spPr>
            <a:xfrm>
              <a:off x="5663158" y="3015554"/>
              <a:ext cx="1744511" cy="566440"/>
            </a:xfrm>
            <a:prstGeom prst="rect">
              <a:avLst/>
            </a:prstGeom>
            <a:noFill/>
          </p:spPr>
          <p:txBody>
            <a:bodyPr wrap="square" rtlCol="0">
              <a:spAutoFit/>
            </a:bodyPr>
            <a:lstStyle/>
            <a:p>
              <a:pPr algn="just">
                <a:lnSpc>
                  <a:spcPct val="120000"/>
                </a:lnSpc>
              </a:pPr>
              <a:r>
                <a:rPr lang="zh-CN" altLang="en-US" sz="600" dirty="0">
                  <a:solidFill>
                    <a:schemeClr val="bg1"/>
                  </a:solidFill>
                  <a:latin typeface="微软雅黑" panose="020B0503020204020204" pitchFamily="34" charset="-122"/>
                  <a:ea typeface="微软雅黑" panose="020B0503020204020204" pitchFamily="34" charset="-122"/>
                </a:rPr>
                <a:t>Click to add a detailed text description, or copy text to stick to this right-click only text Click to add a detailed text description</a:t>
              </a:r>
            </a:p>
          </p:txBody>
        </p:sp>
      </p:grpSp>
      <p:grpSp>
        <p:nvGrpSpPr>
          <p:cNvPr id="85" name="组合 84"/>
          <p:cNvGrpSpPr/>
          <p:nvPr/>
        </p:nvGrpSpPr>
        <p:grpSpPr>
          <a:xfrm>
            <a:off x="1250914" y="2746335"/>
            <a:ext cx="4020896" cy="792692"/>
            <a:chOff x="3870374" y="3662627"/>
            <a:chExt cx="5360497" cy="1057167"/>
          </a:xfrm>
        </p:grpSpPr>
        <p:sp>
          <p:nvSpPr>
            <p:cNvPr id="86" name="五边形 85"/>
            <p:cNvSpPr/>
            <p:nvPr/>
          </p:nvSpPr>
          <p:spPr>
            <a:xfrm>
              <a:off x="3870374" y="3662627"/>
              <a:ext cx="5360497" cy="1057167"/>
            </a:xfrm>
            <a:prstGeom prst="homePlate">
              <a:avLst>
                <a:gd name="adj" fmla="val 38830"/>
              </a:avLst>
            </a:prstGeom>
            <a:gradFill>
              <a:gsLst>
                <a:gs pos="0">
                  <a:srgbClr val="006E7A"/>
                </a:gs>
                <a:gs pos="100000">
                  <a:srgbClr val="01DAF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7" name="文本框 104"/>
            <p:cNvSpPr txBox="1"/>
            <p:nvPr/>
          </p:nvSpPr>
          <p:spPr>
            <a:xfrm>
              <a:off x="6148852" y="3759261"/>
              <a:ext cx="1888385" cy="369417"/>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Add a title here</a:t>
              </a:r>
            </a:p>
          </p:txBody>
        </p:sp>
        <p:sp>
          <p:nvSpPr>
            <p:cNvPr id="88" name="文本框 113"/>
            <p:cNvSpPr txBox="1"/>
            <p:nvPr/>
          </p:nvSpPr>
          <p:spPr>
            <a:xfrm>
              <a:off x="6179301" y="4081557"/>
              <a:ext cx="2076144" cy="566440"/>
            </a:xfrm>
            <a:prstGeom prst="rect">
              <a:avLst/>
            </a:prstGeom>
            <a:noFill/>
          </p:spPr>
          <p:txBody>
            <a:bodyPr wrap="square" rtlCol="0">
              <a:spAutoFit/>
            </a:bodyPr>
            <a:lstStyle/>
            <a:p>
              <a:pPr algn="just">
                <a:lnSpc>
                  <a:spcPct val="120000"/>
                </a:lnSpc>
              </a:pPr>
              <a:r>
                <a:rPr lang="zh-CN" altLang="en-US" sz="600" dirty="0">
                  <a:solidFill>
                    <a:schemeClr val="bg1"/>
                  </a:solidFill>
                  <a:latin typeface="微软雅黑" panose="020B0503020204020204" pitchFamily="34" charset="-122"/>
                  <a:ea typeface="微软雅黑" panose="020B0503020204020204" pitchFamily="34" charset="-122"/>
                </a:rPr>
                <a:t>Click to add a detailed text description, or copy text to stick to this right-click only text Click to add a detailed text description</a:t>
              </a:r>
            </a:p>
          </p:txBody>
        </p:sp>
      </p:grpSp>
      <p:grpSp>
        <p:nvGrpSpPr>
          <p:cNvPr id="89" name="组合 88"/>
          <p:cNvGrpSpPr/>
          <p:nvPr/>
        </p:nvGrpSpPr>
        <p:grpSpPr>
          <a:xfrm>
            <a:off x="1801732" y="3540272"/>
            <a:ext cx="4521068" cy="787094"/>
            <a:chOff x="4604703" y="4721456"/>
            <a:chExt cx="6027305" cy="1049701"/>
          </a:xfrm>
        </p:grpSpPr>
        <p:sp>
          <p:nvSpPr>
            <p:cNvPr id="90" name="五边形 89"/>
            <p:cNvSpPr/>
            <p:nvPr/>
          </p:nvSpPr>
          <p:spPr>
            <a:xfrm>
              <a:off x="4604703" y="4721456"/>
              <a:ext cx="6027305" cy="1049701"/>
            </a:xfrm>
            <a:prstGeom prst="homePlate">
              <a:avLst>
                <a:gd name="adj" fmla="val 38830"/>
              </a:avLst>
            </a:prstGeom>
            <a:gradFill>
              <a:gsLst>
                <a:gs pos="0">
                  <a:srgbClr val="EE8E00"/>
                </a:gs>
                <a:gs pos="100000">
                  <a:srgbClr val="FFCE85"/>
                </a:gs>
              </a:gsLst>
              <a:lin ang="0" scaled="0"/>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1" name="文本框 106"/>
            <p:cNvSpPr txBox="1"/>
            <p:nvPr/>
          </p:nvSpPr>
          <p:spPr>
            <a:xfrm>
              <a:off x="6829249" y="4793509"/>
              <a:ext cx="1888385" cy="369417"/>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Add a title here</a:t>
              </a:r>
            </a:p>
          </p:txBody>
        </p:sp>
        <p:sp>
          <p:nvSpPr>
            <p:cNvPr id="92" name="文本框 113"/>
            <p:cNvSpPr txBox="1"/>
            <p:nvPr/>
          </p:nvSpPr>
          <p:spPr>
            <a:xfrm>
              <a:off x="6887293" y="5128963"/>
              <a:ext cx="2076144" cy="566440"/>
            </a:xfrm>
            <a:prstGeom prst="rect">
              <a:avLst/>
            </a:prstGeom>
            <a:noFill/>
          </p:spPr>
          <p:txBody>
            <a:bodyPr wrap="square" rtlCol="0">
              <a:spAutoFit/>
            </a:bodyPr>
            <a:lstStyle/>
            <a:p>
              <a:pPr algn="just">
                <a:lnSpc>
                  <a:spcPct val="120000"/>
                </a:lnSpc>
              </a:pPr>
              <a:r>
                <a:rPr lang="zh-CN" altLang="en-US" sz="600" dirty="0">
                  <a:solidFill>
                    <a:schemeClr val="bg1"/>
                  </a:solidFill>
                  <a:latin typeface="微软雅黑" panose="020B0503020204020204" pitchFamily="34" charset="-122"/>
                  <a:ea typeface="微软雅黑" panose="020B0503020204020204" pitchFamily="34" charset="-122"/>
                </a:rPr>
                <a:t>Click to add a detailed text description, or copy text to stick to this right-click only text Click to add a detailed text description</a:t>
              </a:r>
            </a:p>
          </p:txBody>
        </p:sp>
      </p:grpSp>
      <p:sp>
        <p:nvSpPr>
          <p:cNvPr id="93" name="文本框 58"/>
          <p:cNvSpPr txBox="1"/>
          <p:nvPr/>
        </p:nvSpPr>
        <p:spPr>
          <a:xfrm>
            <a:off x="6030352" y="1167920"/>
            <a:ext cx="2300101" cy="369332"/>
          </a:xfrm>
          <a:prstGeom prst="rect">
            <a:avLst/>
          </a:prstGeom>
          <a:noFill/>
        </p:spPr>
        <p:txBody>
          <a:bodyPr wrap="square" rtlCol="0">
            <a:spAutoFit/>
          </a:bodyPr>
          <a:lstStyle/>
          <a:p>
            <a:r>
              <a:rPr lang="zh-CN" altLang="en-US" sz="1800" dirty="0">
                <a:solidFill>
                  <a:srgbClr val="01ACBE"/>
                </a:solidFill>
                <a:latin typeface="微软雅黑" panose="020B0503020204020204" pitchFamily="34" charset="-122"/>
                <a:ea typeface="微软雅黑" panose="020B0503020204020204" pitchFamily="34" charset="-122"/>
              </a:rPr>
              <a:t>Add a title here</a:t>
            </a:r>
          </a:p>
        </p:txBody>
      </p:sp>
      <p:sp>
        <p:nvSpPr>
          <p:cNvPr id="94" name="文本框 113"/>
          <p:cNvSpPr txBox="1"/>
          <p:nvPr/>
        </p:nvSpPr>
        <p:spPr>
          <a:xfrm>
            <a:off x="6043649" y="1508425"/>
            <a:ext cx="2363276" cy="890693"/>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stick to this right-click only text</a:t>
            </a:r>
          </a:p>
        </p:txBody>
      </p:sp>
      <p:grpSp>
        <p:nvGrpSpPr>
          <p:cNvPr id="95" name="组合 94"/>
          <p:cNvGrpSpPr/>
          <p:nvPr/>
        </p:nvGrpSpPr>
        <p:grpSpPr>
          <a:xfrm>
            <a:off x="1070633" y="3486427"/>
            <a:ext cx="1475361" cy="1713566"/>
            <a:chOff x="3630032" y="4649645"/>
            <a:chExt cx="1966892" cy="2285284"/>
          </a:xfrm>
        </p:grpSpPr>
        <p:sp>
          <p:nvSpPr>
            <p:cNvPr id="96" name="平行四边形 95"/>
            <p:cNvSpPr/>
            <p:nvPr/>
          </p:nvSpPr>
          <p:spPr>
            <a:xfrm rot="5400000" flipH="1" flipV="1">
              <a:off x="3627668" y="5957892"/>
              <a:ext cx="1219742" cy="734331"/>
            </a:xfrm>
            <a:prstGeom prst="parallelogram">
              <a:avLst>
                <a:gd name="adj" fmla="val 31901"/>
              </a:avLst>
            </a:prstGeom>
            <a:gradFill flip="none" rotWithShape="1">
              <a:gsLst>
                <a:gs pos="0">
                  <a:srgbClr val="F29000">
                    <a:alpha val="84000"/>
                  </a:srgbClr>
                </a:gs>
                <a:gs pos="100000">
                  <a:srgbClr val="FFCE85">
                    <a:alpha val="0"/>
                  </a:srgb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7" name="平行四边形 96"/>
            <p:cNvSpPr/>
            <p:nvPr/>
          </p:nvSpPr>
          <p:spPr>
            <a:xfrm rot="16200000" flipV="1">
              <a:off x="4361999" y="5957892"/>
              <a:ext cx="1219743" cy="734331"/>
            </a:xfrm>
            <a:prstGeom prst="parallelogram">
              <a:avLst>
                <a:gd name="adj" fmla="val 31901"/>
              </a:avLst>
            </a:prstGeom>
            <a:gradFill flip="none" rotWithShape="1">
              <a:gsLst>
                <a:gs pos="0">
                  <a:srgbClr val="F29000">
                    <a:alpha val="94000"/>
                  </a:srgbClr>
                </a:gs>
                <a:gs pos="100000">
                  <a:srgbClr val="FFCE85">
                    <a:alpha val="0"/>
                  </a:srgb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98" name="组合 97"/>
            <p:cNvGrpSpPr/>
            <p:nvPr/>
          </p:nvGrpSpPr>
          <p:grpSpPr>
            <a:xfrm>
              <a:off x="3870374" y="4715189"/>
              <a:ext cx="1468663" cy="1285916"/>
              <a:chOff x="2857503" y="3700575"/>
              <a:chExt cx="2656140" cy="2337367"/>
            </a:xfrm>
          </p:grpSpPr>
          <p:sp>
            <p:nvSpPr>
              <p:cNvPr id="111" name="平行四边形 110"/>
              <p:cNvSpPr/>
              <p:nvPr/>
            </p:nvSpPr>
            <p:spPr>
              <a:xfrm rot="5400000" flipH="1" flipV="1">
                <a:off x="2563596" y="4415965"/>
                <a:ext cx="1915884" cy="1328069"/>
              </a:xfrm>
              <a:prstGeom prst="parallelogram">
                <a:avLst>
                  <a:gd name="adj" fmla="val 31901"/>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2" name="平行四边形 111"/>
              <p:cNvSpPr/>
              <p:nvPr/>
            </p:nvSpPr>
            <p:spPr>
              <a:xfrm rot="16200000" flipV="1">
                <a:off x="3891666" y="4415965"/>
                <a:ext cx="1915884" cy="1328069"/>
              </a:xfrm>
              <a:prstGeom prst="parallelogram">
                <a:avLst>
                  <a:gd name="adj" fmla="val 31901"/>
                </a:avLst>
              </a:prstGeom>
              <a:solidFill>
                <a:srgbClr val="FF9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3" name="任意多边形 112"/>
              <p:cNvSpPr/>
              <p:nvPr/>
            </p:nvSpPr>
            <p:spPr>
              <a:xfrm>
                <a:off x="2857503" y="3700575"/>
                <a:ext cx="2656140" cy="852488"/>
              </a:xfrm>
              <a:custGeom>
                <a:avLst/>
                <a:gdLst>
                  <a:gd name="connsiteX0" fmla="*/ 1328070 w 2656140"/>
                  <a:gd name="connsiteY0" fmla="*/ 0 h 852488"/>
                  <a:gd name="connsiteX1" fmla="*/ 2656140 w 2656140"/>
                  <a:gd name="connsiteY1" fmla="*/ 426244 h 852488"/>
                  <a:gd name="connsiteX2" fmla="*/ 1328070 w 2656140"/>
                  <a:gd name="connsiteY2" fmla="*/ 852488 h 852488"/>
                  <a:gd name="connsiteX3" fmla="*/ 0 w 2656140"/>
                  <a:gd name="connsiteY3" fmla="*/ 426244 h 852488"/>
                </a:gdLst>
                <a:ahLst/>
                <a:cxnLst>
                  <a:cxn ang="0">
                    <a:pos x="connsiteX0" y="connsiteY0"/>
                  </a:cxn>
                  <a:cxn ang="0">
                    <a:pos x="connsiteX1" y="connsiteY1"/>
                  </a:cxn>
                  <a:cxn ang="0">
                    <a:pos x="connsiteX2" y="connsiteY2"/>
                  </a:cxn>
                  <a:cxn ang="0">
                    <a:pos x="connsiteX3" y="connsiteY3"/>
                  </a:cxn>
                </a:cxnLst>
                <a:rect l="l" t="t" r="r" b="b"/>
                <a:pathLst>
                  <a:path w="2656140" h="852488">
                    <a:moveTo>
                      <a:pt x="1328070" y="0"/>
                    </a:moveTo>
                    <a:lnTo>
                      <a:pt x="2656140" y="426244"/>
                    </a:lnTo>
                    <a:lnTo>
                      <a:pt x="1328070" y="852488"/>
                    </a:lnTo>
                    <a:lnTo>
                      <a:pt x="0" y="426244"/>
                    </a:lnTo>
                    <a:close/>
                  </a:path>
                </a:pathLst>
              </a:custGeom>
              <a:solidFill>
                <a:srgbClr val="FFC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99" name="任意多边形 98"/>
            <p:cNvSpPr/>
            <p:nvPr/>
          </p:nvSpPr>
          <p:spPr>
            <a:xfrm>
              <a:off x="3870751" y="4709519"/>
              <a:ext cx="734331" cy="469001"/>
            </a:xfrm>
            <a:custGeom>
              <a:avLst/>
              <a:gdLst>
                <a:gd name="connsiteX0" fmla="*/ 1328070 w 2656140"/>
                <a:gd name="connsiteY0" fmla="*/ 0 h 852488"/>
                <a:gd name="connsiteX1" fmla="*/ 2656140 w 2656140"/>
                <a:gd name="connsiteY1" fmla="*/ 426244 h 852488"/>
                <a:gd name="connsiteX2" fmla="*/ 1328070 w 2656140"/>
                <a:gd name="connsiteY2" fmla="*/ 852488 h 852488"/>
                <a:gd name="connsiteX3" fmla="*/ 0 w 2656140"/>
                <a:gd name="connsiteY3" fmla="*/ 426244 h 852488"/>
                <a:gd name="connsiteX0" fmla="*/ 1328070 w 1328070"/>
                <a:gd name="connsiteY0" fmla="*/ 0 h 852488"/>
                <a:gd name="connsiteX1" fmla="*/ 1328070 w 1328070"/>
                <a:gd name="connsiteY1" fmla="*/ 852488 h 852488"/>
                <a:gd name="connsiteX2" fmla="*/ 0 w 1328070"/>
                <a:gd name="connsiteY2" fmla="*/ 426244 h 852488"/>
                <a:gd name="connsiteX3" fmla="*/ 1328070 w 1328070"/>
                <a:gd name="connsiteY3" fmla="*/ 0 h 852488"/>
              </a:gdLst>
              <a:ahLst/>
              <a:cxnLst>
                <a:cxn ang="0">
                  <a:pos x="connsiteX0" y="connsiteY0"/>
                </a:cxn>
                <a:cxn ang="0">
                  <a:pos x="connsiteX1" y="connsiteY1"/>
                </a:cxn>
                <a:cxn ang="0">
                  <a:pos x="connsiteX2" y="connsiteY2"/>
                </a:cxn>
                <a:cxn ang="0">
                  <a:pos x="connsiteX3" y="connsiteY3"/>
                </a:cxn>
              </a:cxnLst>
              <a:rect l="l" t="t" r="r" b="b"/>
              <a:pathLst>
                <a:path w="1328070" h="852488">
                  <a:moveTo>
                    <a:pt x="1328070" y="0"/>
                  </a:moveTo>
                  <a:lnTo>
                    <a:pt x="1328070" y="852488"/>
                  </a:lnTo>
                  <a:lnTo>
                    <a:pt x="0" y="426244"/>
                  </a:lnTo>
                  <a:lnTo>
                    <a:pt x="1328070" y="0"/>
                  </a:lnTo>
                  <a:close/>
                </a:path>
              </a:pathLst>
            </a:custGeom>
            <a:gradFill>
              <a:gsLst>
                <a:gs pos="0">
                  <a:srgbClr val="FF9B09">
                    <a:alpha val="25000"/>
                  </a:srgbClr>
                </a:gs>
                <a:gs pos="100000">
                  <a:srgbClr val="FF9B0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0" name="任意多边形 99"/>
            <p:cNvSpPr/>
            <p:nvPr/>
          </p:nvSpPr>
          <p:spPr>
            <a:xfrm>
              <a:off x="3630032" y="4649645"/>
              <a:ext cx="1966892" cy="330399"/>
            </a:xfrm>
            <a:custGeom>
              <a:avLst/>
              <a:gdLst>
                <a:gd name="connsiteX0" fmla="*/ 1328070 w 2656140"/>
                <a:gd name="connsiteY0" fmla="*/ 0 h 852488"/>
                <a:gd name="connsiteX1" fmla="*/ 2656140 w 2656140"/>
                <a:gd name="connsiteY1" fmla="*/ 426244 h 852488"/>
                <a:gd name="connsiteX2" fmla="*/ 1328070 w 2656140"/>
                <a:gd name="connsiteY2" fmla="*/ 852488 h 852488"/>
                <a:gd name="connsiteX3" fmla="*/ 0 w 2656140"/>
                <a:gd name="connsiteY3" fmla="*/ 426244 h 852488"/>
                <a:gd name="connsiteX0" fmla="*/ 1328070 w 2656140"/>
                <a:gd name="connsiteY0" fmla="*/ 0 h 426244"/>
                <a:gd name="connsiteX1" fmla="*/ 2656140 w 2656140"/>
                <a:gd name="connsiteY1" fmla="*/ 426244 h 426244"/>
                <a:gd name="connsiteX2" fmla="*/ 0 w 2656140"/>
                <a:gd name="connsiteY2" fmla="*/ 426244 h 426244"/>
                <a:gd name="connsiteX3" fmla="*/ 1328070 w 2656140"/>
                <a:gd name="connsiteY3" fmla="*/ 0 h 426244"/>
              </a:gdLst>
              <a:ahLst/>
              <a:cxnLst>
                <a:cxn ang="0">
                  <a:pos x="connsiteX0" y="connsiteY0"/>
                </a:cxn>
                <a:cxn ang="0">
                  <a:pos x="connsiteX1" y="connsiteY1"/>
                </a:cxn>
                <a:cxn ang="0">
                  <a:pos x="connsiteX2" y="connsiteY2"/>
                </a:cxn>
                <a:cxn ang="0">
                  <a:pos x="connsiteX3" y="connsiteY3"/>
                </a:cxn>
              </a:cxnLst>
              <a:rect l="l" t="t" r="r" b="b"/>
              <a:pathLst>
                <a:path w="2656140" h="426244">
                  <a:moveTo>
                    <a:pt x="1328070" y="0"/>
                  </a:moveTo>
                  <a:lnTo>
                    <a:pt x="2656140" y="426244"/>
                  </a:lnTo>
                  <a:lnTo>
                    <a:pt x="0" y="426244"/>
                  </a:lnTo>
                  <a:lnTo>
                    <a:pt x="1328070" y="0"/>
                  </a:lnTo>
                  <a:close/>
                </a:path>
              </a:pathLst>
            </a:custGeom>
            <a:gradFill flip="none" rotWithShape="1">
              <a:gsLst>
                <a:gs pos="0">
                  <a:srgbClr val="FF9B09">
                    <a:alpha val="36000"/>
                  </a:srgbClr>
                </a:gs>
                <a:gs pos="98000">
                  <a:srgbClr val="FF9B09">
                    <a:alpha val="0"/>
                  </a:srgbClr>
                </a:gs>
              </a:gsLst>
              <a:lin ang="3600000" scaled="0"/>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01" name="Group 41"/>
            <p:cNvGrpSpPr>
              <a:grpSpLocks noChangeAspect="1"/>
            </p:cNvGrpSpPr>
            <p:nvPr/>
          </p:nvGrpSpPr>
          <p:grpSpPr bwMode="auto">
            <a:xfrm>
              <a:off x="4786955" y="5243104"/>
              <a:ext cx="369831" cy="444920"/>
              <a:chOff x="3783" y="2089"/>
              <a:chExt cx="116" cy="142"/>
            </a:xfrm>
            <a:solidFill>
              <a:schemeClr val="bg1"/>
            </a:solidFill>
            <a:effectLst/>
            <a:scene3d>
              <a:camera prst="orthographicFront">
                <a:rot lat="20238001" lon="2190000" rev="60000"/>
              </a:camera>
              <a:lightRig rig="threePt" dir="t"/>
            </a:scene3d>
          </p:grpSpPr>
          <p:sp>
            <p:nvSpPr>
              <p:cNvPr id="103" name="Freeform 42"/>
              <p:cNvSpPr>
                <a:spLocks/>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4" name="Freeform 43"/>
              <p:cNvSpPr>
                <a:spLocks/>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5" name="Freeform 44"/>
              <p:cNvSpPr>
                <a:spLocks/>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6" name="Freeform 45"/>
              <p:cNvSpPr>
                <a:spLocks/>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7" name="Freeform 46"/>
              <p:cNvSpPr>
                <a:spLocks/>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8" name="Freeform 47"/>
              <p:cNvSpPr>
                <a:spLocks/>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9" name="Freeform 48"/>
              <p:cNvSpPr>
                <a:spLocks/>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0" name="Freeform 49"/>
              <p:cNvSpPr>
                <a:spLocks/>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02" name="文本框 1"/>
            <p:cNvSpPr txBox="1"/>
            <p:nvPr/>
          </p:nvSpPr>
          <p:spPr>
            <a:xfrm>
              <a:off x="3854496" y="5159727"/>
              <a:ext cx="800550" cy="677265"/>
            </a:xfrm>
            <a:prstGeom prst="rect">
              <a:avLst/>
            </a:prstGeom>
            <a:noFill/>
            <a:scene3d>
              <a:camera prst="orthographicFront">
                <a:rot lat="20428945" lon="19984105" rev="21487365"/>
              </a:camera>
              <a:lightRig rig="threePt" dir="t"/>
            </a:scene3d>
          </p:spPr>
          <p:txBody>
            <a:bodyPr wrap="square" rtlCol="0">
              <a:spAutoFit/>
            </a:bodyPr>
            <a:lstStyle/>
            <a:p>
              <a:pPr algn="ctr"/>
              <a:r>
                <a:rPr lang="en-US" altLang="zh-CN" sz="2700" dirty="0">
                  <a:solidFill>
                    <a:prstClr val="white"/>
                  </a:solidFill>
                  <a:latin typeface="Impact" panose="020B0806030902050204" pitchFamily="34" charset="0"/>
                </a:rPr>
                <a:t>01</a:t>
              </a:r>
              <a:endParaRPr lang="zh-CN" altLang="en-US" sz="2700" dirty="0">
                <a:solidFill>
                  <a:prstClr val="white"/>
                </a:solidFill>
                <a:latin typeface="Impact" panose="020B0806030902050204" pitchFamily="34" charset="0"/>
              </a:endParaRPr>
            </a:p>
          </p:txBody>
        </p:sp>
      </p:grpSp>
      <p:grpSp>
        <p:nvGrpSpPr>
          <p:cNvPr id="114" name="组合 113"/>
          <p:cNvGrpSpPr/>
          <p:nvPr/>
        </p:nvGrpSpPr>
        <p:grpSpPr>
          <a:xfrm>
            <a:off x="700093" y="2575709"/>
            <a:ext cx="1101641" cy="1136354"/>
            <a:chOff x="3136043" y="3435073"/>
            <a:chExt cx="1468663" cy="1515490"/>
          </a:xfrm>
        </p:grpSpPr>
        <p:grpSp>
          <p:nvGrpSpPr>
            <p:cNvPr id="115" name="组合 114"/>
            <p:cNvGrpSpPr/>
            <p:nvPr/>
          </p:nvGrpSpPr>
          <p:grpSpPr>
            <a:xfrm>
              <a:off x="3136043" y="3664647"/>
              <a:ext cx="1468663" cy="1285916"/>
              <a:chOff x="2857503" y="3700575"/>
              <a:chExt cx="2656140" cy="2337367"/>
            </a:xfrm>
          </p:grpSpPr>
          <p:sp>
            <p:nvSpPr>
              <p:cNvPr id="127" name="平行四边形 126"/>
              <p:cNvSpPr/>
              <p:nvPr/>
            </p:nvSpPr>
            <p:spPr>
              <a:xfrm rot="5400000" flipH="1" flipV="1">
                <a:off x="2563596" y="4415965"/>
                <a:ext cx="1915884" cy="1328069"/>
              </a:xfrm>
              <a:prstGeom prst="parallelogram">
                <a:avLst>
                  <a:gd name="adj" fmla="val 31901"/>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8" name="平行四边形 127"/>
              <p:cNvSpPr/>
              <p:nvPr/>
            </p:nvSpPr>
            <p:spPr>
              <a:xfrm rot="16200000" flipV="1">
                <a:off x="3891666" y="4415965"/>
                <a:ext cx="1915884" cy="1328069"/>
              </a:xfrm>
              <a:prstGeom prst="parallelogram">
                <a:avLst>
                  <a:gd name="adj" fmla="val 31901"/>
                </a:avLst>
              </a:prstGeom>
              <a:solidFill>
                <a:srgbClr val="00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9" name="任意多边形 128"/>
              <p:cNvSpPr/>
              <p:nvPr/>
            </p:nvSpPr>
            <p:spPr>
              <a:xfrm>
                <a:off x="2857503" y="3700575"/>
                <a:ext cx="2656140" cy="852488"/>
              </a:xfrm>
              <a:custGeom>
                <a:avLst/>
                <a:gdLst>
                  <a:gd name="connsiteX0" fmla="*/ 1328070 w 2656140"/>
                  <a:gd name="connsiteY0" fmla="*/ 0 h 852488"/>
                  <a:gd name="connsiteX1" fmla="*/ 2656140 w 2656140"/>
                  <a:gd name="connsiteY1" fmla="*/ 426244 h 852488"/>
                  <a:gd name="connsiteX2" fmla="*/ 1328070 w 2656140"/>
                  <a:gd name="connsiteY2" fmla="*/ 852488 h 852488"/>
                  <a:gd name="connsiteX3" fmla="*/ 0 w 2656140"/>
                  <a:gd name="connsiteY3" fmla="*/ 426244 h 852488"/>
                </a:gdLst>
                <a:ahLst/>
                <a:cxnLst>
                  <a:cxn ang="0">
                    <a:pos x="connsiteX0" y="connsiteY0"/>
                  </a:cxn>
                  <a:cxn ang="0">
                    <a:pos x="connsiteX1" y="connsiteY1"/>
                  </a:cxn>
                  <a:cxn ang="0">
                    <a:pos x="connsiteX2" y="connsiteY2"/>
                  </a:cxn>
                  <a:cxn ang="0">
                    <a:pos x="connsiteX3" y="connsiteY3"/>
                  </a:cxn>
                </a:cxnLst>
                <a:rect l="l" t="t" r="r" b="b"/>
                <a:pathLst>
                  <a:path w="2656140" h="852488">
                    <a:moveTo>
                      <a:pt x="1328070" y="0"/>
                    </a:moveTo>
                    <a:lnTo>
                      <a:pt x="2656140" y="426244"/>
                    </a:lnTo>
                    <a:lnTo>
                      <a:pt x="1328070" y="852488"/>
                    </a:lnTo>
                    <a:lnTo>
                      <a:pt x="0" y="426244"/>
                    </a:lnTo>
                    <a:close/>
                  </a:path>
                </a:pathLst>
              </a:custGeom>
              <a:solidFill>
                <a:srgbClr val="01D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116" name="任意多边形 115"/>
            <p:cNvSpPr/>
            <p:nvPr/>
          </p:nvSpPr>
          <p:spPr>
            <a:xfrm>
              <a:off x="3139415" y="3664699"/>
              <a:ext cx="734331" cy="469001"/>
            </a:xfrm>
            <a:custGeom>
              <a:avLst/>
              <a:gdLst>
                <a:gd name="connsiteX0" fmla="*/ 1328070 w 2656140"/>
                <a:gd name="connsiteY0" fmla="*/ 0 h 852488"/>
                <a:gd name="connsiteX1" fmla="*/ 2656140 w 2656140"/>
                <a:gd name="connsiteY1" fmla="*/ 426244 h 852488"/>
                <a:gd name="connsiteX2" fmla="*/ 1328070 w 2656140"/>
                <a:gd name="connsiteY2" fmla="*/ 852488 h 852488"/>
                <a:gd name="connsiteX3" fmla="*/ 0 w 2656140"/>
                <a:gd name="connsiteY3" fmla="*/ 426244 h 852488"/>
                <a:gd name="connsiteX0" fmla="*/ 1328070 w 1328070"/>
                <a:gd name="connsiteY0" fmla="*/ 0 h 852488"/>
                <a:gd name="connsiteX1" fmla="*/ 1328070 w 1328070"/>
                <a:gd name="connsiteY1" fmla="*/ 852488 h 852488"/>
                <a:gd name="connsiteX2" fmla="*/ 0 w 1328070"/>
                <a:gd name="connsiteY2" fmla="*/ 426244 h 852488"/>
                <a:gd name="connsiteX3" fmla="*/ 1328070 w 1328070"/>
                <a:gd name="connsiteY3" fmla="*/ 0 h 852488"/>
              </a:gdLst>
              <a:ahLst/>
              <a:cxnLst>
                <a:cxn ang="0">
                  <a:pos x="connsiteX0" y="connsiteY0"/>
                </a:cxn>
                <a:cxn ang="0">
                  <a:pos x="connsiteX1" y="connsiteY1"/>
                </a:cxn>
                <a:cxn ang="0">
                  <a:pos x="connsiteX2" y="connsiteY2"/>
                </a:cxn>
                <a:cxn ang="0">
                  <a:pos x="connsiteX3" y="connsiteY3"/>
                </a:cxn>
              </a:cxnLst>
              <a:rect l="l" t="t" r="r" b="b"/>
              <a:pathLst>
                <a:path w="1328070" h="852488">
                  <a:moveTo>
                    <a:pt x="1328070" y="0"/>
                  </a:moveTo>
                  <a:lnTo>
                    <a:pt x="1328070" y="852488"/>
                  </a:lnTo>
                  <a:lnTo>
                    <a:pt x="0" y="426244"/>
                  </a:lnTo>
                  <a:lnTo>
                    <a:pt x="1328070" y="0"/>
                  </a:lnTo>
                  <a:close/>
                </a:path>
              </a:pathLst>
            </a:custGeom>
            <a:gradFill>
              <a:gsLst>
                <a:gs pos="0">
                  <a:srgbClr val="00808E">
                    <a:alpha val="25000"/>
                  </a:srgbClr>
                </a:gs>
                <a:gs pos="100000">
                  <a:srgbClr val="00808E">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7" name="平行四边形 75"/>
            <p:cNvSpPr/>
            <p:nvPr/>
          </p:nvSpPr>
          <p:spPr>
            <a:xfrm rot="5400000" flipH="1" flipV="1">
              <a:off x="3994018" y="3304683"/>
              <a:ext cx="473552" cy="734331"/>
            </a:xfrm>
            <a:custGeom>
              <a:avLst/>
              <a:gdLst>
                <a:gd name="connsiteX0" fmla="*/ 0 w 1198571"/>
                <a:gd name="connsiteY0" fmla="*/ 835027 h 835027"/>
                <a:gd name="connsiteX1" fmla="*/ 266382 w 1198571"/>
                <a:gd name="connsiteY1" fmla="*/ 0 h 835027"/>
                <a:gd name="connsiteX2" fmla="*/ 1198571 w 1198571"/>
                <a:gd name="connsiteY2" fmla="*/ 0 h 835027"/>
                <a:gd name="connsiteX3" fmla="*/ 932189 w 1198571"/>
                <a:gd name="connsiteY3" fmla="*/ 835027 h 835027"/>
                <a:gd name="connsiteX4" fmla="*/ 0 w 1198571"/>
                <a:gd name="connsiteY4" fmla="*/ 835027 h 835027"/>
                <a:gd name="connsiteX0" fmla="*/ 0 w 932189"/>
                <a:gd name="connsiteY0" fmla="*/ 835027 h 835027"/>
                <a:gd name="connsiteX1" fmla="*/ 266382 w 932189"/>
                <a:gd name="connsiteY1" fmla="*/ 0 h 835027"/>
                <a:gd name="connsiteX2" fmla="*/ 932189 w 932189"/>
                <a:gd name="connsiteY2" fmla="*/ 835027 h 835027"/>
                <a:gd name="connsiteX3" fmla="*/ 0 w 932189"/>
                <a:gd name="connsiteY3" fmla="*/ 835027 h 835027"/>
                <a:gd name="connsiteX0" fmla="*/ 0 w 538489"/>
                <a:gd name="connsiteY0" fmla="*/ 835027 h 835027"/>
                <a:gd name="connsiteX1" fmla="*/ 266382 w 538489"/>
                <a:gd name="connsiteY1" fmla="*/ 0 h 835027"/>
                <a:gd name="connsiteX2" fmla="*/ 538489 w 538489"/>
                <a:gd name="connsiteY2" fmla="*/ 828677 h 835027"/>
                <a:gd name="connsiteX3" fmla="*/ 0 w 538489"/>
                <a:gd name="connsiteY3" fmla="*/ 835027 h 835027"/>
              </a:gdLst>
              <a:ahLst/>
              <a:cxnLst>
                <a:cxn ang="0">
                  <a:pos x="connsiteX0" y="connsiteY0"/>
                </a:cxn>
                <a:cxn ang="0">
                  <a:pos x="connsiteX1" y="connsiteY1"/>
                </a:cxn>
                <a:cxn ang="0">
                  <a:pos x="connsiteX2" y="connsiteY2"/>
                </a:cxn>
                <a:cxn ang="0">
                  <a:pos x="connsiteX3" y="connsiteY3"/>
                </a:cxn>
              </a:cxnLst>
              <a:rect l="l" t="t" r="r" b="b"/>
              <a:pathLst>
                <a:path w="538489" h="835027">
                  <a:moveTo>
                    <a:pt x="0" y="835027"/>
                  </a:moveTo>
                  <a:lnTo>
                    <a:pt x="266382" y="0"/>
                  </a:lnTo>
                  <a:lnTo>
                    <a:pt x="538489" y="828677"/>
                  </a:lnTo>
                  <a:lnTo>
                    <a:pt x="0" y="835027"/>
                  </a:lnTo>
                  <a:close/>
                </a:path>
              </a:pathLst>
            </a:custGeom>
            <a:gradFill>
              <a:gsLst>
                <a:gs pos="0">
                  <a:srgbClr val="E34B4B">
                    <a:alpha val="50000"/>
                  </a:srgbClr>
                </a:gs>
                <a:gs pos="100000">
                  <a:srgbClr val="E34B4B">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18" name="Group 52"/>
            <p:cNvGrpSpPr>
              <a:grpSpLocks noChangeAspect="1"/>
            </p:cNvGrpSpPr>
            <p:nvPr/>
          </p:nvGrpSpPr>
          <p:grpSpPr bwMode="auto">
            <a:xfrm>
              <a:off x="4022863" y="4211656"/>
              <a:ext cx="444681" cy="440849"/>
              <a:chOff x="3783" y="2102"/>
              <a:chExt cx="116" cy="115"/>
            </a:xfrm>
            <a:solidFill>
              <a:schemeClr val="bg1"/>
            </a:solidFill>
            <a:effectLst/>
            <a:scene3d>
              <a:camera prst="orthographicFront">
                <a:rot lat="20235381" lon="2192695" rev="60000"/>
              </a:camera>
              <a:lightRig rig="threePt" dir="t"/>
            </a:scene3d>
          </p:grpSpPr>
          <p:sp>
            <p:nvSpPr>
              <p:cNvPr id="120"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1"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2" name="Freeform 55"/>
              <p:cNvSpPr>
                <a:spLocks/>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3" name="Freeform 56"/>
              <p:cNvSpPr>
                <a:spLocks/>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4" name="Freeform 57"/>
              <p:cNvSpPr>
                <a:spLocks/>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5" name="Freeform 58"/>
              <p:cNvSpPr>
                <a:spLocks/>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6" name="Freeform 59"/>
              <p:cNvSpPr>
                <a:spLocks/>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19" name="文本框 79"/>
            <p:cNvSpPr txBox="1"/>
            <p:nvPr/>
          </p:nvSpPr>
          <p:spPr>
            <a:xfrm>
              <a:off x="3139089" y="4119714"/>
              <a:ext cx="800550" cy="677265"/>
            </a:xfrm>
            <a:prstGeom prst="rect">
              <a:avLst/>
            </a:prstGeom>
            <a:noFill/>
            <a:scene3d>
              <a:camera prst="orthographicFront">
                <a:rot lat="20428945" lon="19984105" rev="21487365"/>
              </a:camera>
              <a:lightRig rig="threePt" dir="t"/>
            </a:scene3d>
          </p:spPr>
          <p:txBody>
            <a:bodyPr wrap="square" rtlCol="0">
              <a:spAutoFit/>
            </a:bodyPr>
            <a:lstStyle/>
            <a:p>
              <a:pPr algn="ctr"/>
              <a:r>
                <a:rPr lang="en-US" altLang="zh-CN" sz="2700" dirty="0">
                  <a:solidFill>
                    <a:prstClr val="white"/>
                  </a:solidFill>
                  <a:latin typeface="Impact" panose="020B0806030902050204" pitchFamily="34" charset="0"/>
                </a:rPr>
                <a:t>02</a:t>
              </a:r>
              <a:endParaRPr lang="zh-CN" altLang="en-US" sz="2700" dirty="0">
                <a:solidFill>
                  <a:prstClr val="white"/>
                </a:solidFill>
                <a:latin typeface="Impact" panose="020B0806030902050204" pitchFamily="34" charset="0"/>
              </a:endParaRPr>
            </a:p>
          </p:txBody>
        </p:sp>
      </p:grpSp>
      <p:grpSp>
        <p:nvGrpSpPr>
          <p:cNvPr id="130" name="组合 129"/>
          <p:cNvGrpSpPr/>
          <p:nvPr/>
        </p:nvGrpSpPr>
        <p:grpSpPr>
          <a:xfrm>
            <a:off x="1070633" y="1926787"/>
            <a:ext cx="1475361" cy="1317190"/>
            <a:chOff x="3630032" y="2569645"/>
            <a:chExt cx="1966892" cy="1756660"/>
          </a:xfrm>
        </p:grpSpPr>
        <p:grpSp>
          <p:nvGrpSpPr>
            <p:cNvPr id="131" name="组合 130"/>
            <p:cNvGrpSpPr/>
            <p:nvPr/>
          </p:nvGrpSpPr>
          <p:grpSpPr>
            <a:xfrm>
              <a:off x="3872585" y="2618995"/>
              <a:ext cx="1468663" cy="1285916"/>
              <a:chOff x="2857503" y="3700575"/>
              <a:chExt cx="2656140" cy="2337367"/>
            </a:xfrm>
          </p:grpSpPr>
          <p:sp>
            <p:nvSpPr>
              <p:cNvPr id="139" name="平行四边形 138"/>
              <p:cNvSpPr/>
              <p:nvPr/>
            </p:nvSpPr>
            <p:spPr>
              <a:xfrm rot="5400000" flipH="1" flipV="1">
                <a:off x="2563596" y="4415965"/>
                <a:ext cx="1915884" cy="1328069"/>
              </a:xfrm>
              <a:prstGeom prst="parallelogram">
                <a:avLst>
                  <a:gd name="adj" fmla="val 31901"/>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0" name="平行四边形 139"/>
              <p:cNvSpPr/>
              <p:nvPr/>
            </p:nvSpPr>
            <p:spPr>
              <a:xfrm rot="16200000" flipV="1">
                <a:off x="3891666" y="4415965"/>
                <a:ext cx="1915884" cy="1328069"/>
              </a:xfrm>
              <a:prstGeom prst="parallelogram">
                <a:avLst>
                  <a:gd name="adj" fmla="val 31901"/>
                </a:avLst>
              </a:prstGeom>
              <a:solidFill>
                <a:srgbClr val="E3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1" name="任意多边形 140"/>
              <p:cNvSpPr/>
              <p:nvPr/>
            </p:nvSpPr>
            <p:spPr>
              <a:xfrm>
                <a:off x="2857503" y="3700575"/>
                <a:ext cx="2656140" cy="852488"/>
              </a:xfrm>
              <a:custGeom>
                <a:avLst/>
                <a:gdLst>
                  <a:gd name="connsiteX0" fmla="*/ 1328070 w 2656140"/>
                  <a:gd name="connsiteY0" fmla="*/ 0 h 852488"/>
                  <a:gd name="connsiteX1" fmla="*/ 2656140 w 2656140"/>
                  <a:gd name="connsiteY1" fmla="*/ 426244 h 852488"/>
                  <a:gd name="connsiteX2" fmla="*/ 1328070 w 2656140"/>
                  <a:gd name="connsiteY2" fmla="*/ 852488 h 852488"/>
                  <a:gd name="connsiteX3" fmla="*/ 0 w 2656140"/>
                  <a:gd name="connsiteY3" fmla="*/ 426244 h 852488"/>
                </a:gdLst>
                <a:ahLst/>
                <a:cxnLst>
                  <a:cxn ang="0">
                    <a:pos x="connsiteX0" y="connsiteY0"/>
                  </a:cxn>
                  <a:cxn ang="0">
                    <a:pos x="connsiteX1" y="connsiteY1"/>
                  </a:cxn>
                  <a:cxn ang="0">
                    <a:pos x="connsiteX2" y="connsiteY2"/>
                  </a:cxn>
                  <a:cxn ang="0">
                    <a:pos x="connsiteX3" y="connsiteY3"/>
                  </a:cxn>
                </a:cxnLst>
                <a:rect l="l" t="t" r="r" b="b"/>
                <a:pathLst>
                  <a:path w="2656140" h="852488">
                    <a:moveTo>
                      <a:pt x="1328070" y="0"/>
                    </a:moveTo>
                    <a:lnTo>
                      <a:pt x="2656140" y="426244"/>
                    </a:lnTo>
                    <a:lnTo>
                      <a:pt x="1328070" y="852488"/>
                    </a:lnTo>
                    <a:lnTo>
                      <a:pt x="0" y="426244"/>
                    </a:lnTo>
                    <a:close/>
                  </a:path>
                </a:pathLst>
              </a:custGeom>
              <a:solidFill>
                <a:srgbClr val="E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132" name="任意多边形 131"/>
            <p:cNvSpPr/>
            <p:nvPr/>
          </p:nvSpPr>
          <p:spPr>
            <a:xfrm>
              <a:off x="3877615" y="2619709"/>
              <a:ext cx="734331" cy="469001"/>
            </a:xfrm>
            <a:custGeom>
              <a:avLst/>
              <a:gdLst>
                <a:gd name="connsiteX0" fmla="*/ 1328070 w 2656140"/>
                <a:gd name="connsiteY0" fmla="*/ 0 h 852488"/>
                <a:gd name="connsiteX1" fmla="*/ 2656140 w 2656140"/>
                <a:gd name="connsiteY1" fmla="*/ 426244 h 852488"/>
                <a:gd name="connsiteX2" fmla="*/ 1328070 w 2656140"/>
                <a:gd name="connsiteY2" fmla="*/ 852488 h 852488"/>
                <a:gd name="connsiteX3" fmla="*/ 0 w 2656140"/>
                <a:gd name="connsiteY3" fmla="*/ 426244 h 852488"/>
                <a:gd name="connsiteX0" fmla="*/ 1328070 w 1328070"/>
                <a:gd name="connsiteY0" fmla="*/ 0 h 852488"/>
                <a:gd name="connsiteX1" fmla="*/ 1328070 w 1328070"/>
                <a:gd name="connsiteY1" fmla="*/ 852488 h 852488"/>
                <a:gd name="connsiteX2" fmla="*/ 0 w 1328070"/>
                <a:gd name="connsiteY2" fmla="*/ 426244 h 852488"/>
                <a:gd name="connsiteX3" fmla="*/ 1328070 w 1328070"/>
                <a:gd name="connsiteY3" fmla="*/ 0 h 852488"/>
              </a:gdLst>
              <a:ahLst/>
              <a:cxnLst>
                <a:cxn ang="0">
                  <a:pos x="connsiteX0" y="connsiteY0"/>
                </a:cxn>
                <a:cxn ang="0">
                  <a:pos x="connsiteX1" y="connsiteY1"/>
                </a:cxn>
                <a:cxn ang="0">
                  <a:pos x="connsiteX2" y="connsiteY2"/>
                </a:cxn>
                <a:cxn ang="0">
                  <a:pos x="connsiteX3" y="connsiteY3"/>
                </a:cxn>
              </a:cxnLst>
              <a:rect l="l" t="t" r="r" b="b"/>
              <a:pathLst>
                <a:path w="1328070" h="852488">
                  <a:moveTo>
                    <a:pt x="1328070" y="0"/>
                  </a:moveTo>
                  <a:lnTo>
                    <a:pt x="1328070" y="852488"/>
                  </a:lnTo>
                  <a:lnTo>
                    <a:pt x="0" y="426244"/>
                  </a:lnTo>
                  <a:lnTo>
                    <a:pt x="1328070" y="0"/>
                  </a:lnTo>
                  <a:close/>
                </a:path>
              </a:pathLst>
            </a:custGeom>
            <a:gradFill>
              <a:gsLst>
                <a:gs pos="0">
                  <a:srgbClr val="E34B4B">
                    <a:alpha val="25000"/>
                  </a:srgbClr>
                </a:gs>
                <a:gs pos="100000">
                  <a:srgbClr val="E34B4B">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3" name="任意多边形 132"/>
            <p:cNvSpPr/>
            <p:nvPr/>
          </p:nvSpPr>
          <p:spPr>
            <a:xfrm>
              <a:off x="3630032" y="2569645"/>
              <a:ext cx="1966892" cy="330399"/>
            </a:xfrm>
            <a:custGeom>
              <a:avLst/>
              <a:gdLst>
                <a:gd name="connsiteX0" fmla="*/ 1328070 w 2656140"/>
                <a:gd name="connsiteY0" fmla="*/ 0 h 852488"/>
                <a:gd name="connsiteX1" fmla="*/ 2656140 w 2656140"/>
                <a:gd name="connsiteY1" fmla="*/ 426244 h 852488"/>
                <a:gd name="connsiteX2" fmla="*/ 1328070 w 2656140"/>
                <a:gd name="connsiteY2" fmla="*/ 852488 h 852488"/>
                <a:gd name="connsiteX3" fmla="*/ 0 w 2656140"/>
                <a:gd name="connsiteY3" fmla="*/ 426244 h 852488"/>
                <a:gd name="connsiteX0" fmla="*/ 1328070 w 2656140"/>
                <a:gd name="connsiteY0" fmla="*/ 0 h 426244"/>
                <a:gd name="connsiteX1" fmla="*/ 2656140 w 2656140"/>
                <a:gd name="connsiteY1" fmla="*/ 426244 h 426244"/>
                <a:gd name="connsiteX2" fmla="*/ 0 w 2656140"/>
                <a:gd name="connsiteY2" fmla="*/ 426244 h 426244"/>
                <a:gd name="connsiteX3" fmla="*/ 1328070 w 2656140"/>
                <a:gd name="connsiteY3" fmla="*/ 0 h 426244"/>
              </a:gdLst>
              <a:ahLst/>
              <a:cxnLst>
                <a:cxn ang="0">
                  <a:pos x="connsiteX0" y="connsiteY0"/>
                </a:cxn>
                <a:cxn ang="0">
                  <a:pos x="connsiteX1" y="connsiteY1"/>
                </a:cxn>
                <a:cxn ang="0">
                  <a:pos x="connsiteX2" y="connsiteY2"/>
                </a:cxn>
                <a:cxn ang="0">
                  <a:pos x="connsiteX3" y="connsiteY3"/>
                </a:cxn>
              </a:cxnLst>
              <a:rect l="l" t="t" r="r" b="b"/>
              <a:pathLst>
                <a:path w="2656140" h="426244">
                  <a:moveTo>
                    <a:pt x="1328070" y="0"/>
                  </a:moveTo>
                  <a:lnTo>
                    <a:pt x="2656140" y="426244"/>
                  </a:lnTo>
                  <a:lnTo>
                    <a:pt x="0" y="426244"/>
                  </a:lnTo>
                  <a:lnTo>
                    <a:pt x="1328070" y="0"/>
                  </a:lnTo>
                  <a:close/>
                </a:path>
              </a:pathLst>
            </a:custGeom>
            <a:gradFill flip="none" rotWithShape="1">
              <a:gsLst>
                <a:gs pos="0">
                  <a:srgbClr val="E34B4B">
                    <a:alpha val="30000"/>
                  </a:srgbClr>
                </a:gs>
                <a:gs pos="98000">
                  <a:srgbClr val="E34B4B">
                    <a:alpha val="0"/>
                  </a:srgbClr>
                </a:gs>
              </a:gsLst>
              <a:lin ang="3600000" scaled="0"/>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34" name="Group 62"/>
            <p:cNvGrpSpPr>
              <a:grpSpLocks noChangeAspect="1"/>
            </p:cNvGrpSpPr>
            <p:nvPr/>
          </p:nvGrpSpPr>
          <p:grpSpPr bwMode="auto">
            <a:xfrm>
              <a:off x="4729518" y="3246867"/>
              <a:ext cx="478466" cy="382030"/>
              <a:chOff x="3775" y="2110"/>
              <a:chExt cx="129" cy="103"/>
            </a:xfrm>
            <a:solidFill>
              <a:schemeClr val="bg1"/>
            </a:solidFill>
            <a:effectLst/>
            <a:scene3d>
              <a:camera prst="orthographicFront">
                <a:rot lat="20238000" lon="2190000" rev="60000"/>
              </a:camera>
              <a:lightRig rig="threePt" dir="t"/>
            </a:scene3d>
          </p:grpSpPr>
          <p:sp>
            <p:nvSpPr>
              <p:cNvPr id="136" name="Freeform 63"/>
              <p:cNvSpPr>
                <a:spLocks/>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7" name="Freeform 64"/>
              <p:cNvSpPr>
                <a:spLocks/>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8"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35" name="文本框 108"/>
            <p:cNvSpPr txBox="1"/>
            <p:nvPr/>
          </p:nvSpPr>
          <p:spPr>
            <a:xfrm>
              <a:off x="3869594" y="3094914"/>
              <a:ext cx="729470" cy="1231391"/>
            </a:xfrm>
            <a:prstGeom prst="rect">
              <a:avLst/>
            </a:prstGeom>
            <a:noFill/>
            <a:scene3d>
              <a:camera prst="orthographicFront">
                <a:rot lat="20428945" lon="19984105" rev="21487365"/>
              </a:camera>
              <a:lightRig rig="threePt" dir="t"/>
            </a:scene3d>
          </p:spPr>
          <p:txBody>
            <a:bodyPr wrap="square" rtlCol="0">
              <a:spAutoFit/>
            </a:bodyPr>
            <a:lstStyle/>
            <a:p>
              <a:pPr algn="ctr"/>
              <a:r>
                <a:rPr lang="en-US" altLang="zh-CN" sz="2700" dirty="0">
                  <a:solidFill>
                    <a:prstClr val="white"/>
                  </a:solidFill>
                  <a:latin typeface="Impact" panose="020B0806030902050204" pitchFamily="34" charset="0"/>
                </a:rPr>
                <a:t>03</a:t>
              </a:r>
              <a:endParaRPr lang="zh-CN" altLang="en-US" sz="2700" dirty="0">
                <a:solidFill>
                  <a:prstClr val="white"/>
                </a:solidFill>
                <a:latin typeface="Impact" panose="020B0806030902050204" pitchFamily="34" charset="0"/>
              </a:endParaRPr>
            </a:p>
          </p:txBody>
        </p:sp>
      </p:grpSp>
      <p:grpSp>
        <p:nvGrpSpPr>
          <p:cNvPr id="142" name="组合 141"/>
          <p:cNvGrpSpPr/>
          <p:nvPr/>
        </p:nvGrpSpPr>
        <p:grpSpPr>
          <a:xfrm>
            <a:off x="704938" y="1178277"/>
            <a:ext cx="1101641" cy="964214"/>
            <a:chOff x="3142501" y="1571400"/>
            <a:chExt cx="1468663" cy="1285916"/>
          </a:xfrm>
        </p:grpSpPr>
        <p:grpSp>
          <p:nvGrpSpPr>
            <p:cNvPr id="143" name="组合 142"/>
            <p:cNvGrpSpPr/>
            <p:nvPr/>
          </p:nvGrpSpPr>
          <p:grpSpPr>
            <a:xfrm>
              <a:off x="3142501" y="1571400"/>
              <a:ext cx="1468663" cy="1285916"/>
              <a:chOff x="2857503" y="3700575"/>
              <a:chExt cx="2656140" cy="2337367"/>
            </a:xfrm>
          </p:grpSpPr>
          <p:sp>
            <p:nvSpPr>
              <p:cNvPr id="154" name="平行四边形 153"/>
              <p:cNvSpPr/>
              <p:nvPr/>
            </p:nvSpPr>
            <p:spPr>
              <a:xfrm rot="5400000" flipH="1" flipV="1">
                <a:off x="2563596" y="4415965"/>
                <a:ext cx="1915884" cy="1328069"/>
              </a:xfrm>
              <a:prstGeom prst="parallelogram">
                <a:avLst>
                  <a:gd name="adj" fmla="val 31901"/>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5" name="平行四边形 154"/>
              <p:cNvSpPr/>
              <p:nvPr/>
            </p:nvSpPr>
            <p:spPr>
              <a:xfrm rot="16200000" flipV="1">
                <a:off x="3891666" y="4415965"/>
                <a:ext cx="1915884" cy="1328069"/>
              </a:xfrm>
              <a:prstGeom prst="parallelogram">
                <a:avLst>
                  <a:gd name="adj" fmla="val 31901"/>
                </a:avLst>
              </a:prstGeom>
              <a:solidFill>
                <a:srgbClr val="462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6" name="任意多边形 155"/>
              <p:cNvSpPr/>
              <p:nvPr/>
            </p:nvSpPr>
            <p:spPr>
              <a:xfrm>
                <a:off x="2857503" y="3700575"/>
                <a:ext cx="2656140" cy="852488"/>
              </a:xfrm>
              <a:custGeom>
                <a:avLst/>
                <a:gdLst>
                  <a:gd name="connsiteX0" fmla="*/ 1328070 w 2656140"/>
                  <a:gd name="connsiteY0" fmla="*/ 0 h 852488"/>
                  <a:gd name="connsiteX1" fmla="*/ 2656140 w 2656140"/>
                  <a:gd name="connsiteY1" fmla="*/ 426244 h 852488"/>
                  <a:gd name="connsiteX2" fmla="*/ 1328070 w 2656140"/>
                  <a:gd name="connsiteY2" fmla="*/ 852488 h 852488"/>
                  <a:gd name="connsiteX3" fmla="*/ 0 w 2656140"/>
                  <a:gd name="connsiteY3" fmla="*/ 426244 h 852488"/>
                </a:gdLst>
                <a:ahLst/>
                <a:cxnLst>
                  <a:cxn ang="0">
                    <a:pos x="connsiteX0" y="connsiteY0"/>
                  </a:cxn>
                  <a:cxn ang="0">
                    <a:pos x="connsiteX1" y="connsiteY1"/>
                  </a:cxn>
                  <a:cxn ang="0">
                    <a:pos x="connsiteX2" y="connsiteY2"/>
                  </a:cxn>
                  <a:cxn ang="0">
                    <a:pos x="connsiteX3" y="connsiteY3"/>
                  </a:cxn>
                </a:cxnLst>
                <a:rect l="l" t="t" r="r" b="b"/>
                <a:pathLst>
                  <a:path w="2656140" h="852488">
                    <a:moveTo>
                      <a:pt x="1328070" y="0"/>
                    </a:moveTo>
                    <a:lnTo>
                      <a:pt x="2656140" y="426244"/>
                    </a:lnTo>
                    <a:lnTo>
                      <a:pt x="1328070" y="852488"/>
                    </a:lnTo>
                    <a:lnTo>
                      <a:pt x="0" y="426244"/>
                    </a:lnTo>
                    <a:close/>
                  </a:path>
                </a:pathLst>
              </a:custGeom>
              <a:solidFill>
                <a:srgbClr val="985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144" name="任意多边形 143"/>
            <p:cNvSpPr/>
            <p:nvPr/>
          </p:nvSpPr>
          <p:spPr>
            <a:xfrm>
              <a:off x="3144420" y="1574210"/>
              <a:ext cx="734331" cy="469001"/>
            </a:xfrm>
            <a:custGeom>
              <a:avLst/>
              <a:gdLst>
                <a:gd name="connsiteX0" fmla="*/ 1328070 w 2656140"/>
                <a:gd name="connsiteY0" fmla="*/ 0 h 852488"/>
                <a:gd name="connsiteX1" fmla="*/ 2656140 w 2656140"/>
                <a:gd name="connsiteY1" fmla="*/ 426244 h 852488"/>
                <a:gd name="connsiteX2" fmla="*/ 1328070 w 2656140"/>
                <a:gd name="connsiteY2" fmla="*/ 852488 h 852488"/>
                <a:gd name="connsiteX3" fmla="*/ 0 w 2656140"/>
                <a:gd name="connsiteY3" fmla="*/ 426244 h 852488"/>
                <a:gd name="connsiteX0" fmla="*/ 1328070 w 1328070"/>
                <a:gd name="connsiteY0" fmla="*/ 0 h 852488"/>
                <a:gd name="connsiteX1" fmla="*/ 1328070 w 1328070"/>
                <a:gd name="connsiteY1" fmla="*/ 852488 h 852488"/>
                <a:gd name="connsiteX2" fmla="*/ 0 w 1328070"/>
                <a:gd name="connsiteY2" fmla="*/ 426244 h 852488"/>
                <a:gd name="connsiteX3" fmla="*/ 1328070 w 1328070"/>
                <a:gd name="connsiteY3" fmla="*/ 0 h 852488"/>
              </a:gdLst>
              <a:ahLst/>
              <a:cxnLst>
                <a:cxn ang="0">
                  <a:pos x="connsiteX0" y="connsiteY0"/>
                </a:cxn>
                <a:cxn ang="0">
                  <a:pos x="connsiteX1" y="connsiteY1"/>
                </a:cxn>
                <a:cxn ang="0">
                  <a:pos x="connsiteX2" y="connsiteY2"/>
                </a:cxn>
                <a:cxn ang="0">
                  <a:pos x="connsiteX3" y="connsiteY3"/>
                </a:cxn>
              </a:cxnLst>
              <a:rect l="l" t="t" r="r" b="b"/>
              <a:pathLst>
                <a:path w="1328070" h="852488">
                  <a:moveTo>
                    <a:pt x="1328070" y="0"/>
                  </a:moveTo>
                  <a:lnTo>
                    <a:pt x="1328070" y="852488"/>
                  </a:lnTo>
                  <a:lnTo>
                    <a:pt x="0" y="426244"/>
                  </a:lnTo>
                  <a:lnTo>
                    <a:pt x="1328070" y="0"/>
                  </a:lnTo>
                  <a:close/>
                </a:path>
              </a:pathLst>
            </a:custGeom>
            <a:gradFill>
              <a:gsLst>
                <a:gs pos="0">
                  <a:srgbClr val="462852">
                    <a:alpha val="25000"/>
                  </a:srgbClr>
                </a:gs>
                <a:gs pos="100000">
                  <a:srgbClr val="462852">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45" name="组合 144"/>
            <p:cNvGrpSpPr/>
            <p:nvPr/>
          </p:nvGrpSpPr>
          <p:grpSpPr>
            <a:xfrm>
              <a:off x="3968019" y="2064652"/>
              <a:ext cx="539035" cy="519362"/>
              <a:chOff x="6105730" y="1273212"/>
              <a:chExt cx="506571" cy="488084"/>
            </a:xfrm>
            <a:solidFill>
              <a:schemeClr val="bg1"/>
            </a:solidFill>
            <a:effectLst/>
            <a:scene3d>
              <a:camera prst="orthographicFront">
                <a:rot lat="20238001" lon="2190000" rev="60000"/>
              </a:camera>
              <a:lightRig rig="threePt" dir="t"/>
            </a:scene3d>
          </p:grpSpPr>
          <p:sp>
            <p:nvSpPr>
              <p:cNvPr id="147" name="Freeform 69"/>
              <p:cNvSpPr>
                <a:spLocks/>
              </p:cNvSpPr>
              <p:nvPr/>
            </p:nvSpPr>
            <p:spPr bwMode="auto">
              <a:xfrm>
                <a:off x="6105730" y="1624485"/>
                <a:ext cx="506571" cy="136811"/>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8" name="Freeform 70"/>
              <p:cNvSpPr>
                <a:spLocks/>
              </p:cNvSpPr>
              <p:nvPr/>
            </p:nvSpPr>
            <p:spPr bwMode="auto">
              <a:xfrm>
                <a:off x="6290610" y="1358257"/>
                <a:ext cx="136811" cy="255135"/>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9" name="Freeform 71"/>
              <p:cNvSpPr>
                <a:spLocks/>
              </p:cNvSpPr>
              <p:nvPr/>
            </p:nvSpPr>
            <p:spPr bwMode="auto">
              <a:xfrm>
                <a:off x="6327586" y="1273212"/>
                <a:ext cx="62859" cy="73952"/>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0" name="Freeform 72"/>
              <p:cNvSpPr>
                <a:spLocks/>
              </p:cNvSpPr>
              <p:nvPr/>
            </p:nvSpPr>
            <p:spPr bwMode="auto">
              <a:xfrm>
                <a:off x="6464397" y="1421116"/>
                <a:ext cx="129416" cy="240344"/>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1" name="Freeform 73"/>
              <p:cNvSpPr>
                <a:spLocks/>
              </p:cNvSpPr>
              <p:nvPr/>
            </p:nvSpPr>
            <p:spPr bwMode="auto">
              <a:xfrm>
                <a:off x="6493978" y="1347164"/>
                <a:ext cx="62859" cy="66557"/>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2" name="Freeform 74"/>
              <p:cNvSpPr>
                <a:spLocks/>
              </p:cNvSpPr>
              <p:nvPr/>
            </p:nvSpPr>
            <p:spPr bwMode="auto">
              <a:xfrm>
                <a:off x="6135311" y="1421116"/>
                <a:ext cx="129416" cy="240344"/>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3" name="Freeform 75"/>
              <p:cNvSpPr>
                <a:spLocks/>
              </p:cNvSpPr>
              <p:nvPr/>
            </p:nvSpPr>
            <p:spPr bwMode="auto">
              <a:xfrm>
                <a:off x="6161194" y="1347164"/>
                <a:ext cx="66557" cy="66557"/>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sp>
          <p:nvSpPr>
            <p:cNvPr id="146" name="文本框 109"/>
            <p:cNvSpPr txBox="1"/>
            <p:nvPr/>
          </p:nvSpPr>
          <p:spPr>
            <a:xfrm>
              <a:off x="3143004" y="2063556"/>
              <a:ext cx="729471" cy="677265"/>
            </a:xfrm>
            <a:prstGeom prst="rect">
              <a:avLst/>
            </a:prstGeom>
            <a:noFill/>
            <a:scene3d>
              <a:camera prst="orthographicFront">
                <a:rot lat="20428945" lon="19984105" rev="21487365"/>
              </a:camera>
              <a:lightRig rig="threePt" dir="t"/>
            </a:scene3d>
          </p:spPr>
          <p:txBody>
            <a:bodyPr wrap="square" rtlCol="0">
              <a:spAutoFit/>
            </a:bodyPr>
            <a:lstStyle/>
            <a:p>
              <a:pPr algn="ctr"/>
              <a:r>
                <a:rPr lang="en-US" altLang="zh-CN" sz="2700" dirty="0">
                  <a:solidFill>
                    <a:prstClr val="white"/>
                  </a:solidFill>
                  <a:latin typeface="Impact" panose="020B0806030902050204" pitchFamily="34" charset="0"/>
                </a:rPr>
                <a:t>04</a:t>
              </a:r>
              <a:endParaRPr lang="zh-CN" altLang="en-US" sz="2700" dirty="0">
                <a:solidFill>
                  <a:prstClr val="white"/>
                </a:solidFill>
                <a:latin typeface="Impact" panose="020B0806030902050204" pitchFamily="34" charset="0"/>
              </a:endParaRPr>
            </a:p>
          </p:txBody>
        </p:sp>
      </p:grpSp>
    </p:spTree>
    <p:extLst>
      <p:ext uri="{BB962C8B-B14F-4D97-AF65-F5344CB8AC3E}">
        <p14:creationId xmlns:p14="http://schemas.microsoft.com/office/powerpoint/2010/main" val="31665561"/>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14:presetBounceEnd="40000">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14:bounceEnd="40000">
                                          <p:cBhvr additive="base">
                                            <p:cTn id="7" dur="75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9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accel="40000" fill="hold" nodeType="afterEffect" p14:presetBounceEnd="40000">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14:bounceEnd="40000">
                                          <p:cBhvr additive="base">
                                            <p:cTn id="12" dur="750" fill="hold"/>
                                            <p:tgtEl>
                                              <p:spTgt spid="114"/>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114"/>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accel="40000" fill="hold" nodeType="afterEffect" p14:presetBounceEnd="40000">
                                      <p:stCondLst>
                                        <p:cond delay="0"/>
                                      </p:stCondLst>
                                      <p:childTnLst>
                                        <p:set>
                                          <p:cBhvr>
                                            <p:cTn id="16" dur="1" fill="hold">
                                              <p:stCondLst>
                                                <p:cond delay="0"/>
                                              </p:stCondLst>
                                            </p:cTn>
                                            <p:tgtEl>
                                              <p:spTgt spid="130"/>
                                            </p:tgtEl>
                                            <p:attrNameLst>
                                              <p:attrName>style.visibility</p:attrName>
                                            </p:attrNameLst>
                                          </p:cBhvr>
                                          <p:to>
                                            <p:strVal val="visible"/>
                                          </p:to>
                                        </p:set>
                                        <p:anim calcmode="lin" valueType="num" p14:bounceEnd="40000">
                                          <p:cBhvr additive="base">
                                            <p:cTn id="17" dur="750" fill="hold"/>
                                            <p:tgtEl>
                                              <p:spTgt spid="130"/>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130"/>
                                            </p:tgtEl>
                                            <p:attrNameLst>
                                              <p:attrName>ppt_y</p:attrName>
                                            </p:attrNameLst>
                                          </p:cBhvr>
                                          <p:tavLst>
                                            <p:tav tm="0">
                                              <p:val>
                                                <p:strVal val="0-#ppt_h/2"/>
                                              </p:val>
                                            </p:tav>
                                            <p:tav tm="100000">
                                              <p:val>
                                                <p:strVal val="#ppt_y"/>
                                              </p:val>
                                            </p:tav>
                                          </p:tavLst>
                                        </p:anim>
                                      </p:childTnLst>
                                    </p:cTn>
                                  </p:par>
                                </p:childTnLst>
                              </p:cTn>
                            </p:par>
                            <p:par>
                              <p:cTn id="19" fill="hold">
                                <p:stCondLst>
                                  <p:cond delay="2250"/>
                                </p:stCondLst>
                                <p:childTnLst>
                                  <p:par>
                                    <p:cTn id="20" presetID="2" presetClass="entr" presetSubtype="1" accel="40000" fill="hold" nodeType="afterEffect" p14:presetBounceEnd="40000">
                                      <p:stCondLst>
                                        <p:cond delay="0"/>
                                      </p:stCondLst>
                                      <p:childTnLst>
                                        <p:set>
                                          <p:cBhvr>
                                            <p:cTn id="21" dur="1" fill="hold">
                                              <p:stCondLst>
                                                <p:cond delay="0"/>
                                              </p:stCondLst>
                                            </p:cTn>
                                            <p:tgtEl>
                                              <p:spTgt spid="142"/>
                                            </p:tgtEl>
                                            <p:attrNameLst>
                                              <p:attrName>style.visibility</p:attrName>
                                            </p:attrNameLst>
                                          </p:cBhvr>
                                          <p:to>
                                            <p:strVal val="visible"/>
                                          </p:to>
                                        </p:set>
                                        <p:anim calcmode="lin" valueType="num" p14:bounceEnd="40000">
                                          <p:cBhvr additive="base">
                                            <p:cTn id="22" dur="750" fill="hold"/>
                                            <p:tgtEl>
                                              <p:spTgt spid="142"/>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142"/>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p:cTn id="31" dur="500" fill="hold"/>
                                            <p:tgtEl>
                                              <p:spTgt spid="73"/>
                                            </p:tgtEl>
                                            <p:attrNameLst>
                                              <p:attrName>ppt_w</p:attrName>
                                            </p:attrNameLst>
                                          </p:cBhvr>
                                          <p:tavLst>
                                            <p:tav tm="0">
                                              <p:val>
                                                <p:fltVal val="0"/>
                                              </p:val>
                                            </p:tav>
                                            <p:tav tm="100000">
                                              <p:val>
                                                <p:strVal val="#ppt_w"/>
                                              </p:val>
                                            </p:tav>
                                          </p:tavLst>
                                        </p:anim>
                                        <p:anim calcmode="lin" valueType="num">
                                          <p:cBhvr>
                                            <p:cTn id="32" dur="500" fill="hold"/>
                                            <p:tgtEl>
                                              <p:spTgt spid="73"/>
                                            </p:tgtEl>
                                            <p:attrNameLst>
                                              <p:attrName>ppt_h</p:attrName>
                                            </p:attrNameLst>
                                          </p:cBhvr>
                                          <p:tavLst>
                                            <p:tav tm="0">
                                              <p:val>
                                                <p:fltVal val="0"/>
                                              </p:val>
                                            </p:tav>
                                            <p:tav tm="100000">
                                              <p:val>
                                                <p:strVal val="#ppt_h"/>
                                              </p:val>
                                            </p:tav>
                                          </p:tavLst>
                                        </p:anim>
                                        <p:animEffect transition="in" filter="fade">
                                          <p:cBhvr>
                                            <p:cTn id="33" dur="500"/>
                                            <p:tgtEl>
                                              <p:spTgt spid="73"/>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p:cTn id="41" dur="500" fill="hold"/>
                                            <p:tgtEl>
                                              <p:spTgt spid="74"/>
                                            </p:tgtEl>
                                            <p:attrNameLst>
                                              <p:attrName>ppt_w</p:attrName>
                                            </p:attrNameLst>
                                          </p:cBhvr>
                                          <p:tavLst>
                                            <p:tav tm="0">
                                              <p:val>
                                                <p:fltVal val="0"/>
                                              </p:val>
                                            </p:tav>
                                            <p:tav tm="100000">
                                              <p:val>
                                                <p:strVal val="#ppt_w"/>
                                              </p:val>
                                            </p:tav>
                                          </p:tavLst>
                                        </p:anim>
                                        <p:anim calcmode="lin" valueType="num">
                                          <p:cBhvr>
                                            <p:cTn id="42" dur="500" fill="hold"/>
                                            <p:tgtEl>
                                              <p:spTgt spid="74"/>
                                            </p:tgtEl>
                                            <p:attrNameLst>
                                              <p:attrName>ppt_h</p:attrName>
                                            </p:attrNameLst>
                                          </p:cBhvr>
                                          <p:tavLst>
                                            <p:tav tm="0">
                                              <p:val>
                                                <p:fltVal val="0"/>
                                              </p:val>
                                            </p:tav>
                                            <p:tav tm="100000">
                                              <p:val>
                                                <p:strVal val="#ppt_h"/>
                                              </p:val>
                                            </p:tav>
                                          </p:tavLst>
                                        </p:anim>
                                        <p:animEffect transition="in" filter="fade">
                                          <p:cBhvr>
                                            <p:cTn id="43" dur="500"/>
                                            <p:tgtEl>
                                              <p:spTgt spid="7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p:cTn id="51" dur="500" fill="hold"/>
                                            <p:tgtEl>
                                              <p:spTgt spid="75"/>
                                            </p:tgtEl>
                                            <p:attrNameLst>
                                              <p:attrName>ppt_w</p:attrName>
                                            </p:attrNameLst>
                                          </p:cBhvr>
                                          <p:tavLst>
                                            <p:tav tm="0">
                                              <p:val>
                                                <p:fltVal val="0"/>
                                              </p:val>
                                            </p:tav>
                                            <p:tav tm="100000">
                                              <p:val>
                                                <p:strVal val="#ppt_w"/>
                                              </p:val>
                                            </p:tav>
                                          </p:tavLst>
                                        </p:anim>
                                        <p:anim calcmode="lin" valueType="num">
                                          <p:cBhvr>
                                            <p:cTn id="52" dur="500" fill="hold"/>
                                            <p:tgtEl>
                                              <p:spTgt spid="75"/>
                                            </p:tgtEl>
                                            <p:attrNameLst>
                                              <p:attrName>ppt_h</p:attrName>
                                            </p:attrNameLst>
                                          </p:cBhvr>
                                          <p:tavLst>
                                            <p:tav tm="0">
                                              <p:val>
                                                <p:fltVal val="0"/>
                                              </p:val>
                                            </p:tav>
                                            <p:tav tm="100000">
                                              <p:val>
                                                <p:strVal val="#ppt_h"/>
                                              </p:val>
                                            </p:tav>
                                          </p:tavLst>
                                        </p:anim>
                                        <p:animEffect transition="in" filter="fade">
                                          <p:cBhvr>
                                            <p:cTn id="53" dur="500"/>
                                            <p:tgtEl>
                                              <p:spTgt spid="7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wipe(left)">
                                          <p:cBhvr>
                                            <p:cTn id="57" dur="500"/>
                                            <p:tgtEl>
                                              <p:spTgt spid="89"/>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wipe(left)">
                                          <p:cBhvr>
                                            <p:cTn id="67" dur="500"/>
                                            <p:tgtEl>
                                              <p:spTgt spid="93"/>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93" grpId="0"/>
          <p:bldP spid="94"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ppt_x"/>
                                              </p:val>
                                            </p:tav>
                                            <p:tav tm="100000">
                                              <p:val>
                                                <p:strVal val="#ppt_x"/>
                                              </p:val>
                                            </p:tav>
                                          </p:tavLst>
                                        </p:anim>
                                        <p:anim calcmode="lin" valueType="num">
                                          <p:cBhvr additive="base">
                                            <p:cTn id="8" dur="750" fill="hold"/>
                                            <p:tgtEl>
                                              <p:spTgt spid="9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accel="40000"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750" fill="hold"/>
                                            <p:tgtEl>
                                              <p:spTgt spid="114"/>
                                            </p:tgtEl>
                                            <p:attrNameLst>
                                              <p:attrName>ppt_x</p:attrName>
                                            </p:attrNameLst>
                                          </p:cBhvr>
                                          <p:tavLst>
                                            <p:tav tm="0">
                                              <p:val>
                                                <p:strVal val="#ppt_x"/>
                                              </p:val>
                                            </p:tav>
                                            <p:tav tm="100000">
                                              <p:val>
                                                <p:strVal val="#ppt_x"/>
                                              </p:val>
                                            </p:tav>
                                          </p:tavLst>
                                        </p:anim>
                                        <p:anim calcmode="lin" valueType="num">
                                          <p:cBhvr additive="base">
                                            <p:cTn id="13" dur="750" fill="hold"/>
                                            <p:tgtEl>
                                              <p:spTgt spid="114"/>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accel="40000" fill="hold" nodeType="afterEffect">
                                      <p:stCondLst>
                                        <p:cond delay="0"/>
                                      </p:stCondLst>
                                      <p:childTnLst>
                                        <p:set>
                                          <p:cBhvr>
                                            <p:cTn id="16" dur="1" fill="hold">
                                              <p:stCondLst>
                                                <p:cond delay="0"/>
                                              </p:stCondLst>
                                            </p:cTn>
                                            <p:tgtEl>
                                              <p:spTgt spid="130"/>
                                            </p:tgtEl>
                                            <p:attrNameLst>
                                              <p:attrName>style.visibility</p:attrName>
                                            </p:attrNameLst>
                                          </p:cBhvr>
                                          <p:to>
                                            <p:strVal val="visible"/>
                                          </p:to>
                                        </p:set>
                                        <p:anim calcmode="lin" valueType="num">
                                          <p:cBhvr additive="base">
                                            <p:cTn id="17" dur="750" fill="hold"/>
                                            <p:tgtEl>
                                              <p:spTgt spid="130"/>
                                            </p:tgtEl>
                                            <p:attrNameLst>
                                              <p:attrName>ppt_x</p:attrName>
                                            </p:attrNameLst>
                                          </p:cBhvr>
                                          <p:tavLst>
                                            <p:tav tm="0">
                                              <p:val>
                                                <p:strVal val="#ppt_x"/>
                                              </p:val>
                                            </p:tav>
                                            <p:tav tm="100000">
                                              <p:val>
                                                <p:strVal val="#ppt_x"/>
                                              </p:val>
                                            </p:tav>
                                          </p:tavLst>
                                        </p:anim>
                                        <p:anim calcmode="lin" valueType="num">
                                          <p:cBhvr additive="base">
                                            <p:cTn id="18" dur="750" fill="hold"/>
                                            <p:tgtEl>
                                              <p:spTgt spid="130"/>
                                            </p:tgtEl>
                                            <p:attrNameLst>
                                              <p:attrName>ppt_y</p:attrName>
                                            </p:attrNameLst>
                                          </p:cBhvr>
                                          <p:tavLst>
                                            <p:tav tm="0">
                                              <p:val>
                                                <p:strVal val="0-#ppt_h/2"/>
                                              </p:val>
                                            </p:tav>
                                            <p:tav tm="100000">
                                              <p:val>
                                                <p:strVal val="#ppt_y"/>
                                              </p:val>
                                            </p:tav>
                                          </p:tavLst>
                                        </p:anim>
                                      </p:childTnLst>
                                    </p:cTn>
                                  </p:par>
                                </p:childTnLst>
                              </p:cTn>
                            </p:par>
                            <p:par>
                              <p:cTn id="19" fill="hold">
                                <p:stCondLst>
                                  <p:cond delay="2250"/>
                                </p:stCondLst>
                                <p:childTnLst>
                                  <p:par>
                                    <p:cTn id="20" presetID="2" presetClass="entr" presetSubtype="1" accel="40000" fill="hold" nodeType="afterEffect">
                                      <p:stCondLst>
                                        <p:cond delay="0"/>
                                      </p:stCondLst>
                                      <p:childTnLst>
                                        <p:set>
                                          <p:cBhvr>
                                            <p:cTn id="21" dur="1" fill="hold">
                                              <p:stCondLst>
                                                <p:cond delay="0"/>
                                              </p:stCondLst>
                                            </p:cTn>
                                            <p:tgtEl>
                                              <p:spTgt spid="142"/>
                                            </p:tgtEl>
                                            <p:attrNameLst>
                                              <p:attrName>style.visibility</p:attrName>
                                            </p:attrNameLst>
                                          </p:cBhvr>
                                          <p:to>
                                            <p:strVal val="visible"/>
                                          </p:to>
                                        </p:set>
                                        <p:anim calcmode="lin" valueType="num">
                                          <p:cBhvr additive="base">
                                            <p:cTn id="22" dur="750" fill="hold"/>
                                            <p:tgtEl>
                                              <p:spTgt spid="142"/>
                                            </p:tgtEl>
                                            <p:attrNameLst>
                                              <p:attrName>ppt_x</p:attrName>
                                            </p:attrNameLst>
                                          </p:cBhvr>
                                          <p:tavLst>
                                            <p:tav tm="0">
                                              <p:val>
                                                <p:strVal val="#ppt_x"/>
                                              </p:val>
                                            </p:tav>
                                            <p:tav tm="100000">
                                              <p:val>
                                                <p:strVal val="#ppt_x"/>
                                              </p:val>
                                            </p:tav>
                                          </p:tavLst>
                                        </p:anim>
                                        <p:anim calcmode="lin" valueType="num">
                                          <p:cBhvr additive="base">
                                            <p:cTn id="23" dur="750" fill="hold"/>
                                            <p:tgtEl>
                                              <p:spTgt spid="142"/>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p:cTn id="31" dur="500" fill="hold"/>
                                            <p:tgtEl>
                                              <p:spTgt spid="73"/>
                                            </p:tgtEl>
                                            <p:attrNameLst>
                                              <p:attrName>ppt_w</p:attrName>
                                            </p:attrNameLst>
                                          </p:cBhvr>
                                          <p:tavLst>
                                            <p:tav tm="0">
                                              <p:val>
                                                <p:fltVal val="0"/>
                                              </p:val>
                                            </p:tav>
                                            <p:tav tm="100000">
                                              <p:val>
                                                <p:strVal val="#ppt_w"/>
                                              </p:val>
                                            </p:tav>
                                          </p:tavLst>
                                        </p:anim>
                                        <p:anim calcmode="lin" valueType="num">
                                          <p:cBhvr>
                                            <p:cTn id="32" dur="500" fill="hold"/>
                                            <p:tgtEl>
                                              <p:spTgt spid="73"/>
                                            </p:tgtEl>
                                            <p:attrNameLst>
                                              <p:attrName>ppt_h</p:attrName>
                                            </p:attrNameLst>
                                          </p:cBhvr>
                                          <p:tavLst>
                                            <p:tav tm="0">
                                              <p:val>
                                                <p:fltVal val="0"/>
                                              </p:val>
                                            </p:tav>
                                            <p:tav tm="100000">
                                              <p:val>
                                                <p:strVal val="#ppt_h"/>
                                              </p:val>
                                            </p:tav>
                                          </p:tavLst>
                                        </p:anim>
                                        <p:animEffect transition="in" filter="fade">
                                          <p:cBhvr>
                                            <p:cTn id="33" dur="500"/>
                                            <p:tgtEl>
                                              <p:spTgt spid="73"/>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p:cTn id="41" dur="500" fill="hold"/>
                                            <p:tgtEl>
                                              <p:spTgt spid="74"/>
                                            </p:tgtEl>
                                            <p:attrNameLst>
                                              <p:attrName>ppt_w</p:attrName>
                                            </p:attrNameLst>
                                          </p:cBhvr>
                                          <p:tavLst>
                                            <p:tav tm="0">
                                              <p:val>
                                                <p:fltVal val="0"/>
                                              </p:val>
                                            </p:tav>
                                            <p:tav tm="100000">
                                              <p:val>
                                                <p:strVal val="#ppt_w"/>
                                              </p:val>
                                            </p:tav>
                                          </p:tavLst>
                                        </p:anim>
                                        <p:anim calcmode="lin" valueType="num">
                                          <p:cBhvr>
                                            <p:cTn id="42" dur="500" fill="hold"/>
                                            <p:tgtEl>
                                              <p:spTgt spid="74"/>
                                            </p:tgtEl>
                                            <p:attrNameLst>
                                              <p:attrName>ppt_h</p:attrName>
                                            </p:attrNameLst>
                                          </p:cBhvr>
                                          <p:tavLst>
                                            <p:tav tm="0">
                                              <p:val>
                                                <p:fltVal val="0"/>
                                              </p:val>
                                            </p:tav>
                                            <p:tav tm="100000">
                                              <p:val>
                                                <p:strVal val="#ppt_h"/>
                                              </p:val>
                                            </p:tav>
                                          </p:tavLst>
                                        </p:anim>
                                        <p:animEffect transition="in" filter="fade">
                                          <p:cBhvr>
                                            <p:cTn id="43" dur="500"/>
                                            <p:tgtEl>
                                              <p:spTgt spid="7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p:cTn id="51" dur="500" fill="hold"/>
                                            <p:tgtEl>
                                              <p:spTgt spid="75"/>
                                            </p:tgtEl>
                                            <p:attrNameLst>
                                              <p:attrName>ppt_w</p:attrName>
                                            </p:attrNameLst>
                                          </p:cBhvr>
                                          <p:tavLst>
                                            <p:tav tm="0">
                                              <p:val>
                                                <p:fltVal val="0"/>
                                              </p:val>
                                            </p:tav>
                                            <p:tav tm="100000">
                                              <p:val>
                                                <p:strVal val="#ppt_w"/>
                                              </p:val>
                                            </p:tav>
                                          </p:tavLst>
                                        </p:anim>
                                        <p:anim calcmode="lin" valueType="num">
                                          <p:cBhvr>
                                            <p:cTn id="52" dur="500" fill="hold"/>
                                            <p:tgtEl>
                                              <p:spTgt spid="75"/>
                                            </p:tgtEl>
                                            <p:attrNameLst>
                                              <p:attrName>ppt_h</p:attrName>
                                            </p:attrNameLst>
                                          </p:cBhvr>
                                          <p:tavLst>
                                            <p:tav tm="0">
                                              <p:val>
                                                <p:fltVal val="0"/>
                                              </p:val>
                                            </p:tav>
                                            <p:tav tm="100000">
                                              <p:val>
                                                <p:strVal val="#ppt_h"/>
                                              </p:val>
                                            </p:tav>
                                          </p:tavLst>
                                        </p:anim>
                                        <p:animEffect transition="in" filter="fade">
                                          <p:cBhvr>
                                            <p:cTn id="53" dur="500"/>
                                            <p:tgtEl>
                                              <p:spTgt spid="7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wipe(left)">
                                          <p:cBhvr>
                                            <p:cTn id="57" dur="500"/>
                                            <p:tgtEl>
                                              <p:spTgt spid="89"/>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wipe(left)">
                                          <p:cBhvr>
                                            <p:cTn id="67" dur="500"/>
                                            <p:tgtEl>
                                              <p:spTgt spid="93"/>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93" grpId="0"/>
          <p:bldP spid="94"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sp>
        <p:nvSpPr>
          <p:cNvPr id="8" name="圆角矩形 7"/>
          <p:cNvSpPr/>
          <p:nvPr/>
        </p:nvSpPr>
        <p:spPr>
          <a:xfrm>
            <a:off x="3340557" y="2098438"/>
            <a:ext cx="910077" cy="92709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 name="圆角矩形 8"/>
          <p:cNvSpPr/>
          <p:nvPr/>
        </p:nvSpPr>
        <p:spPr>
          <a:xfrm>
            <a:off x="3197226" y="3597996"/>
            <a:ext cx="574531" cy="58527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圆角矩形 9"/>
          <p:cNvSpPr/>
          <p:nvPr/>
        </p:nvSpPr>
        <p:spPr>
          <a:xfrm>
            <a:off x="1674282" y="951946"/>
            <a:ext cx="574531" cy="58527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 name="圆角矩形 10"/>
          <p:cNvSpPr/>
          <p:nvPr/>
        </p:nvSpPr>
        <p:spPr>
          <a:xfrm>
            <a:off x="5496638" y="3894578"/>
            <a:ext cx="910077" cy="92709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 name="圆角矩形 11"/>
          <p:cNvSpPr/>
          <p:nvPr/>
        </p:nvSpPr>
        <p:spPr>
          <a:xfrm>
            <a:off x="1371353" y="1948408"/>
            <a:ext cx="1042204" cy="1061692"/>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 name="圆角矩形 12"/>
          <p:cNvSpPr/>
          <p:nvPr/>
        </p:nvSpPr>
        <p:spPr>
          <a:xfrm>
            <a:off x="629048" y="2844406"/>
            <a:ext cx="910077" cy="92709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 name="圆角矩形 13"/>
          <p:cNvSpPr/>
          <p:nvPr/>
        </p:nvSpPr>
        <p:spPr>
          <a:xfrm>
            <a:off x="1219651" y="1674283"/>
            <a:ext cx="454631" cy="486059"/>
          </a:xfrm>
          <a:prstGeom prst="roundRect">
            <a:avLst>
              <a:gd name="adj" fmla="val 7843"/>
            </a:avLst>
          </a:prstGeom>
          <a:solidFill>
            <a:srgbClr val="00BBCF"/>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 name="圆角矩形 14"/>
          <p:cNvSpPr/>
          <p:nvPr/>
        </p:nvSpPr>
        <p:spPr>
          <a:xfrm>
            <a:off x="3698400" y="1462349"/>
            <a:ext cx="454631" cy="486059"/>
          </a:xfrm>
          <a:prstGeom prst="roundRect">
            <a:avLst>
              <a:gd name="adj" fmla="val 7843"/>
            </a:avLst>
          </a:prstGeom>
          <a:solidFill>
            <a:srgbClr val="E8707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 name="圆角矩形 15"/>
          <p:cNvSpPr/>
          <p:nvPr/>
        </p:nvSpPr>
        <p:spPr>
          <a:xfrm>
            <a:off x="1892454" y="1176202"/>
            <a:ext cx="454631" cy="486059"/>
          </a:xfrm>
          <a:prstGeom prst="roundRect">
            <a:avLst>
              <a:gd name="adj" fmla="val 7843"/>
            </a:avLst>
          </a:prstGeom>
          <a:solidFill>
            <a:srgbClr val="FFB850"/>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 name="圆角矩形 16"/>
          <p:cNvSpPr/>
          <p:nvPr/>
        </p:nvSpPr>
        <p:spPr>
          <a:xfrm>
            <a:off x="3440507" y="3833154"/>
            <a:ext cx="454631" cy="486059"/>
          </a:xfrm>
          <a:prstGeom prst="roundRect">
            <a:avLst>
              <a:gd name="adj" fmla="val 7843"/>
            </a:avLst>
          </a:prstGeom>
          <a:solidFill>
            <a:srgbClr val="683E79"/>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8" name="组合 17"/>
          <p:cNvGrpSpPr/>
          <p:nvPr/>
        </p:nvGrpSpPr>
        <p:grpSpPr>
          <a:xfrm>
            <a:off x="4358521" y="2623503"/>
            <a:ext cx="1863467" cy="1992293"/>
            <a:chOff x="5810605" y="3498814"/>
            <a:chExt cx="2484299" cy="2657005"/>
          </a:xfrm>
        </p:grpSpPr>
        <p:sp>
          <p:nvSpPr>
            <p:cNvPr id="19" name="圆角矩形 18"/>
            <p:cNvSpPr/>
            <p:nvPr/>
          </p:nvSpPr>
          <p:spPr>
            <a:xfrm>
              <a:off x="5810605" y="3498814"/>
              <a:ext cx="2484299" cy="2657005"/>
            </a:xfrm>
            <a:prstGeom prst="roundRect">
              <a:avLst>
                <a:gd name="adj" fmla="val 7843"/>
              </a:avLst>
            </a:prstGeom>
            <a:gradFill>
              <a:gsLst>
                <a:gs pos="0">
                  <a:srgbClr val="603771"/>
                </a:gs>
                <a:gs pos="100000">
                  <a:srgbClr val="894EA0"/>
                </a:gs>
              </a:gsLst>
              <a:lin ang="2700000" scaled="1"/>
            </a:gra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 name="Freeform 979"/>
            <p:cNvSpPr>
              <a:spLocks noEditPoints="1"/>
            </p:cNvSpPr>
            <p:nvPr/>
          </p:nvSpPr>
          <p:spPr bwMode="auto">
            <a:xfrm>
              <a:off x="6666195" y="3861842"/>
              <a:ext cx="773118" cy="69136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1" name="文本框 31"/>
            <p:cNvSpPr txBox="1"/>
            <p:nvPr/>
          </p:nvSpPr>
          <p:spPr>
            <a:xfrm>
              <a:off x="6038091" y="4562500"/>
              <a:ext cx="1741321" cy="430986"/>
            </a:xfrm>
            <a:prstGeom prst="rect">
              <a:avLst/>
            </a:prstGeom>
            <a:noFill/>
          </p:spPr>
          <p:txBody>
            <a:bodyPr wrap="square" rtlCol="0">
              <a:spAutoFit/>
            </a:bodyPr>
            <a:lstStyle/>
            <a:p>
              <a:pPr algn="ctr"/>
              <a:r>
                <a:rPr lang="zh-CN" altLang="en-US" sz="1500" dirty="0">
                  <a:solidFill>
                    <a:prstClr val="white"/>
                  </a:solidFill>
                  <a:latin typeface="微软雅黑" panose="020B0503020204020204" pitchFamily="34" charset="-122"/>
                  <a:ea typeface="微软雅黑" panose="020B0503020204020204" pitchFamily="34" charset="-122"/>
                </a:rPr>
                <a:t>Add a title</a:t>
              </a:r>
            </a:p>
          </p:txBody>
        </p:sp>
        <p:cxnSp>
          <p:nvCxnSpPr>
            <p:cNvPr id="22" name="直接连接符 21"/>
            <p:cNvCxnSpPr/>
            <p:nvPr/>
          </p:nvCxnSpPr>
          <p:spPr>
            <a:xfrm>
              <a:off x="6320004" y="4998495"/>
              <a:ext cx="12225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13"/>
            <p:cNvSpPr txBox="1"/>
            <p:nvPr/>
          </p:nvSpPr>
          <p:spPr>
            <a:xfrm>
              <a:off x="6384873" y="5047069"/>
              <a:ext cx="1739429" cy="476908"/>
            </a:xfrm>
            <a:prstGeom prst="rect">
              <a:avLst/>
            </a:prstGeom>
            <a:noFill/>
          </p:spPr>
          <p:txBody>
            <a:bodyPr wrap="square" rtlCol="0">
              <a:spAutoFit/>
            </a:bodyPr>
            <a:lstStyle/>
            <a:p>
              <a:pP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Click to add a detailed text description</a:t>
              </a:r>
            </a:p>
          </p:txBody>
        </p:sp>
      </p:grpSp>
      <p:sp>
        <p:nvSpPr>
          <p:cNvPr id="24" name="文本框 36"/>
          <p:cNvSpPr txBox="1"/>
          <p:nvPr/>
        </p:nvSpPr>
        <p:spPr>
          <a:xfrm>
            <a:off x="5709368" y="1167829"/>
            <a:ext cx="2956592" cy="415498"/>
          </a:xfrm>
          <a:prstGeom prst="rect">
            <a:avLst/>
          </a:prstGeom>
          <a:noFill/>
        </p:spPr>
        <p:txBody>
          <a:bodyPr wrap="square" rtlCol="0">
            <a:spAutoFit/>
          </a:bodyPr>
          <a:lstStyle/>
          <a:p>
            <a:pPr algn="ctr"/>
            <a:r>
              <a:rPr lang="zh-CN" altLang="en-US" sz="2100" dirty="0">
                <a:solidFill>
                  <a:prstClr val="black">
                    <a:lumMod val="50000"/>
                    <a:lumOff val="50000"/>
                  </a:prstClr>
                </a:solidFill>
                <a:latin typeface="LiHei Pro" panose="020B0500000000000000" pitchFamily="34" charset="-122"/>
                <a:ea typeface="LiHei Pro" panose="020B0500000000000000" pitchFamily="34" charset="-122"/>
              </a:rPr>
              <a:t>Click to add your title</a:t>
            </a:r>
          </a:p>
        </p:txBody>
      </p:sp>
      <p:cxnSp>
        <p:nvCxnSpPr>
          <p:cNvPr id="25" name="直接连接符 24"/>
          <p:cNvCxnSpPr/>
          <p:nvPr/>
        </p:nvCxnSpPr>
        <p:spPr>
          <a:xfrm>
            <a:off x="6094020" y="1625685"/>
            <a:ext cx="225889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文本框 113"/>
          <p:cNvSpPr txBox="1"/>
          <p:nvPr/>
        </p:nvSpPr>
        <p:spPr>
          <a:xfrm>
            <a:off x="6516469" y="1706443"/>
            <a:ext cx="1944469" cy="2275688"/>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stick from this right-click to add a detailed text description, or copy text stick to this right-click only to keep text</a:t>
            </a:r>
          </a:p>
        </p:txBody>
      </p:sp>
      <p:grpSp>
        <p:nvGrpSpPr>
          <p:cNvPr id="27" name="组合 26"/>
          <p:cNvGrpSpPr/>
          <p:nvPr/>
        </p:nvGrpSpPr>
        <p:grpSpPr>
          <a:xfrm>
            <a:off x="2027829" y="1840885"/>
            <a:ext cx="1776113" cy="1556936"/>
            <a:chOff x="2703419" y="2455080"/>
            <a:chExt cx="2367842" cy="2076396"/>
          </a:xfrm>
        </p:grpSpPr>
        <p:sp>
          <p:nvSpPr>
            <p:cNvPr id="28" name="圆角矩形 27"/>
            <p:cNvSpPr/>
            <p:nvPr/>
          </p:nvSpPr>
          <p:spPr>
            <a:xfrm>
              <a:off x="2703419" y="2455080"/>
              <a:ext cx="1941430" cy="2076396"/>
            </a:xfrm>
            <a:prstGeom prst="roundRect">
              <a:avLst>
                <a:gd name="adj" fmla="val 7843"/>
              </a:avLst>
            </a:prstGeom>
            <a:gradFill>
              <a:gsLst>
                <a:gs pos="0">
                  <a:srgbClr val="FFA725"/>
                </a:gs>
                <a:gs pos="100000">
                  <a:srgbClr val="FFC775"/>
                </a:gs>
              </a:gsLst>
              <a:lin ang="2700000" scaled="1"/>
            </a:gra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9" name="文本框 22"/>
            <p:cNvSpPr txBox="1"/>
            <p:nvPr/>
          </p:nvSpPr>
          <p:spPr>
            <a:xfrm>
              <a:off x="2851578" y="2763564"/>
              <a:ext cx="579331" cy="861974"/>
            </a:xfrm>
            <a:prstGeom prst="rect">
              <a:avLst/>
            </a:prstGeom>
            <a:noFill/>
          </p:spPr>
          <p:txBody>
            <a:bodyPr wrap="square" rtlCol="0">
              <a:spAutoFit/>
            </a:bodyPr>
            <a:lstStyle/>
            <a:p>
              <a:r>
                <a:rPr lang="en-US" altLang="zh-CN" sz="3600" dirty="0">
                  <a:solidFill>
                    <a:prstClr val="white"/>
                  </a:solidFill>
                  <a:latin typeface="Impact" panose="020B0806030902050204" pitchFamily="34" charset="0"/>
                  <a:cs typeface="Iskoola Pota" panose="020B0502040204020203" pitchFamily="34" charset="0"/>
                </a:rPr>
                <a:t>1</a:t>
              </a:r>
              <a:endParaRPr lang="zh-CN" altLang="en-US" sz="3600" dirty="0">
                <a:solidFill>
                  <a:prstClr val="white"/>
                </a:solidFill>
                <a:latin typeface="Impact" panose="020B0806030902050204" pitchFamily="34" charset="0"/>
                <a:cs typeface="Iskoola Pota" panose="020B0502040204020203" pitchFamily="34" charset="0"/>
              </a:endParaRPr>
            </a:p>
          </p:txBody>
        </p:sp>
        <p:sp>
          <p:nvSpPr>
            <p:cNvPr id="30" name="文本框 23"/>
            <p:cNvSpPr txBox="1"/>
            <p:nvPr/>
          </p:nvSpPr>
          <p:spPr>
            <a:xfrm>
              <a:off x="3181527" y="3069754"/>
              <a:ext cx="1889734" cy="430987"/>
            </a:xfrm>
            <a:prstGeom prst="rect">
              <a:avLst/>
            </a:prstGeom>
            <a:noFill/>
          </p:spPr>
          <p:txBody>
            <a:bodyPr wrap="square" rtlCol="0">
              <a:spAutoFit/>
            </a:bodyPr>
            <a:lstStyle/>
            <a:p>
              <a:r>
                <a:rPr lang="zh-CN" altLang="en-US" sz="1500" dirty="0">
                  <a:solidFill>
                    <a:prstClr val="white"/>
                  </a:solidFill>
                  <a:latin typeface="微软雅黑" panose="020B0503020204020204" pitchFamily="34" charset="-122"/>
                  <a:ea typeface="微软雅黑" panose="020B0503020204020204" pitchFamily="34" charset="-122"/>
                </a:rPr>
                <a:t>Add a title</a:t>
              </a:r>
            </a:p>
          </p:txBody>
        </p:sp>
        <p:cxnSp>
          <p:nvCxnSpPr>
            <p:cNvPr id="31" name="直接连接符 30"/>
            <p:cNvCxnSpPr/>
            <p:nvPr/>
          </p:nvCxnSpPr>
          <p:spPr>
            <a:xfrm>
              <a:off x="2874214" y="3475420"/>
              <a:ext cx="16156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113"/>
            <p:cNvSpPr txBox="1"/>
            <p:nvPr/>
          </p:nvSpPr>
          <p:spPr>
            <a:xfrm>
              <a:off x="2798500" y="3552730"/>
              <a:ext cx="1712530" cy="476908"/>
            </a:xfrm>
            <a:prstGeom prst="rect">
              <a:avLst/>
            </a:prstGeom>
            <a:noFill/>
          </p:spPr>
          <p:txBody>
            <a:bodyPr wrap="square" rtlCol="0">
              <a:spAutoFit/>
            </a:bodyPr>
            <a:lstStyle/>
            <a:p>
              <a:pP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Click to add a detailed text description,</a:t>
              </a:r>
            </a:p>
          </p:txBody>
        </p:sp>
      </p:grpSp>
      <p:grpSp>
        <p:nvGrpSpPr>
          <p:cNvPr id="33" name="组合 32"/>
          <p:cNvGrpSpPr/>
          <p:nvPr/>
        </p:nvGrpSpPr>
        <p:grpSpPr>
          <a:xfrm>
            <a:off x="768667" y="2290993"/>
            <a:ext cx="1141133" cy="1106828"/>
            <a:chOff x="1024755" y="3055364"/>
            <a:chExt cx="1521312" cy="1476112"/>
          </a:xfrm>
        </p:grpSpPr>
        <p:sp>
          <p:nvSpPr>
            <p:cNvPr id="34" name="圆角矩形 33"/>
            <p:cNvSpPr/>
            <p:nvPr/>
          </p:nvSpPr>
          <p:spPr>
            <a:xfrm>
              <a:off x="1080053" y="3055364"/>
              <a:ext cx="1337657" cy="1476112"/>
            </a:xfrm>
            <a:prstGeom prst="roundRect">
              <a:avLst>
                <a:gd name="adj" fmla="val 7843"/>
              </a:avLst>
            </a:prstGeom>
            <a:gradFill>
              <a:gsLst>
                <a:gs pos="0">
                  <a:srgbClr val="01A2B3"/>
                </a:gs>
                <a:gs pos="100000">
                  <a:srgbClr val="01C1D5"/>
                </a:gs>
              </a:gsLst>
              <a:lin ang="2700000" scaled="1"/>
            </a:gra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35" name="组合 34"/>
            <p:cNvGrpSpPr/>
            <p:nvPr/>
          </p:nvGrpSpPr>
          <p:grpSpPr>
            <a:xfrm>
              <a:off x="1024755" y="3164774"/>
              <a:ext cx="1521312" cy="1031744"/>
              <a:chOff x="1024755" y="3164774"/>
              <a:chExt cx="1521312" cy="1031744"/>
            </a:xfrm>
          </p:grpSpPr>
          <p:sp>
            <p:nvSpPr>
              <p:cNvPr id="36" name="文本框 27"/>
              <p:cNvSpPr txBox="1"/>
              <p:nvPr/>
            </p:nvSpPr>
            <p:spPr>
              <a:xfrm>
                <a:off x="1024755" y="3164774"/>
                <a:ext cx="1521312" cy="400202"/>
              </a:xfrm>
              <a:prstGeom prst="rect">
                <a:avLst/>
              </a:prstGeom>
              <a:noFill/>
            </p:spPr>
            <p:txBody>
              <a:bodyPr wrap="square" rtlCol="0">
                <a:spAutoFit/>
              </a:bodyPr>
              <a:lstStyle/>
              <a:p>
                <a:r>
                  <a:rPr lang="zh-CN" altLang="en-US" dirty="0">
                    <a:solidFill>
                      <a:prstClr val="white"/>
                    </a:solidFill>
                    <a:latin typeface="微软雅黑" panose="020B0503020204020204" pitchFamily="34" charset="-122"/>
                    <a:ea typeface="微软雅黑" panose="020B0503020204020204" pitchFamily="34" charset="-122"/>
                  </a:rPr>
                  <a:t>Add a title</a:t>
                </a:r>
              </a:p>
            </p:txBody>
          </p:sp>
          <p:sp>
            <p:nvSpPr>
              <p:cNvPr id="37" name="文本框 113"/>
              <p:cNvSpPr txBox="1"/>
              <p:nvPr/>
            </p:nvSpPr>
            <p:spPr>
              <a:xfrm>
                <a:off x="1191671" y="3534901"/>
                <a:ext cx="1159119" cy="661617"/>
              </a:xfrm>
              <a:prstGeom prst="rect">
                <a:avLst/>
              </a:prstGeom>
              <a:noFill/>
            </p:spPr>
            <p:txBody>
              <a:bodyPr wrap="square" rtlCol="0">
                <a:spAutoFit/>
              </a:bodyPr>
              <a:lstStyle/>
              <a:p>
                <a:pP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Click to add a detailed text description</a:t>
                </a:r>
              </a:p>
            </p:txBody>
          </p:sp>
        </p:grpSp>
      </p:grpSp>
      <p:grpSp>
        <p:nvGrpSpPr>
          <p:cNvPr id="38" name="组合 37"/>
          <p:cNvGrpSpPr/>
          <p:nvPr/>
        </p:nvGrpSpPr>
        <p:grpSpPr>
          <a:xfrm>
            <a:off x="3685528" y="2290993"/>
            <a:ext cx="1003373" cy="1106828"/>
            <a:chOff x="4913397" y="3055364"/>
            <a:chExt cx="1337657" cy="1476112"/>
          </a:xfrm>
        </p:grpSpPr>
        <p:sp>
          <p:nvSpPr>
            <p:cNvPr id="39" name="圆角矩形 38"/>
            <p:cNvSpPr/>
            <p:nvPr/>
          </p:nvSpPr>
          <p:spPr>
            <a:xfrm>
              <a:off x="4913397" y="3055364"/>
              <a:ext cx="1337657" cy="1476112"/>
            </a:xfrm>
            <a:prstGeom prst="roundRect">
              <a:avLst>
                <a:gd name="adj" fmla="val 7843"/>
              </a:avLst>
            </a:prstGeom>
            <a:gradFill>
              <a:gsLst>
                <a:gs pos="0">
                  <a:srgbClr val="E66868"/>
                </a:gs>
                <a:gs pos="100000">
                  <a:srgbClr val="EE9696"/>
                </a:gs>
              </a:gsLst>
              <a:lin ang="2700000" scaled="1"/>
            </a:gra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 name="文本框 29"/>
            <p:cNvSpPr txBox="1"/>
            <p:nvPr/>
          </p:nvSpPr>
          <p:spPr>
            <a:xfrm>
              <a:off x="5071262" y="3467790"/>
              <a:ext cx="897208" cy="538905"/>
            </a:xfrm>
            <a:prstGeom prst="rect">
              <a:avLst/>
            </a:prstGeom>
            <a:noFill/>
          </p:spPr>
          <p:txBody>
            <a:bodyPr wrap="square" rtlCol="0">
              <a:spAutoFit/>
            </a:bodyPr>
            <a:lstStyle/>
            <a:p>
              <a:pPr algn="ctr"/>
              <a:r>
                <a:rPr lang="zh-CN" altLang="en-US" sz="1013" dirty="0">
                  <a:solidFill>
                    <a:prstClr val="white"/>
                  </a:solidFill>
                  <a:latin typeface="微软雅黑" panose="020B0503020204020204" pitchFamily="34" charset="-122"/>
                  <a:ea typeface="微软雅黑" panose="020B0503020204020204" pitchFamily="34" charset="-122"/>
                </a:rPr>
                <a:t>Add to</a:t>
              </a:r>
              <a:endParaRPr lang="en-US" altLang="zh-CN" sz="1013" dirty="0">
                <a:solidFill>
                  <a:prstClr val="white"/>
                </a:solidFill>
                <a:latin typeface="微软雅黑" panose="020B0503020204020204" pitchFamily="34" charset="-122"/>
                <a:ea typeface="微软雅黑" panose="020B0503020204020204" pitchFamily="34" charset="-122"/>
              </a:endParaRPr>
            </a:p>
            <a:p>
              <a:pPr algn="ctr"/>
              <a:r>
                <a:rPr lang="zh-CN" altLang="en-US" sz="1013" dirty="0">
                  <a:solidFill>
                    <a:prstClr val="white"/>
                  </a:solidFill>
                  <a:latin typeface="微软雅黑" panose="020B0503020204020204" pitchFamily="34" charset="-122"/>
                  <a:ea typeface="微软雅黑" panose="020B0503020204020204" pitchFamily="34" charset="-122"/>
                </a:rPr>
                <a:t>Title</a:t>
              </a:r>
            </a:p>
          </p:txBody>
        </p:sp>
      </p:grpSp>
    </p:spTree>
    <p:extLst>
      <p:ext uri="{BB962C8B-B14F-4D97-AF65-F5344CB8AC3E}">
        <p14:creationId xmlns:p14="http://schemas.microsoft.com/office/powerpoint/2010/main" val="1931231994"/>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100" fill="hold"/>
                                        <p:tgtEl>
                                          <p:spTgt spid="27"/>
                                        </p:tgtEl>
                                        <p:attrNameLst>
                                          <p:attrName>ppt_w</p:attrName>
                                        </p:attrNameLst>
                                      </p:cBhvr>
                                      <p:tavLst>
                                        <p:tav tm="0">
                                          <p:val>
                                            <p:fltVal val="0"/>
                                          </p:val>
                                        </p:tav>
                                        <p:tav tm="100000">
                                          <p:val>
                                            <p:strVal val="#ppt_w"/>
                                          </p:val>
                                        </p:tav>
                                      </p:tavLst>
                                    </p:anim>
                                    <p:anim calcmode="lin" valueType="num">
                                      <p:cBhvr>
                                        <p:cTn id="39" dur="100" fill="hold"/>
                                        <p:tgtEl>
                                          <p:spTgt spid="27"/>
                                        </p:tgtEl>
                                        <p:attrNameLst>
                                          <p:attrName>ppt_h</p:attrName>
                                        </p:attrNameLst>
                                      </p:cBhvr>
                                      <p:tavLst>
                                        <p:tav tm="0">
                                          <p:val>
                                            <p:fltVal val="0"/>
                                          </p:val>
                                        </p:tav>
                                        <p:tav tm="100000">
                                          <p:val>
                                            <p:strVal val="#ppt_h"/>
                                          </p:val>
                                        </p:tav>
                                      </p:tavLst>
                                    </p:anim>
                                    <p:animEffect transition="in" filter="fade">
                                      <p:cBhvr>
                                        <p:cTn id="40" dur="100"/>
                                        <p:tgtEl>
                                          <p:spTgt spid="27"/>
                                        </p:tgtEl>
                                      </p:cBhvr>
                                    </p:animEffect>
                                  </p:childTnLst>
                                </p:cTn>
                              </p:par>
                              <p:par>
                                <p:cTn id="41" presetID="6" presetClass="emph" presetSubtype="0" fill="hold" nodeType="withEffect">
                                  <p:stCondLst>
                                    <p:cond delay="100"/>
                                  </p:stCondLst>
                                  <p:childTnLst>
                                    <p:animScale>
                                      <p:cBhvr>
                                        <p:cTn id="42" dur="100" fill="hold"/>
                                        <p:tgtEl>
                                          <p:spTgt spid="27"/>
                                        </p:tgtEl>
                                      </p:cBhvr>
                                      <p:by x="110000" y="110000"/>
                                    </p:animScale>
                                  </p:childTnLst>
                                </p:cTn>
                              </p:par>
                              <p:par>
                                <p:cTn id="43" presetID="6" presetClass="emph" presetSubtype="0" fill="hold" nodeType="withEffect">
                                  <p:stCondLst>
                                    <p:cond delay="200"/>
                                  </p:stCondLst>
                                  <p:childTnLst>
                                    <p:animScale>
                                      <p:cBhvr>
                                        <p:cTn id="44" dur="200" fill="hold"/>
                                        <p:tgtEl>
                                          <p:spTgt spid="27"/>
                                        </p:tgtEl>
                                      </p:cBhvr>
                                      <p:by x="90000" y="90000"/>
                                    </p:animScale>
                                  </p:childTnLst>
                                </p:cTn>
                              </p:par>
                              <p:par>
                                <p:cTn id="45" presetID="6" presetClass="emph" presetSubtype="0" fill="hold" nodeType="withEffect">
                                  <p:stCondLst>
                                    <p:cond delay="400"/>
                                  </p:stCondLst>
                                  <p:childTnLst>
                                    <p:animScale>
                                      <p:cBhvr>
                                        <p:cTn id="46" dur="100" fill="hold"/>
                                        <p:tgtEl>
                                          <p:spTgt spid="27"/>
                                        </p:tgtEl>
                                      </p:cBhvr>
                                      <p:by x="105000" y="105000"/>
                                    </p:animScale>
                                  </p:childTnLst>
                                </p:cTn>
                              </p:par>
                              <p:par>
                                <p:cTn id="47" presetID="6" presetClass="emph" presetSubtype="0" fill="hold" nodeType="withEffect">
                                  <p:stCondLst>
                                    <p:cond delay="500"/>
                                  </p:stCondLst>
                                  <p:childTnLst>
                                    <p:animScale>
                                      <p:cBhvr>
                                        <p:cTn id="48" dur="200" fill="hold"/>
                                        <p:tgtEl>
                                          <p:spTgt spid="27"/>
                                        </p:tgtEl>
                                      </p:cBhvr>
                                      <p:by x="95000" y="95000"/>
                                    </p:animScale>
                                  </p:childTnLst>
                                </p:cTn>
                              </p:par>
                            </p:childTnLst>
                          </p:cTn>
                        </p:par>
                        <p:par>
                          <p:cTn id="49" fill="hold">
                            <p:stCondLst>
                              <p:cond delay="32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100" fill="hold"/>
                                        <p:tgtEl>
                                          <p:spTgt spid="38"/>
                                        </p:tgtEl>
                                        <p:attrNameLst>
                                          <p:attrName>ppt_w</p:attrName>
                                        </p:attrNameLst>
                                      </p:cBhvr>
                                      <p:tavLst>
                                        <p:tav tm="0">
                                          <p:val>
                                            <p:fltVal val="0"/>
                                          </p:val>
                                        </p:tav>
                                        <p:tav tm="100000">
                                          <p:val>
                                            <p:strVal val="#ppt_w"/>
                                          </p:val>
                                        </p:tav>
                                      </p:tavLst>
                                    </p:anim>
                                    <p:anim calcmode="lin" valueType="num">
                                      <p:cBhvr>
                                        <p:cTn id="53" dur="100" fill="hold"/>
                                        <p:tgtEl>
                                          <p:spTgt spid="38"/>
                                        </p:tgtEl>
                                        <p:attrNameLst>
                                          <p:attrName>ppt_h</p:attrName>
                                        </p:attrNameLst>
                                      </p:cBhvr>
                                      <p:tavLst>
                                        <p:tav tm="0">
                                          <p:val>
                                            <p:fltVal val="0"/>
                                          </p:val>
                                        </p:tav>
                                        <p:tav tm="100000">
                                          <p:val>
                                            <p:strVal val="#ppt_h"/>
                                          </p:val>
                                        </p:tav>
                                      </p:tavLst>
                                    </p:anim>
                                    <p:animEffect transition="in" filter="fade">
                                      <p:cBhvr>
                                        <p:cTn id="54" dur="100"/>
                                        <p:tgtEl>
                                          <p:spTgt spid="38"/>
                                        </p:tgtEl>
                                      </p:cBhvr>
                                    </p:animEffect>
                                  </p:childTnLst>
                                </p:cTn>
                              </p:par>
                              <p:par>
                                <p:cTn id="55" presetID="6" presetClass="emph" presetSubtype="0" fill="hold" nodeType="withEffect">
                                  <p:stCondLst>
                                    <p:cond delay="100"/>
                                  </p:stCondLst>
                                  <p:childTnLst>
                                    <p:animScale>
                                      <p:cBhvr>
                                        <p:cTn id="56" dur="100" fill="hold"/>
                                        <p:tgtEl>
                                          <p:spTgt spid="38"/>
                                        </p:tgtEl>
                                      </p:cBhvr>
                                      <p:by x="110000" y="110000"/>
                                    </p:animScale>
                                  </p:childTnLst>
                                </p:cTn>
                              </p:par>
                              <p:par>
                                <p:cTn id="57" presetID="6" presetClass="emph" presetSubtype="0" fill="hold" nodeType="withEffect">
                                  <p:stCondLst>
                                    <p:cond delay="200"/>
                                  </p:stCondLst>
                                  <p:childTnLst>
                                    <p:animScale>
                                      <p:cBhvr>
                                        <p:cTn id="58" dur="200" fill="hold"/>
                                        <p:tgtEl>
                                          <p:spTgt spid="38"/>
                                        </p:tgtEl>
                                      </p:cBhvr>
                                      <p:by x="90000" y="90000"/>
                                    </p:animScale>
                                  </p:childTnLst>
                                </p:cTn>
                              </p:par>
                              <p:par>
                                <p:cTn id="59" presetID="6" presetClass="emph" presetSubtype="0" fill="hold" nodeType="withEffect">
                                  <p:stCondLst>
                                    <p:cond delay="400"/>
                                  </p:stCondLst>
                                  <p:childTnLst>
                                    <p:animScale>
                                      <p:cBhvr>
                                        <p:cTn id="60" dur="100" fill="hold"/>
                                        <p:tgtEl>
                                          <p:spTgt spid="38"/>
                                        </p:tgtEl>
                                      </p:cBhvr>
                                      <p:by x="105000" y="105000"/>
                                    </p:animScale>
                                  </p:childTnLst>
                                </p:cTn>
                              </p:par>
                              <p:par>
                                <p:cTn id="61" presetID="6" presetClass="emph" presetSubtype="0" fill="hold" nodeType="withEffect">
                                  <p:stCondLst>
                                    <p:cond delay="500"/>
                                  </p:stCondLst>
                                  <p:childTnLst>
                                    <p:animScale>
                                      <p:cBhvr>
                                        <p:cTn id="62" dur="200" fill="hold"/>
                                        <p:tgtEl>
                                          <p:spTgt spid="38"/>
                                        </p:tgtEl>
                                      </p:cBhvr>
                                      <p:by x="95000" y="95000"/>
                                    </p:animScale>
                                  </p:childTnLst>
                                </p:cTn>
                              </p:par>
                            </p:childTnLst>
                          </p:cTn>
                        </p:par>
                        <p:par>
                          <p:cTn id="63" fill="hold">
                            <p:stCondLst>
                              <p:cond delay="3900"/>
                            </p:stCondLst>
                            <p:childTnLst>
                              <p:par>
                                <p:cTn id="64" presetID="53" presetClass="entr" presetSubtype="16" fill="hold"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100" fill="hold"/>
                                        <p:tgtEl>
                                          <p:spTgt spid="33"/>
                                        </p:tgtEl>
                                        <p:attrNameLst>
                                          <p:attrName>ppt_w</p:attrName>
                                        </p:attrNameLst>
                                      </p:cBhvr>
                                      <p:tavLst>
                                        <p:tav tm="0">
                                          <p:val>
                                            <p:fltVal val="0"/>
                                          </p:val>
                                        </p:tav>
                                        <p:tav tm="100000">
                                          <p:val>
                                            <p:strVal val="#ppt_w"/>
                                          </p:val>
                                        </p:tav>
                                      </p:tavLst>
                                    </p:anim>
                                    <p:anim calcmode="lin" valueType="num">
                                      <p:cBhvr>
                                        <p:cTn id="67" dur="100" fill="hold"/>
                                        <p:tgtEl>
                                          <p:spTgt spid="33"/>
                                        </p:tgtEl>
                                        <p:attrNameLst>
                                          <p:attrName>ppt_h</p:attrName>
                                        </p:attrNameLst>
                                      </p:cBhvr>
                                      <p:tavLst>
                                        <p:tav tm="0">
                                          <p:val>
                                            <p:fltVal val="0"/>
                                          </p:val>
                                        </p:tav>
                                        <p:tav tm="100000">
                                          <p:val>
                                            <p:strVal val="#ppt_h"/>
                                          </p:val>
                                        </p:tav>
                                      </p:tavLst>
                                    </p:anim>
                                    <p:animEffect transition="in" filter="fade">
                                      <p:cBhvr>
                                        <p:cTn id="68" dur="100"/>
                                        <p:tgtEl>
                                          <p:spTgt spid="33"/>
                                        </p:tgtEl>
                                      </p:cBhvr>
                                    </p:animEffect>
                                  </p:childTnLst>
                                </p:cTn>
                              </p:par>
                              <p:par>
                                <p:cTn id="69" presetID="6" presetClass="emph" presetSubtype="0" fill="hold" nodeType="withEffect">
                                  <p:stCondLst>
                                    <p:cond delay="100"/>
                                  </p:stCondLst>
                                  <p:childTnLst>
                                    <p:animScale>
                                      <p:cBhvr>
                                        <p:cTn id="70" dur="100" fill="hold"/>
                                        <p:tgtEl>
                                          <p:spTgt spid="33"/>
                                        </p:tgtEl>
                                      </p:cBhvr>
                                      <p:by x="110000" y="110000"/>
                                    </p:animScale>
                                  </p:childTnLst>
                                </p:cTn>
                              </p:par>
                              <p:par>
                                <p:cTn id="71" presetID="6" presetClass="emph" presetSubtype="0" fill="hold" nodeType="withEffect">
                                  <p:stCondLst>
                                    <p:cond delay="200"/>
                                  </p:stCondLst>
                                  <p:childTnLst>
                                    <p:animScale>
                                      <p:cBhvr>
                                        <p:cTn id="72" dur="200" fill="hold"/>
                                        <p:tgtEl>
                                          <p:spTgt spid="33"/>
                                        </p:tgtEl>
                                      </p:cBhvr>
                                      <p:by x="90000" y="90000"/>
                                    </p:animScale>
                                  </p:childTnLst>
                                </p:cTn>
                              </p:par>
                              <p:par>
                                <p:cTn id="73" presetID="6" presetClass="emph" presetSubtype="0" fill="hold" nodeType="withEffect">
                                  <p:stCondLst>
                                    <p:cond delay="400"/>
                                  </p:stCondLst>
                                  <p:childTnLst>
                                    <p:animScale>
                                      <p:cBhvr>
                                        <p:cTn id="74" dur="100" fill="hold"/>
                                        <p:tgtEl>
                                          <p:spTgt spid="33"/>
                                        </p:tgtEl>
                                      </p:cBhvr>
                                      <p:by x="105000" y="105000"/>
                                    </p:animScale>
                                  </p:childTnLst>
                                </p:cTn>
                              </p:par>
                              <p:par>
                                <p:cTn id="75" presetID="6" presetClass="emph" presetSubtype="0" fill="hold" nodeType="withEffect">
                                  <p:stCondLst>
                                    <p:cond delay="500"/>
                                  </p:stCondLst>
                                  <p:childTnLst>
                                    <p:animScale>
                                      <p:cBhvr>
                                        <p:cTn id="76" dur="200" fill="hold"/>
                                        <p:tgtEl>
                                          <p:spTgt spid="33"/>
                                        </p:tgtEl>
                                      </p:cBhvr>
                                      <p:by x="95000" y="95000"/>
                                    </p:animScale>
                                  </p:childTnLst>
                                </p:cTn>
                              </p:par>
                            </p:childTnLst>
                          </p:cTn>
                        </p:par>
                        <p:par>
                          <p:cTn id="77" fill="hold">
                            <p:stCondLst>
                              <p:cond delay="46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 fill="hold"/>
                                        <p:tgtEl>
                                          <p:spTgt spid="18"/>
                                        </p:tgtEl>
                                        <p:attrNameLst>
                                          <p:attrName>ppt_w</p:attrName>
                                        </p:attrNameLst>
                                      </p:cBhvr>
                                      <p:tavLst>
                                        <p:tav tm="0">
                                          <p:val>
                                            <p:fltVal val="0"/>
                                          </p:val>
                                        </p:tav>
                                        <p:tav tm="100000">
                                          <p:val>
                                            <p:strVal val="#ppt_w"/>
                                          </p:val>
                                        </p:tav>
                                      </p:tavLst>
                                    </p:anim>
                                    <p:anim calcmode="lin" valueType="num">
                                      <p:cBhvr>
                                        <p:cTn id="81" dur="100" fill="hold"/>
                                        <p:tgtEl>
                                          <p:spTgt spid="18"/>
                                        </p:tgtEl>
                                        <p:attrNameLst>
                                          <p:attrName>ppt_h</p:attrName>
                                        </p:attrNameLst>
                                      </p:cBhvr>
                                      <p:tavLst>
                                        <p:tav tm="0">
                                          <p:val>
                                            <p:fltVal val="0"/>
                                          </p:val>
                                        </p:tav>
                                        <p:tav tm="100000">
                                          <p:val>
                                            <p:strVal val="#ppt_h"/>
                                          </p:val>
                                        </p:tav>
                                      </p:tavLst>
                                    </p:anim>
                                    <p:animEffect transition="in" filter="fade">
                                      <p:cBhvr>
                                        <p:cTn id="82" dur="100"/>
                                        <p:tgtEl>
                                          <p:spTgt spid="18"/>
                                        </p:tgtEl>
                                      </p:cBhvr>
                                    </p:animEffect>
                                  </p:childTnLst>
                                </p:cTn>
                              </p:par>
                              <p:par>
                                <p:cTn id="83" presetID="6" presetClass="emph" presetSubtype="0" fill="hold" nodeType="withEffect">
                                  <p:stCondLst>
                                    <p:cond delay="100"/>
                                  </p:stCondLst>
                                  <p:childTnLst>
                                    <p:animScale>
                                      <p:cBhvr>
                                        <p:cTn id="84" dur="100" fill="hold"/>
                                        <p:tgtEl>
                                          <p:spTgt spid="18"/>
                                        </p:tgtEl>
                                      </p:cBhvr>
                                      <p:by x="110000" y="110000"/>
                                    </p:animScale>
                                  </p:childTnLst>
                                </p:cTn>
                              </p:par>
                              <p:par>
                                <p:cTn id="85" presetID="6" presetClass="emph" presetSubtype="0" fill="hold" nodeType="withEffect">
                                  <p:stCondLst>
                                    <p:cond delay="200"/>
                                  </p:stCondLst>
                                  <p:childTnLst>
                                    <p:animScale>
                                      <p:cBhvr>
                                        <p:cTn id="86" dur="200" fill="hold"/>
                                        <p:tgtEl>
                                          <p:spTgt spid="18"/>
                                        </p:tgtEl>
                                      </p:cBhvr>
                                      <p:by x="90000" y="90000"/>
                                    </p:animScale>
                                  </p:childTnLst>
                                </p:cTn>
                              </p:par>
                              <p:par>
                                <p:cTn id="87" presetID="6" presetClass="emph" presetSubtype="0" fill="hold" nodeType="withEffect">
                                  <p:stCondLst>
                                    <p:cond delay="400"/>
                                  </p:stCondLst>
                                  <p:childTnLst>
                                    <p:animScale>
                                      <p:cBhvr>
                                        <p:cTn id="88" dur="100" fill="hold"/>
                                        <p:tgtEl>
                                          <p:spTgt spid="18"/>
                                        </p:tgtEl>
                                      </p:cBhvr>
                                      <p:by x="105000" y="105000"/>
                                    </p:animScale>
                                  </p:childTnLst>
                                </p:cTn>
                              </p:par>
                              <p:par>
                                <p:cTn id="89" presetID="6" presetClass="emph" presetSubtype="0" fill="hold" nodeType="withEffect">
                                  <p:stCondLst>
                                    <p:cond delay="500"/>
                                  </p:stCondLst>
                                  <p:childTnLst>
                                    <p:animScale>
                                      <p:cBhvr>
                                        <p:cTn id="90" dur="200" fill="hold"/>
                                        <p:tgtEl>
                                          <p:spTgt spid="18"/>
                                        </p:tgtEl>
                                      </p:cBhvr>
                                      <p:by x="95000" y="95000"/>
                                    </p:animScale>
                                  </p:childTnLst>
                                </p:cTn>
                              </p:par>
                            </p:childTnLst>
                          </p:cTn>
                        </p:par>
                        <p:par>
                          <p:cTn id="91" fill="hold">
                            <p:stCondLst>
                              <p:cond delay="53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childTnLst>
                          </p:cTn>
                        </p:par>
                        <p:par>
                          <p:cTn id="95" fill="hold">
                            <p:stCondLst>
                              <p:cond delay="5800"/>
                            </p:stCondLst>
                            <p:childTnLst>
                              <p:par>
                                <p:cTn id="96" presetID="22" presetClass="entr" presetSubtype="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left)">
                                      <p:cBhvr>
                                        <p:cTn id="98" dur="500"/>
                                        <p:tgtEl>
                                          <p:spTgt spid="25"/>
                                        </p:tgtEl>
                                      </p:cBhvr>
                                    </p:animEffect>
                                  </p:childTnLst>
                                </p:cTn>
                              </p:par>
                            </p:childTnLst>
                          </p:cTn>
                        </p:par>
                        <p:par>
                          <p:cTn id="99" fill="hold">
                            <p:stCondLst>
                              <p:cond delay="6300"/>
                            </p:stCondLst>
                            <p:childTnLst>
                              <p:par>
                                <p:cTn id="100" presetID="22" presetClass="entr" presetSubtype="1"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up)">
                                      <p:cBhvr>
                                        <p:cTn id="10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4"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1" y="0"/>
            <a:ext cx="9135197" cy="5143500"/>
          </a:xfrm>
          <a:prstGeom prst="rect">
            <a:avLst/>
          </a:prstGeom>
        </p:spPr>
      </p:pic>
      <p:sp>
        <p:nvSpPr>
          <p:cNvPr id="5" name="椭圆 4"/>
          <p:cNvSpPr/>
          <p:nvPr/>
        </p:nvSpPr>
        <p:spPr>
          <a:xfrm>
            <a:off x="1817345"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6" name="椭圆 5"/>
          <p:cNvSpPr/>
          <p:nvPr/>
        </p:nvSpPr>
        <p:spPr>
          <a:xfrm>
            <a:off x="3122632"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7" name="椭圆 6"/>
          <p:cNvSpPr/>
          <p:nvPr/>
        </p:nvSpPr>
        <p:spPr>
          <a:xfrm>
            <a:off x="4438269"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8" name="椭圆 7"/>
          <p:cNvSpPr/>
          <p:nvPr/>
        </p:nvSpPr>
        <p:spPr>
          <a:xfrm>
            <a:off x="5755542"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grpSp>
        <p:nvGrpSpPr>
          <p:cNvPr id="9" name="组合 8"/>
          <p:cNvGrpSpPr/>
          <p:nvPr/>
        </p:nvGrpSpPr>
        <p:grpSpPr>
          <a:xfrm>
            <a:off x="1939169" y="983458"/>
            <a:ext cx="1354880" cy="1350234"/>
            <a:chOff x="3768359" y="1725446"/>
            <a:chExt cx="1930605" cy="1930605"/>
          </a:xfrm>
        </p:grpSpPr>
        <p:sp>
          <p:nvSpPr>
            <p:cNvPr id="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Oval 5"/>
            <p:cNvSpPr>
              <a:spLocks noChangeArrowheads="1"/>
            </p:cNvSpPr>
            <p:nvPr/>
          </p:nvSpPr>
          <p:spPr bwMode="auto">
            <a:xfrm>
              <a:off x="3823758" y="1780845"/>
              <a:ext cx="1819806" cy="1819806"/>
            </a:xfrm>
            <a:prstGeom prst="ellipse">
              <a:avLst/>
            </a:prstGeom>
            <a:solidFill>
              <a:srgbClr val="EA5E66"/>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2" name="组合 11"/>
          <p:cNvGrpSpPr/>
          <p:nvPr/>
        </p:nvGrpSpPr>
        <p:grpSpPr>
          <a:xfrm>
            <a:off x="3233956" y="983458"/>
            <a:ext cx="1354880" cy="1350234"/>
            <a:chOff x="3768359" y="1725446"/>
            <a:chExt cx="1930605" cy="1930605"/>
          </a:xfrm>
        </p:grpSpPr>
        <p:sp>
          <p:nvSpPr>
            <p:cNvPr id="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5" name="组合 14"/>
          <p:cNvGrpSpPr/>
          <p:nvPr/>
        </p:nvGrpSpPr>
        <p:grpSpPr>
          <a:xfrm>
            <a:off x="4545052" y="983458"/>
            <a:ext cx="1354880" cy="1350234"/>
            <a:chOff x="3768359" y="1725446"/>
            <a:chExt cx="1930605" cy="1930605"/>
          </a:xfrm>
        </p:grpSpPr>
        <p:sp>
          <p:nvSpPr>
            <p:cNvPr id="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8" name="组合 17"/>
          <p:cNvGrpSpPr/>
          <p:nvPr/>
        </p:nvGrpSpPr>
        <p:grpSpPr>
          <a:xfrm>
            <a:off x="5850511" y="983458"/>
            <a:ext cx="1354880" cy="1350234"/>
            <a:chOff x="3768359" y="1725446"/>
            <a:chExt cx="1930605" cy="1930605"/>
          </a:xfrm>
        </p:grpSpPr>
        <p:sp>
          <p:nvSpPr>
            <p:cNvPr id="1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Oval 5"/>
            <p:cNvSpPr>
              <a:spLocks noChangeArrowheads="1"/>
            </p:cNvSpPr>
            <p:nvPr/>
          </p:nvSpPr>
          <p:spPr bwMode="auto">
            <a:xfrm>
              <a:off x="3823758" y="1780845"/>
              <a:ext cx="1819806" cy="1819806"/>
            </a:xfrm>
            <a:prstGeom prst="ellipse">
              <a:avLst/>
            </a:prstGeom>
            <a:solidFill>
              <a:srgbClr val="7030A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sp>
        <p:nvSpPr>
          <p:cNvPr id="21" name="矩形 20"/>
          <p:cNvSpPr/>
          <p:nvPr/>
        </p:nvSpPr>
        <p:spPr>
          <a:xfrm>
            <a:off x="2178325" y="949640"/>
            <a:ext cx="850884" cy="1431807"/>
          </a:xfrm>
          <a:prstGeom prst="rect">
            <a:avLst/>
          </a:prstGeom>
          <a:effectLst/>
        </p:spPr>
        <p:txBody>
          <a:bodyPr wrap="none" lIns="76840" tIns="38420" rIns="76840" bIns="38420">
            <a:spAutoFit/>
          </a:bodyPr>
          <a:lstStyle/>
          <a:p>
            <a:r>
              <a:rPr lang="en-US" altLang="zh-CN"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2</a:t>
            </a:r>
            <a:endParaRPr lang="zh-CN" altLang="en-US"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2" name="矩形 21"/>
          <p:cNvSpPr/>
          <p:nvPr/>
        </p:nvSpPr>
        <p:spPr>
          <a:xfrm>
            <a:off x="3503144" y="979696"/>
            <a:ext cx="850884" cy="1431807"/>
          </a:xfrm>
          <a:prstGeom prst="rect">
            <a:avLst/>
          </a:prstGeom>
          <a:effectLst/>
        </p:spPr>
        <p:txBody>
          <a:bodyPr wrap="none" lIns="76840" tIns="38420" rIns="76840" bIns="38420">
            <a:spAutoFit/>
          </a:bodyPr>
          <a:lstStyle/>
          <a:p>
            <a:r>
              <a:rPr lang="en-US" altLang="zh-CN"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0</a:t>
            </a:r>
            <a:endParaRPr lang="zh-CN" altLang="en-US"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3" name="矩形 22"/>
          <p:cNvSpPr/>
          <p:nvPr/>
        </p:nvSpPr>
        <p:spPr>
          <a:xfrm>
            <a:off x="4859654" y="973618"/>
            <a:ext cx="850884" cy="1431807"/>
          </a:xfrm>
          <a:prstGeom prst="rect">
            <a:avLst/>
          </a:prstGeom>
          <a:effectLst/>
        </p:spPr>
        <p:txBody>
          <a:bodyPr wrap="none" lIns="76840" tIns="38420" rIns="76840" bIns="38420">
            <a:spAutoFit/>
          </a:bodyPr>
          <a:lstStyle/>
          <a:p>
            <a:r>
              <a:rPr lang="en-US" altLang="zh-CN"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2</a:t>
            </a:r>
            <a:endParaRPr lang="zh-CN" altLang="en-US"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4" name="矩形 23"/>
          <p:cNvSpPr/>
          <p:nvPr/>
        </p:nvSpPr>
        <p:spPr>
          <a:xfrm>
            <a:off x="6105050" y="1023996"/>
            <a:ext cx="850884" cy="1431807"/>
          </a:xfrm>
          <a:prstGeom prst="rect">
            <a:avLst/>
          </a:prstGeom>
          <a:effectLst/>
        </p:spPr>
        <p:txBody>
          <a:bodyPr wrap="none" lIns="76840" tIns="38420" rIns="76840" bIns="38420">
            <a:spAutoFit/>
          </a:bodyPr>
          <a:lstStyle/>
          <a:p>
            <a:r>
              <a:rPr lang="en-US" altLang="zh-CN"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0</a:t>
            </a:r>
            <a:endParaRPr lang="zh-CN" altLang="en-US"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5" name="组合 24"/>
          <p:cNvGrpSpPr/>
          <p:nvPr/>
        </p:nvGrpSpPr>
        <p:grpSpPr>
          <a:xfrm>
            <a:off x="1493693" y="1607957"/>
            <a:ext cx="323652" cy="322542"/>
            <a:chOff x="3768359" y="1725446"/>
            <a:chExt cx="1930605" cy="1930605"/>
          </a:xfrm>
        </p:grpSpPr>
        <p:sp>
          <p:nvSpPr>
            <p:cNvPr id="2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28" name="组合 27"/>
          <p:cNvGrpSpPr/>
          <p:nvPr/>
        </p:nvGrpSpPr>
        <p:grpSpPr>
          <a:xfrm>
            <a:off x="1177111" y="1463826"/>
            <a:ext cx="226473" cy="225696"/>
            <a:chOff x="3768359" y="1725446"/>
            <a:chExt cx="1930605" cy="1930605"/>
          </a:xfrm>
          <a:solidFill>
            <a:srgbClr val="EA5E66"/>
          </a:solidFill>
        </p:grpSpPr>
        <p:sp>
          <p:nvSpPr>
            <p:cNvPr id="29"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31" name="组合 30"/>
          <p:cNvGrpSpPr/>
          <p:nvPr/>
        </p:nvGrpSpPr>
        <p:grpSpPr>
          <a:xfrm>
            <a:off x="3084366" y="941333"/>
            <a:ext cx="162298" cy="161741"/>
            <a:chOff x="3768359" y="1725446"/>
            <a:chExt cx="1930605" cy="1930605"/>
          </a:xfrm>
        </p:grpSpPr>
        <p:sp>
          <p:nvSpPr>
            <p:cNvPr id="3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34" name="组合 33"/>
          <p:cNvGrpSpPr/>
          <p:nvPr/>
        </p:nvGrpSpPr>
        <p:grpSpPr>
          <a:xfrm>
            <a:off x="4448398" y="897951"/>
            <a:ext cx="231589" cy="230795"/>
            <a:chOff x="3768359" y="1725446"/>
            <a:chExt cx="1930605" cy="1930605"/>
          </a:xfrm>
        </p:grpSpPr>
        <p:sp>
          <p:nvSpPr>
            <p:cNvPr id="3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37" name="组合 36"/>
          <p:cNvGrpSpPr/>
          <p:nvPr/>
        </p:nvGrpSpPr>
        <p:grpSpPr>
          <a:xfrm>
            <a:off x="4431816" y="2210594"/>
            <a:ext cx="199861" cy="199176"/>
            <a:chOff x="3768359" y="1725446"/>
            <a:chExt cx="1930605" cy="1930605"/>
          </a:xfrm>
        </p:grpSpPr>
        <p:sp>
          <p:nvSpPr>
            <p:cNvPr id="3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40" name="组合 39"/>
          <p:cNvGrpSpPr/>
          <p:nvPr/>
        </p:nvGrpSpPr>
        <p:grpSpPr>
          <a:xfrm>
            <a:off x="3168169" y="2193796"/>
            <a:ext cx="205610" cy="204905"/>
            <a:chOff x="3768359" y="1725446"/>
            <a:chExt cx="1930605" cy="1930605"/>
          </a:xfrm>
        </p:grpSpPr>
        <p:sp>
          <p:nvSpPr>
            <p:cNvPr id="4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43" name="组合 42"/>
          <p:cNvGrpSpPr/>
          <p:nvPr/>
        </p:nvGrpSpPr>
        <p:grpSpPr>
          <a:xfrm>
            <a:off x="5788160" y="820441"/>
            <a:ext cx="202458" cy="201763"/>
            <a:chOff x="3768359" y="1725446"/>
            <a:chExt cx="1930605" cy="1930605"/>
          </a:xfrm>
        </p:grpSpPr>
        <p:sp>
          <p:nvSpPr>
            <p:cNvPr id="4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46" name="组合 45"/>
          <p:cNvGrpSpPr/>
          <p:nvPr/>
        </p:nvGrpSpPr>
        <p:grpSpPr>
          <a:xfrm>
            <a:off x="5867844" y="2262677"/>
            <a:ext cx="178882" cy="178268"/>
            <a:chOff x="3768359" y="1725446"/>
            <a:chExt cx="1930605" cy="1930605"/>
          </a:xfrm>
        </p:grpSpPr>
        <p:sp>
          <p:nvSpPr>
            <p:cNvPr id="4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49" name="组合 48"/>
          <p:cNvGrpSpPr/>
          <p:nvPr/>
        </p:nvGrpSpPr>
        <p:grpSpPr>
          <a:xfrm>
            <a:off x="7242202" y="1550467"/>
            <a:ext cx="323652" cy="322542"/>
            <a:chOff x="3768359" y="1725446"/>
            <a:chExt cx="1930605" cy="1930605"/>
          </a:xfrm>
        </p:grpSpPr>
        <p:sp>
          <p:nvSpPr>
            <p:cNvPr id="5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52" name="组合 51"/>
          <p:cNvGrpSpPr/>
          <p:nvPr/>
        </p:nvGrpSpPr>
        <p:grpSpPr>
          <a:xfrm>
            <a:off x="7639173" y="1414209"/>
            <a:ext cx="226473" cy="225696"/>
            <a:chOff x="3768359" y="1725446"/>
            <a:chExt cx="1930605" cy="1930605"/>
          </a:xfrm>
        </p:grpSpPr>
        <p:sp>
          <p:nvSpPr>
            <p:cNvPr id="5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Oval 5"/>
            <p:cNvSpPr>
              <a:spLocks noChangeArrowheads="1"/>
            </p:cNvSpPr>
            <p:nvPr/>
          </p:nvSpPr>
          <p:spPr bwMode="auto">
            <a:xfrm>
              <a:off x="3823758" y="1780845"/>
              <a:ext cx="1819806" cy="1819806"/>
            </a:xfrm>
            <a:prstGeom prst="ellipse">
              <a:avLst/>
            </a:prstGeom>
            <a:solidFill>
              <a:srgbClr val="FDA93E"/>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55" name="组合 54"/>
          <p:cNvGrpSpPr/>
          <p:nvPr/>
        </p:nvGrpSpPr>
        <p:grpSpPr>
          <a:xfrm>
            <a:off x="7973273" y="1608652"/>
            <a:ext cx="162298" cy="161741"/>
            <a:chOff x="3768359" y="1725446"/>
            <a:chExt cx="1930605" cy="1930605"/>
          </a:xfrm>
        </p:grpSpPr>
        <p:sp>
          <p:nvSpPr>
            <p:cNvPr id="5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58" name="组合 57"/>
          <p:cNvGrpSpPr/>
          <p:nvPr/>
        </p:nvGrpSpPr>
        <p:grpSpPr>
          <a:xfrm>
            <a:off x="846449" y="1578282"/>
            <a:ext cx="162298" cy="161741"/>
            <a:chOff x="3768359" y="1725446"/>
            <a:chExt cx="1930605" cy="1930605"/>
          </a:xfrm>
        </p:grpSpPr>
        <p:sp>
          <p:nvSpPr>
            <p:cNvPr id="5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sp>
        <p:nvSpPr>
          <p:cNvPr id="61" name="圆角矩形 60"/>
          <p:cNvSpPr/>
          <p:nvPr/>
        </p:nvSpPr>
        <p:spPr>
          <a:xfrm>
            <a:off x="1995848" y="2816232"/>
            <a:ext cx="5437808"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a:p>
        </p:txBody>
      </p:sp>
      <p:sp>
        <p:nvSpPr>
          <p:cNvPr id="62" name="TextBox 187"/>
          <p:cNvSpPr txBox="1"/>
          <p:nvPr/>
        </p:nvSpPr>
        <p:spPr>
          <a:xfrm>
            <a:off x="3678053" y="2801375"/>
            <a:ext cx="2054683" cy="519220"/>
          </a:xfrm>
          <a:prstGeom prst="rect">
            <a:avLst/>
          </a:prstGeom>
          <a:noFill/>
        </p:spPr>
        <p:txBody>
          <a:bodyPr wrap="none" lIns="91417" tIns="45708" rIns="91417" bIns="45708" rtlCol="0">
            <a:spAutoFit/>
          </a:bodyPr>
          <a:lstStyle/>
          <a:p>
            <a:pPr algn="ctr"/>
            <a:r>
              <a:rPr lang="zh-CN" altLang="en-US" sz="2800" b="1" dirty="0">
                <a:solidFill>
                  <a:schemeClr val="tx1">
                    <a:lumMod val="65000"/>
                    <a:lumOff val="35000"/>
                  </a:schemeClr>
                </a:solidFill>
                <a:latin typeface="微软雅黑" pitchFamily="34" charset="-122"/>
                <a:ea typeface="微软雅黑" pitchFamily="34" charset="-122"/>
              </a:rPr>
              <a:t>Thank you</a:t>
            </a:r>
          </a:p>
        </p:txBody>
      </p:sp>
      <p:grpSp>
        <p:nvGrpSpPr>
          <p:cNvPr id="63" name="组合 62"/>
          <p:cNvGrpSpPr/>
          <p:nvPr/>
        </p:nvGrpSpPr>
        <p:grpSpPr>
          <a:xfrm>
            <a:off x="1835473" y="2787724"/>
            <a:ext cx="719818" cy="574619"/>
            <a:chOff x="899592" y="2377261"/>
            <a:chExt cx="720079" cy="574619"/>
          </a:xfrm>
          <a:effectLst>
            <a:outerShdw blurRad="50800" dist="38100" dir="2700000" algn="tl" rotWithShape="0">
              <a:prstClr val="black">
                <a:alpha val="40000"/>
              </a:prstClr>
            </a:outerShdw>
          </a:effectLst>
        </p:grpSpPr>
        <p:sp>
          <p:nvSpPr>
            <p:cNvPr id="64" name="圆角矩形 63"/>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65" name="圆角矩形 64"/>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pic>
        <p:nvPicPr>
          <p:cNvPr id="66" name="Picture 2" descr="C:\Users\Administrator\Desktop\手.png"/>
          <p:cNvPicPr>
            <a:picLocks noChangeAspect="1" noChangeArrowheads="1"/>
          </p:cNvPicPr>
          <p:nvPr/>
        </p:nvPicPr>
        <p:blipFill>
          <a:blip r:embed="rId3"/>
          <a:srcRect/>
          <a:stretch>
            <a:fillRect/>
          </a:stretch>
        </p:blipFill>
        <p:spPr bwMode="auto">
          <a:xfrm flipH="1">
            <a:off x="1716365" y="2888241"/>
            <a:ext cx="2958790" cy="2876318"/>
          </a:xfrm>
          <a:prstGeom prst="rect">
            <a:avLst/>
          </a:prstGeom>
          <a:noFill/>
        </p:spPr>
      </p:pic>
      <p:grpSp>
        <p:nvGrpSpPr>
          <p:cNvPr id="69" name="组合 68"/>
          <p:cNvGrpSpPr/>
          <p:nvPr/>
        </p:nvGrpSpPr>
        <p:grpSpPr>
          <a:xfrm>
            <a:off x="7163688" y="4677497"/>
            <a:ext cx="343701" cy="309997"/>
            <a:chOff x="4634991" y="2138335"/>
            <a:chExt cx="428348" cy="386204"/>
          </a:xfrm>
        </p:grpSpPr>
        <p:sp>
          <p:nvSpPr>
            <p:cNvPr id="70"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71"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72" name="组合 71"/>
          <p:cNvGrpSpPr/>
          <p:nvPr/>
        </p:nvGrpSpPr>
        <p:grpSpPr>
          <a:xfrm>
            <a:off x="7522797" y="4677497"/>
            <a:ext cx="343701" cy="309997"/>
            <a:chOff x="5076056" y="2138335"/>
            <a:chExt cx="428348" cy="386204"/>
          </a:xfrm>
        </p:grpSpPr>
        <p:sp>
          <p:nvSpPr>
            <p:cNvPr id="73"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74"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75" name="组合 74"/>
          <p:cNvGrpSpPr/>
          <p:nvPr/>
        </p:nvGrpSpPr>
        <p:grpSpPr>
          <a:xfrm>
            <a:off x="7881906" y="4677497"/>
            <a:ext cx="343701" cy="309997"/>
            <a:chOff x="5557128" y="2138335"/>
            <a:chExt cx="428348" cy="386204"/>
          </a:xfrm>
        </p:grpSpPr>
        <p:sp>
          <p:nvSpPr>
            <p:cNvPr id="76" name="Freeform 5"/>
            <p:cNvSpPr>
              <a:spLocks/>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77" name="KSO_Shape"/>
            <p:cNvSpPr>
              <a:spLocks/>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78" name="组合 77"/>
          <p:cNvGrpSpPr/>
          <p:nvPr/>
        </p:nvGrpSpPr>
        <p:grpSpPr>
          <a:xfrm>
            <a:off x="8241015" y="4677497"/>
            <a:ext cx="343701" cy="309997"/>
            <a:chOff x="6068610" y="2138335"/>
            <a:chExt cx="428348" cy="386204"/>
          </a:xfrm>
        </p:grpSpPr>
        <p:sp>
          <p:nvSpPr>
            <p:cNvPr id="79" name="Freeform 5"/>
            <p:cNvSpPr>
              <a:spLocks/>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80" name="KSO_Shape"/>
            <p:cNvSpPr>
              <a:spLocks/>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81" name="组合 80"/>
          <p:cNvGrpSpPr/>
          <p:nvPr/>
        </p:nvGrpSpPr>
        <p:grpSpPr>
          <a:xfrm>
            <a:off x="8600123" y="4677497"/>
            <a:ext cx="343701" cy="309997"/>
            <a:chOff x="6623914" y="2138335"/>
            <a:chExt cx="428348" cy="386204"/>
          </a:xfrm>
        </p:grpSpPr>
        <p:sp>
          <p:nvSpPr>
            <p:cNvPr id="82" name="Freeform 5"/>
            <p:cNvSpPr>
              <a:spLocks/>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dirty="0">
                <a:ea typeface="微软雅黑" pitchFamily="34" charset="-122"/>
              </a:endParaRPr>
            </a:p>
          </p:txBody>
        </p:sp>
        <p:sp>
          <p:nvSpPr>
            <p:cNvPr id="83" name="KSO_Shape"/>
            <p:cNvSpPr>
              <a:spLocks/>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
        <p:nvSpPr>
          <p:cNvPr id="84" name="TextBox 7">
            <a:extLst>
              <a:ext uri="{FF2B5EF4-FFF2-40B4-BE49-F238E27FC236}">
                <a16:creationId xmlns:a16="http://schemas.microsoft.com/office/drawing/2014/main" id="{A54A8B1C-7F23-418A-A892-A96D0C75D656}"/>
              </a:ext>
            </a:extLst>
          </p:cNvPr>
          <p:cNvSpPr>
            <a:spLocks noChangeArrowheads="1"/>
          </p:cNvSpPr>
          <p:nvPr/>
        </p:nvSpPr>
        <p:spPr bwMode="auto">
          <a:xfrm>
            <a:off x="2373865" y="4756504"/>
            <a:ext cx="51827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000" dirty="0">
                <a:solidFill>
                  <a:schemeClr val="bg1">
                    <a:lumMod val="65000"/>
                  </a:schemeClr>
                </a:solidFill>
                <a:latin typeface="微软雅黑" pitchFamily="34" charset="-122"/>
                <a:ea typeface="微软雅黑" pitchFamily="34" charset="-122"/>
                <a:sym typeface="微软雅黑" pitchFamily="34" charset="-122"/>
                <a:hlinkClick r:id="rId4">
                  <a:extLst>
                    <a:ext uri="{A12FA001-AC4F-418D-AE19-62706E023703}">
                      <ahyp:hlinkClr xmlns:ahyp="http://schemas.microsoft.com/office/drawing/2018/hyperlinkcolor" val="tx"/>
                    </a:ext>
                  </a:extLst>
                </a:hlinkClick>
              </a:rPr>
              <a:t>https://www.freeppt7.com</a:t>
            </a:r>
            <a:endParaRPr lang="zh-CN" altLang="en-US" sz="1000" dirty="0">
              <a:solidFill>
                <a:schemeClr val="bg1">
                  <a:lumMod val="6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1492799978"/>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250" fill="hold"/>
                                        <p:tgtEl>
                                          <p:spTgt spid="21"/>
                                        </p:tgtEl>
                                        <p:attrNameLst>
                                          <p:attrName>ppt_w</p:attrName>
                                        </p:attrNameLst>
                                      </p:cBhvr>
                                      <p:tavLst>
                                        <p:tav tm="0">
                                          <p:val>
                                            <p:fltVal val="0"/>
                                          </p:val>
                                        </p:tav>
                                        <p:tav tm="100000">
                                          <p:val>
                                            <p:strVal val="#ppt_w"/>
                                          </p:val>
                                        </p:tav>
                                      </p:tavLst>
                                    </p:anim>
                                    <p:anim calcmode="lin" valueType="num">
                                      <p:cBhvr>
                                        <p:cTn id="20" dur="250" fill="hold"/>
                                        <p:tgtEl>
                                          <p:spTgt spid="21"/>
                                        </p:tgtEl>
                                        <p:attrNameLst>
                                          <p:attrName>ppt_h</p:attrName>
                                        </p:attrNameLst>
                                      </p:cBhvr>
                                      <p:tavLst>
                                        <p:tav tm="0">
                                          <p:val>
                                            <p:fltVal val="0"/>
                                          </p:val>
                                        </p:tav>
                                        <p:tav tm="100000">
                                          <p:val>
                                            <p:strVal val="#ppt_h"/>
                                          </p:val>
                                        </p:tav>
                                      </p:tavLst>
                                    </p:anim>
                                    <p:animEffect transition="in" filter="fade">
                                      <p:cBhvr>
                                        <p:cTn id="21" dur="250"/>
                                        <p:tgtEl>
                                          <p:spTgt spid="21"/>
                                        </p:tgtEl>
                                      </p:cBhvr>
                                    </p:animEffect>
                                  </p:childTnLst>
                                </p:cTn>
                              </p:par>
                            </p:childTnLst>
                          </p:cTn>
                        </p:par>
                        <p:par>
                          <p:cTn id="22" fill="hold">
                            <p:stCondLst>
                              <p:cond delay="125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1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250" fill="hold"/>
                                        <p:tgtEl>
                                          <p:spTgt spid="22"/>
                                        </p:tgtEl>
                                        <p:attrNameLst>
                                          <p:attrName>ppt_w</p:attrName>
                                        </p:attrNameLst>
                                      </p:cBhvr>
                                      <p:tavLst>
                                        <p:tav tm="0">
                                          <p:val>
                                            <p:fltVal val="0"/>
                                          </p:val>
                                        </p:tav>
                                        <p:tav tm="100000">
                                          <p:val>
                                            <p:strVal val="#ppt_w"/>
                                          </p:val>
                                        </p:tav>
                                      </p:tavLst>
                                    </p:anim>
                                    <p:anim calcmode="lin" valueType="num">
                                      <p:cBhvr>
                                        <p:cTn id="38" dur="250" fill="hold"/>
                                        <p:tgtEl>
                                          <p:spTgt spid="22"/>
                                        </p:tgtEl>
                                        <p:attrNameLst>
                                          <p:attrName>ppt_h</p:attrName>
                                        </p:attrNameLst>
                                      </p:cBhvr>
                                      <p:tavLst>
                                        <p:tav tm="0">
                                          <p:val>
                                            <p:fltVal val="0"/>
                                          </p:val>
                                        </p:tav>
                                        <p:tav tm="100000">
                                          <p:val>
                                            <p:strVal val="#ppt_h"/>
                                          </p:val>
                                        </p:tav>
                                      </p:tavLst>
                                    </p:anim>
                                    <p:animEffect transition="in" filter="fade">
                                      <p:cBhvr>
                                        <p:cTn id="39" dur="250"/>
                                        <p:tgtEl>
                                          <p:spTgt spid="22"/>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250" fill="hold"/>
                                        <p:tgtEl>
                                          <p:spTgt spid="23"/>
                                        </p:tgtEl>
                                        <p:attrNameLst>
                                          <p:attrName>ppt_w</p:attrName>
                                        </p:attrNameLst>
                                      </p:cBhvr>
                                      <p:tavLst>
                                        <p:tav tm="0">
                                          <p:val>
                                            <p:fltVal val="0"/>
                                          </p:val>
                                        </p:tav>
                                        <p:tav tm="100000">
                                          <p:val>
                                            <p:strVal val="#ppt_w"/>
                                          </p:val>
                                        </p:tav>
                                      </p:tavLst>
                                    </p:anim>
                                    <p:anim calcmode="lin" valueType="num">
                                      <p:cBhvr>
                                        <p:cTn id="56" dur="250" fill="hold"/>
                                        <p:tgtEl>
                                          <p:spTgt spid="23"/>
                                        </p:tgtEl>
                                        <p:attrNameLst>
                                          <p:attrName>ppt_h</p:attrName>
                                        </p:attrNameLst>
                                      </p:cBhvr>
                                      <p:tavLst>
                                        <p:tav tm="0">
                                          <p:val>
                                            <p:fltVal val="0"/>
                                          </p:val>
                                        </p:tav>
                                        <p:tav tm="100000">
                                          <p:val>
                                            <p:strVal val="#ppt_h"/>
                                          </p:val>
                                        </p:tav>
                                      </p:tavLst>
                                    </p:anim>
                                    <p:animEffect transition="in" filter="fade">
                                      <p:cBhvr>
                                        <p:cTn id="57" dur="250"/>
                                        <p:tgtEl>
                                          <p:spTgt spid="23"/>
                                        </p:tgtEl>
                                      </p:cBhvr>
                                    </p:animEffect>
                                  </p:childTnLst>
                                </p:cTn>
                              </p:par>
                            </p:childTnLst>
                          </p:cTn>
                        </p:par>
                        <p:par>
                          <p:cTn id="58" fill="hold">
                            <p:stCondLst>
                              <p:cond delay="3750"/>
                            </p:stCondLst>
                            <p:childTnLst>
                              <p:par>
                                <p:cTn id="59" presetID="53" presetClass="entr" presetSubtype="16"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childTnLst>
                          </p:cTn>
                        </p:par>
                        <p:par>
                          <p:cTn id="64" fill="hold">
                            <p:stCondLst>
                              <p:cond delay="4250"/>
                            </p:stCondLst>
                            <p:childTnLst>
                              <p:par>
                                <p:cTn id="65" presetID="53" presetClass="entr" presetSubtype="16"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4750"/>
                            </p:stCondLst>
                            <p:childTnLst>
                              <p:par>
                                <p:cTn id="71" presetID="53" presetClass="entr" presetSubtype="16"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250" fill="hold"/>
                                        <p:tgtEl>
                                          <p:spTgt spid="24"/>
                                        </p:tgtEl>
                                        <p:attrNameLst>
                                          <p:attrName>ppt_w</p:attrName>
                                        </p:attrNameLst>
                                      </p:cBhvr>
                                      <p:tavLst>
                                        <p:tav tm="0">
                                          <p:val>
                                            <p:fltVal val="0"/>
                                          </p:val>
                                        </p:tav>
                                        <p:tav tm="100000">
                                          <p:val>
                                            <p:strVal val="#ppt_w"/>
                                          </p:val>
                                        </p:tav>
                                      </p:tavLst>
                                    </p:anim>
                                    <p:anim calcmode="lin" valueType="num">
                                      <p:cBhvr>
                                        <p:cTn id="74" dur="250" fill="hold"/>
                                        <p:tgtEl>
                                          <p:spTgt spid="24"/>
                                        </p:tgtEl>
                                        <p:attrNameLst>
                                          <p:attrName>ppt_h</p:attrName>
                                        </p:attrNameLst>
                                      </p:cBhvr>
                                      <p:tavLst>
                                        <p:tav tm="0">
                                          <p:val>
                                            <p:fltVal val="0"/>
                                          </p:val>
                                        </p:tav>
                                        <p:tav tm="100000">
                                          <p:val>
                                            <p:strVal val="#ppt_h"/>
                                          </p:val>
                                        </p:tav>
                                      </p:tavLst>
                                    </p:anim>
                                    <p:animEffect transition="in" filter="fade">
                                      <p:cBhvr>
                                        <p:cTn id="75" dur="250"/>
                                        <p:tgtEl>
                                          <p:spTgt spid="24"/>
                                        </p:tgtEl>
                                      </p:cBhvr>
                                    </p:animEffect>
                                  </p:childTnLst>
                                </p:cTn>
                              </p:par>
                            </p:childTnLst>
                          </p:cTn>
                        </p:par>
                        <p:par>
                          <p:cTn id="76" fill="hold">
                            <p:stCondLst>
                              <p:cond delay="5000"/>
                            </p:stCondLst>
                            <p:childTnLst>
                              <p:par>
                                <p:cTn id="77" presetID="53" presetClass="entr" presetSubtype="16"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250" fill="hold"/>
                                        <p:tgtEl>
                                          <p:spTgt spid="34"/>
                                        </p:tgtEl>
                                        <p:attrNameLst>
                                          <p:attrName>ppt_w</p:attrName>
                                        </p:attrNameLst>
                                      </p:cBhvr>
                                      <p:tavLst>
                                        <p:tav tm="0">
                                          <p:val>
                                            <p:fltVal val="0"/>
                                          </p:val>
                                        </p:tav>
                                        <p:tav tm="100000">
                                          <p:val>
                                            <p:strVal val="#ppt_w"/>
                                          </p:val>
                                        </p:tav>
                                      </p:tavLst>
                                    </p:anim>
                                    <p:anim calcmode="lin" valueType="num">
                                      <p:cBhvr>
                                        <p:cTn id="80" dur="250" fill="hold"/>
                                        <p:tgtEl>
                                          <p:spTgt spid="34"/>
                                        </p:tgtEl>
                                        <p:attrNameLst>
                                          <p:attrName>ppt_h</p:attrName>
                                        </p:attrNameLst>
                                      </p:cBhvr>
                                      <p:tavLst>
                                        <p:tav tm="0">
                                          <p:val>
                                            <p:fltVal val="0"/>
                                          </p:val>
                                        </p:tav>
                                        <p:tav tm="100000">
                                          <p:val>
                                            <p:strVal val="#ppt_h"/>
                                          </p:val>
                                        </p:tav>
                                      </p:tavLst>
                                    </p:anim>
                                    <p:animEffect transition="in" filter="fade">
                                      <p:cBhvr>
                                        <p:cTn id="81" dur="250"/>
                                        <p:tgtEl>
                                          <p:spTgt spid="34"/>
                                        </p:tgtEl>
                                      </p:cBhvr>
                                    </p:animEffect>
                                  </p:childTnLst>
                                </p:cTn>
                              </p:par>
                            </p:childTnLst>
                          </p:cTn>
                        </p:par>
                        <p:par>
                          <p:cTn id="82" fill="hold">
                            <p:stCondLst>
                              <p:cond delay="525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250" fill="hold"/>
                                        <p:tgtEl>
                                          <p:spTgt spid="37"/>
                                        </p:tgtEl>
                                        <p:attrNameLst>
                                          <p:attrName>ppt_w</p:attrName>
                                        </p:attrNameLst>
                                      </p:cBhvr>
                                      <p:tavLst>
                                        <p:tav tm="0">
                                          <p:val>
                                            <p:fltVal val="0"/>
                                          </p:val>
                                        </p:tav>
                                        <p:tav tm="100000">
                                          <p:val>
                                            <p:strVal val="#ppt_w"/>
                                          </p:val>
                                        </p:tav>
                                      </p:tavLst>
                                    </p:anim>
                                    <p:anim calcmode="lin" valueType="num">
                                      <p:cBhvr>
                                        <p:cTn id="86" dur="250" fill="hold"/>
                                        <p:tgtEl>
                                          <p:spTgt spid="37"/>
                                        </p:tgtEl>
                                        <p:attrNameLst>
                                          <p:attrName>ppt_h</p:attrName>
                                        </p:attrNameLst>
                                      </p:cBhvr>
                                      <p:tavLst>
                                        <p:tav tm="0">
                                          <p:val>
                                            <p:fltVal val="0"/>
                                          </p:val>
                                        </p:tav>
                                        <p:tav tm="100000">
                                          <p:val>
                                            <p:strVal val="#ppt_h"/>
                                          </p:val>
                                        </p:tav>
                                      </p:tavLst>
                                    </p:anim>
                                    <p:animEffect transition="in" filter="fade">
                                      <p:cBhvr>
                                        <p:cTn id="87" dur="250"/>
                                        <p:tgtEl>
                                          <p:spTgt spid="37"/>
                                        </p:tgtEl>
                                      </p:cBhvr>
                                    </p:animEffect>
                                  </p:childTnLst>
                                </p:cTn>
                              </p:par>
                            </p:childTnLst>
                          </p:cTn>
                        </p:par>
                        <p:par>
                          <p:cTn id="88" fill="hold">
                            <p:stCondLst>
                              <p:cond delay="5500"/>
                            </p:stCondLst>
                            <p:childTnLst>
                              <p:par>
                                <p:cTn id="89" presetID="53" presetClass="entr" presetSubtype="16" fill="hold"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250" fill="hold"/>
                                        <p:tgtEl>
                                          <p:spTgt spid="49"/>
                                        </p:tgtEl>
                                        <p:attrNameLst>
                                          <p:attrName>ppt_w</p:attrName>
                                        </p:attrNameLst>
                                      </p:cBhvr>
                                      <p:tavLst>
                                        <p:tav tm="0">
                                          <p:val>
                                            <p:fltVal val="0"/>
                                          </p:val>
                                        </p:tav>
                                        <p:tav tm="100000">
                                          <p:val>
                                            <p:strVal val="#ppt_w"/>
                                          </p:val>
                                        </p:tav>
                                      </p:tavLst>
                                    </p:anim>
                                    <p:anim calcmode="lin" valueType="num">
                                      <p:cBhvr>
                                        <p:cTn id="92" dur="250" fill="hold"/>
                                        <p:tgtEl>
                                          <p:spTgt spid="49"/>
                                        </p:tgtEl>
                                        <p:attrNameLst>
                                          <p:attrName>ppt_h</p:attrName>
                                        </p:attrNameLst>
                                      </p:cBhvr>
                                      <p:tavLst>
                                        <p:tav tm="0">
                                          <p:val>
                                            <p:fltVal val="0"/>
                                          </p:val>
                                        </p:tav>
                                        <p:tav tm="100000">
                                          <p:val>
                                            <p:strVal val="#ppt_h"/>
                                          </p:val>
                                        </p:tav>
                                      </p:tavLst>
                                    </p:anim>
                                    <p:animEffect transition="in" filter="fade">
                                      <p:cBhvr>
                                        <p:cTn id="93" dur="250"/>
                                        <p:tgtEl>
                                          <p:spTgt spid="49"/>
                                        </p:tgtEl>
                                      </p:cBhvr>
                                    </p:animEffect>
                                  </p:childTnLst>
                                </p:cTn>
                              </p:par>
                            </p:childTnLst>
                          </p:cTn>
                        </p:par>
                        <p:par>
                          <p:cTn id="94" fill="hold">
                            <p:stCondLst>
                              <p:cond delay="5750"/>
                            </p:stCondLst>
                            <p:childTnLst>
                              <p:par>
                                <p:cTn id="95" presetID="53" presetClass="entr" presetSubtype="16"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250" fill="hold"/>
                                        <p:tgtEl>
                                          <p:spTgt spid="43"/>
                                        </p:tgtEl>
                                        <p:attrNameLst>
                                          <p:attrName>ppt_w</p:attrName>
                                        </p:attrNameLst>
                                      </p:cBhvr>
                                      <p:tavLst>
                                        <p:tav tm="0">
                                          <p:val>
                                            <p:fltVal val="0"/>
                                          </p:val>
                                        </p:tav>
                                        <p:tav tm="100000">
                                          <p:val>
                                            <p:strVal val="#ppt_w"/>
                                          </p:val>
                                        </p:tav>
                                      </p:tavLst>
                                    </p:anim>
                                    <p:anim calcmode="lin" valueType="num">
                                      <p:cBhvr>
                                        <p:cTn id="98" dur="250" fill="hold"/>
                                        <p:tgtEl>
                                          <p:spTgt spid="43"/>
                                        </p:tgtEl>
                                        <p:attrNameLst>
                                          <p:attrName>ppt_h</p:attrName>
                                        </p:attrNameLst>
                                      </p:cBhvr>
                                      <p:tavLst>
                                        <p:tav tm="0">
                                          <p:val>
                                            <p:fltVal val="0"/>
                                          </p:val>
                                        </p:tav>
                                        <p:tav tm="100000">
                                          <p:val>
                                            <p:strVal val="#ppt_h"/>
                                          </p:val>
                                        </p:tav>
                                      </p:tavLst>
                                    </p:anim>
                                    <p:animEffect transition="in" filter="fade">
                                      <p:cBhvr>
                                        <p:cTn id="99" dur="250"/>
                                        <p:tgtEl>
                                          <p:spTgt spid="43"/>
                                        </p:tgtEl>
                                      </p:cBhvr>
                                    </p:animEffect>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p:cTn id="103" dur="250" fill="hold"/>
                                        <p:tgtEl>
                                          <p:spTgt spid="40"/>
                                        </p:tgtEl>
                                        <p:attrNameLst>
                                          <p:attrName>ppt_w</p:attrName>
                                        </p:attrNameLst>
                                      </p:cBhvr>
                                      <p:tavLst>
                                        <p:tav tm="0">
                                          <p:val>
                                            <p:fltVal val="0"/>
                                          </p:val>
                                        </p:tav>
                                        <p:tav tm="100000">
                                          <p:val>
                                            <p:strVal val="#ppt_w"/>
                                          </p:val>
                                        </p:tav>
                                      </p:tavLst>
                                    </p:anim>
                                    <p:anim calcmode="lin" valueType="num">
                                      <p:cBhvr>
                                        <p:cTn id="104" dur="250" fill="hold"/>
                                        <p:tgtEl>
                                          <p:spTgt spid="40"/>
                                        </p:tgtEl>
                                        <p:attrNameLst>
                                          <p:attrName>ppt_h</p:attrName>
                                        </p:attrNameLst>
                                      </p:cBhvr>
                                      <p:tavLst>
                                        <p:tav tm="0">
                                          <p:val>
                                            <p:fltVal val="0"/>
                                          </p:val>
                                        </p:tav>
                                        <p:tav tm="100000">
                                          <p:val>
                                            <p:strVal val="#ppt_h"/>
                                          </p:val>
                                        </p:tav>
                                      </p:tavLst>
                                    </p:anim>
                                    <p:animEffect transition="in" filter="fade">
                                      <p:cBhvr>
                                        <p:cTn id="105" dur="250"/>
                                        <p:tgtEl>
                                          <p:spTgt spid="40"/>
                                        </p:tgtEl>
                                      </p:cBhvr>
                                    </p:animEffect>
                                  </p:childTnLst>
                                </p:cTn>
                              </p:par>
                            </p:childTnLst>
                          </p:cTn>
                        </p:par>
                        <p:par>
                          <p:cTn id="106" fill="hold">
                            <p:stCondLst>
                              <p:cond delay="6250"/>
                            </p:stCondLst>
                            <p:childTnLst>
                              <p:par>
                                <p:cTn id="107" presetID="53" presetClass="entr" presetSubtype="16" fill="hold" nodeType="after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250" fill="hold"/>
                                        <p:tgtEl>
                                          <p:spTgt spid="25"/>
                                        </p:tgtEl>
                                        <p:attrNameLst>
                                          <p:attrName>ppt_w</p:attrName>
                                        </p:attrNameLst>
                                      </p:cBhvr>
                                      <p:tavLst>
                                        <p:tav tm="0">
                                          <p:val>
                                            <p:fltVal val="0"/>
                                          </p:val>
                                        </p:tav>
                                        <p:tav tm="100000">
                                          <p:val>
                                            <p:strVal val="#ppt_w"/>
                                          </p:val>
                                        </p:tav>
                                      </p:tavLst>
                                    </p:anim>
                                    <p:anim calcmode="lin" valueType="num">
                                      <p:cBhvr>
                                        <p:cTn id="110" dur="250" fill="hold"/>
                                        <p:tgtEl>
                                          <p:spTgt spid="25"/>
                                        </p:tgtEl>
                                        <p:attrNameLst>
                                          <p:attrName>ppt_h</p:attrName>
                                        </p:attrNameLst>
                                      </p:cBhvr>
                                      <p:tavLst>
                                        <p:tav tm="0">
                                          <p:val>
                                            <p:fltVal val="0"/>
                                          </p:val>
                                        </p:tav>
                                        <p:tav tm="100000">
                                          <p:val>
                                            <p:strVal val="#ppt_h"/>
                                          </p:val>
                                        </p:tav>
                                      </p:tavLst>
                                    </p:anim>
                                    <p:animEffect transition="in" filter="fade">
                                      <p:cBhvr>
                                        <p:cTn id="111" dur="250"/>
                                        <p:tgtEl>
                                          <p:spTgt spid="25"/>
                                        </p:tgtEl>
                                      </p:cBhvr>
                                    </p:animEffect>
                                  </p:childTnLst>
                                </p:cTn>
                              </p:par>
                            </p:childTnLst>
                          </p:cTn>
                        </p:par>
                        <p:par>
                          <p:cTn id="112" fill="hold">
                            <p:stCondLst>
                              <p:cond delay="6500"/>
                            </p:stCondLst>
                            <p:childTnLst>
                              <p:par>
                                <p:cTn id="113" presetID="53" presetClass="entr" presetSubtype="16"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250" fill="hold"/>
                                        <p:tgtEl>
                                          <p:spTgt spid="31"/>
                                        </p:tgtEl>
                                        <p:attrNameLst>
                                          <p:attrName>ppt_w</p:attrName>
                                        </p:attrNameLst>
                                      </p:cBhvr>
                                      <p:tavLst>
                                        <p:tav tm="0">
                                          <p:val>
                                            <p:fltVal val="0"/>
                                          </p:val>
                                        </p:tav>
                                        <p:tav tm="100000">
                                          <p:val>
                                            <p:strVal val="#ppt_w"/>
                                          </p:val>
                                        </p:tav>
                                      </p:tavLst>
                                    </p:anim>
                                    <p:anim calcmode="lin" valueType="num">
                                      <p:cBhvr>
                                        <p:cTn id="116" dur="250" fill="hold"/>
                                        <p:tgtEl>
                                          <p:spTgt spid="31"/>
                                        </p:tgtEl>
                                        <p:attrNameLst>
                                          <p:attrName>ppt_h</p:attrName>
                                        </p:attrNameLst>
                                      </p:cBhvr>
                                      <p:tavLst>
                                        <p:tav tm="0">
                                          <p:val>
                                            <p:fltVal val="0"/>
                                          </p:val>
                                        </p:tav>
                                        <p:tav tm="100000">
                                          <p:val>
                                            <p:strVal val="#ppt_h"/>
                                          </p:val>
                                        </p:tav>
                                      </p:tavLst>
                                    </p:anim>
                                    <p:animEffect transition="in" filter="fade">
                                      <p:cBhvr>
                                        <p:cTn id="117" dur="250"/>
                                        <p:tgtEl>
                                          <p:spTgt spid="31"/>
                                        </p:tgtEl>
                                      </p:cBhvr>
                                    </p:animEffect>
                                  </p:childTnLst>
                                </p:cTn>
                              </p:par>
                            </p:childTnLst>
                          </p:cTn>
                        </p:par>
                        <p:par>
                          <p:cTn id="118" fill="hold">
                            <p:stCondLst>
                              <p:cond delay="6750"/>
                            </p:stCondLst>
                            <p:childTnLst>
                              <p:par>
                                <p:cTn id="119" presetID="53" presetClass="entr" presetSubtype="16" fill="hold" nodeType="afterEffect">
                                  <p:stCondLst>
                                    <p:cond delay="0"/>
                                  </p:stCondLst>
                                  <p:childTnLst>
                                    <p:set>
                                      <p:cBhvr>
                                        <p:cTn id="120" dur="1" fill="hold">
                                          <p:stCondLst>
                                            <p:cond delay="0"/>
                                          </p:stCondLst>
                                        </p:cTn>
                                        <p:tgtEl>
                                          <p:spTgt spid="52"/>
                                        </p:tgtEl>
                                        <p:attrNameLst>
                                          <p:attrName>style.visibility</p:attrName>
                                        </p:attrNameLst>
                                      </p:cBhvr>
                                      <p:to>
                                        <p:strVal val="visible"/>
                                      </p:to>
                                    </p:set>
                                    <p:anim calcmode="lin" valueType="num">
                                      <p:cBhvr>
                                        <p:cTn id="121" dur="250" fill="hold"/>
                                        <p:tgtEl>
                                          <p:spTgt spid="52"/>
                                        </p:tgtEl>
                                        <p:attrNameLst>
                                          <p:attrName>ppt_w</p:attrName>
                                        </p:attrNameLst>
                                      </p:cBhvr>
                                      <p:tavLst>
                                        <p:tav tm="0">
                                          <p:val>
                                            <p:fltVal val="0"/>
                                          </p:val>
                                        </p:tav>
                                        <p:tav tm="100000">
                                          <p:val>
                                            <p:strVal val="#ppt_w"/>
                                          </p:val>
                                        </p:tav>
                                      </p:tavLst>
                                    </p:anim>
                                    <p:anim calcmode="lin" valueType="num">
                                      <p:cBhvr>
                                        <p:cTn id="122" dur="250" fill="hold"/>
                                        <p:tgtEl>
                                          <p:spTgt spid="52"/>
                                        </p:tgtEl>
                                        <p:attrNameLst>
                                          <p:attrName>ppt_h</p:attrName>
                                        </p:attrNameLst>
                                      </p:cBhvr>
                                      <p:tavLst>
                                        <p:tav tm="0">
                                          <p:val>
                                            <p:fltVal val="0"/>
                                          </p:val>
                                        </p:tav>
                                        <p:tav tm="100000">
                                          <p:val>
                                            <p:strVal val="#ppt_h"/>
                                          </p:val>
                                        </p:tav>
                                      </p:tavLst>
                                    </p:anim>
                                    <p:animEffect transition="in" filter="fade">
                                      <p:cBhvr>
                                        <p:cTn id="123" dur="250"/>
                                        <p:tgtEl>
                                          <p:spTgt spid="52"/>
                                        </p:tgtEl>
                                      </p:cBhvr>
                                    </p:animEffect>
                                  </p:childTnLst>
                                </p:cTn>
                              </p:par>
                            </p:childTnLst>
                          </p:cTn>
                        </p:par>
                        <p:par>
                          <p:cTn id="124" fill="hold">
                            <p:stCondLst>
                              <p:cond delay="7000"/>
                            </p:stCondLst>
                            <p:childTnLst>
                              <p:par>
                                <p:cTn id="125" presetID="53" presetClass="entr" presetSubtype="16"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 calcmode="lin" valueType="num">
                                      <p:cBhvr>
                                        <p:cTn id="127" dur="250" fill="hold"/>
                                        <p:tgtEl>
                                          <p:spTgt spid="55"/>
                                        </p:tgtEl>
                                        <p:attrNameLst>
                                          <p:attrName>ppt_w</p:attrName>
                                        </p:attrNameLst>
                                      </p:cBhvr>
                                      <p:tavLst>
                                        <p:tav tm="0">
                                          <p:val>
                                            <p:fltVal val="0"/>
                                          </p:val>
                                        </p:tav>
                                        <p:tav tm="100000">
                                          <p:val>
                                            <p:strVal val="#ppt_w"/>
                                          </p:val>
                                        </p:tav>
                                      </p:tavLst>
                                    </p:anim>
                                    <p:anim calcmode="lin" valueType="num">
                                      <p:cBhvr>
                                        <p:cTn id="128" dur="250" fill="hold"/>
                                        <p:tgtEl>
                                          <p:spTgt spid="55"/>
                                        </p:tgtEl>
                                        <p:attrNameLst>
                                          <p:attrName>ppt_h</p:attrName>
                                        </p:attrNameLst>
                                      </p:cBhvr>
                                      <p:tavLst>
                                        <p:tav tm="0">
                                          <p:val>
                                            <p:fltVal val="0"/>
                                          </p:val>
                                        </p:tav>
                                        <p:tav tm="100000">
                                          <p:val>
                                            <p:strVal val="#ppt_h"/>
                                          </p:val>
                                        </p:tav>
                                      </p:tavLst>
                                    </p:anim>
                                    <p:animEffect transition="in" filter="fade">
                                      <p:cBhvr>
                                        <p:cTn id="129" dur="250"/>
                                        <p:tgtEl>
                                          <p:spTgt spid="55"/>
                                        </p:tgtEl>
                                      </p:cBhvr>
                                    </p:animEffect>
                                  </p:childTnLst>
                                </p:cTn>
                              </p:par>
                            </p:childTnLst>
                          </p:cTn>
                        </p:par>
                        <p:par>
                          <p:cTn id="130" fill="hold">
                            <p:stCondLst>
                              <p:cond delay="7250"/>
                            </p:stCondLst>
                            <p:childTnLst>
                              <p:par>
                                <p:cTn id="131" presetID="53" presetClass="entr" presetSubtype="16" fill="hold" nodeType="after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250" fill="hold"/>
                                        <p:tgtEl>
                                          <p:spTgt spid="28"/>
                                        </p:tgtEl>
                                        <p:attrNameLst>
                                          <p:attrName>ppt_w</p:attrName>
                                        </p:attrNameLst>
                                      </p:cBhvr>
                                      <p:tavLst>
                                        <p:tav tm="0">
                                          <p:val>
                                            <p:fltVal val="0"/>
                                          </p:val>
                                        </p:tav>
                                        <p:tav tm="100000">
                                          <p:val>
                                            <p:strVal val="#ppt_w"/>
                                          </p:val>
                                        </p:tav>
                                      </p:tavLst>
                                    </p:anim>
                                    <p:anim calcmode="lin" valueType="num">
                                      <p:cBhvr>
                                        <p:cTn id="134" dur="250" fill="hold"/>
                                        <p:tgtEl>
                                          <p:spTgt spid="28"/>
                                        </p:tgtEl>
                                        <p:attrNameLst>
                                          <p:attrName>ppt_h</p:attrName>
                                        </p:attrNameLst>
                                      </p:cBhvr>
                                      <p:tavLst>
                                        <p:tav tm="0">
                                          <p:val>
                                            <p:fltVal val="0"/>
                                          </p:val>
                                        </p:tav>
                                        <p:tav tm="100000">
                                          <p:val>
                                            <p:strVal val="#ppt_h"/>
                                          </p:val>
                                        </p:tav>
                                      </p:tavLst>
                                    </p:anim>
                                    <p:animEffect transition="in" filter="fade">
                                      <p:cBhvr>
                                        <p:cTn id="135" dur="250"/>
                                        <p:tgtEl>
                                          <p:spTgt spid="28"/>
                                        </p:tgtEl>
                                      </p:cBhvr>
                                    </p:animEffect>
                                  </p:childTnLst>
                                </p:cTn>
                              </p:par>
                            </p:childTnLst>
                          </p:cTn>
                        </p:par>
                        <p:par>
                          <p:cTn id="136" fill="hold">
                            <p:stCondLst>
                              <p:cond delay="7500"/>
                            </p:stCondLst>
                            <p:childTnLst>
                              <p:par>
                                <p:cTn id="137" presetID="53" presetClass="entr" presetSubtype="16" fill="hold"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250" fill="hold"/>
                                        <p:tgtEl>
                                          <p:spTgt spid="46"/>
                                        </p:tgtEl>
                                        <p:attrNameLst>
                                          <p:attrName>ppt_w</p:attrName>
                                        </p:attrNameLst>
                                      </p:cBhvr>
                                      <p:tavLst>
                                        <p:tav tm="0">
                                          <p:val>
                                            <p:fltVal val="0"/>
                                          </p:val>
                                        </p:tav>
                                        <p:tav tm="100000">
                                          <p:val>
                                            <p:strVal val="#ppt_w"/>
                                          </p:val>
                                        </p:tav>
                                      </p:tavLst>
                                    </p:anim>
                                    <p:anim calcmode="lin" valueType="num">
                                      <p:cBhvr>
                                        <p:cTn id="140" dur="250" fill="hold"/>
                                        <p:tgtEl>
                                          <p:spTgt spid="46"/>
                                        </p:tgtEl>
                                        <p:attrNameLst>
                                          <p:attrName>ppt_h</p:attrName>
                                        </p:attrNameLst>
                                      </p:cBhvr>
                                      <p:tavLst>
                                        <p:tav tm="0">
                                          <p:val>
                                            <p:fltVal val="0"/>
                                          </p:val>
                                        </p:tav>
                                        <p:tav tm="100000">
                                          <p:val>
                                            <p:strVal val="#ppt_h"/>
                                          </p:val>
                                        </p:tav>
                                      </p:tavLst>
                                    </p:anim>
                                    <p:animEffect transition="in" filter="fade">
                                      <p:cBhvr>
                                        <p:cTn id="141" dur="250"/>
                                        <p:tgtEl>
                                          <p:spTgt spid="46"/>
                                        </p:tgtEl>
                                      </p:cBhvr>
                                    </p:animEffect>
                                  </p:childTnLst>
                                </p:cTn>
                              </p:par>
                            </p:childTnLst>
                          </p:cTn>
                        </p:par>
                        <p:par>
                          <p:cTn id="142" fill="hold">
                            <p:stCondLst>
                              <p:cond delay="7750"/>
                            </p:stCondLst>
                            <p:childTnLst>
                              <p:par>
                                <p:cTn id="143" presetID="53" presetClass="entr" presetSubtype="16" fill="hold" nodeType="afterEffect">
                                  <p:stCondLst>
                                    <p:cond delay="0"/>
                                  </p:stCondLst>
                                  <p:childTnLst>
                                    <p:set>
                                      <p:cBhvr>
                                        <p:cTn id="144" dur="1" fill="hold">
                                          <p:stCondLst>
                                            <p:cond delay="0"/>
                                          </p:stCondLst>
                                        </p:cTn>
                                        <p:tgtEl>
                                          <p:spTgt spid="58"/>
                                        </p:tgtEl>
                                        <p:attrNameLst>
                                          <p:attrName>style.visibility</p:attrName>
                                        </p:attrNameLst>
                                      </p:cBhvr>
                                      <p:to>
                                        <p:strVal val="visible"/>
                                      </p:to>
                                    </p:set>
                                    <p:anim calcmode="lin" valueType="num">
                                      <p:cBhvr>
                                        <p:cTn id="145" dur="250" fill="hold"/>
                                        <p:tgtEl>
                                          <p:spTgt spid="58"/>
                                        </p:tgtEl>
                                        <p:attrNameLst>
                                          <p:attrName>ppt_w</p:attrName>
                                        </p:attrNameLst>
                                      </p:cBhvr>
                                      <p:tavLst>
                                        <p:tav tm="0">
                                          <p:val>
                                            <p:fltVal val="0"/>
                                          </p:val>
                                        </p:tav>
                                        <p:tav tm="100000">
                                          <p:val>
                                            <p:strVal val="#ppt_w"/>
                                          </p:val>
                                        </p:tav>
                                      </p:tavLst>
                                    </p:anim>
                                    <p:anim calcmode="lin" valueType="num">
                                      <p:cBhvr>
                                        <p:cTn id="146" dur="250" fill="hold"/>
                                        <p:tgtEl>
                                          <p:spTgt spid="58"/>
                                        </p:tgtEl>
                                        <p:attrNameLst>
                                          <p:attrName>ppt_h</p:attrName>
                                        </p:attrNameLst>
                                      </p:cBhvr>
                                      <p:tavLst>
                                        <p:tav tm="0">
                                          <p:val>
                                            <p:fltVal val="0"/>
                                          </p:val>
                                        </p:tav>
                                        <p:tav tm="100000">
                                          <p:val>
                                            <p:strVal val="#ppt_h"/>
                                          </p:val>
                                        </p:tav>
                                      </p:tavLst>
                                    </p:anim>
                                    <p:animEffect transition="in" filter="fade">
                                      <p:cBhvr>
                                        <p:cTn id="147" dur="250"/>
                                        <p:tgtEl>
                                          <p:spTgt spid="58"/>
                                        </p:tgtEl>
                                      </p:cBhvr>
                                    </p:animEffect>
                                  </p:childTnLst>
                                </p:cTn>
                              </p:par>
                            </p:childTnLst>
                          </p:cTn>
                        </p:par>
                        <p:par>
                          <p:cTn id="148" fill="hold">
                            <p:stCondLst>
                              <p:cond delay="8000"/>
                            </p:stCondLst>
                            <p:childTnLst>
                              <p:par>
                                <p:cTn id="149" presetID="10" presetClass="entr" presetSubtype="0"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Effect transition="in" filter="fade">
                                      <p:cBhvr>
                                        <p:cTn id="151" dur="500"/>
                                        <p:tgtEl>
                                          <p:spTgt spid="61"/>
                                        </p:tgtEl>
                                      </p:cBhvr>
                                    </p:animEffect>
                                  </p:childTnLst>
                                </p:cTn>
                              </p:par>
                              <p:par>
                                <p:cTn id="152" presetID="10" presetClass="entr" presetSubtype="0" fill="hold" nodeType="with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fade">
                                      <p:cBhvr>
                                        <p:cTn id="154" dur="500"/>
                                        <p:tgtEl>
                                          <p:spTgt spid="63"/>
                                        </p:tgtEl>
                                      </p:cBhvr>
                                    </p:animEffect>
                                  </p:childTnLst>
                                </p:cTn>
                              </p:par>
                            </p:childTnLst>
                          </p:cTn>
                        </p:par>
                        <p:par>
                          <p:cTn id="155" fill="hold">
                            <p:stCondLst>
                              <p:cond delay="8500"/>
                            </p:stCondLst>
                            <p:childTnLst>
                              <p:par>
                                <p:cTn id="156" presetID="1" presetClass="entr" presetSubtype="0" fill="hold" nodeType="afterEffect">
                                  <p:stCondLst>
                                    <p:cond delay="0"/>
                                  </p:stCondLst>
                                  <p:childTnLst>
                                    <p:set>
                                      <p:cBhvr>
                                        <p:cTn id="157" dur="1" fill="hold">
                                          <p:stCondLst>
                                            <p:cond delay="0"/>
                                          </p:stCondLst>
                                        </p:cTn>
                                        <p:tgtEl>
                                          <p:spTgt spid="63"/>
                                        </p:tgtEl>
                                        <p:attrNameLst>
                                          <p:attrName>style.visibility</p:attrName>
                                        </p:attrNameLst>
                                      </p:cBhvr>
                                      <p:to>
                                        <p:strVal val="visible"/>
                                      </p:to>
                                    </p:set>
                                  </p:childTnLst>
                                </p:cTn>
                              </p:par>
                              <p:par>
                                <p:cTn id="158" presetID="63" presetClass="path" presetSubtype="0" accel="50000" decel="50000" fill="hold" nodeType="withEffect">
                                  <p:stCondLst>
                                    <p:cond delay="0"/>
                                  </p:stCondLst>
                                  <p:childTnLst>
                                    <p:animMotion origin="layout" path="M 4.44444E-6 -4.78691E-6 L 0.575 -4.78691E-6 " pathEditMode="relative" rAng="0" ptsTypes="AA">
                                      <p:cBhvr>
                                        <p:cTn id="159" dur="2000" fill="hold"/>
                                        <p:tgtEl>
                                          <p:spTgt spid="63"/>
                                        </p:tgtEl>
                                        <p:attrNameLst>
                                          <p:attrName>ppt_x</p:attrName>
                                          <p:attrName>ppt_y</p:attrName>
                                        </p:attrNameLst>
                                      </p:cBhvr>
                                      <p:rCtr x="28750" y="0"/>
                                    </p:animMotion>
                                  </p:childTnLst>
                                </p:cTn>
                              </p:par>
                              <p:par>
                                <p:cTn id="160" presetID="22" presetClass="entr" presetSubtype="8" fill="hold" grpId="0" nodeType="withEffect">
                                  <p:stCondLst>
                                    <p:cond delay="250"/>
                                  </p:stCondLst>
                                  <p:childTnLst>
                                    <p:set>
                                      <p:cBhvr>
                                        <p:cTn id="161" dur="1" fill="hold">
                                          <p:stCondLst>
                                            <p:cond delay="0"/>
                                          </p:stCondLst>
                                        </p:cTn>
                                        <p:tgtEl>
                                          <p:spTgt spid="62"/>
                                        </p:tgtEl>
                                        <p:attrNameLst>
                                          <p:attrName>style.visibility</p:attrName>
                                        </p:attrNameLst>
                                      </p:cBhvr>
                                      <p:to>
                                        <p:strVal val="visible"/>
                                      </p:to>
                                    </p:set>
                                    <p:animEffect transition="in" filter="wipe(left)">
                                      <p:cBhvr>
                                        <p:cTn id="162" dur="1750"/>
                                        <p:tgtEl>
                                          <p:spTgt spid="62"/>
                                        </p:tgtEl>
                                      </p:cBhvr>
                                    </p:animEffect>
                                  </p:childTnLst>
                                </p:cTn>
                              </p:par>
                              <p:par>
                                <p:cTn id="163" presetID="1" presetClass="entr" presetSubtype="0" fill="hold" nodeType="withEffect">
                                  <p:stCondLst>
                                    <p:cond delay="0"/>
                                  </p:stCondLst>
                                  <p:childTnLst>
                                    <p:set>
                                      <p:cBhvr>
                                        <p:cTn id="164" dur="1" fill="hold">
                                          <p:stCondLst>
                                            <p:cond delay="0"/>
                                          </p:stCondLst>
                                        </p:cTn>
                                        <p:tgtEl>
                                          <p:spTgt spid="66"/>
                                        </p:tgtEl>
                                        <p:attrNameLst>
                                          <p:attrName>style.visibility</p:attrName>
                                        </p:attrNameLst>
                                      </p:cBhvr>
                                      <p:to>
                                        <p:strVal val="visible"/>
                                      </p:to>
                                    </p:set>
                                  </p:childTnLst>
                                </p:cTn>
                              </p:par>
                              <p:par>
                                <p:cTn id="165" presetID="63" presetClass="path" presetSubtype="0" accel="50000" decel="50000" fill="hold" nodeType="withEffect">
                                  <p:stCondLst>
                                    <p:cond delay="0"/>
                                  </p:stCondLst>
                                  <p:childTnLst>
                                    <p:animMotion origin="layout" path="M -4.16667E-6 4.93827E-6 L 0.58351 4.93827E-6 " pathEditMode="relative" rAng="0" ptsTypes="AA">
                                      <p:cBhvr>
                                        <p:cTn id="166" dur="2000" fill="hold"/>
                                        <p:tgtEl>
                                          <p:spTgt spid="66"/>
                                        </p:tgtEl>
                                        <p:attrNameLst>
                                          <p:attrName>ppt_x</p:attrName>
                                          <p:attrName>ppt_y</p:attrName>
                                        </p:attrNameLst>
                                      </p:cBhvr>
                                      <p:rCtr x="29167" y="0"/>
                                    </p:animMotion>
                                  </p:childTnLst>
                                </p:cTn>
                              </p:par>
                            </p:childTnLst>
                          </p:cTn>
                        </p:par>
                        <p:par>
                          <p:cTn id="167" fill="hold">
                            <p:stCondLst>
                              <p:cond delay="10500"/>
                            </p:stCondLst>
                            <p:childTnLst>
                              <p:par>
                                <p:cTn id="168" presetID="42" presetClass="exit" presetSubtype="0" fill="hold" nodeType="afterEffect">
                                  <p:stCondLst>
                                    <p:cond delay="0"/>
                                  </p:stCondLst>
                                  <p:childTnLst>
                                    <p:animEffect transition="out" filter="fade">
                                      <p:cBhvr>
                                        <p:cTn id="169" dur="1000"/>
                                        <p:tgtEl>
                                          <p:spTgt spid="66"/>
                                        </p:tgtEl>
                                      </p:cBhvr>
                                    </p:animEffect>
                                    <p:anim calcmode="lin" valueType="num">
                                      <p:cBhvr>
                                        <p:cTn id="170" dur="1000"/>
                                        <p:tgtEl>
                                          <p:spTgt spid="66"/>
                                        </p:tgtEl>
                                        <p:attrNameLst>
                                          <p:attrName>ppt_x</p:attrName>
                                        </p:attrNameLst>
                                      </p:cBhvr>
                                      <p:tavLst>
                                        <p:tav tm="0">
                                          <p:val>
                                            <p:strVal val="ppt_x"/>
                                          </p:val>
                                        </p:tav>
                                        <p:tav tm="100000">
                                          <p:val>
                                            <p:strVal val="ppt_x"/>
                                          </p:val>
                                        </p:tav>
                                      </p:tavLst>
                                    </p:anim>
                                    <p:anim calcmode="lin" valueType="num">
                                      <p:cBhvr>
                                        <p:cTn id="171" dur="1000"/>
                                        <p:tgtEl>
                                          <p:spTgt spid="66"/>
                                        </p:tgtEl>
                                        <p:attrNameLst>
                                          <p:attrName>ppt_y</p:attrName>
                                        </p:attrNameLst>
                                      </p:cBhvr>
                                      <p:tavLst>
                                        <p:tav tm="0">
                                          <p:val>
                                            <p:strVal val="ppt_y"/>
                                          </p:val>
                                        </p:tav>
                                        <p:tav tm="100000">
                                          <p:val>
                                            <p:strVal val="ppt_y+.1"/>
                                          </p:val>
                                        </p:tav>
                                      </p:tavLst>
                                    </p:anim>
                                    <p:set>
                                      <p:cBhvr>
                                        <p:cTn id="172" dur="1" fill="hold">
                                          <p:stCondLst>
                                            <p:cond delay="999"/>
                                          </p:stCondLst>
                                        </p:cTn>
                                        <p:tgtEl>
                                          <p:spTgt spid="66"/>
                                        </p:tgtEl>
                                        <p:attrNameLst>
                                          <p:attrName>style.visibility</p:attrName>
                                        </p:attrNameLst>
                                      </p:cBhvr>
                                      <p:to>
                                        <p:strVal val="hidden"/>
                                      </p:to>
                                    </p:set>
                                  </p:childTnLst>
                                </p:cTn>
                              </p:par>
                            </p:childTnLst>
                          </p:cTn>
                        </p:par>
                        <p:par>
                          <p:cTn id="173" fill="hold">
                            <p:stCondLst>
                              <p:cond delay="11500"/>
                            </p:stCondLst>
                            <p:childTnLst>
                              <p:par>
                                <p:cTn id="174" presetID="2" presetClass="entr" presetSubtype="2" fill="hold"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500" fill="hold"/>
                                        <p:tgtEl>
                                          <p:spTgt spid="81"/>
                                        </p:tgtEl>
                                        <p:attrNameLst>
                                          <p:attrName>ppt_x</p:attrName>
                                        </p:attrNameLst>
                                      </p:cBhvr>
                                      <p:tavLst>
                                        <p:tav tm="0">
                                          <p:val>
                                            <p:strVal val="1+#ppt_w/2"/>
                                          </p:val>
                                        </p:tav>
                                        <p:tav tm="100000">
                                          <p:val>
                                            <p:strVal val="#ppt_x"/>
                                          </p:val>
                                        </p:tav>
                                      </p:tavLst>
                                    </p:anim>
                                    <p:anim calcmode="lin" valueType="num">
                                      <p:cBhvr additive="base">
                                        <p:cTn id="177" dur="500" fill="hold"/>
                                        <p:tgtEl>
                                          <p:spTgt spid="81"/>
                                        </p:tgtEl>
                                        <p:attrNameLst>
                                          <p:attrName>ppt_y</p:attrName>
                                        </p:attrNameLst>
                                      </p:cBhvr>
                                      <p:tavLst>
                                        <p:tav tm="0">
                                          <p:val>
                                            <p:strVal val="#ppt_y"/>
                                          </p:val>
                                        </p:tav>
                                        <p:tav tm="100000">
                                          <p:val>
                                            <p:strVal val="#ppt_y"/>
                                          </p:val>
                                        </p:tav>
                                      </p:tavLst>
                                    </p:anim>
                                  </p:childTnLst>
                                </p:cTn>
                              </p:par>
                              <p:par>
                                <p:cTn id="178" presetID="2" presetClass="entr" presetSubtype="2" fill="hold" nodeType="withEffect">
                                  <p:stCondLst>
                                    <p:cond delay="200"/>
                                  </p:stCondLst>
                                  <p:childTnLst>
                                    <p:set>
                                      <p:cBhvr>
                                        <p:cTn id="179" dur="1" fill="hold">
                                          <p:stCondLst>
                                            <p:cond delay="0"/>
                                          </p:stCondLst>
                                        </p:cTn>
                                        <p:tgtEl>
                                          <p:spTgt spid="78"/>
                                        </p:tgtEl>
                                        <p:attrNameLst>
                                          <p:attrName>style.visibility</p:attrName>
                                        </p:attrNameLst>
                                      </p:cBhvr>
                                      <p:to>
                                        <p:strVal val="visible"/>
                                      </p:to>
                                    </p:set>
                                    <p:anim calcmode="lin" valueType="num">
                                      <p:cBhvr additive="base">
                                        <p:cTn id="180" dur="500" fill="hold"/>
                                        <p:tgtEl>
                                          <p:spTgt spid="78"/>
                                        </p:tgtEl>
                                        <p:attrNameLst>
                                          <p:attrName>ppt_x</p:attrName>
                                        </p:attrNameLst>
                                      </p:cBhvr>
                                      <p:tavLst>
                                        <p:tav tm="0">
                                          <p:val>
                                            <p:strVal val="1+#ppt_w/2"/>
                                          </p:val>
                                        </p:tav>
                                        <p:tav tm="100000">
                                          <p:val>
                                            <p:strVal val="#ppt_x"/>
                                          </p:val>
                                        </p:tav>
                                      </p:tavLst>
                                    </p:anim>
                                    <p:anim calcmode="lin" valueType="num">
                                      <p:cBhvr additive="base">
                                        <p:cTn id="181" dur="500" fill="hold"/>
                                        <p:tgtEl>
                                          <p:spTgt spid="78"/>
                                        </p:tgtEl>
                                        <p:attrNameLst>
                                          <p:attrName>ppt_y</p:attrName>
                                        </p:attrNameLst>
                                      </p:cBhvr>
                                      <p:tavLst>
                                        <p:tav tm="0">
                                          <p:val>
                                            <p:strVal val="#ppt_y"/>
                                          </p:val>
                                        </p:tav>
                                        <p:tav tm="100000">
                                          <p:val>
                                            <p:strVal val="#ppt_y"/>
                                          </p:val>
                                        </p:tav>
                                      </p:tavLst>
                                    </p:anim>
                                  </p:childTnLst>
                                </p:cTn>
                              </p:par>
                              <p:par>
                                <p:cTn id="182" presetID="2" presetClass="entr" presetSubtype="2" fill="hold" nodeType="withEffect">
                                  <p:stCondLst>
                                    <p:cond delay="400"/>
                                  </p:stCondLst>
                                  <p:childTnLst>
                                    <p:set>
                                      <p:cBhvr>
                                        <p:cTn id="183" dur="1" fill="hold">
                                          <p:stCondLst>
                                            <p:cond delay="0"/>
                                          </p:stCondLst>
                                        </p:cTn>
                                        <p:tgtEl>
                                          <p:spTgt spid="75"/>
                                        </p:tgtEl>
                                        <p:attrNameLst>
                                          <p:attrName>style.visibility</p:attrName>
                                        </p:attrNameLst>
                                      </p:cBhvr>
                                      <p:to>
                                        <p:strVal val="visible"/>
                                      </p:to>
                                    </p:set>
                                    <p:anim calcmode="lin" valueType="num">
                                      <p:cBhvr additive="base">
                                        <p:cTn id="184" dur="500" fill="hold"/>
                                        <p:tgtEl>
                                          <p:spTgt spid="75"/>
                                        </p:tgtEl>
                                        <p:attrNameLst>
                                          <p:attrName>ppt_x</p:attrName>
                                        </p:attrNameLst>
                                      </p:cBhvr>
                                      <p:tavLst>
                                        <p:tav tm="0">
                                          <p:val>
                                            <p:strVal val="1+#ppt_w/2"/>
                                          </p:val>
                                        </p:tav>
                                        <p:tav tm="100000">
                                          <p:val>
                                            <p:strVal val="#ppt_x"/>
                                          </p:val>
                                        </p:tav>
                                      </p:tavLst>
                                    </p:anim>
                                    <p:anim calcmode="lin" valueType="num">
                                      <p:cBhvr additive="base">
                                        <p:cTn id="185" dur="500" fill="hold"/>
                                        <p:tgtEl>
                                          <p:spTgt spid="75"/>
                                        </p:tgtEl>
                                        <p:attrNameLst>
                                          <p:attrName>ppt_y</p:attrName>
                                        </p:attrNameLst>
                                      </p:cBhvr>
                                      <p:tavLst>
                                        <p:tav tm="0">
                                          <p:val>
                                            <p:strVal val="#ppt_y"/>
                                          </p:val>
                                        </p:tav>
                                        <p:tav tm="100000">
                                          <p:val>
                                            <p:strVal val="#ppt_y"/>
                                          </p:val>
                                        </p:tav>
                                      </p:tavLst>
                                    </p:anim>
                                  </p:childTnLst>
                                </p:cTn>
                              </p:par>
                              <p:par>
                                <p:cTn id="186" presetID="2" presetClass="entr" presetSubtype="2" fill="hold" nodeType="withEffect">
                                  <p:stCondLst>
                                    <p:cond delay="600"/>
                                  </p:stCondLst>
                                  <p:childTnLst>
                                    <p:set>
                                      <p:cBhvr>
                                        <p:cTn id="187" dur="1" fill="hold">
                                          <p:stCondLst>
                                            <p:cond delay="0"/>
                                          </p:stCondLst>
                                        </p:cTn>
                                        <p:tgtEl>
                                          <p:spTgt spid="72"/>
                                        </p:tgtEl>
                                        <p:attrNameLst>
                                          <p:attrName>style.visibility</p:attrName>
                                        </p:attrNameLst>
                                      </p:cBhvr>
                                      <p:to>
                                        <p:strVal val="visible"/>
                                      </p:to>
                                    </p:set>
                                    <p:anim calcmode="lin" valueType="num">
                                      <p:cBhvr additive="base">
                                        <p:cTn id="188" dur="500" fill="hold"/>
                                        <p:tgtEl>
                                          <p:spTgt spid="72"/>
                                        </p:tgtEl>
                                        <p:attrNameLst>
                                          <p:attrName>ppt_x</p:attrName>
                                        </p:attrNameLst>
                                      </p:cBhvr>
                                      <p:tavLst>
                                        <p:tav tm="0">
                                          <p:val>
                                            <p:strVal val="1+#ppt_w/2"/>
                                          </p:val>
                                        </p:tav>
                                        <p:tav tm="100000">
                                          <p:val>
                                            <p:strVal val="#ppt_x"/>
                                          </p:val>
                                        </p:tav>
                                      </p:tavLst>
                                    </p:anim>
                                    <p:anim calcmode="lin" valueType="num">
                                      <p:cBhvr additive="base">
                                        <p:cTn id="189" dur="500" fill="hold"/>
                                        <p:tgtEl>
                                          <p:spTgt spid="72"/>
                                        </p:tgtEl>
                                        <p:attrNameLst>
                                          <p:attrName>ppt_y</p:attrName>
                                        </p:attrNameLst>
                                      </p:cBhvr>
                                      <p:tavLst>
                                        <p:tav tm="0">
                                          <p:val>
                                            <p:strVal val="#ppt_y"/>
                                          </p:val>
                                        </p:tav>
                                        <p:tav tm="100000">
                                          <p:val>
                                            <p:strVal val="#ppt_y"/>
                                          </p:val>
                                        </p:tav>
                                      </p:tavLst>
                                    </p:anim>
                                  </p:childTnLst>
                                </p:cTn>
                              </p:par>
                              <p:par>
                                <p:cTn id="190" presetID="2" presetClass="entr" presetSubtype="2" fill="hold" nodeType="withEffect">
                                  <p:stCondLst>
                                    <p:cond delay="800"/>
                                  </p:stCondLst>
                                  <p:childTnLst>
                                    <p:set>
                                      <p:cBhvr>
                                        <p:cTn id="191" dur="1" fill="hold">
                                          <p:stCondLst>
                                            <p:cond delay="0"/>
                                          </p:stCondLst>
                                        </p:cTn>
                                        <p:tgtEl>
                                          <p:spTgt spid="69"/>
                                        </p:tgtEl>
                                        <p:attrNameLst>
                                          <p:attrName>style.visibility</p:attrName>
                                        </p:attrNameLst>
                                      </p:cBhvr>
                                      <p:to>
                                        <p:strVal val="visible"/>
                                      </p:to>
                                    </p:set>
                                    <p:anim calcmode="lin" valueType="num">
                                      <p:cBhvr additive="base">
                                        <p:cTn id="192" dur="500" fill="hold"/>
                                        <p:tgtEl>
                                          <p:spTgt spid="69"/>
                                        </p:tgtEl>
                                        <p:attrNameLst>
                                          <p:attrName>ppt_x</p:attrName>
                                        </p:attrNameLst>
                                      </p:cBhvr>
                                      <p:tavLst>
                                        <p:tav tm="0">
                                          <p:val>
                                            <p:strVal val="1+#ppt_w/2"/>
                                          </p:val>
                                        </p:tav>
                                        <p:tav tm="100000">
                                          <p:val>
                                            <p:strVal val="#ppt_x"/>
                                          </p:val>
                                        </p:tav>
                                      </p:tavLst>
                                    </p:anim>
                                    <p:anim calcmode="lin" valueType="num">
                                      <p:cBhvr additive="base">
                                        <p:cTn id="193" dur="500" fill="hold"/>
                                        <p:tgtEl>
                                          <p:spTgt spid="69"/>
                                        </p:tgtEl>
                                        <p:attrNameLst>
                                          <p:attrName>ppt_y</p:attrName>
                                        </p:attrNameLst>
                                      </p:cBhvr>
                                      <p:tavLst>
                                        <p:tav tm="0">
                                          <p:val>
                                            <p:strVal val="#ppt_y"/>
                                          </p:val>
                                        </p:tav>
                                        <p:tav tm="100000">
                                          <p:val>
                                            <p:strVal val="#ppt_y"/>
                                          </p:val>
                                        </p:tav>
                                      </p:tavLst>
                                    </p:anim>
                                  </p:childTnLst>
                                </p:cTn>
                              </p:par>
                            </p:childTnLst>
                          </p:cTn>
                        </p:par>
                        <p:par>
                          <p:cTn id="194" fill="hold">
                            <p:stCondLst>
                              <p:cond delay="12800"/>
                            </p:stCondLst>
                            <p:childTnLst>
                              <p:par>
                                <p:cTn id="195" presetID="52" presetClass="entr" presetSubtype="0" fill="hold" grpId="0" nodeType="afterEffect">
                                  <p:stCondLst>
                                    <p:cond delay="0"/>
                                  </p:stCondLst>
                                  <p:iterate type="lt">
                                    <p:tmPct val="10000"/>
                                  </p:iterate>
                                  <p:childTnLst>
                                    <p:set>
                                      <p:cBhvr>
                                        <p:cTn id="196" dur="1" fill="hold">
                                          <p:stCondLst>
                                            <p:cond delay="0"/>
                                          </p:stCondLst>
                                        </p:cTn>
                                        <p:tgtEl>
                                          <p:spTgt spid="84"/>
                                        </p:tgtEl>
                                        <p:attrNameLst>
                                          <p:attrName>style.visibility</p:attrName>
                                        </p:attrNameLst>
                                      </p:cBhvr>
                                      <p:to>
                                        <p:strVal val="visible"/>
                                      </p:to>
                                    </p:set>
                                    <p:animScale>
                                      <p:cBhvr>
                                        <p:cTn id="197" dur="500" decel="50000" fill="hold">
                                          <p:stCondLst>
                                            <p:cond delay="0"/>
                                          </p:stCondLst>
                                        </p:cTn>
                                        <p:tgtEl>
                                          <p:spTgt spid="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8" dur="500" decel="50000" fill="hold">
                                          <p:stCondLst>
                                            <p:cond delay="0"/>
                                          </p:stCondLst>
                                        </p:cTn>
                                        <p:tgtEl>
                                          <p:spTgt spid="84"/>
                                        </p:tgtEl>
                                        <p:attrNameLst>
                                          <p:attrName>ppt_x</p:attrName>
                                          <p:attrName>ppt_y</p:attrName>
                                        </p:attrNameLst>
                                      </p:cBhvr>
                                    </p:animMotion>
                                    <p:animEffect transition="in" filter="fade">
                                      <p:cBhvr>
                                        <p:cTn id="19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1" grpId="0"/>
      <p:bldP spid="22" grpId="0"/>
      <p:bldP spid="23" grpId="0"/>
      <p:bldP spid="24" grpId="0"/>
      <p:bldP spid="61" grpId="0" animBg="1"/>
      <p:bldP spid="62" grpId="0"/>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715170" y="1275861"/>
            <a:ext cx="1609079" cy="1608497"/>
            <a:chOff x="1367367" y="1923540"/>
            <a:chExt cx="2091076" cy="2091076"/>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73700" t="47157" r="11582" b="34475"/>
            <a:stretch/>
          </p:blipFill>
          <p:spPr>
            <a:xfrm>
              <a:off x="1452218" y="2113785"/>
              <a:ext cx="1921373" cy="1710589"/>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10" name="组合 9"/>
            <p:cNvGrpSpPr/>
            <p:nvPr/>
          </p:nvGrpSpPr>
          <p:grpSpPr>
            <a:xfrm>
              <a:off x="1367367" y="1923540"/>
              <a:ext cx="2091076" cy="2091076"/>
              <a:chOff x="4742449" y="2216782"/>
              <a:chExt cx="3801476" cy="3801476"/>
            </a:xfrm>
          </p:grpSpPr>
          <p:sp>
            <p:nvSpPr>
              <p:cNvPr id="11" name="任意多边形 10"/>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 name="圆角矩形 11"/>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 name="圆角矩形 12"/>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nvGrpSpPr>
          <p:cNvPr id="14" name="组合 13"/>
          <p:cNvGrpSpPr/>
          <p:nvPr/>
        </p:nvGrpSpPr>
        <p:grpSpPr>
          <a:xfrm>
            <a:off x="2761993" y="1275861"/>
            <a:ext cx="1609079" cy="1608497"/>
            <a:chOff x="3751324" y="1923540"/>
            <a:chExt cx="2091076" cy="2091076"/>
          </a:xfrm>
        </p:grpSpPr>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9140" t="82547" r="76874"/>
            <a:stretch/>
          </p:blipFill>
          <p:spPr>
            <a:xfrm>
              <a:off x="3907120" y="2113785"/>
              <a:ext cx="1921373" cy="1710587"/>
            </a:xfrm>
            <a:custGeom>
              <a:avLst/>
              <a:gdLst>
                <a:gd name="connsiteX0" fmla="*/ 0 w 2579915"/>
                <a:gd name="connsiteY0" fmla="*/ 0 h 2296884"/>
                <a:gd name="connsiteX1" fmla="*/ 2579915 w 2579915"/>
                <a:gd name="connsiteY1" fmla="*/ 0 h 2296884"/>
                <a:gd name="connsiteX2" fmla="*/ 2579915 w 2579915"/>
                <a:gd name="connsiteY2" fmla="*/ 2296884 h 2296884"/>
                <a:gd name="connsiteX3" fmla="*/ 0 w 2579915"/>
                <a:gd name="connsiteY3" fmla="*/ 2296884 h 2296884"/>
              </a:gdLst>
              <a:ahLst/>
              <a:cxnLst>
                <a:cxn ang="0">
                  <a:pos x="connsiteX0" y="connsiteY0"/>
                </a:cxn>
                <a:cxn ang="0">
                  <a:pos x="connsiteX1" y="connsiteY1"/>
                </a:cxn>
                <a:cxn ang="0">
                  <a:pos x="connsiteX2" y="connsiteY2"/>
                </a:cxn>
                <a:cxn ang="0">
                  <a:pos x="connsiteX3" y="connsiteY3"/>
                </a:cxn>
              </a:cxnLst>
              <a:rect l="l" t="t" r="r" b="b"/>
              <a:pathLst>
                <a:path w="2579915" h="2296884">
                  <a:moveTo>
                    <a:pt x="0" y="0"/>
                  </a:moveTo>
                  <a:lnTo>
                    <a:pt x="2579915" y="0"/>
                  </a:lnTo>
                  <a:lnTo>
                    <a:pt x="2579915" y="2296884"/>
                  </a:lnTo>
                  <a:lnTo>
                    <a:pt x="0" y="2296884"/>
                  </a:lnTo>
                  <a:close/>
                </a:path>
              </a:pathLst>
            </a:custGeom>
          </p:spPr>
        </p:pic>
        <p:grpSp>
          <p:nvGrpSpPr>
            <p:cNvPr id="16" name="组合 15"/>
            <p:cNvGrpSpPr/>
            <p:nvPr/>
          </p:nvGrpSpPr>
          <p:grpSpPr>
            <a:xfrm>
              <a:off x="3751324" y="1923540"/>
              <a:ext cx="2091076" cy="2091076"/>
              <a:chOff x="4742449" y="2216782"/>
              <a:chExt cx="3801476" cy="3801476"/>
            </a:xfrm>
          </p:grpSpPr>
          <p:sp>
            <p:nvSpPr>
              <p:cNvPr id="17" name="任意多边形 16"/>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 name="圆角矩形 17"/>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9" name="圆角矩形 18"/>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nvGrpSpPr>
          <p:cNvPr id="20" name="组合 19"/>
          <p:cNvGrpSpPr/>
          <p:nvPr/>
        </p:nvGrpSpPr>
        <p:grpSpPr>
          <a:xfrm>
            <a:off x="4805629" y="1275861"/>
            <a:ext cx="1615449" cy="1608497"/>
            <a:chOff x="6258959" y="1923540"/>
            <a:chExt cx="2099355" cy="2091076"/>
          </a:xfrm>
        </p:grpSpPr>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5035" t="178" r="75662" b="75733"/>
            <a:stretch/>
          </p:blipFill>
          <p:spPr>
            <a:xfrm>
              <a:off x="6436941" y="2113786"/>
              <a:ext cx="1921373" cy="1710589"/>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22" name="组合 21"/>
            <p:cNvGrpSpPr/>
            <p:nvPr/>
          </p:nvGrpSpPr>
          <p:grpSpPr>
            <a:xfrm>
              <a:off x="6258959" y="1923540"/>
              <a:ext cx="2091076" cy="2091076"/>
              <a:chOff x="4742449" y="2216782"/>
              <a:chExt cx="3801476" cy="3801476"/>
            </a:xfrm>
          </p:grpSpPr>
          <p:sp>
            <p:nvSpPr>
              <p:cNvPr id="23" name="任意多边形 22"/>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 name="圆角矩形 23"/>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 name="圆角矩形 24"/>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grpSp>
        <p:nvGrpSpPr>
          <p:cNvPr id="26" name="组合 25"/>
          <p:cNvGrpSpPr/>
          <p:nvPr/>
        </p:nvGrpSpPr>
        <p:grpSpPr>
          <a:xfrm>
            <a:off x="6851964" y="1275861"/>
            <a:ext cx="1616423" cy="1608497"/>
            <a:chOff x="8787513" y="1923540"/>
            <a:chExt cx="2100620" cy="2091076"/>
          </a:xfrm>
        </p:grpSpPr>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l="70295" b="75455"/>
            <a:stretch/>
          </p:blipFill>
          <p:spPr>
            <a:xfrm>
              <a:off x="8966762" y="2113784"/>
              <a:ext cx="1921371" cy="1710589"/>
            </a:xfrm>
            <a:custGeom>
              <a:avLst/>
              <a:gdLst>
                <a:gd name="connsiteX0" fmla="*/ 0 w 2579914"/>
                <a:gd name="connsiteY0" fmla="*/ 0 h 2296885"/>
                <a:gd name="connsiteX1" fmla="*/ 2579914 w 2579914"/>
                <a:gd name="connsiteY1" fmla="*/ 0 h 2296885"/>
                <a:gd name="connsiteX2" fmla="*/ 2579914 w 2579914"/>
                <a:gd name="connsiteY2" fmla="*/ 2296885 h 2296885"/>
                <a:gd name="connsiteX3" fmla="*/ 0 w 2579914"/>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4" h="2296885">
                  <a:moveTo>
                    <a:pt x="0" y="0"/>
                  </a:moveTo>
                  <a:lnTo>
                    <a:pt x="2579914" y="0"/>
                  </a:lnTo>
                  <a:lnTo>
                    <a:pt x="2579914" y="2296885"/>
                  </a:lnTo>
                  <a:lnTo>
                    <a:pt x="0" y="2296885"/>
                  </a:lnTo>
                  <a:close/>
                </a:path>
              </a:pathLst>
            </a:custGeom>
          </p:spPr>
        </p:pic>
        <p:grpSp>
          <p:nvGrpSpPr>
            <p:cNvPr id="28" name="组合 27"/>
            <p:cNvGrpSpPr/>
            <p:nvPr/>
          </p:nvGrpSpPr>
          <p:grpSpPr>
            <a:xfrm>
              <a:off x="8787513" y="1923540"/>
              <a:ext cx="2091076" cy="2091076"/>
              <a:chOff x="4742449" y="2216782"/>
              <a:chExt cx="3801476" cy="3801476"/>
            </a:xfrm>
          </p:grpSpPr>
          <p:sp>
            <p:nvSpPr>
              <p:cNvPr id="29" name="任意多边形 28"/>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0" name="圆角矩形 29"/>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1" name="圆角矩形 30"/>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32" name="文本框 23"/>
          <p:cNvSpPr txBox="1"/>
          <p:nvPr/>
        </p:nvSpPr>
        <p:spPr>
          <a:xfrm>
            <a:off x="737252" y="3885405"/>
            <a:ext cx="1341692" cy="434863"/>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a:t>
            </a:r>
          </a:p>
        </p:txBody>
      </p:sp>
      <p:grpSp>
        <p:nvGrpSpPr>
          <p:cNvPr id="33" name="组合 32"/>
          <p:cNvGrpSpPr/>
          <p:nvPr/>
        </p:nvGrpSpPr>
        <p:grpSpPr>
          <a:xfrm>
            <a:off x="724830" y="3232236"/>
            <a:ext cx="1447988" cy="487599"/>
            <a:chOff x="940739" y="4255486"/>
            <a:chExt cx="1930400" cy="650282"/>
          </a:xfrm>
        </p:grpSpPr>
        <p:sp>
          <p:nvSpPr>
            <p:cNvPr id="34" name="任意多边形 33"/>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5" name="任意多边形 34"/>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6" name="文本框 146"/>
            <p:cNvSpPr txBox="1"/>
            <p:nvPr/>
          </p:nvSpPr>
          <p:spPr>
            <a:xfrm>
              <a:off x="995625" y="4255486"/>
              <a:ext cx="1793875" cy="331022"/>
            </a:xfrm>
            <a:prstGeom prst="rect">
              <a:avLst/>
            </a:prstGeom>
            <a:noFill/>
          </p:spPr>
          <p:txBody>
            <a:bodyPr wrap="square" rtlCol="0">
              <a:spAutoFit/>
            </a:bodyPr>
            <a:lstStyle/>
            <a:p>
              <a:pPr algn="ctr"/>
              <a:r>
                <a:rPr lang="zh-CN" altLang="en-US" sz="1013" b="1" dirty="0">
                  <a:solidFill>
                    <a:srgbClr val="EB9624"/>
                  </a:solidFill>
                  <a:latin typeface="+mn-ea"/>
                </a:rPr>
                <a:t>Enter the name to be used</a:t>
              </a:r>
            </a:p>
          </p:txBody>
        </p:sp>
      </p:grpSp>
      <p:grpSp>
        <p:nvGrpSpPr>
          <p:cNvPr id="37" name="组合 36"/>
          <p:cNvGrpSpPr/>
          <p:nvPr/>
        </p:nvGrpSpPr>
        <p:grpSpPr>
          <a:xfrm>
            <a:off x="2821733" y="3232234"/>
            <a:ext cx="1447988" cy="487597"/>
            <a:chOff x="940739" y="4255488"/>
            <a:chExt cx="1930400" cy="650280"/>
          </a:xfrm>
        </p:grpSpPr>
        <p:sp>
          <p:nvSpPr>
            <p:cNvPr id="38" name="任意多边形 37"/>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9" name="任意多边形 38"/>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0" name="文本框 146"/>
            <p:cNvSpPr txBox="1"/>
            <p:nvPr/>
          </p:nvSpPr>
          <p:spPr>
            <a:xfrm>
              <a:off x="1009001" y="4255488"/>
              <a:ext cx="1793875" cy="331022"/>
            </a:xfrm>
            <a:prstGeom prst="rect">
              <a:avLst/>
            </a:prstGeom>
            <a:noFill/>
          </p:spPr>
          <p:txBody>
            <a:bodyPr wrap="square" rtlCol="0">
              <a:spAutoFit/>
            </a:bodyPr>
            <a:lstStyle/>
            <a:p>
              <a:pPr algn="ctr"/>
              <a:r>
                <a:rPr lang="zh-CN" altLang="en-US" sz="1013" b="1" dirty="0">
                  <a:solidFill>
                    <a:srgbClr val="01ACBE"/>
                  </a:solidFill>
                  <a:latin typeface="+mn-ea"/>
                </a:rPr>
                <a:t>Enter the name to be used</a:t>
              </a:r>
            </a:p>
          </p:txBody>
        </p:sp>
      </p:grpSp>
      <p:grpSp>
        <p:nvGrpSpPr>
          <p:cNvPr id="41" name="组合 40"/>
          <p:cNvGrpSpPr/>
          <p:nvPr/>
        </p:nvGrpSpPr>
        <p:grpSpPr>
          <a:xfrm>
            <a:off x="4918636" y="3232232"/>
            <a:ext cx="1447988" cy="487601"/>
            <a:chOff x="940739" y="4255483"/>
            <a:chExt cx="1930400" cy="650285"/>
          </a:xfrm>
        </p:grpSpPr>
        <p:sp>
          <p:nvSpPr>
            <p:cNvPr id="42" name="任意多边形 41"/>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3" name="任意多边形 42"/>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4" name="文本框 146"/>
            <p:cNvSpPr txBox="1"/>
            <p:nvPr/>
          </p:nvSpPr>
          <p:spPr>
            <a:xfrm>
              <a:off x="1009001" y="4255483"/>
              <a:ext cx="1793875" cy="331022"/>
            </a:xfrm>
            <a:prstGeom prst="rect">
              <a:avLst/>
            </a:prstGeom>
            <a:noFill/>
          </p:spPr>
          <p:txBody>
            <a:bodyPr wrap="square" rtlCol="0">
              <a:spAutoFit/>
            </a:bodyPr>
            <a:lstStyle/>
            <a:p>
              <a:pPr algn="ctr"/>
              <a:r>
                <a:rPr lang="zh-CN" altLang="en-US" sz="1013" b="1" dirty="0">
                  <a:solidFill>
                    <a:srgbClr val="FF7171"/>
                  </a:solidFill>
                  <a:latin typeface="+mn-ea"/>
                </a:rPr>
                <a:t>Enter the name to be used</a:t>
              </a:r>
            </a:p>
          </p:txBody>
        </p:sp>
      </p:grpSp>
      <p:grpSp>
        <p:nvGrpSpPr>
          <p:cNvPr id="45" name="组合 44"/>
          <p:cNvGrpSpPr/>
          <p:nvPr/>
        </p:nvGrpSpPr>
        <p:grpSpPr>
          <a:xfrm>
            <a:off x="7015540" y="3232232"/>
            <a:ext cx="1447988" cy="487601"/>
            <a:chOff x="940739" y="4255483"/>
            <a:chExt cx="1930400" cy="650285"/>
          </a:xfrm>
        </p:grpSpPr>
        <p:sp>
          <p:nvSpPr>
            <p:cNvPr id="46" name="任意多边形 45"/>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7" name="任意多边形 46"/>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8" name="文本框 146"/>
            <p:cNvSpPr txBox="1"/>
            <p:nvPr/>
          </p:nvSpPr>
          <p:spPr>
            <a:xfrm>
              <a:off x="1009001" y="4255483"/>
              <a:ext cx="1793875" cy="331022"/>
            </a:xfrm>
            <a:prstGeom prst="rect">
              <a:avLst/>
            </a:prstGeom>
            <a:noFill/>
          </p:spPr>
          <p:txBody>
            <a:bodyPr wrap="square" rtlCol="0">
              <a:spAutoFit/>
            </a:bodyPr>
            <a:lstStyle/>
            <a:p>
              <a:pPr algn="ctr"/>
              <a:r>
                <a:rPr lang="zh-CN" altLang="en-US" sz="1013" b="1" dirty="0">
                  <a:solidFill>
                    <a:srgbClr val="7030A0"/>
                  </a:solidFill>
                  <a:latin typeface="+mn-ea"/>
                </a:rPr>
                <a:t>Enter the name to be used</a:t>
              </a:r>
            </a:p>
          </p:txBody>
        </p:sp>
      </p:grpSp>
      <p:sp>
        <p:nvSpPr>
          <p:cNvPr id="49" name="文本框 23"/>
          <p:cNvSpPr txBox="1"/>
          <p:nvPr/>
        </p:nvSpPr>
        <p:spPr>
          <a:xfrm>
            <a:off x="2872936" y="3885405"/>
            <a:ext cx="1341692" cy="434863"/>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a:t>
            </a:r>
          </a:p>
        </p:txBody>
      </p:sp>
      <p:sp>
        <p:nvSpPr>
          <p:cNvPr id="50" name="文本框 23"/>
          <p:cNvSpPr txBox="1"/>
          <p:nvPr/>
        </p:nvSpPr>
        <p:spPr>
          <a:xfrm>
            <a:off x="4973729" y="3885405"/>
            <a:ext cx="1341692" cy="434863"/>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a:t>
            </a:r>
          </a:p>
        </p:txBody>
      </p:sp>
      <p:sp>
        <p:nvSpPr>
          <p:cNvPr id="51" name="文本框 23"/>
          <p:cNvSpPr txBox="1"/>
          <p:nvPr/>
        </p:nvSpPr>
        <p:spPr>
          <a:xfrm>
            <a:off x="7089176" y="3885405"/>
            <a:ext cx="1341692" cy="434863"/>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a:t>
            </a:r>
          </a:p>
        </p:txBody>
      </p:sp>
    </p:spTree>
    <p:extLst>
      <p:ext uri="{BB962C8B-B14F-4D97-AF65-F5344CB8AC3E}">
        <p14:creationId xmlns:p14="http://schemas.microsoft.com/office/powerpoint/2010/main" val="4176808089"/>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 fill="hold"/>
                                        <p:tgtEl>
                                          <p:spTgt spid="8"/>
                                        </p:tgtEl>
                                        <p:attrNameLst>
                                          <p:attrName>ppt_w</p:attrName>
                                        </p:attrNameLst>
                                      </p:cBhvr>
                                      <p:tavLst>
                                        <p:tav tm="0">
                                          <p:val>
                                            <p:fltVal val="0"/>
                                          </p:val>
                                        </p:tav>
                                        <p:tav tm="100000">
                                          <p:val>
                                            <p:strVal val="#ppt_w"/>
                                          </p:val>
                                        </p:tav>
                                      </p:tavLst>
                                    </p:anim>
                                    <p:anim calcmode="lin" valueType="num">
                                      <p:cBhvr>
                                        <p:cTn id="8" dur="100" fill="hold"/>
                                        <p:tgtEl>
                                          <p:spTgt spid="8"/>
                                        </p:tgtEl>
                                        <p:attrNameLst>
                                          <p:attrName>ppt_h</p:attrName>
                                        </p:attrNameLst>
                                      </p:cBhvr>
                                      <p:tavLst>
                                        <p:tav tm="0">
                                          <p:val>
                                            <p:fltVal val="0"/>
                                          </p:val>
                                        </p:tav>
                                        <p:tav tm="100000">
                                          <p:val>
                                            <p:strVal val="#ppt_h"/>
                                          </p:val>
                                        </p:tav>
                                      </p:tavLst>
                                    </p:anim>
                                    <p:animEffect transition="in" filter="fade">
                                      <p:cBhvr>
                                        <p:cTn id="9" dur="100"/>
                                        <p:tgtEl>
                                          <p:spTgt spid="8"/>
                                        </p:tgtEl>
                                      </p:cBhvr>
                                    </p:animEffect>
                                  </p:childTnLst>
                                </p:cTn>
                              </p:par>
                              <p:par>
                                <p:cTn id="10" presetID="6" presetClass="emph" presetSubtype="0" fill="hold" nodeType="withEffect">
                                  <p:stCondLst>
                                    <p:cond delay="100"/>
                                  </p:stCondLst>
                                  <p:childTnLst>
                                    <p:animScale>
                                      <p:cBhvr>
                                        <p:cTn id="11" dur="100" fill="hold"/>
                                        <p:tgtEl>
                                          <p:spTgt spid="8"/>
                                        </p:tgtEl>
                                      </p:cBhvr>
                                      <p:by x="110000" y="110000"/>
                                    </p:animScale>
                                  </p:childTnLst>
                                </p:cTn>
                              </p:par>
                              <p:par>
                                <p:cTn id="12" presetID="6" presetClass="emph" presetSubtype="0" fill="hold" nodeType="withEffect">
                                  <p:stCondLst>
                                    <p:cond delay="200"/>
                                  </p:stCondLst>
                                  <p:childTnLst>
                                    <p:animScale>
                                      <p:cBhvr>
                                        <p:cTn id="13" dur="200" fill="hold"/>
                                        <p:tgtEl>
                                          <p:spTgt spid="8"/>
                                        </p:tgtEl>
                                      </p:cBhvr>
                                      <p:by x="90000" y="90000"/>
                                    </p:animScale>
                                  </p:childTnLst>
                                </p:cTn>
                              </p:par>
                              <p:par>
                                <p:cTn id="14" presetID="6" presetClass="emph" presetSubtype="0" fill="hold" nodeType="withEffect">
                                  <p:stCondLst>
                                    <p:cond delay="400"/>
                                  </p:stCondLst>
                                  <p:childTnLst>
                                    <p:animScale>
                                      <p:cBhvr>
                                        <p:cTn id="15" dur="100" fill="hold"/>
                                        <p:tgtEl>
                                          <p:spTgt spid="8"/>
                                        </p:tgtEl>
                                      </p:cBhvr>
                                      <p:by x="105000" y="105000"/>
                                    </p:animScale>
                                  </p:childTnLst>
                                </p:cTn>
                              </p:par>
                              <p:par>
                                <p:cTn id="16" presetID="6" presetClass="emph" presetSubtype="0" fill="hold" nodeType="withEffect">
                                  <p:stCondLst>
                                    <p:cond delay="500"/>
                                  </p:stCondLst>
                                  <p:childTnLst>
                                    <p:animScale>
                                      <p:cBhvr>
                                        <p:cTn id="17" dur="200" fill="hold"/>
                                        <p:tgtEl>
                                          <p:spTgt spid="8"/>
                                        </p:tgtEl>
                                      </p:cBhvr>
                                      <p:by x="95000" y="95000"/>
                                    </p:animScale>
                                  </p:childTnLst>
                                </p:cTn>
                              </p:par>
                            </p:childTnLst>
                          </p:cTn>
                        </p:par>
                        <p:par>
                          <p:cTn id="18" fill="hold">
                            <p:stCondLst>
                              <p:cond delay="70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 fill="hold"/>
                                        <p:tgtEl>
                                          <p:spTgt spid="14"/>
                                        </p:tgtEl>
                                        <p:attrNameLst>
                                          <p:attrName>ppt_w</p:attrName>
                                        </p:attrNameLst>
                                      </p:cBhvr>
                                      <p:tavLst>
                                        <p:tav tm="0">
                                          <p:val>
                                            <p:fltVal val="0"/>
                                          </p:val>
                                        </p:tav>
                                        <p:tav tm="100000">
                                          <p:val>
                                            <p:strVal val="#ppt_w"/>
                                          </p:val>
                                        </p:tav>
                                      </p:tavLst>
                                    </p:anim>
                                    <p:anim calcmode="lin" valueType="num">
                                      <p:cBhvr>
                                        <p:cTn id="22" dur="100" fill="hold"/>
                                        <p:tgtEl>
                                          <p:spTgt spid="14"/>
                                        </p:tgtEl>
                                        <p:attrNameLst>
                                          <p:attrName>ppt_h</p:attrName>
                                        </p:attrNameLst>
                                      </p:cBhvr>
                                      <p:tavLst>
                                        <p:tav tm="0">
                                          <p:val>
                                            <p:fltVal val="0"/>
                                          </p:val>
                                        </p:tav>
                                        <p:tav tm="100000">
                                          <p:val>
                                            <p:strVal val="#ppt_h"/>
                                          </p:val>
                                        </p:tav>
                                      </p:tavLst>
                                    </p:anim>
                                    <p:animEffect transition="in" filter="fade">
                                      <p:cBhvr>
                                        <p:cTn id="23" dur="100"/>
                                        <p:tgtEl>
                                          <p:spTgt spid="14"/>
                                        </p:tgtEl>
                                      </p:cBhvr>
                                    </p:animEffect>
                                  </p:childTnLst>
                                </p:cTn>
                              </p:par>
                              <p:par>
                                <p:cTn id="24" presetID="6" presetClass="emph" presetSubtype="0" fill="hold" nodeType="withEffect">
                                  <p:stCondLst>
                                    <p:cond delay="100"/>
                                  </p:stCondLst>
                                  <p:childTnLst>
                                    <p:animScale>
                                      <p:cBhvr>
                                        <p:cTn id="25" dur="100" fill="hold"/>
                                        <p:tgtEl>
                                          <p:spTgt spid="14"/>
                                        </p:tgtEl>
                                      </p:cBhvr>
                                      <p:by x="110000" y="110000"/>
                                    </p:animScale>
                                  </p:childTnLst>
                                </p:cTn>
                              </p:par>
                              <p:par>
                                <p:cTn id="26" presetID="6" presetClass="emph" presetSubtype="0" fill="hold" nodeType="withEffect">
                                  <p:stCondLst>
                                    <p:cond delay="200"/>
                                  </p:stCondLst>
                                  <p:childTnLst>
                                    <p:animScale>
                                      <p:cBhvr>
                                        <p:cTn id="27" dur="200" fill="hold"/>
                                        <p:tgtEl>
                                          <p:spTgt spid="14"/>
                                        </p:tgtEl>
                                      </p:cBhvr>
                                      <p:by x="90000" y="90000"/>
                                    </p:animScale>
                                  </p:childTnLst>
                                </p:cTn>
                              </p:par>
                              <p:par>
                                <p:cTn id="28" presetID="6" presetClass="emph" presetSubtype="0" fill="hold" nodeType="withEffect">
                                  <p:stCondLst>
                                    <p:cond delay="400"/>
                                  </p:stCondLst>
                                  <p:childTnLst>
                                    <p:animScale>
                                      <p:cBhvr>
                                        <p:cTn id="29" dur="100" fill="hold"/>
                                        <p:tgtEl>
                                          <p:spTgt spid="14"/>
                                        </p:tgtEl>
                                      </p:cBhvr>
                                      <p:by x="105000" y="105000"/>
                                    </p:animScale>
                                  </p:childTnLst>
                                </p:cTn>
                              </p:par>
                              <p:par>
                                <p:cTn id="30" presetID="6" presetClass="emph" presetSubtype="0" fill="hold" nodeType="withEffect">
                                  <p:stCondLst>
                                    <p:cond delay="500"/>
                                  </p:stCondLst>
                                  <p:childTnLst>
                                    <p:animScale>
                                      <p:cBhvr>
                                        <p:cTn id="31" dur="200" fill="hold"/>
                                        <p:tgtEl>
                                          <p:spTgt spid="14"/>
                                        </p:tgtEl>
                                      </p:cBhvr>
                                      <p:by x="95000" y="95000"/>
                                    </p:animScale>
                                  </p:childTnLst>
                                </p:cTn>
                              </p:par>
                            </p:childTnLst>
                          </p:cTn>
                        </p:par>
                        <p:par>
                          <p:cTn id="32" fill="hold">
                            <p:stCondLst>
                              <p:cond delay="1400"/>
                            </p:stCondLst>
                            <p:childTnLst>
                              <p:par>
                                <p:cTn id="33" presetID="53" presetClass="entr" presetSubtype="16"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 fill="hold"/>
                                        <p:tgtEl>
                                          <p:spTgt spid="20"/>
                                        </p:tgtEl>
                                        <p:attrNameLst>
                                          <p:attrName>ppt_w</p:attrName>
                                        </p:attrNameLst>
                                      </p:cBhvr>
                                      <p:tavLst>
                                        <p:tav tm="0">
                                          <p:val>
                                            <p:fltVal val="0"/>
                                          </p:val>
                                        </p:tav>
                                        <p:tav tm="100000">
                                          <p:val>
                                            <p:strVal val="#ppt_w"/>
                                          </p:val>
                                        </p:tav>
                                      </p:tavLst>
                                    </p:anim>
                                    <p:anim calcmode="lin" valueType="num">
                                      <p:cBhvr>
                                        <p:cTn id="36" dur="100" fill="hold"/>
                                        <p:tgtEl>
                                          <p:spTgt spid="20"/>
                                        </p:tgtEl>
                                        <p:attrNameLst>
                                          <p:attrName>ppt_h</p:attrName>
                                        </p:attrNameLst>
                                      </p:cBhvr>
                                      <p:tavLst>
                                        <p:tav tm="0">
                                          <p:val>
                                            <p:fltVal val="0"/>
                                          </p:val>
                                        </p:tav>
                                        <p:tav tm="100000">
                                          <p:val>
                                            <p:strVal val="#ppt_h"/>
                                          </p:val>
                                        </p:tav>
                                      </p:tavLst>
                                    </p:anim>
                                    <p:animEffect transition="in" filter="fade">
                                      <p:cBhvr>
                                        <p:cTn id="37" dur="100"/>
                                        <p:tgtEl>
                                          <p:spTgt spid="20"/>
                                        </p:tgtEl>
                                      </p:cBhvr>
                                    </p:animEffect>
                                  </p:childTnLst>
                                </p:cTn>
                              </p:par>
                              <p:par>
                                <p:cTn id="38" presetID="6" presetClass="emph" presetSubtype="0" fill="hold" nodeType="withEffect">
                                  <p:stCondLst>
                                    <p:cond delay="100"/>
                                  </p:stCondLst>
                                  <p:childTnLst>
                                    <p:animScale>
                                      <p:cBhvr>
                                        <p:cTn id="39" dur="100" fill="hold"/>
                                        <p:tgtEl>
                                          <p:spTgt spid="20"/>
                                        </p:tgtEl>
                                      </p:cBhvr>
                                      <p:by x="110000" y="110000"/>
                                    </p:animScale>
                                  </p:childTnLst>
                                </p:cTn>
                              </p:par>
                              <p:par>
                                <p:cTn id="40" presetID="6" presetClass="emph" presetSubtype="0" fill="hold" nodeType="withEffect">
                                  <p:stCondLst>
                                    <p:cond delay="200"/>
                                  </p:stCondLst>
                                  <p:childTnLst>
                                    <p:animScale>
                                      <p:cBhvr>
                                        <p:cTn id="41" dur="200" fill="hold"/>
                                        <p:tgtEl>
                                          <p:spTgt spid="20"/>
                                        </p:tgtEl>
                                      </p:cBhvr>
                                      <p:by x="90000" y="90000"/>
                                    </p:animScale>
                                  </p:childTnLst>
                                </p:cTn>
                              </p:par>
                              <p:par>
                                <p:cTn id="42" presetID="6" presetClass="emph" presetSubtype="0" fill="hold" nodeType="withEffect">
                                  <p:stCondLst>
                                    <p:cond delay="400"/>
                                  </p:stCondLst>
                                  <p:childTnLst>
                                    <p:animScale>
                                      <p:cBhvr>
                                        <p:cTn id="43" dur="100" fill="hold"/>
                                        <p:tgtEl>
                                          <p:spTgt spid="20"/>
                                        </p:tgtEl>
                                      </p:cBhvr>
                                      <p:by x="105000" y="105000"/>
                                    </p:animScale>
                                  </p:childTnLst>
                                </p:cTn>
                              </p:par>
                              <p:par>
                                <p:cTn id="44" presetID="6" presetClass="emph" presetSubtype="0" fill="hold" nodeType="withEffect">
                                  <p:stCondLst>
                                    <p:cond delay="500"/>
                                  </p:stCondLst>
                                  <p:childTnLst>
                                    <p:animScale>
                                      <p:cBhvr>
                                        <p:cTn id="45" dur="200" fill="hold"/>
                                        <p:tgtEl>
                                          <p:spTgt spid="20"/>
                                        </p:tgtEl>
                                      </p:cBhvr>
                                      <p:by x="95000" y="95000"/>
                                    </p:animScale>
                                  </p:childTnLst>
                                </p:cTn>
                              </p:par>
                            </p:childTnLst>
                          </p:cTn>
                        </p:par>
                        <p:par>
                          <p:cTn id="46" fill="hold">
                            <p:stCondLst>
                              <p:cond delay="2100"/>
                            </p:stCondLst>
                            <p:childTnLst>
                              <p:par>
                                <p:cTn id="47" presetID="53" presetClass="entr" presetSubtype="16"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 fill="hold"/>
                                        <p:tgtEl>
                                          <p:spTgt spid="26"/>
                                        </p:tgtEl>
                                        <p:attrNameLst>
                                          <p:attrName>ppt_w</p:attrName>
                                        </p:attrNameLst>
                                      </p:cBhvr>
                                      <p:tavLst>
                                        <p:tav tm="0">
                                          <p:val>
                                            <p:fltVal val="0"/>
                                          </p:val>
                                        </p:tav>
                                        <p:tav tm="100000">
                                          <p:val>
                                            <p:strVal val="#ppt_w"/>
                                          </p:val>
                                        </p:tav>
                                      </p:tavLst>
                                    </p:anim>
                                    <p:anim calcmode="lin" valueType="num">
                                      <p:cBhvr>
                                        <p:cTn id="50" dur="100" fill="hold"/>
                                        <p:tgtEl>
                                          <p:spTgt spid="26"/>
                                        </p:tgtEl>
                                        <p:attrNameLst>
                                          <p:attrName>ppt_h</p:attrName>
                                        </p:attrNameLst>
                                      </p:cBhvr>
                                      <p:tavLst>
                                        <p:tav tm="0">
                                          <p:val>
                                            <p:fltVal val="0"/>
                                          </p:val>
                                        </p:tav>
                                        <p:tav tm="100000">
                                          <p:val>
                                            <p:strVal val="#ppt_h"/>
                                          </p:val>
                                        </p:tav>
                                      </p:tavLst>
                                    </p:anim>
                                    <p:animEffect transition="in" filter="fade">
                                      <p:cBhvr>
                                        <p:cTn id="51" dur="100"/>
                                        <p:tgtEl>
                                          <p:spTgt spid="26"/>
                                        </p:tgtEl>
                                      </p:cBhvr>
                                    </p:animEffect>
                                  </p:childTnLst>
                                </p:cTn>
                              </p:par>
                              <p:par>
                                <p:cTn id="52" presetID="6" presetClass="emph" presetSubtype="0" fill="hold" nodeType="withEffect">
                                  <p:stCondLst>
                                    <p:cond delay="100"/>
                                  </p:stCondLst>
                                  <p:childTnLst>
                                    <p:animScale>
                                      <p:cBhvr>
                                        <p:cTn id="53" dur="100" fill="hold"/>
                                        <p:tgtEl>
                                          <p:spTgt spid="26"/>
                                        </p:tgtEl>
                                      </p:cBhvr>
                                      <p:by x="110000" y="110000"/>
                                    </p:animScale>
                                  </p:childTnLst>
                                </p:cTn>
                              </p:par>
                              <p:par>
                                <p:cTn id="54" presetID="6" presetClass="emph" presetSubtype="0" fill="hold" nodeType="withEffect">
                                  <p:stCondLst>
                                    <p:cond delay="200"/>
                                  </p:stCondLst>
                                  <p:childTnLst>
                                    <p:animScale>
                                      <p:cBhvr>
                                        <p:cTn id="55" dur="200" fill="hold"/>
                                        <p:tgtEl>
                                          <p:spTgt spid="26"/>
                                        </p:tgtEl>
                                      </p:cBhvr>
                                      <p:by x="90000" y="90000"/>
                                    </p:animScale>
                                  </p:childTnLst>
                                </p:cTn>
                              </p:par>
                              <p:par>
                                <p:cTn id="56" presetID="6" presetClass="emph" presetSubtype="0" fill="hold" nodeType="withEffect">
                                  <p:stCondLst>
                                    <p:cond delay="400"/>
                                  </p:stCondLst>
                                  <p:childTnLst>
                                    <p:animScale>
                                      <p:cBhvr>
                                        <p:cTn id="57" dur="100" fill="hold"/>
                                        <p:tgtEl>
                                          <p:spTgt spid="26"/>
                                        </p:tgtEl>
                                      </p:cBhvr>
                                      <p:by x="105000" y="105000"/>
                                    </p:animScale>
                                  </p:childTnLst>
                                </p:cTn>
                              </p:par>
                              <p:par>
                                <p:cTn id="58" presetID="6" presetClass="emph" presetSubtype="0" fill="hold" nodeType="withEffect">
                                  <p:stCondLst>
                                    <p:cond delay="500"/>
                                  </p:stCondLst>
                                  <p:childTnLst>
                                    <p:animScale>
                                      <p:cBhvr>
                                        <p:cTn id="59" dur="200" fill="hold"/>
                                        <p:tgtEl>
                                          <p:spTgt spid="26"/>
                                        </p:tgtEl>
                                      </p:cBhvr>
                                      <p:by x="95000" y="95000"/>
                                    </p:animScale>
                                  </p:childTnLst>
                                </p:cTn>
                              </p:par>
                            </p:childTnLst>
                          </p:cTn>
                        </p:par>
                        <p:par>
                          <p:cTn id="60" fill="hold">
                            <p:stCondLst>
                              <p:cond delay="2800"/>
                            </p:stCondLst>
                            <p:childTnLst>
                              <p:par>
                                <p:cTn id="61" presetID="42" presetClass="entr" presetSubtype="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anim calcmode="lin" valueType="num">
                                      <p:cBhvr>
                                        <p:cTn id="64" dur="500" fill="hold"/>
                                        <p:tgtEl>
                                          <p:spTgt spid="33"/>
                                        </p:tgtEl>
                                        <p:attrNameLst>
                                          <p:attrName>ppt_x</p:attrName>
                                        </p:attrNameLst>
                                      </p:cBhvr>
                                      <p:tavLst>
                                        <p:tav tm="0">
                                          <p:val>
                                            <p:strVal val="#ppt_x"/>
                                          </p:val>
                                        </p:tav>
                                        <p:tav tm="100000">
                                          <p:val>
                                            <p:strVal val="#ppt_x"/>
                                          </p:val>
                                        </p:tav>
                                      </p:tavLst>
                                    </p:anim>
                                    <p:anim calcmode="lin" valueType="num">
                                      <p:cBhvr>
                                        <p:cTn id="65" dur="500" fill="hold"/>
                                        <p:tgtEl>
                                          <p:spTgt spid="33"/>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anim calcmode="lin" valueType="num">
                                      <p:cBhvr>
                                        <p:cTn id="69" dur="500" fill="hold"/>
                                        <p:tgtEl>
                                          <p:spTgt spid="37"/>
                                        </p:tgtEl>
                                        <p:attrNameLst>
                                          <p:attrName>ppt_x</p:attrName>
                                        </p:attrNameLst>
                                      </p:cBhvr>
                                      <p:tavLst>
                                        <p:tav tm="0">
                                          <p:val>
                                            <p:strVal val="#ppt_x"/>
                                          </p:val>
                                        </p:tav>
                                        <p:tav tm="100000">
                                          <p:val>
                                            <p:strVal val="#ppt_x"/>
                                          </p:val>
                                        </p:tav>
                                      </p:tavLst>
                                    </p:anim>
                                    <p:anim calcmode="lin" valueType="num">
                                      <p:cBhvr>
                                        <p:cTn id="70" dur="500" fill="hold"/>
                                        <p:tgtEl>
                                          <p:spTgt spid="3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anim calcmode="lin" valueType="num">
                                      <p:cBhvr>
                                        <p:cTn id="74" dur="500" fill="hold"/>
                                        <p:tgtEl>
                                          <p:spTgt spid="41"/>
                                        </p:tgtEl>
                                        <p:attrNameLst>
                                          <p:attrName>ppt_x</p:attrName>
                                        </p:attrNameLst>
                                      </p:cBhvr>
                                      <p:tavLst>
                                        <p:tav tm="0">
                                          <p:val>
                                            <p:strVal val="#ppt_x"/>
                                          </p:val>
                                        </p:tav>
                                        <p:tav tm="100000">
                                          <p:val>
                                            <p:strVal val="#ppt_x"/>
                                          </p:val>
                                        </p:tav>
                                      </p:tavLst>
                                    </p:anim>
                                    <p:anim calcmode="lin" valueType="num">
                                      <p:cBhvr>
                                        <p:cTn id="75" dur="500" fill="hold"/>
                                        <p:tgtEl>
                                          <p:spTgt spid="4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anim calcmode="lin" valueType="num">
                                      <p:cBhvr>
                                        <p:cTn id="79" dur="500" fill="hold"/>
                                        <p:tgtEl>
                                          <p:spTgt spid="45"/>
                                        </p:tgtEl>
                                        <p:attrNameLst>
                                          <p:attrName>ppt_x</p:attrName>
                                        </p:attrNameLst>
                                      </p:cBhvr>
                                      <p:tavLst>
                                        <p:tav tm="0">
                                          <p:val>
                                            <p:strVal val="#ppt_x"/>
                                          </p:val>
                                        </p:tav>
                                        <p:tav tm="100000">
                                          <p:val>
                                            <p:strVal val="#ppt_x"/>
                                          </p:val>
                                        </p:tav>
                                      </p:tavLst>
                                    </p:anim>
                                    <p:anim calcmode="lin" valueType="num">
                                      <p:cBhvr>
                                        <p:cTn id="80" dur="500" fill="hold"/>
                                        <p:tgtEl>
                                          <p:spTgt spid="45"/>
                                        </p:tgtEl>
                                        <p:attrNameLst>
                                          <p:attrName>ppt_y</p:attrName>
                                        </p:attrNameLst>
                                      </p:cBhvr>
                                      <p:tavLst>
                                        <p:tav tm="0">
                                          <p:val>
                                            <p:strVal val="#ppt_y+.1"/>
                                          </p:val>
                                        </p:tav>
                                        <p:tav tm="100000">
                                          <p:val>
                                            <p:strVal val="#ppt_y"/>
                                          </p:val>
                                        </p:tav>
                                      </p:tavLst>
                                    </p:anim>
                                  </p:childTnLst>
                                </p:cTn>
                              </p:par>
                            </p:childTnLst>
                          </p:cTn>
                        </p:par>
                        <p:par>
                          <p:cTn id="81" fill="hold">
                            <p:stCondLst>
                              <p:cond delay="3300"/>
                            </p:stCondLst>
                            <p:childTnLst>
                              <p:par>
                                <p:cTn id="82" presetID="22" presetClass="entr" presetSubtype="1"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up)">
                                      <p:cBhvr>
                                        <p:cTn id="84" dur="500"/>
                                        <p:tgtEl>
                                          <p:spTgt spid="32"/>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up)">
                                      <p:cBhvr>
                                        <p:cTn id="87" dur="500"/>
                                        <p:tgtEl>
                                          <p:spTgt spid="49"/>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up)">
                                      <p:cBhvr>
                                        <p:cTn id="90" dur="500"/>
                                        <p:tgtEl>
                                          <p:spTgt spid="50"/>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1309618" y="3268367"/>
            <a:ext cx="1423955" cy="1643764"/>
            <a:chOff x="1745929" y="3901525"/>
            <a:chExt cx="1898360" cy="2192192"/>
          </a:xfrm>
        </p:grpSpPr>
        <p:grpSp>
          <p:nvGrpSpPr>
            <p:cNvPr id="9" name="组合 8"/>
            <p:cNvGrpSpPr/>
            <p:nvPr/>
          </p:nvGrpSpPr>
          <p:grpSpPr>
            <a:xfrm>
              <a:off x="1745929" y="3901525"/>
              <a:ext cx="1718114" cy="2164666"/>
              <a:chOff x="3957953" y="3354388"/>
              <a:chExt cx="1882461" cy="2371727"/>
            </a:xfrm>
            <a:effectLst>
              <a:outerShdw blurRad="50800" dist="25400" dir="5400000" algn="t" rotWithShape="0">
                <a:prstClr val="black">
                  <a:alpha val="50000"/>
                </a:prstClr>
              </a:outerShdw>
            </a:effectLst>
          </p:grpSpPr>
          <p:grpSp>
            <p:nvGrpSpPr>
              <p:cNvPr id="16" name="组合 15"/>
              <p:cNvGrpSpPr/>
              <p:nvPr/>
            </p:nvGrpSpPr>
            <p:grpSpPr>
              <a:xfrm>
                <a:off x="3961130" y="3354388"/>
                <a:ext cx="1879284" cy="2371727"/>
                <a:chOff x="1337945" y="3488055"/>
                <a:chExt cx="1879284" cy="2371727"/>
              </a:xfrm>
            </p:grpSpPr>
            <p:sp>
              <p:nvSpPr>
                <p:cNvPr id="19" name="任意多边形 18"/>
                <p:cNvSpPr/>
                <p:nvPr/>
              </p:nvSpPr>
              <p:spPr>
                <a:xfrm rot="16200000" flipH="1">
                  <a:off x="623887" y="4205287"/>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51128 w 2371726"/>
                    <a:gd name="connsiteY4" fmla="*/ 4 h 937261"/>
                    <a:gd name="connsiteX5" fmla="*/ 609600 w 2371726"/>
                    <a:gd name="connsiteY5" fmla="*/ 1 h 937261"/>
                    <a:gd name="connsiteX6" fmla="*/ 609600 w 2371726"/>
                    <a:gd name="connsiteY6" fmla="*/ 0 h 937261"/>
                    <a:gd name="connsiteX7" fmla="*/ 33339 w 2371726"/>
                    <a:gd name="connsiteY7" fmla="*/ 0 h 937261"/>
                    <a:gd name="connsiteX8" fmla="*/ 0 w 2371726"/>
                    <a:gd name="connsiteY8" fmla="*/ 937261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 name="任意多边形 19"/>
                <p:cNvSpPr/>
                <p:nvPr/>
              </p:nvSpPr>
              <p:spPr>
                <a:xfrm rot="5400000">
                  <a:off x="1561147" y="4205288"/>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51128 w 2371726"/>
                    <a:gd name="connsiteY4" fmla="*/ 4 h 937261"/>
                    <a:gd name="connsiteX5" fmla="*/ 609600 w 2371726"/>
                    <a:gd name="connsiteY5" fmla="*/ 1 h 937261"/>
                    <a:gd name="connsiteX6" fmla="*/ 609600 w 2371726"/>
                    <a:gd name="connsiteY6" fmla="*/ 0 h 937261"/>
                    <a:gd name="connsiteX7" fmla="*/ 33339 w 2371726"/>
                    <a:gd name="connsiteY7" fmla="*/ 0 h 937261"/>
                    <a:gd name="connsiteX8" fmla="*/ 0 w 2371726"/>
                    <a:gd name="connsiteY8" fmla="*/ 937261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 name="平行四边形 8"/>
                <p:cNvSpPr/>
                <p:nvPr/>
              </p:nvSpPr>
              <p:spPr>
                <a:xfrm rot="16200000" flipH="1">
                  <a:off x="1363563"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 fmla="*/ 0 w 889200"/>
                    <a:gd name="connsiteY0" fmla="*/ 937261 h 937261"/>
                    <a:gd name="connsiteX1" fmla="*/ 42348 w 889200"/>
                    <a:gd name="connsiteY1" fmla="*/ 0 h 937261"/>
                    <a:gd name="connsiteX2" fmla="*/ 791851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54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760107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60 w 889200"/>
                    <a:gd name="connsiteY2" fmla="*/ 6350 h 937261"/>
                    <a:gd name="connsiteX3" fmla="*/ 889200 w 889200"/>
                    <a:gd name="connsiteY3" fmla="*/ 937261 h 937261"/>
                    <a:gd name="connsiteX4" fmla="*/ 0 w 889200"/>
                    <a:gd name="connsiteY4" fmla="*/ 937261 h 937261"/>
                    <a:gd name="connsiteX0" fmla="*/ 0 w 889200"/>
                    <a:gd name="connsiteY0" fmla="*/ 937262 h 937262"/>
                    <a:gd name="connsiteX1" fmla="*/ 32826 w 889200"/>
                    <a:gd name="connsiteY1" fmla="*/ 0 h 937262"/>
                    <a:gd name="connsiteX2" fmla="*/ 804560 w 889200"/>
                    <a:gd name="connsiteY2" fmla="*/ 6351 h 937262"/>
                    <a:gd name="connsiteX3" fmla="*/ 889200 w 889200"/>
                    <a:gd name="connsiteY3" fmla="*/ 937262 h 937262"/>
                    <a:gd name="connsiteX4" fmla="*/ 0 w 889200"/>
                    <a:gd name="connsiteY4" fmla="*/ 937262 h 937262"/>
                    <a:gd name="connsiteX0" fmla="*/ 0 w 889200"/>
                    <a:gd name="connsiteY0" fmla="*/ 940436 h 940436"/>
                    <a:gd name="connsiteX1" fmla="*/ 32826 w 889200"/>
                    <a:gd name="connsiteY1" fmla="*/ 3174 h 940436"/>
                    <a:gd name="connsiteX2" fmla="*/ 807735 w 889200"/>
                    <a:gd name="connsiteY2" fmla="*/ 0 h 940436"/>
                    <a:gd name="connsiteX3" fmla="*/ 889200 w 889200"/>
                    <a:gd name="connsiteY3" fmla="*/ 940436 h 940436"/>
                    <a:gd name="connsiteX4" fmla="*/ 0 w 889200"/>
                    <a:gd name="connsiteY4" fmla="*/ 940436 h 94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00" h="940436">
                      <a:moveTo>
                        <a:pt x="0" y="940436"/>
                      </a:moveTo>
                      <a:lnTo>
                        <a:pt x="32826" y="3174"/>
                      </a:lnTo>
                      <a:lnTo>
                        <a:pt x="807735" y="0"/>
                      </a:lnTo>
                      <a:lnTo>
                        <a:pt x="889200" y="940436"/>
                      </a:lnTo>
                      <a:lnTo>
                        <a:pt x="0" y="940436"/>
                      </a:lnTo>
                      <a:close/>
                    </a:path>
                  </a:pathLst>
                </a:custGeom>
                <a:solidFill>
                  <a:srgbClr val="FFC6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 name="平行四边形 8"/>
                <p:cNvSpPr/>
                <p:nvPr/>
              </p:nvSpPr>
              <p:spPr>
                <a:xfrm rot="5400000">
                  <a:off x="2302411"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 fmla="*/ 0 w 889200"/>
                    <a:gd name="connsiteY0" fmla="*/ 937261 h 937261"/>
                    <a:gd name="connsiteX1" fmla="*/ 42348 w 889200"/>
                    <a:gd name="connsiteY1" fmla="*/ 0 h 937261"/>
                    <a:gd name="connsiteX2" fmla="*/ 791851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54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760107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60 w 889200"/>
                    <a:gd name="connsiteY2" fmla="*/ 6350 h 937261"/>
                    <a:gd name="connsiteX3" fmla="*/ 889200 w 889200"/>
                    <a:gd name="connsiteY3" fmla="*/ 937261 h 937261"/>
                    <a:gd name="connsiteX4" fmla="*/ 0 w 889200"/>
                    <a:gd name="connsiteY4" fmla="*/ 937261 h 937261"/>
                    <a:gd name="connsiteX0" fmla="*/ 0 w 889200"/>
                    <a:gd name="connsiteY0" fmla="*/ 937262 h 937262"/>
                    <a:gd name="connsiteX1" fmla="*/ 32826 w 889200"/>
                    <a:gd name="connsiteY1" fmla="*/ 0 h 937262"/>
                    <a:gd name="connsiteX2" fmla="*/ 804560 w 889200"/>
                    <a:gd name="connsiteY2" fmla="*/ 6351 h 937262"/>
                    <a:gd name="connsiteX3" fmla="*/ 889200 w 889200"/>
                    <a:gd name="connsiteY3" fmla="*/ 937262 h 937262"/>
                    <a:gd name="connsiteX4" fmla="*/ 0 w 889200"/>
                    <a:gd name="connsiteY4" fmla="*/ 937262 h 937262"/>
                    <a:gd name="connsiteX0" fmla="*/ 0 w 889200"/>
                    <a:gd name="connsiteY0" fmla="*/ 940436 h 940436"/>
                    <a:gd name="connsiteX1" fmla="*/ 32826 w 889200"/>
                    <a:gd name="connsiteY1" fmla="*/ 3174 h 940436"/>
                    <a:gd name="connsiteX2" fmla="*/ 807735 w 889200"/>
                    <a:gd name="connsiteY2" fmla="*/ 0 h 940436"/>
                    <a:gd name="connsiteX3" fmla="*/ 889200 w 889200"/>
                    <a:gd name="connsiteY3" fmla="*/ 940436 h 940436"/>
                    <a:gd name="connsiteX4" fmla="*/ 0 w 889200"/>
                    <a:gd name="connsiteY4" fmla="*/ 940436 h 94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00" h="940436">
                      <a:moveTo>
                        <a:pt x="0" y="940436"/>
                      </a:moveTo>
                      <a:lnTo>
                        <a:pt x="32826" y="3174"/>
                      </a:lnTo>
                      <a:lnTo>
                        <a:pt x="807735" y="0"/>
                      </a:lnTo>
                      <a:lnTo>
                        <a:pt x="889200" y="940436"/>
                      </a:lnTo>
                      <a:lnTo>
                        <a:pt x="0" y="940436"/>
                      </a:lnTo>
                      <a:close/>
                    </a:path>
                  </a:pathLst>
                </a:custGeom>
                <a:gradFill>
                  <a:gsLst>
                    <a:gs pos="100000">
                      <a:srgbClr val="FFA829"/>
                    </a:gs>
                    <a:gs pos="0">
                      <a:srgbClr val="FFB1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17" name="任意多边形 16"/>
              <p:cNvSpPr/>
              <p:nvPr/>
            </p:nvSpPr>
            <p:spPr>
              <a:xfrm rot="5400000">
                <a:off x="5201026"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 name="任意多边形 17"/>
              <p:cNvSpPr/>
              <p:nvPr/>
            </p:nvSpPr>
            <p:spPr>
              <a:xfrm rot="16200000" flipH="1">
                <a:off x="4259002"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10" name="任意多边形 9"/>
            <p:cNvSpPr/>
            <p:nvPr/>
          </p:nvSpPr>
          <p:spPr>
            <a:xfrm rot="5400000">
              <a:off x="2400475" y="4825634"/>
              <a:ext cx="2007271"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11" name="任意多边形 10"/>
            <p:cNvSpPr/>
            <p:nvPr/>
          </p:nvSpPr>
          <p:spPr>
            <a:xfrm>
              <a:off x="2601078"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 fmla="*/ 0 w 962526"/>
                <a:gd name="connsiteY0" fmla="*/ 533400 h 533400"/>
                <a:gd name="connsiteX1" fmla="*/ 962526 w 962526"/>
                <a:gd name="connsiteY1" fmla="*/ 304800 h 533400"/>
                <a:gd name="connsiteX2" fmla="*/ 12700 w 962526"/>
                <a:gd name="connsiteY2" fmla="*/ 0 h 533400"/>
                <a:gd name="connsiteX3" fmla="*/ 0 w 962526"/>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 name="Freeform 983"/>
            <p:cNvSpPr>
              <a:spLocks noEditPoints="1"/>
            </p:cNvSpPr>
            <p:nvPr/>
          </p:nvSpPr>
          <p:spPr bwMode="auto">
            <a:xfrm>
              <a:off x="1877006" y="4952649"/>
              <a:ext cx="542895" cy="55701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13" name="组合 12"/>
            <p:cNvGrpSpPr/>
            <p:nvPr/>
          </p:nvGrpSpPr>
          <p:grpSpPr>
            <a:xfrm>
              <a:off x="2638981" y="4805089"/>
              <a:ext cx="794802" cy="857059"/>
              <a:chOff x="2391028" y="4677759"/>
              <a:chExt cx="870829" cy="939041"/>
            </a:xfrm>
            <a:scene3d>
              <a:camera prst="orthographicFront">
                <a:rot lat="20820000" lon="1800000" rev="0"/>
              </a:camera>
              <a:lightRig rig="threePt" dir="t"/>
            </a:scene3d>
          </p:grpSpPr>
          <p:sp>
            <p:nvSpPr>
              <p:cNvPr id="14" name="文本框 2"/>
              <p:cNvSpPr txBox="1"/>
              <p:nvPr/>
            </p:nvSpPr>
            <p:spPr>
              <a:xfrm>
                <a:off x="2587310" y="4807292"/>
                <a:ext cx="529317" cy="809508"/>
              </a:xfrm>
              <a:prstGeom prst="rect">
                <a:avLst/>
              </a:prstGeom>
              <a:noFill/>
            </p:spPr>
            <p:txBody>
              <a:bodyPr wrap="square" rtlCol="0">
                <a:spAutoFit/>
              </a:bodyPr>
              <a:lstStyle/>
              <a:p>
                <a:pPr algn="ctr"/>
                <a:r>
                  <a:rPr lang="en-US" altLang="zh-CN" sz="3000" dirty="0">
                    <a:solidFill>
                      <a:srgbClr val="FFB850"/>
                    </a:solidFill>
                    <a:latin typeface="Hiragino Sans GB W6" panose="020B0600000000000000" pitchFamily="34" charset="-122"/>
                    <a:ea typeface="Hiragino Sans GB W6" panose="020B0600000000000000" pitchFamily="34" charset="-122"/>
                  </a:rPr>
                  <a:t>A</a:t>
                </a:r>
                <a:endParaRPr lang="zh-CN" altLang="en-US" sz="3000" dirty="0">
                  <a:solidFill>
                    <a:srgbClr val="FFB850"/>
                  </a:solidFill>
                  <a:latin typeface="Hiragino Sans GB W6" panose="020B0600000000000000" pitchFamily="34" charset="-122"/>
                  <a:ea typeface="Hiragino Sans GB W6" panose="020B0600000000000000" pitchFamily="34" charset="-122"/>
                </a:endParaRPr>
              </a:p>
            </p:txBody>
          </p:sp>
          <p:sp>
            <p:nvSpPr>
              <p:cNvPr id="15" name="文本框 62"/>
              <p:cNvSpPr txBox="1"/>
              <p:nvPr/>
            </p:nvSpPr>
            <p:spPr>
              <a:xfrm>
                <a:off x="2391028" y="4677759"/>
                <a:ext cx="870829" cy="320430"/>
              </a:xfrm>
              <a:prstGeom prst="rect">
                <a:avLst/>
              </a:prstGeom>
              <a:noFill/>
            </p:spPr>
            <p:txBody>
              <a:bodyPr wrap="square" rtlCol="0">
                <a:spAutoFit/>
              </a:bodyPr>
              <a:lstStyle/>
              <a:p>
                <a:pPr algn="ctr"/>
                <a:r>
                  <a:rPr lang="en-US" altLang="zh-CN" sz="825" dirty="0">
                    <a:solidFill>
                      <a:srgbClr val="FFB850"/>
                    </a:solidFill>
                    <a:latin typeface="Hiragino Sans GB W6" panose="020B0600000000000000" pitchFamily="34" charset="-122"/>
                    <a:ea typeface="Hiragino Sans GB W6" panose="020B0600000000000000" pitchFamily="34" charset="-122"/>
                  </a:rPr>
                  <a:t>OPTION</a:t>
                </a:r>
                <a:endParaRPr lang="zh-CN" altLang="en-US" sz="825" dirty="0">
                  <a:solidFill>
                    <a:srgbClr val="FFB850"/>
                  </a:solidFill>
                  <a:latin typeface="Hiragino Sans GB W6" panose="020B0600000000000000" pitchFamily="34" charset="-122"/>
                  <a:ea typeface="Hiragino Sans GB W6" panose="020B0600000000000000" pitchFamily="34" charset="-122"/>
                </a:endParaRPr>
              </a:p>
            </p:txBody>
          </p:sp>
        </p:grpSp>
      </p:grpSp>
      <p:grpSp>
        <p:nvGrpSpPr>
          <p:cNvPr id="23" name="组合 22"/>
          <p:cNvGrpSpPr/>
          <p:nvPr/>
        </p:nvGrpSpPr>
        <p:grpSpPr>
          <a:xfrm>
            <a:off x="2592067" y="2538288"/>
            <a:ext cx="1426999" cy="2373842"/>
            <a:chOff x="3455639" y="2927861"/>
            <a:chExt cx="1902417" cy="3165856"/>
          </a:xfrm>
        </p:grpSpPr>
        <p:grpSp>
          <p:nvGrpSpPr>
            <p:cNvPr id="24" name="组合 23"/>
            <p:cNvGrpSpPr/>
            <p:nvPr/>
          </p:nvGrpSpPr>
          <p:grpSpPr>
            <a:xfrm>
              <a:off x="3455639" y="2927861"/>
              <a:ext cx="1719563" cy="3138330"/>
              <a:chOff x="3897789" y="2001838"/>
              <a:chExt cx="1884048" cy="3438527"/>
            </a:xfrm>
            <a:effectLst>
              <a:outerShdw blurRad="50800" dist="25400" dir="5400000" algn="t" rotWithShape="0">
                <a:prstClr val="black">
                  <a:alpha val="40000"/>
                </a:prstClr>
              </a:outerShdw>
            </a:effectLst>
          </p:grpSpPr>
          <p:sp>
            <p:nvSpPr>
              <p:cNvPr id="31" name="任意多边形 30"/>
              <p:cNvSpPr/>
              <p:nvPr/>
            </p:nvSpPr>
            <p:spPr>
              <a:xfrm rot="16200000" flipH="1">
                <a:off x="2655095" y="3252470"/>
                <a:ext cx="3438526" cy="937261"/>
              </a:xfrm>
              <a:custGeom>
                <a:avLst/>
                <a:gdLst>
                  <a:gd name="connsiteX0" fmla="*/ 0 w 3438526"/>
                  <a:gd name="connsiteY0" fmla="*/ 937261 h 937261"/>
                  <a:gd name="connsiteX1" fmla="*/ 576261 w 3438526"/>
                  <a:gd name="connsiteY1" fmla="*/ 937261 h 937261"/>
                  <a:gd name="connsiteX2" fmla="*/ 1066800 w 3438526"/>
                  <a:gd name="connsiteY2" fmla="*/ 937261 h 937261"/>
                  <a:gd name="connsiteX3" fmla="*/ 1643061 w 3438526"/>
                  <a:gd name="connsiteY3" fmla="*/ 937261 h 937261"/>
                  <a:gd name="connsiteX4" fmla="*/ 2371726 w 3438526"/>
                  <a:gd name="connsiteY4" fmla="*/ 937261 h 937261"/>
                  <a:gd name="connsiteX5" fmla="*/ 3438526 w 3438526"/>
                  <a:gd name="connsiteY5" fmla="*/ 937261 h 937261"/>
                  <a:gd name="connsiteX6" fmla="*/ 3217928 w 3438526"/>
                  <a:gd name="connsiteY6" fmla="*/ 4 h 937261"/>
                  <a:gd name="connsiteX7" fmla="*/ 1676400 w 3438526"/>
                  <a:gd name="connsiteY7" fmla="*/ 1 h 937261"/>
                  <a:gd name="connsiteX8" fmla="*/ 1676400 w 3438526"/>
                  <a:gd name="connsiteY8" fmla="*/ 0 h 937261"/>
                  <a:gd name="connsiteX9" fmla="*/ 1100139 w 3438526"/>
                  <a:gd name="connsiteY9" fmla="*/ 0 h 937261"/>
                  <a:gd name="connsiteX10" fmla="*/ 1100139 w 3438526"/>
                  <a:gd name="connsiteY10" fmla="*/ 2 h 937261"/>
                  <a:gd name="connsiteX11" fmla="*/ 609600 w 3438526"/>
                  <a:gd name="connsiteY11" fmla="*/ 1 h 937261"/>
                  <a:gd name="connsiteX12" fmla="*/ 609600 w 3438526"/>
                  <a:gd name="connsiteY12" fmla="*/ 0 h 937261"/>
                  <a:gd name="connsiteX13" fmla="*/ 33339 w 3438526"/>
                  <a:gd name="connsiteY13" fmla="*/ 0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576261" y="937261"/>
                    </a:lnTo>
                    <a:lnTo>
                      <a:pt x="1066800" y="937261"/>
                    </a:lnTo>
                    <a:lnTo>
                      <a:pt x="1643061" y="937261"/>
                    </a:lnTo>
                    <a:lnTo>
                      <a:pt x="2371726" y="937261"/>
                    </a:lnTo>
                    <a:lnTo>
                      <a:pt x="3438526" y="937261"/>
                    </a:lnTo>
                    <a:lnTo>
                      <a:pt x="3217928" y="4"/>
                    </a:lnTo>
                    <a:lnTo>
                      <a:pt x="1676400" y="1"/>
                    </a:lnTo>
                    <a:lnTo>
                      <a:pt x="1676400" y="0"/>
                    </a:lnTo>
                    <a:lnTo>
                      <a:pt x="1100139" y="0"/>
                    </a:lnTo>
                    <a:lnTo>
                      <a:pt x="1100139" y="2"/>
                    </a:lnTo>
                    <a:lnTo>
                      <a:pt x="609600" y="1"/>
                    </a:lnTo>
                    <a:lnTo>
                      <a:pt x="609600" y="0"/>
                    </a:lnTo>
                    <a:lnTo>
                      <a:pt x="33339" y="0"/>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2" name="任意多边形 31"/>
              <p:cNvSpPr/>
              <p:nvPr/>
            </p:nvSpPr>
            <p:spPr>
              <a:xfrm rot="5400000">
                <a:off x="3592355" y="3252471"/>
                <a:ext cx="3438526" cy="937261"/>
              </a:xfrm>
              <a:custGeom>
                <a:avLst/>
                <a:gdLst>
                  <a:gd name="connsiteX0" fmla="*/ 0 w 3438526"/>
                  <a:gd name="connsiteY0" fmla="*/ 937261 h 937261"/>
                  <a:gd name="connsiteX1" fmla="*/ 33339 w 3438526"/>
                  <a:gd name="connsiteY1" fmla="*/ 0 h 937261"/>
                  <a:gd name="connsiteX2" fmla="*/ 609600 w 3438526"/>
                  <a:gd name="connsiteY2" fmla="*/ 0 h 937261"/>
                  <a:gd name="connsiteX3" fmla="*/ 609600 w 3438526"/>
                  <a:gd name="connsiteY3" fmla="*/ 1 h 937261"/>
                  <a:gd name="connsiteX4" fmla="*/ 1100139 w 3438526"/>
                  <a:gd name="connsiteY4" fmla="*/ 2 h 937261"/>
                  <a:gd name="connsiteX5" fmla="*/ 1100139 w 3438526"/>
                  <a:gd name="connsiteY5" fmla="*/ 0 h 937261"/>
                  <a:gd name="connsiteX6" fmla="*/ 1676400 w 3438526"/>
                  <a:gd name="connsiteY6" fmla="*/ 0 h 937261"/>
                  <a:gd name="connsiteX7" fmla="*/ 1676400 w 3438526"/>
                  <a:gd name="connsiteY7" fmla="*/ 1 h 937261"/>
                  <a:gd name="connsiteX8" fmla="*/ 3217928 w 3438526"/>
                  <a:gd name="connsiteY8" fmla="*/ 4 h 937261"/>
                  <a:gd name="connsiteX9" fmla="*/ 3438526 w 3438526"/>
                  <a:gd name="connsiteY9" fmla="*/ 937261 h 937261"/>
                  <a:gd name="connsiteX10" fmla="*/ 2371726 w 3438526"/>
                  <a:gd name="connsiteY10" fmla="*/ 937261 h 937261"/>
                  <a:gd name="connsiteX11" fmla="*/ 1643061 w 3438526"/>
                  <a:gd name="connsiteY11" fmla="*/ 937261 h 937261"/>
                  <a:gd name="connsiteX12" fmla="*/ 1066800 w 3438526"/>
                  <a:gd name="connsiteY12" fmla="*/ 937261 h 937261"/>
                  <a:gd name="connsiteX13" fmla="*/ 576261 w 3438526"/>
                  <a:gd name="connsiteY13" fmla="*/ 937261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33339" y="0"/>
                    </a:lnTo>
                    <a:lnTo>
                      <a:pt x="609600" y="0"/>
                    </a:lnTo>
                    <a:lnTo>
                      <a:pt x="609600" y="1"/>
                    </a:lnTo>
                    <a:lnTo>
                      <a:pt x="1100139" y="2"/>
                    </a:lnTo>
                    <a:lnTo>
                      <a:pt x="1100139" y="0"/>
                    </a:lnTo>
                    <a:lnTo>
                      <a:pt x="1676400" y="0"/>
                    </a:lnTo>
                    <a:lnTo>
                      <a:pt x="1676400" y="1"/>
                    </a:lnTo>
                    <a:lnTo>
                      <a:pt x="3217928" y="4"/>
                    </a:lnTo>
                    <a:lnTo>
                      <a:pt x="3438526" y="937261"/>
                    </a:lnTo>
                    <a:lnTo>
                      <a:pt x="2371726" y="937261"/>
                    </a:lnTo>
                    <a:lnTo>
                      <a:pt x="1643061" y="937261"/>
                    </a:lnTo>
                    <a:lnTo>
                      <a:pt x="1066800" y="937261"/>
                    </a:lnTo>
                    <a:lnTo>
                      <a:pt x="576261"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3" name="平行四边形 8"/>
              <p:cNvSpPr/>
              <p:nvPr/>
            </p:nvSpPr>
            <p:spPr>
              <a:xfrm rot="16200000" flipH="1">
                <a:off x="3928171" y="1976220"/>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 fmla="*/ 0 w 889200"/>
                  <a:gd name="connsiteY0" fmla="*/ 937261 h 937261"/>
                  <a:gd name="connsiteX1" fmla="*/ 42348 w 889200"/>
                  <a:gd name="connsiteY1" fmla="*/ 0 h 937261"/>
                  <a:gd name="connsiteX2" fmla="*/ 791851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54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760107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60 w 889200"/>
                  <a:gd name="connsiteY2" fmla="*/ 6350 h 937261"/>
                  <a:gd name="connsiteX3" fmla="*/ 889200 w 889200"/>
                  <a:gd name="connsiteY3" fmla="*/ 937261 h 937261"/>
                  <a:gd name="connsiteX4" fmla="*/ 0 w 889200"/>
                  <a:gd name="connsiteY4" fmla="*/ 937261 h 937261"/>
                  <a:gd name="connsiteX0" fmla="*/ 0 w 889200"/>
                  <a:gd name="connsiteY0" fmla="*/ 937262 h 937262"/>
                  <a:gd name="connsiteX1" fmla="*/ 32826 w 889200"/>
                  <a:gd name="connsiteY1" fmla="*/ 0 h 937262"/>
                  <a:gd name="connsiteX2" fmla="*/ 804560 w 889200"/>
                  <a:gd name="connsiteY2" fmla="*/ 6351 h 937262"/>
                  <a:gd name="connsiteX3" fmla="*/ 889200 w 889200"/>
                  <a:gd name="connsiteY3" fmla="*/ 937262 h 937262"/>
                  <a:gd name="connsiteX4" fmla="*/ 0 w 889200"/>
                  <a:gd name="connsiteY4" fmla="*/ 937262 h 937262"/>
                  <a:gd name="connsiteX0" fmla="*/ 0 w 889200"/>
                  <a:gd name="connsiteY0" fmla="*/ 940436 h 940436"/>
                  <a:gd name="connsiteX1" fmla="*/ 32826 w 889200"/>
                  <a:gd name="connsiteY1" fmla="*/ 3174 h 940436"/>
                  <a:gd name="connsiteX2" fmla="*/ 807735 w 889200"/>
                  <a:gd name="connsiteY2" fmla="*/ 0 h 940436"/>
                  <a:gd name="connsiteX3" fmla="*/ 889200 w 889200"/>
                  <a:gd name="connsiteY3" fmla="*/ 940436 h 940436"/>
                  <a:gd name="connsiteX4" fmla="*/ 0 w 889200"/>
                  <a:gd name="connsiteY4" fmla="*/ 940436 h 94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00" h="940436">
                    <a:moveTo>
                      <a:pt x="0" y="940436"/>
                    </a:moveTo>
                    <a:lnTo>
                      <a:pt x="32826" y="3174"/>
                    </a:lnTo>
                    <a:lnTo>
                      <a:pt x="807735" y="0"/>
                    </a:lnTo>
                    <a:lnTo>
                      <a:pt x="889200" y="940436"/>
                    </a:lnTo>
                    <a:lnTo>
                      <a:pt x="0" y="940436"/>
                    </a:lnTo>
                    <a:close/>
                  </a:path>
                </a:pathLst>
              </a:custGeom>
              <a:solidFill>
                <a:srgbClr val="00CC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4" name="平行四边形 8"/>
              <p:cNvSpPr/>
              <p:nvPr/>
            </p:nvSpPr>
            <p:spPr>
              <a:xfrm rot="5400000">
                <a:off x="4867019" y="1976220"/>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 fmla="*/ 0 w 889200"/>
                  <a:gd name="connsiteY0" fmla="*/ 937261 h 937261"/>
                  <a:gd name="connsiteX1" fmla="*/ 42348 w 889200"/>
                  <a:gd name="connsiteY1" fmla="*/ 0 h 937261"/>
                  <a:gd name="connsiteX2" fmla="*/ 791851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54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760107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60 w 889200"/>
                  <a:gd name="connsiteY2" fmla="*/ 6350 h 937261"/>
                  <a:gd name="connsiteX3" fmla="*/ 889200 w 889200"/>
                  <a:gd name="connsiteY3" fmla="*/ 937261 h 937261"/>
                  <a:gd name="connsiteX4" fmla="*/ 0 w 889200"/>
                  <a:gd name="connsiteY4" fmla="*/ 937261 h 937261"/>
                  <a:gd name="connsiteX0" fmla="*/ 0 w 889200"/>
                  <a:gd name="connsiteY0" fmla="*/ 937262 h 937262"/>
                  <a:gd name="connsiteX1" fmla="*/ 32826 w 889200"/>
                  <a:gd name="connsiteY1" fmla="*/ 0 h 937262"/>
                  <a:gd name="connsiteX2" fmla="*/ 804560 w 889200"/>
                  <a:gd name="connsiteY2" fmla="*/ 6351 h 937262"/>
                  <a:gd name="connsiteX3" fmla="*/ 889200 w 889200"/>
                  <a:gd name="connsiteY3" fmla="*/ 937262 h 937262"/>
                  <a:gd name="connsiteX4" fmla="*/ 0 w 889200"/>
                  <a:gd name="connsiteY4" fmla="*/ 937262 h 937262"/>
                  <a:gd name="connsiteX0" fmla="*/ 0 w 889200"/>
                  <a:gd name="connsiteY0" fmla="*/ 940436 h 940436"/>
                  <a:gd name="connsiteX1" fmla="*/ 32826 w 889200"/>
                  <a:gd name="connsiteY1" fmla="*/ 3174 h 940436"/>
                  <a:gd name="connsiteX2" fmla="*/ 807735 w 889200"/>
                  <a:gd name="connsiteY2" fmla="*/ 0 h 940436"/>
                  <a:gd name="connsiteX3" fmla="*/ 889200 w 889200"/>
                  <a:gd name="connsiteY3" fmla="*/ 940436 h 940436"/>
                  <a:gd name="connsiteX4" fmla="*/ 0 w 889200"/>
                  <a:gd name="connsiteY4" fmla="*/ 940436 h 94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00" h="940436">
                    <a:moveTo>
                      <a:pt x="0" y="940436"/>
                    </a:moveTo>
                    <a:lnTo>
                      <a:pt x="32826" y="3174"/>
                    </a:lnTo>
                    <a:lnTo>
                      <a:pt x="807735" y="0"/>
                    </a:lnTo>
                    <a:lnTo>
                      <a:pt x="889200" y="940436"/>
                    </a:lnTo>
                    <a:lnTo>
                      <a:pt x="0" y="940436"/>
                    </a:lnTo>
                    <a:close/>
                  </a:path>
                </a:pathLst>
              </a:custGeom>
              <a:solidFill>
                <a:srgbClr val="009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35" name="组合 34"/>
              <p:cNvGrpSpPr/>
              <p:nvPr/>
            </p:nvGrpSpPr>
            <p:grpSpPr>
              <a:xfrm>
                <a:off x="3897789" y="2552700"/>
                <a:ext cx="1882460" cy="338338"/>
                <a:chOff x="3899376" y="3619501"/>
                <a:chExt cx="1882460" cy="338338"/>
              </a:xfrm>
            </p:grpSpPr>
            <p:sp>
              <p:nvSpPr>
                <p:cNvPr id="36" name="任意多边形 35"/>
                <p:cNvSpPr/>
                <p:nvPr/>
              </p:nvSpPr>
              <p:spPr>
                <a:xfrm rot="5400000">
                  <a:off x="5142449"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7" name="任意多边形 36"/>
                <p:cNvSpPr/>
                <p:nvPr/>
              </p:nvSpPr>
              <p:spPr>
                <a:xfrm rot="16200000" flipH="1">
                  <a:off x="4200425"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25" name="任意多边形 24"/>
            <p:cNvSpPr/>
            <p:nvPr/>
          </p:nvSpPr>
          <p:spPr>
            <a:xfrm rot="5400000">
              <a:off x="3591805" y="4348771"/>
              <a:ext cx="3017096"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26" name="任意多边形 25"/>
            <p:cNvSpPr/>
            <p:nvPr/>
          </p:nvSpPr>
          <p:spPr>
            <a:xfrm>
              <a:off x="4314845"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 fmla="*/ 0 w 962526"/>
                <a:gd name="connsiteY0" fmla="*/ 533400 h 533400"/>
                <a:gd name="connsiteX1" fmla="*/ 962526 w 962526"/>
                <a:gd name="connsiteY1" fmla="*/ 304800 h 533400"/>
                <a:gd name="connsiteX2" fmla="*/ 12700 w 962526"/>
                <a:gd name="connsiteY2" fmla="*/ 0 h 533400"/>
                <a:gd name="connsiteX3" fmla="*/ 0 w 962526"/>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7" name="Freeform 987"/>
            <p:cNvSpPr>
              <a:spLocks noEditPoints="1"/>
            </p:cNvSpPr>
            <p:nvPr/>
          </p:nvSpPr>
          <p:spPr bwMode="auto">
            <a:xfrm>
              <a:off x="3666319" y="4509647"/>
              <a:ext cx="448564" cy="721541"/>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28" name="组合 27"/>
            <p:cNvGrpSpPr/>
            <p:nvPr/>
          </p:nvGrpSpPr>
          <p:grpSpPr>
            <a:xfrm>
              <a:off x="4353162" y="3879302"/>
              <a:ext cx="794802" cy="857061"/>
              <a:chOff x="2391028" y="4677759"/>
              <a:chExt cx="870829" cy="939043"/>
            </a:xfrm>
            <a:scene3d>
              <a:camera prst="orthographicFront">
                <a:rot lat="20820000" lon="1800000" rev="0"/>
              </a:camera>
              <a:lightRig rig="threePt" dir="t"/>
            </a:scene3d>
          </p:grpSpPr>
          <p:sp>
            <p:nvSpPr>
              <p:cNvPr id="29" name="文本框 69"/>
              <p:cNvSpPr txBox="1"/>
              <p:nvPr/>
            </p:nvSpPr>
            <p:spPr>
              <a:xfrm>
                <a:off x="2587310" y="4807293"/>
                <a:ext cx="529317" cy="809509"/>
              </a:xfrm>
              <a:prstGeom prst="rect">
                <a:avLst/>
              </a:prstGeom>
              <a:noFill/>
            </p:spPr>
            <p:txBody>
              <a:bodyPr wrap="square" rtlCol="0">
                <a:spAutoFit/>
              </a:bodyPr>
              <a:lstStyle/>
              <a:p>
                <a:pPr algn="ctr"/>
                <a:r>
                  <a:rPr lang="en-US" altLang="zh-CN" sz="3000" dirty="0">
                    <a:solidFill>
                      <a:srgbClr val="00AF92"/>
                    </a:solidFill>
                    <a:latin typeface="Hiragino Sans GB W6" panose="020B0600000000000000" pitchFamily="34" charset="-122"/>
                    <a:ea typeface="Hiragino Sans GB W6" panose="020B0600000000000000" pitchFamily="34" charset="-122"/>
                  </a:rPr>
                  <a:t>B</a:t>
                </a:r>
                <a:endParaRPr lang="zh-CN" altLang="en-US" sz="3000" dirty="0">
                  <a:solidFill>
                    <a:srgbClr val="00AF92"/>
                  </a:solidFill>
                  <a:latin typeface="Hiragino Sans GB W6" panose="020B0600000000000000" pitchFamily="34" charset="-122"/>
                  <a:ea typeface="Hiragino Sans GB W6" panose="020B0600000000000000" pitchFamily="34" charset="-122"/>
                </a:endParaRPr>
              </a:p>
            </p:txBody>
          </p:sp>
          <p:sp>
            <p:nvSpPr>
              <p:cNvPr id="30" name="文本框 70"/>
              <p:cNvSpPr txBox="1"/>
              <p:nvPr/>
            </p:nvSpPr>
            <p:spPr>
              <a:xfrm>
                <a:off x="2391028" y="4677759"/>
                <a:ext cx="870829" cy="320430"/>
              </a:xfrm>
              <a:prstGeom prst="rect">
                <a:avLst/>
              </a:prstGeom>
              <a:noFill/>
            </p:spPr>
            <p:txBody>
              <a:bodyPr wrap="square" rtlCol="0">
                <a:spAutoFit/>
              </a:bodyPr>
              <a:lstStyle/>
              <a:p>
                <a:pPr algn="ctr"/>
                <a:r>
                  <a:rPr lang="en-US" altLang="zh-CN" sz="825" dirty="0">
                    <a:solidFill>
                      <a:srgbClr val="00AF92"/>
                    </a:solidFill>
                    <a:latin typeface="Hiragino Sans GB W6" panose="020B0600000000000000" pitchFamily="34" charset="-122"/>
                    <a:ea typeface="Hiragino Sans GB W6" panose="020B0600000000000000" pitchFamily="34" charset="-122"/>
                  </a:rPr>
                  <a:t>OPTION</a:t>
                </a:r>
                <a:endParaRPr lang="zh-CN" altLang="en-US" sz="825" dirty="0">
                  <a:solidFill>
                    <a:srgbClr val="00AF92"/>
                  </a:solidFill>
                  <a:latin typeface="Hiragino Sans GB W6" panose="020B0600000000000000" pitchFamily="34" charset="-122"/>
                  <a:ea typeface="Hiragino Sans GB W6" panose="020B0600000000000000" pitchFamily="34" charset="-122"/>
                </a:endParaRPr>
              </a:p>
            </p:txBody>
          </p:sp>
        </p:grpSp>
      </p:grpSp>
      <p:grpSp>
        <p:nvGrpSpPr>
          <p:cNvPr id="38" name="组合 37"/>
          <p:cNvGrpSpPr/>
          <p:nvPr/>
        </p:nvGrpSpPr>
        <p:grpSpPr>
          <a:xfrm>
            <a:off x="3867776" y="1738895"/>
            <a:ext cx="1430687" cy="3173236"/>
            <a:chOff x="5156362" y="1861756"/>
            <a:chExt cx="1907335" cy="4231961"/>
          </a:xfrm>
        </p:grpSpPr>
        <p:sp>
          <p:nvSpPr>
            <p:cNvPr id="39" name="任意多边形 38"/>
            <p:cNvSpPr/>
            <p:nvPr/>
          </p:nvSpPr>
          <p:spPr>
            <a:xfrm rot="16200000" flipH="1">
              <a:off x="5446150" y="4364012"/>
              <a:ext cx="3017096"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40" name="任意多边形 39"/>
            <p:cNvSpPr/>
            <p:nvPr/>
          </p:nvSpPr>
          <p:spPr>
            <a:xfrm rot="16200000" flipH="1">
              <a:off x="3492297" y="3543210"/>
              <a:ext cx="4204433" cy="855435"/>
            </a:xfrm>
            <a:custGeom>
              <a:avLst/>
              <a:gdLst>
                <a:gd name="connsiteX0" fmla="*/ 0 w 4606609"/>
                <a:gd name="connsiteY0" fmla="*/ 937262 h 937262"/>
                <a:gd name="connsiteX1" fmla="*/ 576261 w 4606609"/>
                <a:gd name="connsiteY1" fmla="*/ 937262 h 937262"/>
                <a:gd name="connsiteX2" fmla="*/ 1066800 w 4606609"/>
                <a:gd name="connsiteY2" fmla="*/ 937262 h 937262"/>
                <a:gd name="connsiteX3" fmla="*/ 1643061 w 4606609"/>
                <a:gd name="connsiteY3" fmla="*/ 937262 h 937262"/>
                <a:gd name="connsiteX4" fmla="*/ 2371726 w 4606609"/>
                <a:gd name="connsiteY4" fmla="*/ 937262 h 937262"/>
                <a:gd name="connsiteX5" fmla="*/ 3438526 w 4606609"/>
                <a:gd name="connsiteY5" fmla="*/ 937262 h 937262"/>
                <a:gd name="connsiteX6" fmla="*/ 3438526 w 4606609"/>
                <a:gd name="connsiteY6" fmla="*/ 937261 h 937262"/>
                <a:gd name="connsiteX7" fmla="*/ 3539809 w 4606609"/>
                <a:gd name="connsiteY7" fmla="*/ 937261 h 937262"/>
                <a:gd name="connsiteX8" fmla="*/ 4606609 w 4606609"/>
                <a:gd name="connsiteY8" fmla="*/ 937261 h 937262"/>
                <a:gd name="connsiteX9" fmla="*/ 4386011 w 4606609"/>
                <a:gd name="connsiteY9" fmla="*/ 4 h 937262"/>
                <a:gd name="connsiteX10" fmla="*/ 2844483 w 4606609"/>
                <a:gd name="connsiteY10" fmla="*/ 1 h 937262"/>
                <a:gd name="connsiteX11" fmla="*/ 2844483 w 4606609"/>
                <a:gd name="connsiteY11" fmla="*/ 0 h 937262"/>
                <a:gd name="connsiteX12" fmla="*/ 2268222 w 4606609"/>
                <a:gd name="connsiteY12" fmla="*/ 0 h 937262"/>
                <a:gd name="connsiteX13" fmla="*/ 2268222 w 4606609"/>
                <a:gd name="connsiteY13" fmla="*/ 2 h 937262"/>
                <a:gd name="connsiteX14" fmla="*/ 1777683 w 4606609"/>
                <a:gd name="connsiteY14" fmla="*/ 1 h 937262"/>
                <a:gd name="connsiteX15" fmla="*/ 1777683 w 4606609"/>
                <a:gd name="connsiteY15" fmla="*/ 0 h 937262"/>
                <a:gd name="connsiteX16" fmla="*/ 1201422 w 4606609"/>
                <a:gd name="connsiteY16" fmla="*/ 0 h 937262"/>
                <a:gd name="connsiteX17" fmla="*/ 1201422 w 4606609"/>
                <a:gd name="connsiteY17" fmla="*/ 1 h 937262"/>
                <a:gd name="connsiteX18" fmla="*/ 1100139 w 4606609"/>
                <a:gd name="connsiteY18" fmla="*/ 1 h 937262"/>
                <a:gd name="connsiteX19" fmla="*/ 1100139 w 4606609"/>
                <a:gd name="connsiteY19" fmla="*/ 3 h 937262"/>
                <a:gd name="connsiteX20" fmla="*/ 609600 w 4606609"/>
                <a:gd name="connsiteY20" fmla="*/ 2 h 937262"/>
                <a:gd name="connsiteX21" fmla="*/ 609600 w 4606609"/>
                <a:gd name="connsiteY21" fmla="*/ 1 h 937262"/>
                <a:gd name="connsiteX22" fmla="*/ 33339 w 4606609"/>
                <a:gd name="connsiteY22" fmla="*/ 1 h 93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6609" h="937262">
                  <a:moveTo>
                    <a:pt x="0" y="937262"/>
                  </a:moveTo>
                  <a:lnTo>
                    <a:pt x="576261" y="937262"/>
                  </a:lnTo>
                  <a:lnTo>
                    <a:pt x="1066800" y="937262"/>
                  </a:lnTo>
                  <a:lnTo>
                    <a:pt x="1643061" y="937262"/>
                  </a:lnTo>
                  <a:lnTo>
                    <a:pt x="2371726" y="937262"/>
                  </a:lnTo>
                  <a:lnTo>
                    <a:pt x="3438526" y="937262"/>
                  </a:lnTo>
                  <a:lnTo>
                    <a:pt x="3438526" y="937261"/>
                  </a:lnTo>
                  <a:lnTo>
                    <a:pt x="3539809" y="937261"/>
                  </a:lnTo>
                  <a:lnTo>
                    <a:pt x="4606609" y="937261"/>
                  </a:lnTo>
                  <a:lnTo>
                    <a:pt x="4386011" y="4"/>
                  </a:lnTo>
                  <a:lnTo>
                    <a:pt x="2844483" y="1"/>
                  </a:lnTo>
                  <a:lnTo>
                    <a:pt x="2844483" y="0"/>
                  </a:lnTo>
                  <a:lnTo>
                    <a:pt x="2268222" y="0"/>
                  </a:lnTo>
                  <a:lnTo>
                    <a:pt x="2268222" y="2"/>
                  </a:lnTo>
                  <a:lnTo>
                    <a:pt x="1777683" y="1"/>
                  </a:lnTo>
                  <a:lnTo>
                    <a:pt x="1777683" y="0"/>
                  </a:lnTo>
                  <a:lnTo>
                    <a:pt x="1201422" y="0"/>
                  </a:lnTo>
                  <a:lnTo>
                    <a:pt x="1201422" y="1"/>
                  </a:lnTo>
                  <a:lnTo>
                    <a:pt x="1100139" y="1"/>
                  </a:lnTo>
                  <a:lnTo>
                    <a:pt x="1100139" y="3"/>
                  </a:lnTo>
                  <a:lnTo>
                    <a:pt x="609600" y="2"/>
                  </a:lnTo>
                  <a:lnTo>
                    <a:pt x="609600" y="1"/>
                  </a:lnTo>
                  <a:lnTo>
                    <a:pt x="33339" y="1"/>
                  </a:lnTo>
                  <a:close/>
                </a:path>
              </a:pathLst>
            </a:custGeom>
            <a:gradFill>
              <a:gsLst>
                <a:gs pos="0">
                  <a:srgbClr val="F6FAFD"/>
                </a:gs>
                <a:gs pos="100000">
                  <a:srgbClr val="FCFEFD"/>
                </a:gs>
              </a:gsLst>
              <a:lin ang="5400000" scaled="1"/>
            </a:gra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1" name="任意多边形 40"/>
            <p:cNvSpPr/>
            <p:nvPr/>
          </p:nvSpPr>
          <p:spPr>
            <a:xfrm rot="5400000">
              <a:off x="4347731" y="3536255"/>
              <a:ext cx="4204433" cy="855435"/>
            </a:xfrm>
            <a:custGeom>
              <a:avLst/>
              <a:gdLst>
                <a:gd name="connsiteX0" fmla="*/ 0 w 4606609"/>
                <a:gd name="connsiteY0" fmla="*/ 937261 h 937262"/>
                <a:gd name="connsiteX1" fmla="*/ 33339 w 4606609"/>
                <a:gd name="connsiteY1" fmla="*/ 0 h 937262"/>
                <a:gd name="connsiteX2" fmla="*/ 609600 w 4606609"/>
                <a:gd name="connsiteY2" fmla="*/ 0 h 937262"/>
                <a:gd name="connsiteX3" fmla="*/ 609600 w 4606609"/>
                <a:gd name="connsiteY3" fmla="*/ 1 h 937262"/>
                <a:gd name="connsiteX4" fmla="*/ 1100139 w 4606609"/>
                <a:gd name="connsiteY4" fmla="*/ 2 h 937262"/>
                <a:gd name="connsiteX5" fmla="*/ 1100139 w 4606609"/>
                <a:gd name="connsiteY5" fmla="*/ 0 h 937262"/>
                <a:gd name="connsiteX6" fmla="*/ 1676400 w 4606609"/>
                <a:gd name="connsiteY6" fmla="*/ 0 h 937262"/>
                <a:gd name="connsiteX7" fmla="*/ 1676400 w 4606609"/>
                <a:gd name="connsiteY7" fmla="*/ 1 h 937262"/>
                <a:gd name="connsiteX8" fmla="*/ 1777683 w 4606609"/>
                <a:gd name="connsiteY8" fmla="*/ 1 h 937262"/>
                <a:gd name="connsiteX9" fmla="*/ 1777683 w 4606609"/>
                <a:gd name="connsiteY9" fmla="*/ 1 h 937262"/>
                <a:gd name="connsiteX10" fmla="*/ 2268222 w 4606609"/>
                <a:gd name="connsiteY10" fmla="*/ 2 h 937262"/>
                <a:gd name="connsiteX11" fmla="*/ 2268222 w 4606609"/>
                <a:gd name="connsiteY11" fmla="*/ 1 h 937262"/>
                <a:gd name="connsiteX12" fmla="*/ 2844483 w 4606609"/>
                <a:gd name="connsiteY12" fmla="*/ 1 h 937262"/>
                <a:gd name="connsiteX13" fmla="*/ 2844483 w 4606609"/>
                <a:gd name="connsiteY13" fmla="*/ 2 h 937262"/>
                <a:gd name="connsiteX14" fmla="*/ 4386011 w 4606609"/>
                <a:gd name="connsiteY14" fmla="*/ 5 h 937262"/>
                <a:gd name="connsiteX15" fmla="*/ 4606609 w 4606609"/>
                <a:gd name="connsiteY15" fmla="*/ 937262 h 937262"/>
                <a:gd name="connsiteX16" fmla="*/ 3539809 w 4606609"/>
                <a:gd name="connsiteY16" fmla="*/ 937262 h 937262"/>
                <a:gd name="connsiteX17" fmla="*/ 2811144 w 4606609"/>
                <a:gd name="connsiteY17" fmla="*/ 937262 h 937262"/>
                <a:gd name="connsiteX18" fmla="*/ 2234883 w 4606609"/>
                <a:gd name="connsiteY18" fmla="*/ 937262 h 937262"/>
                <a:gd name="connsiteX19" fmla="*/ 1744344 w 4606609"/>
                <a:gd name="connsiteY19" fmla="*/ 937262 h 937262"/>
                <a:gd name="connsiteX20" fmla="*/ 1168083 w 4606609"/>
                <a:gd name="connsiteY20" fmla="*/ 937262 h 937262"/>
                <a:gd name="connsiteX21" fmla="*/ 1168083 w 4606609"/>
                <a:gd name="connsiteY21" fmla="*/ 937261 h 937262"/>
                <a:gd name="connsiteX22" fmla="*/ 1066800 w 4606609"/>
                <a:gd name="connsiteY22" fmla="*/ 937261 h 937262"/>
                <a:gd name="connsiteX23" fmla="*/ 576261 w 4606609"/>
                <a:gd name="connsiteY23" fmla="*/ 937261 h 93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6609" h="937262">
                  <a:moveTo>
                    <a:pt x="0" y="937261"/>
                  </a:moveTo>
                  <a:lnTo>
                    <a:pt x="33339" y="0"/>
                  </a:lnTo>
                  <a:lnTo>
                    <a:pt x="609600" y="0"/>
                  </a:lnTo>
                  <a:lnTo>
                    <a:pt x="609600" y="1"/>
                  </a:lnTo>
                  <a:lnTo>
                    <a:pt x="1100139" y="2"/>
                  </a:lnTo>
                  <a:lnTo>
                    <a:pt x="1100139" y="0"/>
                  </a:lnTo>
                  <a:lnTo>
                    <a:pt x="1676400" y="0"/>
                  </a:lnTo>
                  <a:lnTo>
                    <a:pt x="1676400" y="1"/>
                  </a:lnTo>
                  <a:lnTo>
                    <a:pt x="1777683" y="1"/>
                  </a:lnTo>
                  <a:lnTo>
                    <a:pt x="1777683" y="1"/>
                  </a:lnTo>
                  <a:lnTo>
                    <a:pt x="2268222" y="2"/>
                  </a:lnTo>
                  <a:lnTo>
                    <a:pt x="2268222" y="1"/>
                  </a:lnTo>
                  <a:lnTo>
                    <a:pt x="2844483" y="1"/>
                  </a:lnTo>
                  <a:lnTo>
                    <a:pt x="2844483" y="2"/>
                  </a:lnTo>
                  <a:lnTo>
                    <a:pt x="4386011" y="5"/>
                  </a:lnTo>
                  <a:lnTo>
                    <a:pt x="4606609" y="937262"/>
                  </a:lnTo>
                  <a:lnTo>
                    <a:pt x="3539809" y="937262"/>
                  </a:lnTo>
                  <a:lnTo>
                    <a:pt x="2811144" y="937262"/>
                  </a:lnTo>
                  <a:lnTo>
                    <a:pt x="2234883" y="937262"/>
                  </a:lnTo>
                  <a:lnTo>
                    <a:pt x="1744344" y="937262"/>
                  </a:lnTo>
                  <a:lnTo>
                    <a:pt x="1168083" y="937262"/>
                  </a:lnTo>
                  <a:lnTo>
                    <a:pt x="1168083" y="937261"/>
                  </a:lnTo>
                  <a:lnTo>
                    <a:pt x="1066800" y="937261"/>
                  </a:lnTo>
                  <a:lnTo>
                    <a:pt x="576261" y="937261"/>
                  </a:lnTo>
                  <a:close/>
                </a:path>
              </a:pathLst>
            </a:custGeom>
            <a:gradFill>
              <a:gsLst>
                <a:gs pos="100000">
                  <a:srgbClr val="D4DAD8"/>
                </a:gs>
                <a:gs pos="0">
                  <a:srgbClr val="F3F6F9"/>
                </a:gs>
              </a:gsLst>
              <a:lin ang="5400000" scaled="1"/>
            </a:gra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42" name="组合 41"/>
            <p:cNvGrpSpPr/>
            <p:nvPr/>
          </p:nvGrpSpPr>
          <p:grpSpPr>
            <a:xfrm>
              <a:off x="5166799" y="1864907"/>
              <a:ext cx="1713472" cy="811569"/>
              <a:chOff x="5788188" y="837207"/>
              <a:chExt cx="1877375" cy="889200"/>
            </a:xfrm>
          </p:grpSpPr>
          <p:sp>
            <p:nvSpPr>
              <p:cNvPr id="50" name="平行四边形 8"/>
              <p:cNvSpPr/>
              <p:nvPr/>
            </p:nvSpPr>
            <p:spPr>
              <a:xfrm rot="16200000" flipH="1">
                <a:off x="5812218" y="813177"/>
                <a:ext cx="889200" cy="937260"/>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 fmla="*/ 0 w 889200"/>
                  <a:gd name="connsiteY0" fmla="*/ 937261 h 937261"/>
                  <a:gd name="connsiteX1" fmla="*/ 42348 w 889200"/>
                  <a:gd name="connsiteY1" fmla="*/ 0 h 937261"/>
                  <a:gd name="connsiteX2" fmla="*/ 791851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54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760107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60 w 889200"/>
                  <a:gd name="connsiteY2" fmla="*/ 6350 h 937261"/>
                  <a:gd name="connsiteX3" fmla="*/ 889200 w 889200"/>
                  <a:gd name="connsiteY3" fmla="*/ 937261 h 937261"/>
                  <a:gd name="connsiteX4" fmla="*/ 0 w 889200"/>
                  <a:gd name="connsiteY4" fmla="*/ 937261 h 937261"/>
                  <a:gd name="connsiteX0" fmla="*/ 0 w 889200"/>
                  <a:gd name="connsiteY0" fmla="*/ 937262 h 937262"/>
                  <a:gd name="connsiteX1" fmla="*/ 32826 w 889200"/>
                  <a:gd name="connsiteY1" fmla="*/ 0 h 937262"/>
                  <a:gd name="connsiteX2" fmla="*/ 804560 w 889200"/>
                  <a:gd name="connsiteY2" fmla="*/ 6351 h 937262"/>
                  <a:gd name="connsiteX3" fmla="*/ 889200 w 889200"/>
                  <a:gd name="connsiteY3" fmla="*/ 937262 h 937262"/>
                  <a:gd name="connsiteX4" fmla="*/ 0 w 889200"/>
                  <a:gd name="connsiteY4" fmla="*/ 937262 h 937262"/>
                  <a:gd name="connsiteX0" fmla="*/ 0 w 889200"/>
                  <a:gd name="connsiteY0" fmla="*/ 940436 h 940436"/>
                  <a:gd name="connsiteX1" fmla="*/ 32826 w 889200"/>
                  <a:gd name="connsiteY1" fmla="*/ 3174 h 940436"/>
                  <a:gd name="connsiteX2" fmla="*/ 807735 w 889200"/>
                  <a:gd name="connsiteY2" fmla="*/ 0 h 940436"/>
                  <a:gd name="connsiteX3" fmla="*/ 889200 w 889200"/>
                  <a:gd name="connsiteY3" fmla="*/ 940436 h 940436"/>
                  <a:gd name="connsiteX4" fmla="*/ 0 w 889200"/>
                  <a:gd name="connsiteY4" fmla="*/ 940436 h 94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00" h="940436">
                    <a:moveTo>
                      <a:pt x="0" y="940436"/>
                    </a:moveTo>
                    <a:lnTo>
                      <a:pt x="32826" y="3174"/>
                    </a:lnTo>
                    <a:lnTo>
                      <a:pt x="807735" y="0"/>
                    </a:lnTo>
                    <a:lnTo>
                      <a:pt x="889200" y="940436"/>
                    </a:lnTo>
                    <a:lnTo>
                      <a:pt x="0" y="940436"/>
                    </a:lnTo>
                    <a:close/>
                  </a:path>
                </a:pathLst>
              </a:custGeom>
              <a:solidFill>
                <a:srgbClr val="7D4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1" name="平行四边形 8"/>
              <p:cNvSpPr/>
              <p:nvPr/>
            </p:nvSpPr>
            <p:spPr>
              <a:xfrm rot="5400000">
                <a:off x="6749475" y="810319"/>
                <a:ext cx="889200" cy="94297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 fmla="*/ 0 w 889200"/>
                  <a:gd name="connsiteY0" fmla="*/ 937261 h 937261"/>
                  <a:gd name="connsiteX1" fmla="*/ 42348 w 889200"/>
                  <a:gd name="connsiteY1" fmla="*/ 0 h 937261"/>
                  <a:gd name="connsiteX2" fmla="*/ 791851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54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760107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60 w 889200"/>
                  <a:gd name="connsiteY2" fmla="*/ 6350 h 937261"/>
                  <a:gd name="connsiteX3" fmla="*/ 889200 w 889200"/>
                  <a:gd name="connsiteY3" fmla="*/ 937261 h 937261"/>
                  <a:gd name="connsiteX4" fmla="*/ 0 w 889200"/>
                  <a:gd name="connsiteY4" fmla="*/ 937261 h 937261"/>
                  <a:gd name="connsiteX0" fmla="*/ 0 w 889200"/>
                  <a:gd name="connsiteY0" fmla="*/ 937262 h 937262"/>
                  <a:gd name="connsiteX1" fmla="*/ 32826 w 889200"/>
                  <a:gd name="connsiteY1" fmla="*/ 0 h 937262"/>
                  <a:gd name="connsiteX2" fmla="*/ 804560 w 889200"/>
                  <a:gd name="connsiteY2" fmla="*/ 6351 h 937262"/>
                  <a:gd name="connsiteX3" fmla="*/ 889200 w 889200"/>
                  <a:gd name="connsiteY3" fmla="*/ 937262 h 937262"/>
                  <a:gd name="connsiteX4" fmla="*/ 0 w 889200"/>
                  <a:gd name="connsiteY4" fmla="*/ 937262 h 937262"/>
                  <a:gd name="connsiteX0" fmla="*/ 0 w 889200"/>
                  <a:gd name="connsiteY0" fmla="*/ 940436 h 940436"/>
                  <a:gd name="connsiteX1" fmla="*/ 32826 w 889200"/>
                  <a:gd name="connsiteY1" fmla="*/ 3174 h 940436"/>
                  <a:gd name="connsiteX2" fmla="*/ 807735 w 889200"/>
                  <a:gd name="connsiteY2" fmla="*/ 0 h 940436"/>
                  <a:gd name="connsiteX3" fmla="*/ 889200 w 889200"/>
                  <a:gd name="connsiteY3" fmla="*/ 940436 h 940436"/>
                  <a:gd name="connsiteX4" fmla="*/ 0 w 889200"/>
                  <a:gd name="connsiteY4" fmla="*/ 940436 h 94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00" h="940436">
                    <a:moveTo>
                      <a:pt x="0" y="940436"/>
                    </a:moveTo>
                    <a:lnTo>
                      <a:pt x="32826" y="3174"/>
                    </a:lnTo>
                    <a:lnTo>
                      <a:pt x="807735" y="0"/>
                    </a:lnTo>
                    <a:lnTo>
                      <a:pt x="889200" y="940436"/>
                    </a:lnTo>
                    <a:lnTo>
                      <a:pt x="0" y="940436"/>
                    </a:lnTo>
                    <a:close/>
                  </a:path>
                </a:pathLst>
              </a:custGeom>
              <a:solidFill>
                <a:srgbClr val="5B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43" name="任意多边形 42"/>
            <p:cNvSpPr/>
            <p:nvPr/>
          </p:nvSpPr>
          <p:spPr>
            <a:xfrm rot="5400000">
              <a:off x="6290909" y="2093180"/>
              <a:ext cx="308800" cy="858332"/>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4" name="任意多边形 43"/>
            <p:cNvSpPr/>
            <p:nvPr/>
          </p:nvSpPr>
          <p:spPr>
            <a:xfrm rot="16200000" flipH="1">
              <a:off x="5431128" y="2093180"/>
              <a:ext cx="308800" cy="858332"/>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5" name="任意多边形 44"/>
            <p:cNvSpPr/>
            <p:nvPr/>
          </p:nvSpPr>
          <p:spPr>
            <a:xfrm>
              <a:off x="6020486"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 fmla="*/ 0 w 962526"/>
                <a:gd name="connsiteY0" fmla="*/ 533400 h 533400"/>
                <a:gd name="connsiteX1" fmla="*/ 962526 w 962526"/>
                <a:gd name="connsiteY1" fmla="*/ 304800 h 533400"/>
                <a:gd name="connsiteX2" fmla="*/ 12700 w 962526"/>
                <a:gd name="connsiteY2" fmla="*/ 0 h 533400"/>
                <a:gd name="connsiteX3" fmla="*/ 0 w 962526"/>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6" name="Freeform 975"/>
            <p:cNvSpPr>
              <a:spLocks noEditPoints="1"/>
            </p:cNvSpPr>
            <p:nvPr/>
          </p:nvSpPr>
          <p:spPr bwMode="auto">
            <a:xfrm>
              <a:off x="5371724" y="3855791"/>
              <a:ext cx="426746" cy="527013"/>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47" name="组合 46"/>
            <p:cNvGrpSpPr/>
            <p:nvPr/>
          </p:nvGrpSpPr>
          <p:grpSpPr>
            <a:xfrm>
              <a:off x="6057813" y="2857853"/>
              <a:ext cx="794802" cy="857059"/>
              <a:chOff x="2391028" y="4677759"/>
              <a:chExt cx="870829" cy="939041"/>
            </a:xfrm>
            <a:scene3d>
              <a:camera prst="orthographicFront">
                <a:rot lat="20820000" lon="1800000" rev="0"/>
              </a:camera>
              <a:lightRig rig="threePt" dir="t"/>
            </a:scene3d>
          </p:grpSpPr>
          <p:sp>
            <p:nvSpPr>
              <p:cNvPr id="48" name="文本框 74"/>
              <p:cNvSpPr txBox="1"/>
              <p:nvPr/>
            </p:nvSpPr>
            <p:spPr>
              <a:xfrm>
                <a:off x="2587310" y="4807292"/>
                <a:ext cx="529317" cy="809508"/>
              </a:xfrm>
              <a:prstGeom prst="rect">
                <a:avLst/>
              </a:prstGeom>
              <a:noFill/>
            </p:spPr>
            <p:txBody>
              <a:bodyPr wrap="square" rtlCol="0">
                <a:spAutoFit/>
              </a:bodyPr>
              <a:lstStyle/>
              <a:p>
                <a:pPr algn="ctr"/>
                <a:r>
                  <a:rPr lang="en-US" altLang="zh-CN" sz="3000" dirty="0">
                    <a:solidFill>
                      <a:srgbClr val="663A77"/>
                    </a:solidFill>
                    <a:latin typeface="Hiragino Sans GB W6" panose="020B0600000000000000" pitchFamily="34" charset="-122"/>
                    <a:ea typeface="Hiragino Sans GB W6" panose="020B0600000000000000" pitchFamily="34" charset="-122"/>
                  </a:rPr>
                  <a:t>C</a:t>
                </a:r>
                <a:endParaRPr lang="zh-CN" altLang="en-US" sz="3000" dirty="0">
                  <a:solidFill>
                    <a:srgbClr val="663A77"/>
                  </a:solidFill>
                  <a:latin typeface="Hiragino Sans GB W6" panose="020B0600000000000000" pitchFamily="34" charset="-122"/>
                  <a:ea typeface="Hiragino Sans GB W6" panose="020B0600000000000000" pitchFamily="34" charset="-122"/>
                </a:endParaRPr>
              </a:p>
            </p:txBody>
          </p:sp>
          <p:sp>
            <p:nvSpPr>
              <p:cNvPr id="49" name="文本框 75"/>
              <p:cNvSpPr txBox="1"/>
              <p:nvPr/>
            </p:nvSpPr>
            <p:spPr>
              <a:xfrm>
                <a:off x="2391028" y="4677759"/>
                <a:ext cx="870829" cy="320431"/>
              </a:xfrm>
              <a:prstGeom prst="rect">
                <a:avLst/>
              </a:prstGeom>
              <a:noFill/>
            </p:spPr>
            <p:txBody>
              <a:bodyPr wrap="square" rtlCol="0">
                <a:spAutoFit/>
              </a:bodyPr>
              <a:lstStyle/>
              <a:p>
                <a:pPr algn="ctr"/>
                <a:r>
                  <a:rPr lang="en-US" altLang="zh-CN" sz="825" dirty="0">
                    <a:solidFill>
                      <a:srgbClr val="663A77"/>
                    </a:solidFill>
                    <a:latin typeface="Hiragino Sans GB W6" panose="020B0600000000000000" pitchFamily="34" charset="-122"/>
                    <a:ea typeface="Hiragino Sans GB W6" panose="020B0600000000000000" pitchFamily="34" charset="-122"/>
                  </a:rPr>
                  <a:t>OPTION</a:t>
                </a:r>
                <a:endParaRPr lang="zh-CN" altLang="en-US" sz="825" dirty="0">
                  <a:solidFill>
                    <a:srgbClr val="663A77"/>
                  </a:solidFill>
                  <a:latin typeface="Hiragino Sans GB W6" panose="020B0600000000000000" pitchFamily="34" charset="-122"/>
                  <a:ea typeface="Hiragino Sans GB W6" panose="020B0600000000000000" pitchFamily="34" charset="-122"/>
                </a:endParaRPr>
              </a:p>
            </p:txBody>
          </p:sp>
        </p:grpSp>
      </p:grpSp>
      <p:grpSp>
        <p:nvGrpSpPr>
          <p:cNvPr id="52" name="组合 51"/>
          <p:cNvGrpSpPr/>
          <p:nvPr/>
        </p:nvGrpSpPr>
        <p:grpSpPr>
          <a:xfrm>
            <a:off x="5150227" y="2538288"/>
            <a:ext cx="1415471" cy="2373842"/>
            <a:chOff x="6866075" y="2927861"/>
            <a:chExt cx="1887049" cy="3165856"/>
          </a:xfrm>
        </p:grpSpPr>
        <p:sp>
          <p:nvSpPr>
            <p:cNvPr id="53" name="任意多边形 52"/>
            <p:cNvSpPr/>
            <p:nvPr/>
          </p:nvSpPr>
          <p:spPr>
            <a:xfrm rot="16200000" flipH="1">
              <a:off x="7644082" y="4824307"/>
              <a:ext cx="2007271"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grpSp>
          <p:nvGrpSpPr>
            <p:cNvPr id="54" name="组合 53"/>
            <p:cNvGrpSpPr/>
            <p:nvPr/>
          </p:nvGrpSpPr>
          <p:grpSpPr>
            <a:xfrm>
              <a:off x="6866075" y="2927861"/>
              <a:ext cx="1722460" cy="3138330"/>
              <a:chOff x="3894614" y="2001838"/>
              <a:chExt cx="1887223" cy="3438527"/>
            </a:xfrm>
            <a:effectLst>
              <a:outerShdw blurRad="50800" dist="25400" dir="5400000" algn="t" rotWithShape="0">
                <a:prstClr val="black">
                  <a:alpha val="40000"/>
                </a:prstClr>
              </a:outerShdw>
            </a:effectLst>
          </p:grpSpPr>
          <p:sp>
            <p:nvSpPr>
              <p:cNvPr id="60" name="任意多边形 59"/>
              <p:cNvSpPr/>
              <p:nvPr/>
            </p:nvSpPr>
            <p:spPr>
              <a:xfrm rot="16200000" flipH="1">
                <a:off x="2655095" y="3252470"/>
                <a:ext cx="3438526" cy="937261"/>
              </a:xfrm>
              <a:custGeom>
                <a:avLst/>
                <a:gdLst>
                  <a:gd name="connsiteX0" fmla="*/ 0 w 3438526"/>
                  <a:gd name="connsiteY0" fmla="*/ 937261 h 937261"/>
                  <a:gd name="connsiteX1" fmla="*/ 576261 w 3438526"/>
                  <a:gd name="connsiteY1" fmla="*/ 937261 h 937261"/>
                  <a:gd name="connsiteX2" fmla="*/ 1066800 w 3438526"/>
                  <a:gd name="connsiteY2" fmla="*/ 937261 h 937261"/>
                  <a:gd name="connsiteX3" fmla="*/ 1643061 w 3438526"/>
                  <a:gd name="connsiteY3" fmla="*/ 937261 h 937261"/>
                  <a:gd name="connsiteX4" fmla="*/ 2371726 w 3438526"/>
                  <a:gd name="connsiteY4" fmla="*/ 937261 h 937261"/>
                  <a:gd name="connsiteX5" fmla="*/ 3438526 w 3438526"/>
                  <a:gd name="connsiteY5" fmla="*/ 937261 h 937261"/>
                  <a:gd name="connsiteX6" fmla="*/ 3217928 w 3438526"/>
                  <a:gd name="connsiteY6" fmla="*/ 4 h 937261"/>
                  <a:gd name="connsiteX7" fmla="*/ 1676400 w 3438526"/>
                  <a:gd name="connsiteY7" fmla="*/ 1 h 937261"/>
                  <a:gd name="connsiteX8" fmla="*/ 1676400 w 3438526"/>
                  <a:gd name="connsiteY8" fmla="*/ 0 h 937261"/>
                  <a:gd name="connsiteX9" fmla="*/ 1100139 w 3438526"/>
                  <a:gd name="connsiteY9" fmla="*/ 0 h 937261"/>
                  <a:gd name="connsiteX10" fmla="*/ 1100139 w 3438526"/>
                  <a:gd name="connsiteY10" fmla="*/ 2 h 937261"/>
                  <a:gd name="connsiteX11" fmla="*/ 609600 w 3438526"/>
                  <a:gd name="connsiteY11" fmla="*/ 1 h 937261"/>
                  <a:gd name="connsiteX12" fmla="*/ 609600 w 3438526"/>
                  <a:gd name="connsiteY12" fmla="*/ 0 h 937261"/>
                  <a:gd name="connsiteX13" fmla="*/ 33339 w 3438526"/>
                  <a:gd name="connsiteY13" fmla="*/ 0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576261" y="937261"/>
                    </a:lnTo>
                    <a:lnTo>
                      <a:pt x="1066800" y="937261"/>
                    </a:lnTo>
                    <a:lnTo>
                      <a:pt x="1643061" y="937261"/>
                    </a:lnTo>
                    <a:lnTo>
                      <a:pt x="2371726" y="937261"/>
                    </a:lnTo>
                    <a:lnTo>
                      <a:pt x="3438526" y="937261"/>
                    </a:lnTo>
                    <a:lnTo>
                      <a:pt x="3217928" y="4"/>
                    </a:lnTo>
                    <a:lnTo>
                      <a:pt x="1676400" y="1"/>
                    </a:lnTo>
                    <a:lnTo>
                      <a:pt x="1676400" y="0"/>
                    </a:lnTo>
                    <a:lnTo>
                      <a:pt x="1100139" y="0"/>
                    </a:lnTo>
                    <a:lnTo>
                      <a:pt x="1100139" y="2"/>
                    </a:lnTo>
                    <a:lnTo>
                      <a:pt x="609600" y="1"/>
                    </a:lnTo>
                    <a:lnTo>
                      <a:pt x="609600" y="0"/>
                    </a:lnTo>
                    <a:lnTo>
                      <a:pt x="33339" y="0"/>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1" name="任意多边形 60"/>
              <p:cNvSpPr/>
              <p:nvPr/>
            </p:nvSpPr>
            <p:spPr>
              <a:xfrm rot="5400000">
                <a:off x="3592355" y="3252471"/>
                <a:ext cx="3438526" cy="937261"/>
              </a:xfrm>
              <a:custGeom>
                <a:avLst/>
                <a:gdLst>
                  <a:gd name="connsiteX0" fmla="*/ 0 w 3438526"/>
                  <a:gd name="connsiteY0" fmla="*/ 937261 h 937261"/>
                  <a:gd name="connsiteX1" fmla="*/ 33339 w 3438526"/>
                  <a:gd name="connsiteY1" fmla="*/ 0 h 937261"/>
                  <a:gd name="connsiteX2" fmla="*/ 609600 w 3438526"/>
                  <a:gd name="connsiteY2" fmla="*/ 0 h 937261"/>
                  <a:gd name="connsiteX3" fmla="*/ 609600 w 3438526"/>
                  <a:gd name="connsiteY3" fmla="*/ 1 h 937261"/>
                  <a:gd name="connsiteX4" fmla="*/ 1100139 w 3438526"/>
                  <a:gd name="connsiteY4" fmla="*/ 2 h 937261"/>
                  <a:gd name="connsiteX5" fmla="*/ 1100139 w 3438526"/>
                  <a:gd name="connsiteY5" fmla="*/ 0 h 937261"/>
                  <a:gd name="connsiteX6" fmla="*/ 1676400 w 3438526"/>
                  <a:gd name="connsiteY6" fmla="*/ 0 h 937261"/>
                  <a:gd name="connsiteX7" fmla="*/ 1676400 w 3438526"/>
                  <a:gd name="connsiteY7" fmla="*/ 1 h 937261"/>
                  <a:gd name="connsiteX8" fmla="*/ 3217928 w 3438526"/>
                  <a:gd name="connsiteY8" fmla="*/ 4 h 937261"/>
                  <a:gd name="connsiteX9" fmla="*/ 3438526 w 3438526"/>
                  <a:gd name="connsiteY9" fmla="*/ 937261 h 937261"/>
                  <a:gd name="connsiteX10" fmla="*/ 2371726 w 3438526"/>
                  <a:gd name="connsiteY10" fmla="*/ 937261 h 937261"/>
                  <a:gd name="connsiteX11" fmla="*/ 1643061 w 3438526"/>
                  <a:gd name="connsiteY11" fmla="*/ 937261 h 937261"/>
                  <a:gd name="connsiteX12" fmla="*/ 1066800 w 3438526"/>
                  <a:gd name="connsiteY12" fmla="*/ 937261 h 937261"/>
                  <a:gd name="connsiteX13" fmla="*/ 576261 w 3438526"/>
                  <a:gd name="connsiteY13" fmla="*/ 937261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33339" y="0"/>
                    </a:lnTo>
                    <a:lnTo>
                      <a:pt x="609600" y="0"/>
                    </a:lnTo>
                    <a:lnTo>
                      <a:pt x="609600" y="1"/>
                    </a:lnTo>
                    <a:lnTo>
                      <a:pt x="1100139" y="2"/>
                    </a:lnTo>
                    <a:lnTo>
                      <a:pt x="1100139" y="0"/>
                    </a:lnTo>
                    <a:lnTo>
                      <a:pt x="1676400" y="0"/>
                    </a:lnTo>
                    <a:lnTo>
                      <a:pt x="1676400" y="1"/>
                    </a:lnTo>
                    <a:lnTo>
                      <a:pt x="3217928" y="4"/>
                    </a:lnTo>
                    <a:lnTo>
                      <a:pt x="3438526" y="937261"/>
                    </a:lnTo>
                    <a:lnTo>
                      <a:pt x="2371726" y="937261"/>
                    </a:lnTo>
                    <a:lnTo>
                      <a:pt x="1643061" y="937261"/>
                    </a:lnTo>
                    <a:lnTo>
                      <a:pt x="1066800" y="937261"/>
                    </a:lnTo>
                    <a:lnTo>
                      <a:pt x="576261"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2" name="平行四边形 8"/>
              <p:cNvSpPr/>
              <p:nvPr/>
            </p:nvSpPr>
            <p:spPr>
              <a:xfrm rot="16200000" flipH="1">
                <a:off x="3932139" y="1978602"/>
                <a:ext cx="889200" cy="935672"/>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 fmla="*/ 0 w 889200"/>
                  <a:gd name="connsiteY0" fmla="*/ 937261 h 937261"/>
                  <a:gd name="connsiteX1" fmla="*/ 42348 w 889200"/>
                  <a:gd name="connsiteY1" fmla="*/ 0 h 937261"/>
                  <a:gd name="connsiteX2" fmla="*/ 791851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54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760107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60 w 889200"/>
                  <a:gd name="connsiteY2" fmla="*/ 6350 h 937261"/>
                  <a:gd name="connsiteX3" fmla="*/ 889200 w 889200"/>
                  <a:gd name="connsiteY3" fmla="*/ 937261 h 937261"/>
                  <a:gd name="connsiteX4" fmla="*/ 0 w 889200"/>
                  <a:gd name="connsiteY4" fmla="*/ 937261 h 937261"/>
                  <a:gd name="connsiteX0" fmla="*/ 0 w 889200"/>
                  <a:gd name="connsiteY0" fmla="*/ 937262 h 937262"/>
                  <a:gd name="connsiteX1" fmla="*/ 32826 w 889200"/>
                  <a:gd name="connsiteY1" fmla="*/ 0 h 937262"/>
                  <a:gd name="connsiteX2" fmla="*/ 804560 w 889200"/>
                  <a:gd name="connsiteY2" fmla="*/ 6351 h 937262"/>
                  <a:gd name="connsiteX3" fmla="*/ 889200 w 889200"/>
                  <a:gd name="connsiteY3" fmla="*/ 937262 h 937262"/>
                  <a:gd name="connsiteX4" fmla="*/ 0 w 889200"/>
                  <a:gd name="connsiteY4" fmla="*/ 937262 h 937262"/>
                  <a:gd name="connsiteX0" fmla="*/ 0 w 889200"/>
                  <a:gd name="connsiteY0" fmla="*/ 940436 h 940436"/>
                  <a:gd name="connsiteX1" fmla="*/ 32826 w 889200"/>
                  <a:gd name="connsiteY1" fmla="*/ 3174 h 940436"/>
                  <a:gd name="connsiteX2" fmla="*/ 807735 w 889200"/>
                  <a:gd name="connsiteY2" fmla="*/ 0 h 940436"/>
                  <a:gd name="connsiteX3" fmla="*/ 889200 w 889200"/>
                  <a:gd name="connsiteY3" fmla="*/ 940436 h 940436"/>
                  <a:gd name="connsiteX4" fmla="*/ 0 w 889200"/>
                  <a:gd name="connsiteY4" fmla="*/ 940436 h 94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00" h="940436">
                    <a:moveTo>
                      <a:pt x="0" y="940436"/>
                    </a:moveTo>
                    <a:lnTo>
                      <a:pt x="32826" y="3174"/>
                    </a:lnTo>
                    <a:lnTo>
                      <a:pt x="807735" y="0"/>
                    </a:lnTo>
                    <a:lnTo>
                      <a:pt x="889200" y="940436"/>
                    </a:lnTo>
                    <a:lnTo>
                      <a:pt x="0" y="940436"/>
                    </a:lnTo>
                    <a:close/>
                  </a:path>
                </a:pathLst>
              </a:custGeom>
              <a:solidFill>
                <a:srgbClr val="EA7E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 name="平行四边形 8"/>
              <p:cNvSpPr/>
              <p:nvPr/>
            </p:nvSpPr>
            <p:spPr>
              <a:xfrm rot="5400000">
                <a:off x="4867019" y="1976220"/>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 fmla="*/ 0 w 889200"/>
                  <a:gd name="connsiteY0" fmla="*/ 937261 h 937261"/>
                  <a:gd name="connsiteX1" fmla="*/ 42348 w 889200"/>
                  <a:gd name="connsiteY1" fmla="*/ 0 h 937261"/>
                  <a:gd name="connsiteX2" fmla="*/ 791851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54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760107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60 w 889200"/>
                  <a:gd name="connsiteY2" fmla="*/ 6350 h 937261"/>
                  <a:gd name="connsiteX3" fmla="*/ 889200 w 889200"/>
                  <a:gd name="connsiteY3" fmla="*/ 937261 h 937261"/>
                  <a:gd name="connsiteX4" fmla="*/ 0 w 889200"/>
                  <a:gd name="connsiteY4" fmla="*/ 937261 h 937261"/>
                  <a:gd name="connsiteX0" fmla="*/ 0 w 889200"/>
                  <a:gd name="connsiteY0" fmla="*/ 937262 h 937262"/>
                  <a:gd name="connsiteX1" fmla="*/ 32826 w 889200"/>
                  <a:gd name="connsiteY1" fmla="*/ 0 h 937262"/>
                  <a:gd name="connsiteX2" fmla="*/ 804560 w 889200"/>
                  <a:gd name="connsiteY2" fmla="*/ 6351 h 937262"/>
                  <a:gd name="connsiteX3" fmla="*/ 889200 w 889200"/>
                  <a:gd name="connsiteY3" fmla="*/ 937262 h 937262"/>
                  <a:gd name="connsiteX4" fmla="*/ 0 w 889200"/>
                  <a:gd name="connsiteY4" fmla="*/ 937262 h 937262"/>
                  <a:gd name="connsiteX0" fmla="*/ 0 w 889200"/>
                  <a:gd name="connsiteY0" fmla="*/ 940436 h 940436"/>
                  <a:gd name="connsiteX1" fmla="*/ 32826 w 889200"/>
                  <a:gd name="connsiteY1" fmla="*/ 3174 h 940436"/>
                  <a:gd name="connsiteX2" fmla="*/ 807735 w 889200"/>
                  <a:gd name="connsiteY2" fmla="*/ 0 h 940436"/>
                  <a:gd name="connsiteX3" fmla="*/ 889200 w 889200"/>
                  <a:gd name="connsiteY3" fmla="*/ 940436 h 940436"/>
                  <a:gd name="connsiteX4" fmla="*/ 0 w 889200"/>
                  <a:gd name="connsiteY4" fmla="*/ 940436 h 94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00" h="940436">
                    <a:moveTo>
                      <a:pt x="0" y="940436"/>
                    </a:moveTo>
                    <a:lnTo>
                      <a:pt x="32826" y="3174"/>
                    </a:lnTo>
                    <a:lnTo>
                      <a:pt x="807735" y="0"/>
                    </a:lnTo>
                    <a:lnTo>
                      <a:pt x="889200" y="940436"/>
                    </a:lnTo>
                    <a:lnTo>
                      <a:pt x="0" y="940436"/>
                    </a:lnTo>
                    <a:close/>
                  </a:path>
                </a:pathLst>
              </a:cu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64" name="组合 63"/>
              <p:cNvGrpSpPr/>
              <p:nvPr/>
            </p:nvGrpSpPr>
            <p:grpSpPr>
              <a:xfrm>
                <a:off x="3894614" y="2552700"/>
                <a:ext cx="1885635" cy="338338"/>
                <a:chOff x="3896201" y="3619501"/>
                <a:chExt cx="1885635" cy="338338"/>
              </a:xfrm>
            </p:grpSpPr>
            <p:sp>
              <p:nvSpPr>
                <p:cNvPr id="65" name="任意多边形 64"/>
                <p:cNvSpPr/>
                <p:nvPr/>
              </p:nvSpPr>
              <p:spPr>
                <a:xfrm rot="5400000">
                  <a:off x="5142449"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 name="任意多边形 65"/>
                <p:cNvSpPr/>
                <p:nvPr/>
              </p:nvSpPr>
              <p:spPr>
                <a:xfrm rot="16200000" flipH="1">
                  <a:off x="4197250"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55" name="任意多边形 54"/>
            <p:cNvSpPr/>
            <p:nvPr/>
          </p:nvSpPr>
          <p:spPr>
            <a:xfrm>
              <a:off x="7709913"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 fmla="*/ 0 w 962526"/>
                <a:gd name="connsiteY0" fmla="*/ 533400 h 533400"/>
                <a:gd name="connsiteX1" fmla="*/ 962526 w 962526"/>
                <a:gd name="connsiteY1" fmla="*/ 304800 h 533400"/>
                <a:gd name="connsiteX2" fmla="*/ 12700 w 962526"/>
                <a:gd name="connsiteY2" fmla="*/ 0 h 533400"/>
                <a:gd name="connsiteX3" fmla="*/ 0 w 962526"/>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6" name="Freeform 979"/>
            <p:cNvSpPr>
              <a:spLocks noEditPoints="1"/>
            </p:cNvSpPr>
            <p:nvPr/>
          </p:nvSpPr>
          <p:spPr bwMode="auto">
            <a:xfrm>
              <a:off x="7001868" y="4720421"/>
              <a:ext cx="586747" cy="524698"/>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57" name="组合 56"/>
            <p:cNvGrpSpPr/>
            <p:nvPr/>
          </p:nvGrpSpPr>
          <p:grpSpPr>
            <a:xfrm>
              <a:off x="7758346" y="3867963"/>
              <a:ext cx="794802" cy="857061"/>
              <a:chOff x="2391028" y="4677759"/>
              <a:chExt cx="870829" cy="939043"/>
            </a:xfrm>
            <a:scene3d>
              <a:camera prst="orthographicFront">
                <a:rot lat="20820000" lon="1800000" rev="0"/>
              </a:camera>
              <a:lightRig rig="threePt" dir="t"/>
            </a:scene3d>
          </p:grpSpPr>
          <p:sp>
            <p:nvSpPr>
              <p:cNvPr id="58" name="文本框 77"/>
              <p:cNvSpPr txBox="1"/>
              <p:nvPr/>
            </p:nvSpPr>
            <p:spPr>
              <a:xfrm>
                <a:off x="2587310" y="4807293"/>
                <a:ext cx="529317" cy="809509"/>
              </a:xfrm>
              <a:prstGeom prst="rect">
                <a:avLst/>
              </a:prstGeom>
              <a:noFill/>
            </p:spPr>
            <p:txBody>
              <a:bodyPr wrap="square" rtlCol="0">
                <a:spAutoFit/>
              </a:bodyPr>
              <a:lstStyle/>
              <a:p>
                <a:pPr algn="ctr"/>
                <a:r>
                  <a:rPr lang="en-US" altLang="zh-CN" sz="3000" dirty="0">
                    <a:solidFill>
                      <a:srgbClr val="E76F70"/>
                    </a:solidFill>
                    <a:latin typeface="Hiragino Sans GB W6" panose="020B0600000000000000" pitchFamily="34" charset="-122"/>
                    <a:ea typeface="Hiragino Sans GB W6" panose="020B0600000000000000" pitchFamily="34" charset="-122"/>
                  </a:rPr>
                  <a:t>D</a:t>
                </a:r>
                <a:endParaRPr lang="zh-CN" altLang="en-US" sz="3000" dirty="0">
                  <a:solidFill>
                    <a:srgbClr val="E76F70"/>
                  </a:solidFill>
                  <a:latin typeface="Hiragino Sans GB W6" panose="020B0600000000000000" pitchFamily="34" charset="-122"/>
                  <a:ea typeface="Hiragino Sans GB W6" panose="020B0600000000000000" pitchFamily="34" charset="-122"/>
                </a:endParaRPr>
              </a:p>
            </p:txBody>
          </p:sp>
          <p:sp>
            <p:nvSpPr>
              <p:cNvPr id="59" name="文本框 80"/>
              <p:cNvSpPr txBox="1"/>
              <p:nvPr/>
            </p:nvSpPr>
            <p:spPr>
              <a:xfrm>
                <a:off x="2391028" y="4677759"/>
                <a:ext cx="870829" cy="320430"/>
              </a:xfrm>
              <a:prstGeom prst="rect">
                <a:avLst/>
              </a:prstGeom>
              <a:noFill/>
            </p:spPr>
            <p:txBody>
              <a:bodyPr wrap="square" rtlCol="0">
                <a:spAutoFit/>
              </a:bodyPr>
              <a:lstStyle/>
              <a:p>
                <a:pPr algn="ctr"/>
                <a:r>
                  <a:rPr lang="en-US" altLang="zh-CN" sz="825" dirty="0">
                    <a:solidFill>
                      <a:srgbClr val="E76F70"/>
                    </a:solidFill>
                    <a:latin typeface="Hiragino Sans GB W6" panose="020B0600000000000000" pitchFamily="34" charset="-122"/>
                    <a:ea typeface="Hiragino Sans GB W6" panose="020B0600000000000000" pitchFamily="34" charset="-122"/>
                  </a:rPr>
                  <a:t>OPTION</a:t>
                </a:r>
                <a:endParaRPr lang="zh-CN" altLang="en-US" sz="825" dirty="0">
                  <a:solidFill>
                    <a:srgbClr val="E76F70"/>
                  </a:solidFill>
                  <a:latin typeface="Hiragino Sans GB W6" panose="020B0600000000000000" pitchFamily="34" charset="-122"/>
                  <a:ea typeface="Hiragino Sans GB W6" panose="020B0600000000000000" pitchFamily="34" charset="-122"/>
                </a:endParaRPr>
              </a:p>
            </p:txBody>
          </p:sp>
        </p:grpSp>
      </p:grpSp>
      <p:grpSp>
        <p:nvGrpSpPr>
          <p:cNvPr id="67" name="组合 66"/>
          <p:cNvGrpSpPr/>
          <p:nvPr/>
        </p:nvGrpSpPr>
        <p:grpSpPr>
          <a:xfrm>
            <a:off x="6433546" y="3268367"/>
            <a:ext cx="1407215" cy="1643764"/>
            <a:chOff x="8576944" y="3901525"/>
            <a:chExt cx="1876042" cy="2192192"/>
          </a:xfrm>
        </p:grpSpPr>
        <p:grpSp>
          <p:nvGrpSpPr>
            <p:cNvPr id="68" name="组合 67"/>
            <p:cNvGrpSpPr/>
            <p:nvPr/>
          </p:nvGrpSpPr>
          <p:grpSpPr>
            <a:xfrm>
              <a:off x="8576944" y="3901525"/>
              <a:ext cx="1718114" cy="2164666"/>
              <a:chOff x="3957953" y="3354388"/>
              <a:chExt cx="1882461" cy="2371727"/>
            </a:xfrm>
            <a:effectLst>
              <a:outerShdw blurRad="50800" dist="25400" dir="5400000" algn="t" rotWithShape="0">
                <a:prstClr val="black">
                  <a:alpha val="50000"/>
                </a:prstClr>
              </a:outerShdw>
            </a:effectLst>
          </p:grpSpPr>
          <p:grpSp>
            <p:nvGrpSpPr>
              <p:cNvPr id="76" name="组合 75"/>
              <p:cNvGrpSpPr/>
              <p:nvPr/>
            </p:nvGrpSpPr>
            <p:grpSpPr>
              <a:xfrm>
                <a:off x="3961130" y="3354388"/>
                <a:ext cx="1879284" cy="2371727"/>
                <a:chOff x="1337945" y="3488055"/>
                <a:chExt cx="1879284" cy="2371727"/>
              </a:xfrm>
            </p:grpSpPr>
            <p:sp>
              <p:nvSpPr>
                <p:cNvPr id="79" name="任意多边形 78"/>
                <p:cNvSpPr/>
                <p:nvPr/>
              </p:nvSpPr>
              <p:spPr>
                <a:xfrm rot="16200000" flipH="1">
                  <a:off x="623887" y="4205287"/>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51128 w 2371726"/>
                    <a:gd name="connsiteY4" fmla="*/ 4 h 937261"/>
                    <a:gd name="connsiteX5" fmla="*/ 609600 w 2371726"/>
                    <a:gd name="connsiteY5" fmla="*/ 1 h 937261"/>
                    <a:gd name="connsiteX6" fmla="*/ 609600 w 2371726"/>
                    <a:gd name="connsiteY6" fmla="*/ 0 h 937261"/>
                    <a:gd name="connsiteX7" fmla="*/ 33339 w 2371726"/>
                    <a:gd name="connsiteY7" fmla="*/ 0 h 937261"/>
                    <a:gd name="connsiteX8" fmla="*/ 0 w 2371726"/>
                    <a:gd name="connsiteY8" fmla="*/ 937261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0" name="任意多边形 79"/>
                <p:cNvSpPr/>
                <p:nvPr/>
              </p:nvSpPr>
              <p:spPr>
                <a:xfrm rot="5400000">
                  <a:off x="1561147" y="4205288"/>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51128 w 2371726"/>
                    <a:gd name="connsiteY4" fmla="*/ 4 h 937261"/>
                    <a:gd name="connsiteX5" fmla="*/ 609600 w 2371726"/>
                    <a:gd name="connsiteY5" fmla="*/ 1 h 937261"/>
                    <a:gd name="connsiteX6" fmla="*/ 609600 w 2371726"/>
                    <a:gd name="connsiteY6" fmla="*/ 0 h 937261"/>
                    <a:gd name="connsiteX7" fmla="*/ 33339 w 2371726"/>
                    <a:gd name="connsiteY7" fmla="*/ 0 h 937261"/>
                    <a:gd name="connsiteX8" fmla="*/ 0 w 2371726"/>
                    <a:gd name="connsiteY8" fmla="*/ 937261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1" name="平行四边形 8"/>
                <p:cNvSpPr/>
                <p:nvPr/>
              </p:nvSpPr>
              <p:spPr>
                <a:xfrm rot="16200000" flipH="1">
                  <a:off x="1363563"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 fmla="*/ 0 w 889200"/>
                    <a:gd name="connsiteY0" fmla="*/ 937261 h 937261"/>
                    <a:gd name="connsiteX1" fmla="*/ 42348 w 889200"/>
                    <a:gd name="connsiteY1" fmla="*/ 0 h 937261"/>
                    <a:gd name="connsiteX2" fmla="*/ 791851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54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760107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60 w 889200"/>
                    <a:gd name="connsiteY2" fmla="*/ 6350 h 937261"/>
                    <a:gd name="connsiteX3" fmla="*/ 889200 w 889200"/>
                    <a:gd name="connsiteY3" fmla="*/ 937261 h 937261"/>
                    <a:gd name="connsiteX4" fmla="*/ 0 w 889200"/>
                    <a:gd name="connsiteY4" fmla="*/ 937261 h 937261"/>
                    <a:gd name="connsiteX0" fmla="*/ 0 w 889200"/>
                    <a:gd name="connsiteY0" fmla="*/ 937262 h 937262"/>
                    <a:gd name="connsiteX1" fmla="*/ 32826 w 889200"/>
                    <a:gd name="connsiteY1" fmla="*/ 0 h 937262"/>
                    <a:gd name="connsiteX2" fmla="*/ 804560 w 889200"/>
                    <a:gd name="connsiteY2" fmla="*/ 6351 h 937262"/>
                    <a:gd name="connsiteX3" fmla="*/ 889200 w 889200"/>
                    <a:gd name="connsiteY3" fmla="*/ 937262 h 937262"/>
                    <a:gd name="connsiteX4" fmla="*/ 0 w 889200"/>
                    <a:gd name="connsiteY4" fmla="*/ 937262 h 937262"/>
                    <a:gd name="connsiteX0" fmla="*/ 0 w 889200"/>
                    <a:gd name="connsiteY0" fmla="*/ 940436 h 940436"/>
                    <a:gd name="connsiteX1" fmla="*/ 32826 w 889200"/>
                    <a:gd name="connsiteY1" fmla="*/ 3174 h 940436"/>
                    <a:gd name="connsiteX2" fmla="*/ 807735 w 889200"/>
                    <a:gd name="connsiteY2" fmla="*/ 0 h 940436"/>
                    <a:gd name="connsiteX3" fmla="*/ 889200 w 889200"/>
                    <a:gd name="connsiteY3" fmla="*/ 940436 h 940436"/>
                    <a:gd name="connsiteX4" fmla="*/ 0 w 889200"/>
                    <a:gd name="connsiteY4" fmla="*/ 940436 h 94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00" h="940436">
                      <a:moveTo>
                        <a:pt x="0" y="940436"/>
                      </a:moveTo>
                      <a:lnTo>
                        <a:pt x="32826" y="3174"/>
                      </a:lnTo>
                      <a:lnTo>
                        <a:pt x="807735" y="0"/>
                      </a:lnTo>
                      <a:lnTo>
                        <a:pt x="889200" y="940436"/>
                      </a:lnTo>
                      <a:lnTo>
                        <a:pt x="0" y="940436"/>
                      </a:lnTo>
                      <a:close/>
                    </a:path>
                  </a:pathLst>
                </a:custGeom>
                <a:solidFill>
                  <a:srgbClr val="01C8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2" name="平行四边形 8"/>
                <p:cNvSpPr/>
                <p:nvPr/>
              </p:nvSpPr>
              <p:spPr>
                <a:xfrm rot="5400000">
                  <a:off x="2302411"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 fmla="*/ 0 w 889200"/>
                    <a:gd name="connsiteY0" fmla="*/ 937261 h 937261"/>
                    <a:gd name="connsiteX1" fmla="*/ 42348 w 889200"/>
                    <a:gd name="connsiteY1" fmla="*/ 0 h 937261"/>
                    <a:gd name="connsiteX2" fmla="*/ 791851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54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760107 w 889200"/>
                    <a:gd name="connsiteY2" fmla="*/ 6350 h 937261"/>
                    <a:gd name="connsiteX3" fmla="*/ 889200 w 889200"/>
                    <a:gd name="connsiteY3" fmla="*/ 937261 h 937261"/>
                    <a:gd name="connsiteX4" fmla="*/ 0 w 889200"/>
                    <a:gd name="connsiteY4" fmla="*/ 937261 h 937261"/>
                    <a:gd name="connsiteX0" fmla="*/ 0 w 889200"/>
                    <a:gd name="connsiteY0" fmla="*/ 937261 h 937261"/>
                    <a:gd name="connsiteX1" fmla="*/ 42348 w 889200"/>
                    <a:gd name="connsiteY1" fmla="*/ 0 h 937261"/>
                    <a:gd name="connsiteX2" fmla="*/ 804560 w 889200"/>
                    <a:gd name="connsiteY2" fmla="*/ 6350 h 937261"/>
                    <a:gd name="connsiteX3" fmla="*/ 889200 w 889200"/>
                    <a:gd name="connsiteY3" fmla="*/ 937261 h 937261"/>
                    <a:gd name="connsiteX4" fmla="*/ 0 w 889200"/>
                    <a:gd name="connsiteY4" fmla="*/ 937261 h 937261"/>
                    <a:gd name="connsiteX0" fmla="*/ 0 w 889200"/>
                    <a:gd name="connsiteY0" fmla="*/ 937262 h 937262"/>
                    <a:gd name="connsiteX1" fmla="*/ 32826 w 889200"/>
                    <a:gd name="connsiteY1" fmla="*/ 0 h 937262"/>
                    <a:gd name="connsiteX2" fmla="*/ 804560 w 889200"/>
                    <a:gd name="connsiteY2" fmla="*/ 6351 h 937262"/>
                    <a:gd name="connsiteX3" fmla="*/ 889200 w 889200"/>
                    <a:gd name="connsiteY3" fmla="*/ 937262 h 937262"/>
                    <a:gd name="connsiteX4" fmla="*/ 0 w 889200"/>
                    <a:gd name="connsiteY4" fmla="*/ 937262 h 937262"/>
                    <a:gd name="connsiteX0" fmla="*/ 0 w 889200"/>
                    <a:gd name="connsiteY0" fmla="*/ 940436 h 940436"/>
                    <a:gd name="connsiteX1" fmla="*/ 32826 w 889200"/>
                    <a:gd name="connsiteY1" fmla="*/ 3174 h 940436"/>
                    <a:gd name="connsiteX2" fmla="*/ 807735 w 889200"/>
                    <a:gd name="connsiteY2" fmla="*/ 0 h 940436"/>
                    <a:gd name="connsiteX3" fmla="*/ 889200 w 889200"/>
                    <a:gd name="connsiteY3" fmla="*/ 940436 h 940436"/>
                    <a:gd name="connsiteX4" fmla="*/ 0 w 889200"/>
                    <a:gd name="connsiteY4" fmla="*/ 940436 h 94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00" h="940436">
                      <a:moveTo>
                        <a:pt x="0" y="940436"/>
                      </a:moveTo>
                      <a:lnTo>
                        <a:pt x="32826" y="3174"/>
                      </a:lnTo>
                      <a:lnTo>
                        <a:pt x="807735" y="0"/>
                      </a:lnTo>
                      <a:lnTo>
                        <a:pt x="889200" y="940436"/>
                      </a:lnTo>
                      <a:lnTo>
                        <a:pt x="0" y="940436"/>
                      </a:lnTo>
                      <a:close/>
                    </a:path>
                  </a:pathLst>
                </a:custGeom>
                <a:solidFill>
                  <a:srgbClr val="018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77" name="任意多边形 76"/>
              <p:cNvSpPr/>
              <p:nvPr/>
            </p:nvSpPr>
            <p:spPr>
              <a:xfrm rot="5400000">
                <a:off x="5201026"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8" name="任意多边形 77"/>
              <p:cNvSpPr/>
              <p:nvPr/>
            </p:nvSpPr>
            <p:spPr>
              <a:xfrm rot="16200000" flipH="1">
                <a:off x="4259002"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69" name="任意多边形 68"/>
            <p:cNvSpPr/>
            <p:nvPr/>
          </p:nvSpPr>
          <p:spPr>
            <a:xfrm>
              <a:off x="9409775"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 fmla="*/ 0 w 962526"/>
                <a:gd name="connsiteY0" fmla="*/ 533400 h 533400"/>
                <a:gd name="connsiteX1" fmla="*/ 962526 w 962526"/>
                <a:gd name="connsiteY1" fmla="*/ 304800 h 533400"/>
                <a:gd name="connsiteX2" fmla="*/ 12700 w 962526"/>
                <a:gd name="connsiteY2" fmla="*/ 0 h 533400"/>
                <a:gd name="connsiteX3" fmla="*/ 0 w 962526"/>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70" name="Group 17"/>
            <p:cNvGrpSpPr>
              <a:grpSpLocks noChangeAspect="1"/>
            </p:cNvGrpSpPr>
            <p:nvPr/>
          </p:nvGrpSpPr>
          <p:grpSpPr bwMode="auto">
            <a:xfrm>
              <a:off x="8840056" y="5045809"/>
              <a:ext cx="417274" cy="447918"/>
              <a:chOff x="231" y="1205"/>
              <a:chExt cx="640" cy="687"/>
            </a:xfrm>
            <a:solidFill>
              <a:schemeClr val="tx1">
                <a:lumMod val="50000"/>
                <a:lumOff val="50000"/>
              </a:schemeClr>
            </a:solidFill>
            <a:effectLst>
              <a:reflection blurRad="25400" stA="52000" endPos="51000" dir="5400000" sy="-100000" algn="bl" rotWithShape="0"/>
            </a:effectLst>
          </p:grpSpPr>
          <p:sp>
            <p:nvSpPr>
              <p:cNvPr id="74" name="Freeform 18"/>
              <p:cNvSpPr>
                <a:spLocks/>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71" name="组合 70"/>
            <p:cNvGrpSpPr/>
            <p:nvPr/>
          </p:nvGrpSpPr>
          <p:grpSpPr>
            <a:xfrm>
              <a:off x="9505154" y="4805089"/>
              <a:ext cx="794802" cy="857059"/>
              <a:chOff x="2391028" y="4677759"/>
              <a:chExt cx="870829" cy="939041"/>
            </a:xfrm>
            <a:scene3d>
              <a:camera prst="orthographicFront">
                <a:rot lat="20820000" lon="1800000" rev="0"/>
              </a:camera>
              <a:lightRig rig="threePt" dir="t"/>
            </a:scene3d>
          </p:grpSpPr>
          <p:sp>
            <p:nvSpPr>
              <p:cNvPr id="72" name="文本框 83"/>
              <p:cNvSpPr txBox="1"/>
              <p:nvPr/>
            </p:nvSpPr>
            <p:spPr>
              <a:xfrm>
                <a:off x="2587310" y="4807292"/>
                <a:ext cx="529317" cy="809508"/>
              </a:xfrm>
              <a:prstGeom prst="rect">
                <a:avLst/>
              </a:prstGeom>
              <a:noFill/>
            </p:spPr>
            <p:txBody>
              <a:bodyPr wrap="square" rtlCol="0">
                <a:spAutoFit/>
              </a:bodyPr>
              <a:lstStyle/>
              <a:p>
                <a:pPr algn="ctr"/>
                <a:r>
                  <a:rPr lang="en-US" altLang="zh-CN" sz="3000" dirty="0">
                    <a:solidFill>
                      <a:srgbClr val="01ACBE"/>
                    </a:solidFill>
                    <a:latin typeface="Hiragino Sans GB W6" panose="020B0600000000000000" pitchFamily="34" charset="-122"/>
                    <a:ea typeface="Hiragino Sans GB W6" panose="020B0600000000000000" pitchFamily="34" charset="-122"/>
                  </a:rPr>
                  <a:t>E</a:t>
                </a:r>
                <a:endParaRPr lang="zh-CN" altLang="en-US" sz="3000" dirty="0">
                  <a:solidFill>
                    <a:srgbClr val="01ACBE"/>
                  </a:solidFill>
                  <a:latin typeface="Hiragino Sans GB W6" panose="020B0600000000000000" pitchFamily="34" charset="-122"/>
                  <a:ea typeface="Hiragino Sans GB W6" panose="020B0600000000000000" pitchFamily="34" charset="-122"/>
                </a:endParaRPr>
              </a:p>
            </p:txBody>
          </p:sp>
          <p:sp>
            <p:nvSpPr>
              <p:cNvPr id="73" name="文本框 84"/>
              <p:cNvSpPr txBox="1"/>
              <p:nvPr/>
            </p:nvSpPr>
            <p:spPr>
              <a:xfrm>
                <a:off x="2391028" y="4677759"/>
                <a:ext cx="870829" cy="320430"/>
              </a:xfrm>
              <a:prstGeom prst="rect">
                <a:avLst/>
              </a:prstGeom>
              <a:noFill/>
            </p:spPr>
            <p:txBody>
              <a:bodyPr wrap="square" rtlCol="0">
                <a:spAutoFit/>
              </a:bodyPr>
              <a:lstStyle/>
              <a:p>
                <a:pPr algn="ctr"/>
                <a:r>
                  <a:rPr lang="en-US" altLang="zh-CN" sz="825" dirty="0">
                    <a:solidFill>
                      <a:srgbClr val="01ACBE"/>
                    </a:solidFill>
                    <a:latin typeface="Hiragino Sans GB W6" panose="020B0600000000000000" pitchFamily="34" charset="-122"/>
                    <a:ea typeface="Hiragino Sans GB W6" panose="020B0600000000000000" pitchFamily="34" charset="-122"/>
                  </a:rPr>
                  <a:t>OPTION</a:t>
                </a:r>
                <a:endParaRPr lang="zh-CN" altLang="en-US" sz="825" dirty="0">
                  <a:solidFill>
                    <a:srgbClr val="01ACBE"/>
                  </a:solidFill>
                  <a:latin typeface="Hiragino Sans GB W6" panose="020B0600000000000000" pitchFamily="34" charset="-122"/>
                  <a:ea typeface="Hiragino Sans GB W6" panose="020B0600000000000000" pitchFamily="34" charset="-122"/>
                </a:endParaRPr>
              </a:p>
            </p:txBody>
          </p:sp>
        </p:grpSp>
      </p:grpSp>
      <p:sp>
        <p:nvSpPr>
          <p:cNvPr id="83" name="文本框 85"/>
          <p:cNvSpPr txBox="1"/>
          <p:nvPr/>
        </p:nvSpPr>
        <p:spPr>
          <a:xfrm>
            <a:off x="1385231" y="2513675"/>
            <a:ext cx="999003" cy="248209"/>
          </a:xfrm>
          <a:prstGeom prst="rect">
            <a:avLst/>
          </a:prstGeom>
          <a:noFill/>
        </p:spPr>
        <p:txBody>
          <a:bodyPr wrap="square" rtlCol="0">
            <a:spAutoFit/>
          </a:bodyPr>
          <a:lstStyle/>
          <a:p>
            <a:r>
              <a:rPr lang="zh-CN" altLang="en-US" sz="1013" dirty="0">
                <a:solidFill>
                  <a:srgbClr val="FFB850"/>
                </a:solidFill>
                <a:latin typeface="微软雅黑" panose="020B0503020204020204" pitchFamily="34" charset="-122"/>
                <a:ea typeface="微软雅黑" panose="020B0503020204020204" pitchFamily="34" charset="-122"/>
              </a:rPr>
              <a:t>Add a title</a:t>
            </a:r>
          </a:p>
        </p:txBody>
      </p:sp>
      <p:sp>
        <p:nvSpPr>
          <p:cNvPr id="84" name="文本框 87"/>
          <p:cNvSpPr txBox="1"/>
          <p:nvPr/>
        </p:nvSpPr>
        <p:spPr>
          <a:xfrm>
            <a:off x="6636006" y="2513675"/>
            <a:ext cx="999003" cy="248209"/>
          </a:xfrm>
          <a:prstGeom prst="rect">
            <a:avLst/>
          </a:prstGeom>
          <a:noFill/>
        </p:spPr>
        <p:txBody>
          <a:bodyPr wrap="square" rtlCol="0">
            <a:spAutoFit/>
          </a:bodyPr>
          <a:lstStyle/>
          <a:p>
            <a:r>
              <a:rPr lang="zh-CN" altLang="en-US" sz="1013" dirty="0">
                <a:solidFill>
                  <a:srgbClr val="01ACBE"/>
                </a:solidFill>
                <a:latin typeface="微软雅黑" panose="020B0503020204020204" pitchFamily="34" charset="-122"/>
                <a:ea typeface="微软雅黑" panose="020B0503020204020204" pitchFamily="34" charset="-122"/>
              </a:rPr>
              <a:t>Add a title</a:t>
            </a:r>
          </a:p>
        </p:txBody>
      </p:sp>
      <p:sp>
        <p:nvSpPr>
          <p:cNvPr id="85" name="文本框 89"/>
          <p:cNvSpPr txBox="1"/>
          <p:nvPr/>
        </p:nvSpPr>
        <p:spPr>
          <a:xfrm>
            <a:off x="5342819" y="1755269"/>
            <a:ext cx="999003" cy="248209"/>
          </a:xfrm>
          <a:prstGeom prst="rect">
            <a:avLst/>
          </a:prstGeom>
          <a:noFill/>
        </p:spPr>
        <p:txBody>
          <a:bodyPr wrap="square" rtlCol="0">
            <a:spAutoFit/>
          </a:bodyPr>
          <a:lstStyle/>
          <a:p>
            <a:r>
              <a:rPr lang="zh-CN" altLang="en-US" sz="1013" dirty="0">
                <a:solidFill>
                  <a:srgbClr val="E76F70"/>
                </a:solidFill>
                <a:latin typeface="微软雅黑" panose="020B0503020204020204" pitchFamily="34" charset="-122"/>
                <a:ea typeface="微软雅黑" panose="020B0503020204020204" pitchFamily="34" charset="-122"/>
              </a:rPr>
              <a:t>Add a title</a:t>
            </a:r>
          </a:p>
        </p:txBody>
      </p:sp>
      <p:sp>
        <p:nvSpPr>
          <p:cNvPr id="86" name="文本框 91"/>
          <p:cNvSpPr txBox="1"/>
          <p:nvPr/>
        </p:nvSpPr>
        <p:spPr>
          <a:xfrm>
            <a:off x="2685356" y="1755269"/>
            <a:ext cx="999003" cy="248209"/>
          </a:xfrm>
          <a:prstGeom prst="rect">
            <a:avLst/>
          </a:prstGeom>
          <a:noFill/>
        </p:spPr>
        <p:txBody>
          <a:bodyPr wrap="square" rtlCol="0">
            <a:spAutoFit/>
          </a:bodyPr>
          <a:lstStyle/>
          <a:p>
            <a:r>
              <a:rPr lang="zh-CN" altLang="en-US" sz="1013" dirty="0">
                <a:solidFill>
                  <a:srgbClr val="00AF92"/>
                </a:solidFill>
                <a:latin typeface="微软雅黑" panose="020B0503020204020204" pitchFamily="34" charset="-122"/>
                <a:ea typeface="微软雅黑" panose="020B0503020204020204" pitchFamily="34" charset="-122"/>
              </a:rPr>
              <a:t>Add a title</a:t>
            </a:r>
          </a:p>
        </p:txBody>
      </p:sp>
      <p:sp>
        <p:nvSpPr>
          <p:cNvPr id="87" name="文本框 93"/>
          <p:cNvSpPr txBox="1"/>
          <p:nvPr/>
        </p:nvSpPr>
        <p:spPr>
          <a:xfrm>
            <a:off x="4140531" y="1038841"/>
            <a:ext cx="999003" cy="248209"/>
          </a:xfrm>
          <a:prstGeom prst="rect">
            <a:avLst/>
          </a:prstGeom>
          <a:noFill/>
        </p:spPr>
        <p:txBody>
          <a:bodyPr wrap="square" rtlCol="0">
            <a:spAutoFit/>
          </a:bodyPr>
          <a:lstStyle/>
          <a:p>
            <a:r>
              <a:rPr lang="zh-CN" altLang="en-US" sz="1013" dirty="0">
                <a:solidFill>
                  <a:srgbClr val="663A77"/>
                </a:solidFill>
                <a:latin typeface="微软雅黑" panose="020B0503020204020204" pitchFamily="34" charset="-122"/>
                <a:ea typeface="微软雅黑" panose="020B0503020204020204" pitchFamily="34" charset="-122"/>
              </a:rPr>
              <a:t>Add a title</a:t>
            </a:r>
          </a:p>
        </p:txBody>
      </p:sp>
      <p:sp>
        <p:nvSpPr>
          <p:cNvPr id="88" name="文本框 23"/>
          <p:cNvSpPr txBox="1"/>
          <p:nvPr/>
        </p:nvSpPr>
        <p:spPr>
          <a:xfrm>
            <a:off x="1331043" y="2682295"/>
            <a:ext cx="1180364" cy="614912"/>
          </a:xfrm>
          <a:prstGeom prst="rect">
            <a:avLst/>
          </a:prstGeom>
          <a:noFill/>
        </p:spPr>
        <p:txBody>
          <a:bodyPr wrap="square" rtlCol="0">
            <a:spAutoFit/>
          </a:bodyPr>
          <a:lstStyle/>
          <a:p>
            <a:pPr>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a text description for more information</a:t>
            </a:r>
          </a:p>
        </p:txBody>
      </p:sp>
      <p:sp>
        <p:nvSpPr>
          <p:cNvPr id="89" name="文本框 23"/>
          <p:cNvSpPr txBox="1"/>
          <p:nvPr/>
        </p:nvSpPr>
        <p:spPr>
          <a:xfrm>
            <a:off x="2682990" y="1933378"/>
            <a:ext cx="1207767" cy="614912"/>
          </a:xfrm>
          <a:prstGeom prst="rect">
            <a:avLst/>
          </a:prstGeom>
          <a:noFill/>
        </p:spPr>
        <p:txBody>
          <a:bodyPr wrap="square" rtlCol="0">
            <a:spAutoFit/>
          </a:bodyPr>
          <a:lstStyle/>
          <a:p>
            <a:pPr>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a text description for more information</a:t>
            </a:r>
          </a:p>
        </p:txBody>
      </p:sp>
      <p:sp>
        <p:nvSpPr>
          <p:cNvPr id="90" name="文本框 23"/>
          <p:cNvSpPr txBox="1"/>
          <p:nvPr/>
        </p:nvSpPr>
        <p:spPr>
          <a:xfrm>
            <a:off x="4101915" y="1186684"/>
            <a:ext cx="1480252" cy="614912"/>
          </a:xfrm>
          <a:prstGeom prst="rect">
            <a:avLst/>
          </a:prstGeom>
          <a:noFill/>
        </p:spPr>
        <p:txBody>
          <a:bodyPr wrap="square" rtlCol="0">
            <a:spAutoFit/>
          </a:bodyPr>
          <a:lstStyle/>
          <a:p>
            <a:pPr>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a text description for more information</a:t>
            </a:r>
          </a:p>
        </p:txBody>
      </p:sp>
      <p:sp>
        <p:nvSpPr>
          <p:cNvPr id="91" name="文本框 23"/>
          <p:cNvSpPr txBox="1"/>
          <p:nvPr/>
        </p:nvSpPr>
        <p:spPr>
          <a:xfrm>
            <a:off x="5371597" y="1928035"/>
            <a:ext cx="1758197" cy="614912"/>
          </a:xfrm>
          <a:prstGeom prst="rect">
            <a:avLst/>
          </a:prstGeom>
          <a:noFill/>
        </p:spPr>
        <p:txBody>
          <a:bodyPr wrap="square" rtlCol="0">
            <a:spAutoFit/>
          </a:bodyPr>
          <a:lstStyle/>
          <a:p>
            <a:pPr>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a text description for more information</a:t>
            </a:r>
          </a:p>
        </p:txBody>
      </p:sp>
      <p:sp>
        <p:nvSpPr>
          <p:cNvPr id="92" name="文本框 23"/>
          <p:cNvSpPr txBox="1"/>
          <p:nvPr/>
        </p:nvSpPr>
        <p:spPr>
          <a:xfrm>
            <a:off x="6656997" y="2678481"/>
            <a:ext cx="1621144" cy="614912"/>
          </a:xfrm>
          <a:prstGeom prst="rect">
            <a:avLst/>
          </a:prstGeom>
          <a:noFill/>
        </p:spPr>
        <p:txBody>
          <a:bodyPr wrap="square" rtlCol="0">
            <a:spAutoFit/>
          </a:bodyPr>
          <a:lstStyle/>
          <a:p>
            <a:pPr>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a text description for more information</a:t>
            </a:r>
          </a:p>
        </p:txBody>
      </p:sp>
      <p:sp>
        <p:nvSpPr>
          <p:cNvPr id="93" name="文本框 32"/>
          <p:cNvSpPr txBox="1"/>
          <p:nvPr/>
        </p:nvSpPr>
        <p:spPr>
          <a:xfrm>
            <a:off x="5371597" y="2657258"/>
            <a:ext cx="895841" cy="415498"/>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90</a:t>
            </a:r>
            <a:r>
              <a:rPr lang="en-US" altLang="zh-CN" sz="1013" dirty="0">
                <a:solidFill>
                  <a:schemeClr val="bg1"/>
                </a:solidFill>
                <a:latin typeface="Impact" panose="020B0806030902050204" pitchFamily="34" charset="0"/>
              </a:rPr>
              <a:t>%</a:t>
            </a:r>
            <a:endParaRPr lang="zh-CN" altLang="en-US" sz="2100" dirty="0">
              <a:solidFill>
                <a:schemeClr val="bg1"/>
              </a:solidFill>
              <a:latin typeface="Impact" panose="020B0806030902050204" pitchFamily="34" charset="0"/>
            </a:endParaRPr>
          </a:p>
        </p:txBody>
      </p:sp>
      <p:sp>
        <p:nvSpPr>
          <p:cNvPr id="94" name="文本框 40"/>
          <p:cNvSpPr txBox="1"/>
          <p:nvPr/>
        </p:nvSpPr>
        <p:spPr>
          <a:xfrm>
            <a:off x="6661217" y="3379670"/>
            <a:ext cx="895841" cy="415498"/>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70</a:t>
            </a:r>
            <a:r>
              <a:rPr lang="en-US" altLang="zh-CN" sz="1013" dirty="0">
                <a:solidFill>
                  <a:schemeClr val="bg1"/>
                </a:solidFill>
                <a:latin typeface="Impact" panose="020B0806030902050204" pitchFamily="34" charset="0"/>
              </a:rPr>
              <a:t>%</a:t>
            </a:r>
            <a:endParaRPr lang="zh-CN" altLang="en-US" sz="2100" dirty="0">
              <a:solidFill>
                <a:schemeClr val="bg1"/>
              </a:solidFill>
              <a:latin typeface="Impact" panose="020B0806030902050204" pitchFamily="34" charset="0"/>
            </a:endParaRPr>
          </a:p>
        </p:txBody>
      </p:sp>
      <p:sp>
        <p:nvSpPr>
          <p:cNvPr id="95" name="文本框 47"/>
          <p:cNvSpPr txBox="1"/>
          <p:nvPr/>
        </p:nvSpPr>
        <p:spPr>
          <a:xfrm>
            <a:off x="4019065" y="1831885"/>
            <a:ext cx="895841" cy="415498"/>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100</a:t>
            </a:r>
            <a:r>
              <a:rPr lang="en-US" altLang="zh-CN" sz="1013" dirty="0">
                <a:solidFill>
                  <a:schemeClr val="bg1"/>
                </a:solidFill>
                <a:latin typeface="Impact" panose="020B0806030902050204" pitchFamily="34" charset="0"/>
              </a:rPr>
              <a:t>%</a:t>
            </a:r>
            <a:endParaRPr lang="zh-CN" altLang="en-US" sz="2100" dirty="0">
              <a:solidFill>
                <a:schemeClr val="bg1"/>
              </a:solidFill>
              <a:latin typeface="Impact" panose="020B0806030902050204" pitchFamily="34" charset="0"/>
            </a:endParaRPr>
          </a:p>
        </p:txBody>
      </p:sp>
      <p:sp>
        <p:nvSpPr>
          <p:cNvPr id="96" name="文本框 54"/>
          <p:cNvSpPr txBox="1"/>
          <p:nvPr/>
        </p:nvSpPr>
        <p:spPr>
          <a:xfrm>
            <a:off x="2750098" y="2621025"/>
            <a:ext cx="895841" cy="415498"/>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80</a:t>
            </a:r>
            <a:r>
              <a:rPr lang="en-US" altLang="zh-CN" sz="1013" dirty="0">
                <a:solidFill>
                  <a:schemeClr val="bg1"/>
                </a:solidFill>
                <a:latin typeface="Impact" panose="020B0806030902050204" pitchFamily="34" charset="0"/>
              </a:rPr>
              <a:t>%</a:t>
            </a:r>
            <a:endParaRPr lang="zh-CN" altLang="en-US" sz="2100" dirty="0">
              <a:solidFill>
                <a:schemeClr val="bg1"/>
              </a:solidFill>
              <a:latin typeface="Impact" panose="020B0806030902050204" pitchFamily="34" charset="0"/>
            </a:endParaRPr>
          </a:p>
        </p:txBody>
      </p:sp>
      <p:sp>
        <p:nvSpPr>
          <p:cNvPr id="97" name="文本框 61"/>
          <p:cNvSpPr txBox="1"/>
          <p:nvPr/>
        </p:nvSpPr>
        <p:spPr>
          <a:xfrm>
            <a:off x="1507705" y="3379670"/>
            <a:ext cx="895841" cy="415498"/>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90</a:t>
            </a:r>
            <a:r>
              <a:rPr lang="en-US" altLang="zh-CN" sz="1013" dirty="0">
                <a:solidFill>
                  <a:schemeClr val="bg1"/>
                </a:solidFill>
                <a:latin typeface="Impact" panose="020B0806030902050204" pitchFamily="34" charset="0"/>
              </a:rPr>
              <a:t>%</a:t>
            </a:r>
            <a:endParaRPr lang="zh-CN" altLang="en-US" sz="2100" dirty="0">
              <a:solidFill>
                <a:schemeClr val="bg1"/>
              </a:solidFill>
              <a:latin typeface="Impact" panose="020B0806030902050204" pitchFamily="34" charset="0"/>
            </a:endParaRPr>
          </a:p>
        </p:txBody>
      </p:sp>
    </p:spTree>
    <p:extLst>
      <p:ext uri="{BB962C8B-B14F-4D97-AF65-F5344CB8AC3E}">
        <p14:creationId xmlns:p14="http://schemas.microsoft.com/office/powerpoint/2010/main" val="379733437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down)">
                                      <p:cBhvr>
                                        <p:cTn id="19" dur="500"/>
                                        <p:tgtEl>
                                          <p:spTgt spid="5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down)">
                                      <p:cBhvr>
                                        <p:cTn id="23" dur="500"/>
                                        <p:tgtEl>
                                          <p:spTgt spid="6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barn(inVertical)">
                                      <p:cBhvr>
                                        <p:cTn id="27" dur="500"/>
                                        <p:tgtEl>
                                          <p:spTgt spid="83"/>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barn(inVertical)">
                                      <p:cBhvr>
                                        <p:cTn id="31" dur="500"/>
                                        <p:tgtEl>
                                          <p:spTgt spid="86"/>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arn(inVertical)">
                                      <p:cBhvr>
                                        <p:cTn id="35" dur="500"/>
                                        <p:tgtEl>
                                          <p:spTgt spid="87"/>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barn(inVertical)">
                                      <p:cBhvr>
                                        <p:cTn id="39" dur="500"/>
                                        <p:tgtEl>
                                          <p:spTgt spid="85"/>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barn(inVertical)">
                                      <p:cBhvr>
                                        <p:cTn id="43" dur="500"/>
                                        <p:tgtEl>
                                          <p:spTgt spid="84"/>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wipe(up)">
                                      <p:cBhvr>
                                        <p:cTn id="47" dur="500"/>
                                        <p:tgtEl>
                                          <p:spTgt spid="88"/>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wipe(up)">
                                      <p:cBhvr>
                                        <p:cTn id="51" dur="500"/>
                                        <p:tgtEl>
                                          <p:spTgt spid="89"/>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up)">
                                      <p:cBhvr>
                                        <p:cTn id="55" dur="500"/>
                                        <p:tgtEl>
                                          <p:spTgt spid="9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up)">
                                      <p:cBhvr>
                                        <p:cTn id="59" dur="500"/>
                                        <p:tgtEl>
                                          <p:spTgt spid="91"/>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up)">
                                      <p:cBhvr>
                                        <p:cTn id="63" dur="500"/>
                                        <p:tgtEl>
                                          <p:spTgt spid="92"/>
                                        </p:tgtEl>
                                      </p:cBhvr>
                                    </p:animEffect>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fade">
                                      <p:cBhvr>
                                        <p:cTn id="67" dur="1000"/>
                                        <p:tgtEl>
                                          <p:spTgt spid="93"/>
                                        </p:tgtEl>
                                      </p:cBhvr>
                                    </p:animEffect>
                                    <p:anim calcmode="lin" valueType="num">
                                      <p:cBhvr>
                                        <p:cTn id="68" dur="1000" fill="hold"/>
                                        <p:tgtEl>
                                          <p:spTgt spid="93"/>
                                        </p:tgtEl>
                                        <p:attrNameLst>
                                          <p:attrName>ppt_x</p:attrName>
                                        </p:attrNameLst>
                                      </p:cBhvr>
                                      <p:tavLst>
                                        <p:tav tm="0">
                                          <p:val>
                                            <p:strVal val="#ppt_x"/>
                                          </p:val>
                                        </p:tav>
                                        <p:tav tm="100000">
                                          <p:val>
                                            <p:strVal val="#ppt_x"/>
                                          </p:val>
                                        </p:tav>
                                      </p:tavLst>
                                    </p:anim>
                                    <p:anim calcmode="lin" valueType="num">
                                      <p:cBhvr>
                                        <p:cTn id="69" dur="1000" fill="hold"/>
                                        <p:tgtEl>
                                          <p:spTgt spid="9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1000" fill="hold"/>
                                        <p:tgtEl>
                                          <p:spTgt spid="9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fade">
                                      <p:cBhvr>
                                        <p:cTn id="77" dur="1000"/>
                                        <p:tgtEl>
                                          <p:spTgt spid="95"/>
                                        </p:tgtEl>
                                      </p:cBhvr>
                                    </p:animEffect>
                                    <p:anim calcmode="lin" valueType="num">
                                      <p:cBhvr>
                                        <p:cTn id="78" dur="1000" fill="hold"/>
                                        <p:tgtEl>
                                          <p:spTgt spid="95"/>
                                        </p:tgtEl>
                                        <p:attrNameLst>
                                          <p:attrName>ppt_x</p:attrName>
                                        </p:attrNameLst>
                                      </p:cBhvr>
                                      <p:tavLst>
                                        <p:tav tm="0">
                                          <p:val>
                                            <p:strVal val="#ppt_x"/>
                                          </p:val>
                                        </p:tav>
                                        <p:tav tm="100000">
                                          <p:val>
                                            <p:strVal val="#ppt_x"/>
                                          </p:val>
                                        </p:tav>
                                      </p:tavLst>
                                    </p:anim>
                                    <p:anim calcmode="lin" valueType="num">
                                      <p:cBhvr>
                                        <p:cTn id="79" dur="1000" fill="hold"/>
                                        <p:tgtEl>
                                          <p:spTgt spid="9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1000"/>
                                        <p:tgtEl>
                                          <p:spTgt spid="96"/>
                                        </p:tgtEl>
                                      </p:cBhvr>
                                    </p:animEffect>
                                    <p:anim calcmode="lin" valueType="num">
                                      <p:cBhvr>
                                        <p:cTn id="83" dur="1000" fill="hold"/>
                                        <p:tgtEl>
                                          <p:spTgt spid="96"/>
                                        </p:tgtEl>
                                        <p:attrNameLst>
                                          <p:attrName>ppt_x</p:attrName>
                                        </p:attrNameLst>
                                      </p:cBhvr>
                                      <p:tavLst>
                                        <p:tav tm="0">
                                          <p:val>
                                            <p:strVal val="#ppt_x"/>
                                          </p:val>
                                        </p:tav>
                                        <p:tav tm="100000">
                                          <p:val>
                                            <p:strVal val="#ppt_x"/>
                                          </p:val>
                                        </p:tav>
                                      </p:tavLst>
                                    </p:anim>
                                    <p:anim calcmode="lin" valueType="num">
                                      <p:cBhvr>
                                        <p:cTn id="84" dur="1000" fill="hold"/>
                                        <p:tgtEl>
                                          <p:spTgt spid="9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fade">
                                      <p:cBhvr>
                                        <p:cTn id="87" dur="1000"/>
                                        <p:tgtEl>
                                          <p:spTgt spid="97"/>
                                        </p:tgtEl>
                                      </p:cBhvr>
                                    </p:animEffect>
                                    <p:anim calcmode="lin" valueType="num">
                                      <p:cBhvr>
                                        <p:cTn id="88" dur="1000" fill="hold"/>
                                        <p:tgtEl>
                                          <p:spTgt spid="97"/>
                                        </p:tgtEl>
                                        <p:attrNameLst>
                                          <p:attrName>ppt_x</p:attrName>
                                        </p:attrNameLst>
                                      </p:cBhvr>
                                      <p:tavLst>
                                        <p:tav tm="0">
                                          <p:val>
                                            <p:strVal val="#ppt_x"/>
                                          </p:val>
                                        </p:tav>
                                        <p:tav tm="100000">
                                          <p:val>
                                            <p:strVal val="#ppt_x"/>
                                          </p:val>
                                        </p:tav>
                                      </p:tavLst>
                                    </p:anim>
                                    <p:anim calcmode="lin" valueType="num">
                                      <p:cBhvr>
                                        <p:cTn id="8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2548524" y="1745010"/>
            <a:ext cx="2266028" cy="3242713"/>
            <a:chOff x="3397589" y="2327219"/>
            <a:chExt cx="3020977" cy="4324618"/>
          </a:xfrm>
        </p:grpSpPr>
        <p:sp>
          <p:nvSpPr>
            <p:cNvPr id="9" name="椭圆 159"/>
            <p:cNvSpPr/>
            <p:nvPr/>
          </p:nvSpPr>
          <p:spPr>
            <a:xfrm rot="1980000">
              <a:off x="3397589" y="5487147"/>
              <a:ext cx="3020977" cy="1164690"/>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 fmla="*/ 0 w 3518756"/>
                <a:gd name="connsiteY0" fmla="*/ 657420 h 1340269"/>
                <a:gd name="connsiteX1" fmla="*/ 1759378 w 3518756"/>
                <a:gd name="connsiteY1" fmla="*/ 0 h 1340269"/>
                <a:gd name="connsiteX2" fmla="*/ 3518756 w 3518756"/>
                <a:gd name="connsiteY2" fmla="*/ 657420 h 1340269"/>
                <a:gd name="connsiteX3" fmla="*/ 1759378 w 3518756"/>
                <a:gd name="connsiteY3" fmla="*/ 1314840 h 1340269"/>
                <a:gd name="connsiteX4" fmla="*/ 0 w 3518756"/>
                <a:gd name="connsiteY4" fmla="*/ 657420 h 1340269"/>
                <a:gd name="connsiteX0" fmla="*/ 0 w 3518756"/>
                <a:gd name="connsiteY0" fmla="*/ 673936 h 1356785"/>
                <a:gd name="connsiteX1" fmla="*/ 1759378 w 3518756"/>
                <a:gd name="connsiteY1" fmla="*/ 16516 h 1356785"/>
                <a:gd name="connsiteX2" fmla="*/ 3518756 w 3518756"/>
                <a:gd name="connsiteY2" fmla="*/ 673936 h 1356785"/>
                <a:gd name="connsiteX3" fmla="*/ 1759378 w 3518756"/>
                <a:gd name="connsiteY3" fmla="*/ 1331356 h 1356785"/>
                <a:gd name="connsiteX4" fmla="*/ 0 w 3518756"/>
                <a:gd name="connsiteY4" fmla="*/ 673936 h 1356785"/>
                <a:gd name="connsiteX0" fmla="*/ 0 w 3518756"/>
                <a:gd name="connsiteY0" fmla="*/ 673936 h 1356601"/>
                <a:gd name="connsiteX1" fmla="*/ 1759378 w 3518756"/>
                <a:gd name="connsiteY1" fmla="*/ 16516 h 1356601"/>
                <a:gd name="connsiteX2" fmla="*/ 3518756 w 3518756"/>
                <a:gd name="connsiteY2" fmla="*/ 673936 h 1356601"/>
                <a:gd name="connsiteX3" fmla="*/ 1759378 w 3518756"/>
                <a:gd name="connsiteY3" fmla="*/ 1331356 h 1356601"/>
                <a:gd name="connsiteX4" fmla="*/ 0 w 3518756"/>
                <a:gd name="connsiteY4" fmla="*/ 673936 h 1356601"/>
                <a:gd name="connsiteX0" fmla="*/ 0 w 3518756"/>
                <a:gd name="connsiteY0" fmla="*/ 673936 h 1356601"/>
                <a:gd name="connsiteX1" fmla="*/ 1759378 w 3518756"/>
                <a:gd name="connsiteY1" fmla="*/ 16516 h 1356601"/>
                <a:gd name="connsiteX2" fmla="*/ 3518756 w 3518756"/>
                <a:gd name="connsiteY2" fmla="*/ 673936 h 1356601"/>
                <a:gd name="connsiteX3" fmla="*/ 1759378 w 3518756"/>
                <a:gd name="connsiteY3" fmla="*/ 1331356 h 1356601"/>
                <a:gd name="connsiteX4" fmla="*/ 0 w 3518756"/>
                <a:gd name="connsiteY4" fmla="*/ 673936 h 135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0" name="组合 9"/>
            <p:cNvGrpSpPr/>
            <p:nvPr/>
          </p:nvGrpSpPr>
          <p:grpSpPr>
            <a:xfrm>
              <a:off x="3720929" y="2327219"/>
              <a:ext cx="844211" cy="3399830"/>
              <a:chOff x="3908932" y="2080149"/>
              <a:chExt cx="983315" cy="3960034"/>
            </a:xfrm>
          </p:grpSpPr>
          <p:grpSp>
            <p:nvGrpSpPr>
              <p:cNvPr id="11" name="组合 10"/>
              <p:cNvGrpSpPr/>
              <p:nvPr/>
            </p:nvGrpSpPr>
            <p:grpSpPr>
              <a:xfrm>
                <a:off x="3913655" y="2496171"/>
                <a:ext cx="978592" cy="3544012"/>
                <a:chOff x="1877321" y="3273524"/>
                <a:chExt cx="978592" cy="2764849"/>
              </a:xfrm>
            </p:grpSpPr>
            <p:grpSp>
              <p:nvGrpSpPr>
                <p:cNvPr id="21" name="组合 20"/>
                <p:cNvGrpSpPr/>
                <p:nvPr/>
              </p:nvGrpSpPr>
              <p:grpSpPr>
                <a:xfrm>
                  <a:off x="1878505" y="3273524"/>
                  <a:ext cx="977408" cy="2757416"/>
                  <a:chOff x="2201764" y="1989138"/>
                  <a:chExt cx="1309885" cy="3695382"/>
                </a:xfrm>
              </p:grpSpPr>
              <p:sp>
                <p:nvSpPr>
                  <p:cNvPr id="26" name="矩形 25"/>
                  <p:cNvSpPr/>
                  <p:nvPr/>
                </p:nvSpPr>
                <p:spPr>
                  <a:xfrm>
                    <a:off x="2484120" y="2311845"/>
                    <a:ext cx="746760" cy="3372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7" name="平行四边形 26"/>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8" name="平行四边形 27"/>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2" name="组合 21"/>
                <p:cNvGrpSpPr/>
                <p:nvPr/>
              </p:nvGrpSpPr>
              <p:grpSpPr>
                <a:xfrm>
                  <a:off x="1877321" y="5058677"/>
                  <a:ext cx="977407" cy="979696"/>
                  <a:chOff x="4259165" y="4398128"/>
                  <a:chExt cx="1309884" cy="1312952"/>
                </a:xfrm>
              </p:grpSpPr>
              <p:sp>
                <p:nvSpPr>
                  <p:cNvPr id="23" name="平行四边形 22"/>
                  <p:cNvSpPr/>
                  <p:nvPr/>
                </p:nvSpPr>
                <p:spPr>
                  <a:xfrm rot="5400000">
                    <a:off x="3745526" y="4911767"/>
                    <a:ext cx="1309634" cy="282356"/>
                  </a:xfrm>
                  <a:prstGeom prst="parallelogram">
                    <a:avLst>
                      <a:gd name="adj" fmla="val 143744"/>
                    </a:avLst>
                  </a:prstGeom>
                  <a:solidFill>
                    <a:srgbClr val="F88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 name="矩形 23"/>
                  <p:cNvSpPr/>
                  <p:nvPr/>
                </p:nvSpPr>
                <p:spPr>
                  <a:xfrm>
                    <a:off x="4541520" y="4708778"/>
                    <a:ext cx="746760" cy="992340"/>
                  </a:xfrm>
                  <a:prstGeom prst="rect">
                    <a:avLst/>
                  </a:prstGeom>
                  <a:solidFill>
                    <a:srgbClr val="F66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 name="平行四边形 24"/>
                  <p:cNvSpPr/>
                  <p:nvPr/>
                </p:nvSpPr>
                <p:spPr>
                  <a:xfrm rot="16200000" flipH="1">
                    <a:off x="4771395" y="4913426"/>
                    <a:ext cx="1312952" cy="282356"/>
                  </a:xfrm>
                  <a:prstGeom prst="parallelogram">
                    <a:avLst>
                      <a:gd name="adj" fmla="val 143744"/>
                    </a:avLst>
                  </a:prstGeom>
                  <a:solidFill>
                    <a:srgbClr val="F44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12" name="六边形 11"/>
              <p:cNvSpPr/>
              <p:nvPr/>
            </p:nvSpPr>
            <p:spPr>
              <a:xfrm>
                <a:off x="3908932" y="2080149"/>
                <a:ext cx="976224" cy="841572"/>
              </a:xfrm>
              <a:prstGeom prst="hexagon">
                <a:avLst/>
              </a:prstGeom>
              <a:solidFill>
                <a:srgbClr val="F6615B"/>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 name="文本框 225"/>
              <p:cNvSpPr txBox="1"/>
              <p:nvPr/>
            </p:nvSpPr>
            <p:spPr>
              <a:xfrm>
                <a:off x="3950728" y="2238297"/>
                <a:ext cx="916408" cy="573717"/>
              </a:xfrm>
              <a:prstGeom prst="rect">
                <a:avLst/>
              </a:prstGeom>
              <a:noFill/>
              <a:scene3d>
                <a:camera prst="orthographicFront">
                  <a:rot lat="2700000" lon="0" rev="0"/>
                </a:camera>
                <a:lightRig rig="threePt" dir="t"/>
              </a:scene3d>
            </p:spPr>
            <p:txBody>
              <a:bodyPr wrap="square" rtlCol="0">
                <a:spAutoFit/>
              </a:bodyPr>
              <a:lstStyle/>
              <a:p>
                <a:pPr algn="ctr"/>
                <a:r>
                  <a:rPr lang="en-US" altLang="zh-CN" sz="1800" dirty="0">
                    <a:solidFill>
                      <a:prstClr val="white"/>
                    </a:solidFill>
                    <a:latin typeface="Impact" panose="020B0806030902050204" pitchFamily="34" charset="0"/>
                  </a:rPr>
                  <a:t>65%</a:t>
                </a:r>
                <a:endParaRPr lang="zh-CN" altLang="en-US" sz="1800" dirty="0">
                  <a:solidFill>
                    <a:prstClr val="white"/>
                  </a:solidFill>
                  <a:latin typeface="Impact" panose="020B0806030902050204" pitchFamily="34" charset="0"/>
                </a:endParaRPr>
              </a:p>
            </p:txBody>
          </p:sp>
          <p:grpSp>
            <p:nvGrpSpPr>
              <p:cNvPr id="14" name="Group 4"/>
              <p:cNvGrpSpPr>
                <a:grpSpLocks noChangeAspect="1"/>
              </p:cNvGrpSpPr>
              <p:nvPr/>
            </p:nvGrpSpPr>
            <p:grpSpPr bwMode="auto">
              <a:xfrm>
                <a:off x="4245200" y="5383516"/>
                <a:ext cx="317869" cy="350753"/>
                <a:chOff x="3812" y="2125"/>
                <a:chExt cx="58" cy="64"/>
              </a:xfrm>
              <a:solidFill>
                <a:schemeClr val="bg1"/>
              </a:solidFill>
              <a:effectLst>
                <a:outerShdw blurRad="50800" dist="38100" dir="2700000" algn="tl" rotWithShape="0">
                  <a:prstClr val="black">
                    <a:alpha val="40000"/>
                  </a:prstClr>
                </a:outerShdw>
              </a:effectLst>
            </p:grpSpPr>
            <p:sp>
              <p:nvSpPr>
                <p:cNvPr id="15" name="Oval 5"/>
                <p:cNvSpPr>
                  <a:spLocks noChangeArrowheads="1"/>
                </p:cNvSpPr>
                <p:nvPr/>
              </p:nvSpPr>
              <p:spPr bwMode="auto">
                <a:xfrm>
                  <a:off x="3829" y="2125"/>
                  <a:ext cx="25" cy="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6" name="Freeform 6"/>
                <p:cNvSpPr>
                  <a:spLocks/>
                </p:cNvSpPr>
                <p:nvPr/>
              </p:nvSpPr>
              <p:spPr bwMode="auto">
                <a:xfrm>
                  <a:off x="3812" y="2155"/>
                  <a:ext cx="58" cy="34"/>
                </a:xfrm>
                <a:custGeom>
                  <a:avLst/>
                  <a:gdLst>
                    <a:gd name="T0" fmla="*/ 20 w 21"/>
                    <a:gd name="T1" fmla="*/ 2 h 13"/>
                    <a:gd name="T2" fmla="*/ 16 w 21"/>
                    <a:gd name="T3" fmla="*/ 0 h 13"/>
                    <a:gd name="T4" fmla="*/ 16 w 21"/>
                    <a:gd name="T5" fmla="*/ 0 h 13"/>
                    <a:gd name="T6" fmla="*/ 14 w 21"/>
                    <a:gd name="T7" fmla="*/ 0 h 13"/>
                    <a:gd name="T8" fmla="*/ 13 w 21"/>
                    <a:gd name="T9" fmla="*/ 4 h 13"/>
                    <a:gd name="T10" fmla="*/ 11 w 21"/>
                    <a:gd name="T11" fmla="*/ 9 h 13"/>
                    <a:gd name="T12" fmla="*/ 9 w 21"/>
                    <a:gd name="T13" fmla="*/ 4 h 13"/>
                    <a:gd name="T14" fmla="*/ 7 w 21"/>
                    <a:gd name="T15" fmla="*/ 0 h 13"/>
                    <a:gd name="T16" fmla="*/ 4 w 21"/>
                    <a:gd name="T17" fmla="*/ 0 h 13"/>
                    <a:gd name="T18" fmla="*/ 4 w 21"/>
                    <a:gd name="T19" fmla="*/ 0 h 13"/>
                    <a:gd name="T20" fmla="*/ 0 w 21"/>
                    <a:gd name="T21" fmla="*/ 2 h 13"/>
                    <a:gd name="T22" fmla="*/ 0 w 21"/>
                    <a:gd name="T23" fmla="*/ 13 h 13"/>
                    <a:gd name="T24" fmla="*/ 3 w 21"/>
                    <a:gd name="T25" fmla="*/ 13 h 13"/>
                    <a:gd name="T26" fmla="*/ 4 w 21"/>
                    <a:gd name="T27" fmla="*/ 5 h 13"/>
                    <a:gd name="T28" fmla="*/ 4 w 21"/>
                    <a:gd name="T29" fmla="*/ 5 h 13"/>
                    <a:gd name="T30" fmla="*/ 4 w 21"/>
                    <a:gd name="T31" fmla="*/ 13 h 13"/>
                    <a:gd name="T32" fmla="*/ 16 w 21"/>
                    <a:gd name="T33" fmla="*/ 13 h 13"/>
                    <a:gd name="T34" fmla="*/ 16 w 21"/>
                    <a:gd name="T35" fmla="*/ 5 h 13"/>
                    <a:gd name="T36" fmla="*/ 16 w 21"/>
                    <a:gd name="T37" fmla="*/ 5 h 13"/>
                    <a:gd name="T38" fmla="*/ 17 w 21"/>
                    <a:gd name="T39" fmla="*/ 5 h 13"/>
                    <a:gd name="T40" fmla="*/ 17 w 21"/>
                    <a:gd name="T41" fmla="*/ 13 h 13"/>
                    <a:gd name="T42" fmla="*/ 20 w 21"/>
                    <a:gd name="T43" fmla="*/ 13 h 13"/>
                    <a:gd name="T44" fmla="*/ 20 w 21"/>
                    <a:gd name="T4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3">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7" name="Freeform 7"/>
                <p:cNvSpPr>
                  <a:spLocks/>
                </p:cNvSpPr>
                <p:nvPr/>
              </p:nvSpPr>
              <p:spPr bwMode="auto">
                <a:xfrm>
                  <a:off x="3837" y="2152"/>
                  <a:ext cx="9" cy="27"/>
                </a:xfrm>
                <a:custGeom>
                  <a:avLst/>
                  <a:gdLst>
                    <a:gd name="T0" fmla="*/ 2 w 3"/>
                    <a:gd name="T1" fmla="*/ 2 h 10"/>
                    <a:gd name="T2" fmla="*/ 2 w 3"/>
                    <a:gd name="T3" fmla="*/ 1 h 10"/>
                    <a:gd name="T4" fmla="*/ 2 w 3"/>
                    <a:gd name="T5" fmla="*/ 0 h 10"/>
                    <a:gd name="T6" fmla="*/ 1 w 3"/>
                    <a:gd name="T7" fmla="*/ 1 h 10"/>
                    <a:gd name="T8" fmla="*/ 1 w 3"/>
                    <a:gd name="T9" fmla="*/ 2 h 10"/>
                    <a:gd name="T10" fmla="*/ 0 w 3"/>
                    <a:gd name="T11" fmla="*/ 7 h 10"/>
                    <a:gd name="T12" fmla="*/ 2 w 3"/>
                    <a:gd name="T13" fmla="*/ 10 h 10"/>
                    <a:gd name="T14" fmla="*/ 3 w 3"/>
                    <a:gd name="T15" fmla="*/ 7 h 10"/>
                    <a:gd name="T16" fmla="*/ 2 w 3"/>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8" name="Oval 8"/>
                <p:cNvSpPr>
                  <a:spLocks noChangeArrowheads="1"/>
                </p:cNvSpPr>
                <p:nvPr/>
              </p:nvSpPr>
              <p:spPr bwMode="auto">
                <a:xfrm>
                  <a:off x="3829" y="2125"/>
                  <a:ext cx="25" cy="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9" name="Freeform 9"/>
                <p:cNvSpPr>
                  <a:spLocks/>
                </p:cNvSpPr>
                <p:nvPr/>
              </p:nvSpPr>
              <p:spPr bwMode="auto">
                <a:xfrm>
                  <a:off x="3812" y="2155"/>
                  <a:ext cx="58" cy="34"/>
                </a:xfrm>
                <a:custGeom>
                  <a:avLst/>
                  <a:gdLst>
                    <a:gd name="T0" fmla="*/ 20 w 21"/>
                    <a:gd name="T1" fmla="*/ 2 h 13"/>
                    <a:gd name="T2" fmla="*/ 16 w 21"/>
                    <a:gd name="T3" fmla="*/ 0 h 13"/>
                    <a:gd name="T4" fmla="*/ 16 w 21"/>
                    <a:gd name="T5" fmla="*/ 0 h 13"/>
                    <a:gd name="T6" fmla="*/ 14 w 21"/>
                    <a:gd name="T7" fmla="*/ 0 h 13"/>
                    <a:gd name="T8" fmla="*/ 13 w 21"/>
                    <a:gd name="T9" fmla="*/ 4 h 13"/>
                    <a:gd name="T10" fmla="*/ 11 w 21"/>
                    <a:gd name="T11" fmla="*/ 9 h 13"/>
                    <a:gd name="T12" fmla="*/ 9 w 21"/>
                    <a:gd name="T13" fmla="*/ 4 h 13"/>
                    <a:gd name="T14" fmla="*/ 7 w 21"/>
                    <a:gd name="T15" fmla="*/ 0 h 13"/>
                    <a:gd name="T16" fmla="*/ 4 w 21"/>
                    <a:gd name="T17" fmla="*/ 0 h 13"/>
                    <a:gd name="T18" fmla="*/ 4 w 21"/>
                    <a:gd name="T19" fmla="*/ 0 h 13"/>
                    <a:gd name="T20" fmla="*/ 0 w 21"/>
                    <a:gd name="T21" fmla="*/ 2 h 13"/>
                    <a:gd name="T22" fmla="*/ 0 w 21"/>
                    <a:gd name="T23" fmla="*/ 13 h 13"/>
                    <a:gd name="T24" fmla="*/ 3 w 21"/>
                    <a:gd name="T25" fmla="*/ 13 h 13"/>
                    <a:gd name="T26" fmla="*/ 4 w 21"/>
                    <a:gd name="T27" fmla="*/ 5 h 13"/>
                    <a:gd name="T28" fmla="*/ 4 w 21"/>
                    <a:gd name="T29" fmla="*/ 5 h 13"/>
                    <a:gd name="T30" fmla="*/ 4 w 21"/>
                    <a:gd name="T31" fmla="*/ 13 h 13"/>
                    <a:gd name="T32" fmla="*/ 16 w 21"/>
                    <a:gd name="T33" fmla="*/ 13 h 13"/>
                    <a:gd name="T34" fmla="*/ 16 w 21"/>
                    <a:gd name="T35" fmla="*/ 5 h 13"/>
                    <a:gd name="T36" fmla="*/ 16 w 21"/>
                    <a:gd name="T37" fmla="*/ 5 h 13"/>
                    <a:gd name="T38" fmla="*/ 17 w 21"/>
                    <a:gd name="T39" fmla="*/ 5 h 13"/>
                    <a:gd name="T40" fmla="*/ 17 w 21"/>
                    <a:gd name="T41" fmla="*/ 13 h 13"/>
                    <a:gd name="T42" fmla="*/ 20 w 21"/>
                    <a:gd name="T43" fmla="*/ 13 h 13"/>
                    <a:gd name="T44" fmla="*/ 20 w 21"/>
                    <a:gd name="T4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3">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0" name="Freeform 10"/>
                <p:cNvSpPr>
                  <a:spLocks/>
                </p:cNvSpPr>
                <p:nvPr/>
              </p:nvSpPr>
              <p:spPr bwMode="auto">
                <a:xfrm>
                  <a:off x="3837" y="2152"/>
                  <a:ext cx="9" cy="27"/>
                </a:xfrm>
                <a:custGeom>
                  <a:avLst/>
                  <a:gdLst>
                    <a:gd name="T0" fmla="*/ 2 w 3"/>
                    <a:gd name="T1" fmla="*/ 2 h 10"/>
                    <a:gd name="T2" fmla="*/ 2 w 3"/>
                    <a:gd name="T3" fmla="*/ 1 h 10"/>
                    <a:gd name="T4" fmla="*/ 2 w 3"/>
                    <a:gd name="T5" fmla="*/ 0 h 10"/>
                    <a:gd name="T6" fmla="*/ 1 w 3"/>
                    <a:gd name="T7" fmla="*/ 1 h 10"/>
                    <a:gd name="T8" fmla="*/ 1 w 3"/>
                    <a:gd name="T9" fmla="*/ 2 h 10"/>
                    <a:gd name="T10" fmla="*/ 0 w 3"/>
                    <a:gd name="T11" fmla="*/ 7 h 10"/>
                    <a:gd name="T12" fmla="*/ 2 w 3"/>
                    <a:gd name="T13" fmla="*/ 10 h 10"/>
                    <a:gd name="T14" fmla="*/ 3 w 3"/>
                    <a:gd name="T15" fmla="*/ 7 h 10"/>
                    <a:gd name="T16" fmla="*/ 2 w 3"/>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grpSp>
        <p:nvGrpSpPr>
          <p:cNvPr id="29" name="组合 28"/>
          <p:cNvGrpSpPr/>
          <p:nvPr/>
        </p:nvGrpSpPr>
        <p:grpSpPr>
          <a:xfrm>
            <a:off x="1542053" y="1329278"/>
            <a:ext cx="2266028" cy="3658445"/>
            <a:chOff x="2055803" y="1772781"/>
            <a:chExt cx="3020977" cy="4879056"/>
          </a:xfrm>
        </p:grpSpPr>
        <p:sp>
          <p:nvSpPr>
            <p:cNvPr id="30" name="椭圆 159"/>
            <p:cNvSpPr/>
            <p:nvPr/>
          </p:nvSpPr>
          <p:spPr>
            <a:xfrm rot="1980000">
              <a:off x="2055803" y="5487147"/>
              <a:ext cx="3020977" cy="1164690"/>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 fmla="*/ 0 w 3518756"/>
                <a:gd name="connsiteY0" fmla="*/ 657420 h 1340269"/>
                <a:gd name="connsiteX1" fmla="*/ 1759378 w 3518756"/>
                <a:gd name="connsiteY1" fmla="*/ 0 h 1340269"/>
                <a:gd name="connsiteX2" fmla="*/ 3518756 w 3518756"/>
                <a:gd name="connsiteY2" fmla="*/ 657420 h 1340269"/>
                <a:gd name="connsiteX3" fmla="*/ 1759378 w 3518756"/>
                <a:gd name="connsiteY3" fmla="*/ 1314840 h 1340269"/>
                <a:gd name="connsiteX4" fmla="*/ 0 w 3518756"/>
                <a:gd name="connsiteY4" fmla="*/ 657420 h 1340269"/>
                <a:gd name="connsiteX0" fmla="*/ 0 w 3518756"/>
                <a:gd name="connsiteY0" fmla="*/ 673936 h 1356785"/>
                <a:gd name="connsiteX1" fmla="*/ 1759378 w 3518756"/>
                <a:gd name="connsiteY1" fmla="*/ 16516 h 1356785"/>
                <a:gd name="connsiteX2" fmla="*/ 3518756 w 3518756"/>
                <a:gd name="connsiteY2" fmla="*/ 673936 h 1356785"/>
                <a:gd name="connsiteX3" fmla="*/ 1759378 w 3518756"/>
                <a:gd name="connsiteY3" fmla="*/ 1331356 h 1356785"/>
                <a:gd name="connsiteX4" fmla="*/ 0 w 3518756"/>
                <a:gd name="connsiteY4" fmla="*/ 673936 h 1356785"/>
                <a:gd name="connsiteX0" fmla="*/ 0 w 3518756"/>
                <a:gd name="connsiteY0" fmla="*/ 673936 h 1356601"/>
                <a:gd name="connsiteX1" fmla="*/ 1759378 w 3518756"/>
                <a:gd name="connsiteY1" fmla="*/ 16516 h 1356601"/>
                <a:gd name="connsiteX2" fmla="*/ 3518756 w 3518756"/>
                <a:gd name="connsiteY2" fmla="*/ 673936 h 1356601"/>
                <a:gd name="connsiteX3" fmla="*/ 1759378 w 3518756"/>
                <a:gd name="connsiteY3" fmla="*/ 1331356 h 1356601"/>
                <a:gd name="connsiteX4" fmla="*/ 0 w 3518756"/>
                <a:gd name="connsiteY4" fmla="*/ 673936 h 1356601"/>
                <a:gd name="connsiteX0" fmla="*/ 0 w 3518756"/>
                <a:gd name="connsiteY0" fmla="*/ 673936 h 1356601"/>
                <a:gd name="connsiteX1" fmla="*/ 1759378 w 3518756"/>
                <a:gd name="connsiteY1" fmla="*/ 16516 h 1356601"/>
                <a:gd name="connsiteX2" fmla="*/ 3518756 w 3518756"/>
                <a:gd name="connsiteY2" fmla="*/ 673936 h 1356601"/>
                <a:gd name="connsiteX3" fmla="*/ 1759378 w 3518756"/>
                <a:gd name="connsiteY3" fmla="*/ 1331356 h 1356601"/>
                <a:gd name="connsiteX4" fmla="*/ 0 w 3518756"/>
                <a:gd name="connsiteY4" fmla="*/ 673936 h 135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31" name="组合 30"/>
            <p:cNvGrpSpPr/>
            <p:nvPr/>
          </p:nvGrpSpPr>
          <p:grpSpPr>
            <a:xfrm>
              <a:off x="2406244" y="1772781"/>
              <a:ext cx="840154" cy="3954268"/>
              <a:chOff x="2377622" y="1434354"/>
              <a:chExt cx="978590" cy="4605829"/>
            </a:xfrm>
          </p:grpSpPr>
          <p:grpSp>
            <p:nvGrpSpPr>
              <p:cNvPr id="32" name="组合 31"/>
              <p:cNvGrpSpPr/>
              <p:nvPr/>
            </p:nvGrpSpPr>
            <p:grpSpPr>
              <a:xfrm>
                <a:off x="2377622" y="1831508"/>
                <a:ext cx="978590" cy="4208675"/>
                <a:chOff x="1877323" y="3273524"/>
                <a:chExt cx="978590" cy="2761704"/>
              </a:xfrm>
            </p:grpSpPr>
            <p:grpSp>
              <p:nvGrpSpPr>
                <p:cNvPr id="40" name="组合 39"/>
                <p:cNvGrpSpPr/>
                <p:nvPr/>
              </p:nvGrpSpPr>
              <p:grpSpPr>
                <a:xfrm>
                  <a:off x="1878505" y="3273524"/>
                  <a:ext cx="977408" cy="2757417"/>
                  <a:chOff x="2201764" y="1989138"/>
                  <a:chExt cx="1309885" cy="3695383"/>
                </a:xfrm>
              </p:grpSpPr>
              <p:sp>
                <p:nvSpPr>
                  <p:cNvPr id="45" name="矩形 44"/>
                  <p:cNvSpPr/>
                  <p:nvPr/>
                </p:nvSpPr>
                <p:spPr>
                  <a:xfrm>
                    <a:off x="2484120" y="2273934"/>
                    <a:ext cx="746760" cy="3410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6" name="平行四边形 45"/>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7" name="平行四边形 46"/>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41" name="组合 40"/>
                <p:cNvGrpSpPr/>
                <p:nvPr/>
              </p:nvGrpSpPr>
              <p:grpSpPr>
                <a:xfrm>
                  <a:off x="1877323" y="5213160"/>
                  <a:ext cx="977409" cy="822068"/>
                  <a:chOff x="4259165" y="4605153"/>
                  <a:chExt cx="1309886" cy="1101703"/>
                </a:xfrm>
              </p:grpSpPr>
              <p:sp>
                <p:nvSpPr>
                  <p:cNvPr id="42" name="平行四边形 41"/>
                  <p:cNvSpPr/>
                  <p:nvPr/>
                </p:nvSpPr>
                <p:spPr>
                  <a:xfrm rot="5400000">
                    <a:off x="3852283" y="5012035"/>
                    <a:ext cx="1096120" cy="282356"/>
                  </a:xfrm>
                  <a:prstGeom prst="parallelogram">
                    <a:avLst>
                      <a:gd name="adj" fmla="val 143744"/>
                    </a:avLst>
                  </a:prstGeom>
                  <a:solidFill>
                    <a:srgbClr val="01C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3" name="矩形 42"/>
                  <p:cNvSpPr/>
                  <p:nvPr/>
                </p:nvSpPr>
                <p:spPr>
                  <a:xfrm>
                    <a:off x="4541520" y="4866746"/>
                    <a:ext cx="746759" cy="834529"/>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4" name="平行四边形 43"/>
                  <p:cNvSpPr/>
                  <p:nvPr/>
                </p:nvSpPr>
                <p:spPr>
                  <a:xfrm rot="16200000" flipH="1">
                    <a:off x="4879813" y="5017618"/>
                    <a:ext cx="1096120" cy="282356"/>
                  </a:xfrm>
                  <a:prstGeom prst="parallelogram">
                    <a:avLst>
                      <a:gd name="adj" fmla="val 143744"/>
                    </a:avLst>
                  </a:prstGeom>
                  <a:solidFill>
                    <a:srgbClr val="01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33" name="六边形 32"/>
              <p:cNvSpPr/>
              <p:nvPr/>
            </p:nvSpPr>
            <p:spPr>
              <a:xfrm>
                <a:off x="2378805" y="1434354"/>
                <a:ext cx="976224" cy="841572"/>
              </a:xfrm>
              <a:prstGeom prst="hexagon">
                <a:avLst/>
              </a:prstGeom>
              <a:solidFill>
                <a:srgbClr val="01ACBE"/>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4" name="文本框 222"/>
              <p:cNvSpPr txBox="1"/>
              <p:nvPr/>
            </p:nvSpPr>
            <p:spPr>
              <a:xfrm>
                <a:off x="2403647" y="1582976"/>
                <a:ext cx="916408" cy="573717"/>
              </a:xfrm>
              <a:prstGeom prst="rect">
                <a:avLst/>
              </a:prstGeom>
              <a:noFill/>
              <a:scene3d>
                <a:camera prst="orthographicFront">
                  <a:rot lat="2700000" lon="0" rev="0"/>
                </a:camera>
                <a:lightRig rig="threePt" dir="t"/>
              </a:scene3d>
            </p:spPr>
            <p:txBody>
              <a:bodyPr wrap="square" rtlCol="0">
                <a:spAutoFit/>
              </a:bodyPr>
              <a:lstStyle/>
              <a:p>
                <a:pPr algn="ctr"/>
                <a:r>
                  <a:rPr lang="en-US" altLang="zh-CN" sz="1800" dirty="0">
                    <a:solidFill>
                      <a:prstClr val="white"/>
                    </a:solidFill>
                    <a:latin typeface="Impact" panose="020B0806030902050204" pitchFamily="34" charset="0"/>
                  </a:rPr>
                  <a:t>85%</a:t>
                </a:r>
                <a:endParaRPr lang="zh-CN" altLang="en-US" sz="1800" dirty="0">
                  <a:solidFill>
                    <a:prstClr val="white"/>
                  </a:solidFill>
                  <a:latin typeface="Impact" panose="020B0806030902050204" pitchFamily="34" charset="0"/>
                </a:endParaRPr>
              </a:p>
            </p:txBody>
          </p:sp>
          <p:grpSp>
            <p:nvGrpSpPr>
              <p:cNvPr id="35" name="Group 20"/>
              <p:cNvGrpSpPr>
                <a:grpSpLocks noChangeAspect="1"/>
              </p:cNvGrpSpPr>
              <p:nvPr/>
            </p:nvGrpSpPr>
            <p:grpSpPr bwMode="auto">
              <a:xfrm>
                <a:off x="2669842" y="5431607"/>
                <a:ext cx="405559" cy="323351"/>
                <a:chOff x="3899" y="2225"/>
                <a:chExt cx="74" cy="59"/>
              </a:xfrm>
              <a:solidFill>
                <a:schemeClr val="bg1"/>
              </a:solidFill>
              <a:effectLst>
                <a:outerShdw blurRad="50800" dist="38100" dir="2700000" algn="tl" rotWithShape="0">
                  <a:prstClr val="black">
                    <a:alpha val="40000"/>
                  </a:prstClr>
                </a:outerShdw>
              </a:effectLst>
            </p:grpSpPr>
            <p:sp>
              <p:nvSpPr>
                <p:cNvPr id="36"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7"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8"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9"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grpSp>
        <p:nvGrpSpPr>
          <p:cNvPr id="48" name="组合 47"/>
          <p:cNvGrpSpPr/>
          <p:nvPr/>
        </p:nvGrpSpPr>
        <p:grpSpPr>
          <a:xfrm>
            <a:off x="3546925" y="1483203"/>
            <a:ext cx="2266028" cy="3504521"/>
            <a:chOff x="4728618" y="1978060"/>
            <a:chExt cx="3020977" cy="4673777"/>
          </a:xfrm>
        </p:grpSpPr>
        <p:sp>
          <p:nvSpPr>
            <p:cNvPr id="49" name="椭圆 159"/>
            <p:cNvSpPr/>
            <p:nvPr/>
          </p:nvSpPr>
          <p:spPr>
            <a:xfrm rot="1980000">
              <a:off x="4728618" y="5487147"/>
              <a:ext cx="3020977" cy="1164690"/>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 fmla="*/ 0 w 3518756"/>
                <a:gd name="connsiteY0" fmla="*/ 657420 h 1340269"/>
                <a:gd name="connsiteX1" fmla="*/ 1759378 w 3518756"/>
                <a:gd name="connsiteY1" fmla="*/ 0 h 1340269"/>
                <a:gd name="connsiteX2" fmla="*/ 3518756 w 3518756"/>
                <a:gd name="connsiteY2" fmla="*/ 657420 h 1340269"/>
                <a:gd name="connsiteX3" fmla="*/ 1759378 w 3518756"/>
                <a:gd name="connsiteY3" fmla="*/ 1314840 h 1340269"/>
                <a:gd name="connsiteX4" fmla="*/ 0 w 3518756"/>
                <a:gd name="connsiteY4" fmla="*/ 657420 h 1340269"/>
                <a:gd name="connsiteX0" fmla="*/ 0 w 3518756"/>
                <a:gd name="connsiteY0" fmla="*/ 673936 h 1356785"/>
                <a:gd name="connsiteX1" fmla="*/ 1759378 w 3518756"/>
                <a:gd name="connsiteY1" fmla="*/ 16516 h 1356785"/>
                <a:gd name="connsiteX2" fmla="*/ 3518756 w 3518756"/>
                <a:gd name="connsiteY2" fmla="*/ 673936 h 1356785"/>
                <a:gd name="connsiteX3" fmla="*/ 1759378 w 3518756"/>
                <a:gd name="connsiteY3" fmla="*/ 1331356 h 1356785"/>
                <a:gd name="connsiteX4" fmla="*/ 0 w 3518756"/>
                <a:gd name="connsiteY4" fmla="*/ 673936 h 1356785"/>
                <a:gd name="connsiteX0" fmla="*/ 0 w 3518756"/>
                <a:gd name="connsiteY0" fmla="*/ 673936 h 1356601"/>
                <a:gd name="connsiteX1" fmla="*/ 1759378 w 3518756"/>
                <a:gd name="connsiteY1" fmla="*/ 16516 h 1356601"/>
                <a:gd name="connsiteX2" fmla="*/ 3518756 w 3518756"/>
                <a:gd name="connsiteY2" fmla="*/ 673936 h 1356601"/>
                <a:gd name="connsiteX3" fmla="*/ 1759378 w 3518756"/>
                <a:gd name="connsiteY3" fmla="*/ 1331356 h 1356601"/>
                <a:gd name="connsiteX4" fmla="*/ 0 w 3518756"/>
                <a:gd name="connsiteY4" fmla="*/ 673936 h 1356601"/>
                <a:gd name="connsiteX0" fmla="*/ 0 w 3518756"/>
                <a:gd name="connsiteY0" fmla="*/ 673936 h 1356601"/>
                <a:gd name="connsiteX1" fmla="*/ 1759378 w 3518756"/>
                <a:gd name="connsiteY1" fmla="*/ 16516 h 1356601"/>
                <a:gd name="connsiteX2" fmla="*/ 3518756 w 3518756"/>
                <a:gd name="connsiteY2" fmla="*/ 673936 h 1356601"/>
                <a:gd name="connsiteX3" fmla="*/ 1759378 w 3518756"/>
                <a:gd name="connsiteY3" fmla="*/ 1331356 h 1356601"/>
                <a:gd name="connsiteX4" fmla="*/ 0 w 3518756"/>
                <a:gd name="connsiteY4" fmla="*/ 673936 h 135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50" name="组合 49"/>
            <p:cNvGrpSpPr/>
            <p:nvPr/>
          </p:nvGrpSpPr>
          <p:grpSpPr>
            <a:xfrm>
              <a:off x="5150262" y="1978060"/>
              <a:ext cx="840155" cy="3748989"/>
              <a:chOff x="5573783" y="1673458"/>
              <a:chExt cx="978591" cy="4366725"/>
            </a:xfrm>
          </p:grpSpPr>
          <p:grpSp>
            <p:nvGrpSpPr>
              <p:cNvPr id="51" name="组合 50"/>
              <p:cNvGrpSpPr/>
              <p:nvPr/>
            </p:nvGrpSpPr>
            <p:grpSpPr>
              <a:xfrm>
                <a:off x="5573784" y="2071918"/>
                <a:ext cx="978590" cy="3968265"/>
                <a:chOff x="1877323" y="3273524"/>
                <a:chExt cx="978590" cy="2769810"/>
              </a:xfrm>
            </p:grpSpPr>
            <p:grpSp>
              <p:nvGrpSpPr>
                <p:cNvPr id="57" name="组合 56"/>
                <p:cNvGrpSpPr/>
                <p:nvPr/>
              </p:nvGrpSpPr>
              <p:grpSpPr>
                <a:xfrm>
                  <a:off x="1878505" y="3273524"/>
                  <a:ext cx="977408" cy="2757416"/>
                  <a:chOff x="2201764" y="1989138"/>
                  <a:chExt cx="1309885" cy="3695382"/>
                </a:xfrm>
              </p:grpSpPr>
              <p:sp>
                <p:nvSpPr>
                  <p:cNvPr id="62" name="矩形 61"/>
                  <p:cNvSpPr/>
                  <p:nvPr/>
                </p:nvSpPr>
                <p:spPr>
                  <a:xfrm>
                    <a:off x="2484120" y="2273664"/>
                    <a:ext cx="746760" cy="3410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 name="平行四边形 62"/>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4" name="平行四边形 63"/>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58" name="组合 57"/>
                <p:cNvGrpSpPr/>
                <p:nvPr/>
              </p:nvGrpSpPr>
              <p:grpSpPr>
                <a:xfrm>
                  <a:off x="1877323" y="5161066"/>
                  <a:ext cx="977409" cy="882268"/>
                  <a:chOff x="4259165" y="4535338"/>
                  <a:chExt cx="1309886" cy="1182381"/>
                </a:xfrm>
              </p:grpSpPr>
              <p:sp>
                <p:nvSpPr>
                  <p:cNvPr id="59" name="平行四边形 58"/>
                  <p:cNvSpPr/>
                  <p:nvPr/>
                </p:nvSpPr>
                <p:spPr>
                  <a:xfrm rot="5400000">
                    <a:off x="3814831" y="4979672"/>
                    <a:ext cx="1171024" cy="282356"/>
                  </a:xfrm>
                  <a:prstGeom prst="parallelogram">
                    <a:avLst>
                      <a:gd name="adj" fmla="val 143744"/>
                    </a:avLst>
                  </a:prstGeom>
                  <a:solidFill>
                    <a:srgbClr val="844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0" name="矩形 59"/>
                  <p:cNvSpPr/>
                  <p:nvPr/>
                </p:nvSpPr>
                <p:spPr>
                  <a:xfrm>
                    <a:off x="4541520" y="4813273"/>
                    <a:ext cx="746758" cy="89308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1" name="平行四边形 60"/>
                  <p:cNvSpPr/>
                  <p:nvPr/>
                </p:nvSpPr>
                <p:spPr>
                  <a:xfrm rot="16200000" flipH="1">
                    <a:off x="4839299" y="4987967"/>
                    <a:ext cx="1177148" cy="282356"/>
                  </a:xfrm>
                  <a:prstGeom prst="parallelogram">
                    <a:avLst>
                      <a:gd name="adj" fmla="val 143744"/>
                    </a:avLst>
                  </a:prstGeom>
                  <a:solidFill>
                    <a:srgbClr val="462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52" name="六边形 51"/>
              <p:cNvSpPr/>
              <p:nvPr/>
            </p:nvSpPr>
            <p:spPr>
              <a:xfrm>
                <a:off x="5573783" y="1673458"/>
                <a:ext cx="976224" cy="841572"/>
              </a:xfrm>
              <a:prstGeom prst="hexagon">
                <a:avLst/>
              </a:prstGeom>
              <a:solidFill>
                <a:srgbClr val="663A77"/>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3" name="文本框 223"/>
              <p:cNvSpPr txBox="1"/>
              <p:nvPr/>
            </p:nvSpPr>
            <p:spPr>
              <a:xfrm>
                <a:off x="5611736" y="1833833"/>
                <a:ext cx="916409" cy="573717"/>
              </a:xfrm>
              <a:prstGeom prst="rect">
                <a:avLst/>
              </a:prstGeom>
              <a:noFill/>
              <a:scene3d>
                <a:camera prst="orthographicFront">
                  <a:rot lat="2700000" lon="0" rev="0"/>
                </a:camera>
                <a:lightRig rig="threePt" dir="t"/>
              </a:scene3d>
            </p:spPr>
            <p:txBody>
              <a:bodyPr wrap="square" rtlCol="0">
                <a:spAutoFit/>
              </a:bodyPr>
              <a:lstStyle/>
              <a:p>
                <a:pPr algn="ctr"/>
                <a:r>
                  <a:rPr lang="en-US" altLang="zh-CN" sz="1800" dirty="0">
                    <a:solidFill>
                      <a:prstClr val="white"/>
                    </a:solidFill>
                    <a:latin typeface="Impact" panose="020B0806030902050204" pitchFamily="34" charset="0"/>
                  </a:rPr>
                  <a:t>75%</a:t>
                </a:r>
                <a:endParaRPr lang="zh-CN" altLang="en-US" sz="1800" dirty="0">
                  <a:solidFill>
                    <a:prstClr val="white"/>
                  </a:solidFill>
                  <a:latin typeface="Impact" panose="020B0806030902050204" pitchFamily="34" charset="0"/>
                </a:endParaRPr>
              </a:p>
            </p:txBody>
          </p:sp>
          <p:grpSp>
            <p:nvGrpSpPr>
              <p:cNvPr id="54" name="Group 27"/>
              <p:cNvGrpSpPr>
                <a:grpSpLocks noChangeAspect="1"/>
              </p:cNvGrpSpPr>
              <p:nvPr/>
            </p:nvGrpSpPr>
            <p:grpSpPr bwMode="auto">
              <a:xfrm>
                <a:off x="5905987" y="5367068"/>
                <a:ext cx="334310" cy="367195"/>
                <a:chOff x="3811" y="2125"/>
                <a:chExt cx="61" cy="67"/>
              </a:xfrm>
              <a:solidFill>
                <a:schemeClr val="bg1"/>
              </a:solidFill>
              <a:effectLst>
                <a:outerShdw blurRad="50800" dist="38100" dir="2700000" algn="tl" rotWithShape="0">
                  <a:prstClr val="black">
                    <a:alpha val="40000"/>
                  </a:prstClr>
                </a:outerShdw>
              </a:effectLst>
            </p:grpSpPr>
            <p:sp>
              <p:nvSpPr>
                <p:cNvPr id="55"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6"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grpSp>
        <p:nvGrpSpPr>
          <p:cNvPr id="65" name="组合 64"/>
          <p:cNvGrpSpPr/>
          <p:nvPr/>
        </p:nvGrpSpPr>
        <p:grpSpPr>
          <a:xfrm>
            <a:off x="549105" y="2246476"/>
            <a:ext cx="2266028" cy="2741248"/>
            <a:chOff x="732044" y="2995994"/>
            <a:chExt cx="3020977" cy="3655843"/>
          </a:xfrm>
        </p:grpSpPr>
        <p:sp>
          <p:nvSpPr>
            <p:cNvPr id="66" name="椭圆 159"/>
            <p:cNvSpPr/>
            <p:nvPr/>
          </p:nvSpPr>
          <p:spPr>
            <a:xfrm rot="1980000">
              <a:off x="732044" y="5487147"/>
              <a:ext cx="3020977" cy="1164690"/>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 fmla="*/ 0 w 3518756"/>
                <a:gd name="connsiteY0" fmla="*/ 657420 h 1340269"/>
                <a:gd name="connsiteX1" fmla="*/ 1759378 w 3518756"/>
                <a:gd name="connsiteY1" fmla="*/ 0 h 1340269"/>
                <a:gd name="connsiteX2" fmla="*/ 3518756 w 3518756"/>
                <a:gd name="connsiteY2" fmla="*/ 657420 h 1340269"/>
                <a:gd name="connsiteX3" fmla="*/ 1759378 w 3518756"/>
                <a:gd name="connsiteY3" fmla="*/ 1314840 h 1340269"/>
                <a:gd name="connsiteX4" fmla="*/ 0 w 3518756"/>
                <a:gd name="connsiteY4" fmla="*/ 657420 h 1340269"/>
                <a:gd name="connsiteX0" fmla="*/ 0 w 3518756"/>
                <a:gd name="connsiteY0" fmla="*/ 673936 h 1356785"/>
                <a:gd name="connsiteX1" fmla="*/ 1759378 w 3518756"/>
                <a:gd name="connsiteY1" fmla="*/ 16516 h 1356785"/>
                <a:gd name="connsiteX2" fmla="*/ 3518756 w 3518756"/>
                <a:gd name="connsiteY2" fmla="*/ 673936 h 1356785"/>
                <a:gd name="connsiteX3" fmla="*/ 1759378 w 3518756"/>
                <a:gd name="connsiteY3" fmla="*/ 1331356 h 1356785"/>
                <a:gd name="connsiteX4" fmla="*/ 0 w 3518756"/>
                <a:gd name="connsiteY4" fmla="*/ 673936 h 1356785"/>
                <a:gd name="connsiteX0" fmla="*/ 0 w 3518756"/>
                <a:gd name="connsiteY0" fmla="*/ 673936 h 1356601"/>
                <a:gd name="connsiteX1" fmla="*/ 1759378 w 3518756"/>
                <a:gd name="connsiteY1" fmla="*/ 16516 h 1356601"/>
                <a:gd name="connsiteX2" fmla="*/ 3518756 w 3518756"/>
                <a:gd name="connsiteY2" fmla="*/ 673936 h 1356601"/>
                <a:gd name="connsiteX3" fmla="*/ 1759378 w 3518756"/>
                <a:gd name="connsiteY3" fmla="*/ 1331356 h 1356601"/>
                <a:gd name="connsiteX4" fmla="*/ 0 w 3518756"/>
                <a:gd name="connsiteY4" fmla="*/ 673936 h 1356601"/>
                <a:gd name="connsiteX0" fmla="*/ 0 w 3518756"/>
                <a:gd name="connsiteY0" fmla="*/ 673936 h 1356601"/>
                <a:gd name="connsiteX1" fmla="*/ 1759378 w 3518756"/>
                <a:gd name="connsiteY1" fmla="*/ 16516 h 1356601"/>
                <a:gd name="connsiteX2" fmla="*/ 3518756 w 3518756"/>
                <a:gd name="connsiteY2" fmla="*/ 673936 h 1356601"/>
                <a:gd name="connsiteX3" fmla="*/ 1759378 w 3518756"/>
                <a:gd name="connsiteY3" fmla="*/ 1331356 h 1356601"/>
                <a:gd name="connsiteX4" fmla="*/ 0 w 3518756"/>
                <a:gd name="connsiteY4" fmla="*/ 673936 h 135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67" name="组合 66"/>
            <p:cNvGrpSpPr/>
            <p:nvPr/>
          </p:nvGrpSpPr>
          <p:grpSpPr>
            <a:xfrm>
              <a:off x="1067013" y="2995994"/>
              <a:ext cx="840157" cy="2731055"/>
              <a:chOff x="817720" y="2859121"/>
              <a:chExt cx="978593" cy="3181062"/>
            </a:xfrm>
          </p:grpSpPr>
          <p:sp>
            <p:nvSpPr>
              <p:cNvPr id="68" name="六边形 67"/>
              <p:cNvSpPr/>
              <p:nvPr/>
            </p:nvSpPr>
            <p:spPr>
              <a:xfrm>
                <a:off x="818905" y="2859121"/>
                <a:ext cx="976224" cy="841572"/>
              </a:xfrm>
              <a:prstGeom prst="hexagon">
                <a:avLst/>
              </a:prstGeom>
              <a:solidFill>
                <a:srgbClr val="EB9624"/>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69" name="组合 68"/>
              <p:cNvGrpSpPr/>
              <p:nvPr/>
            </p:nvGrpSpPr>
            <p:grpSpPr>
              <a:xfrm>
                <a:off x="817720" y="3279907"/>
                <a:ext cx="978593" cy="2760276"/>
                <a:chOff x="1877320" y="3273524"/>
                <a:chExt cx="978593" cy="2760276"/>
              </a:xfrm>
            </p:grpSpPr>
            <p:grpSp>
              <p:nvGrpSpPr>
                <p:cNvPr id="86" name="组合 85"/>
                <p:cNvGrpSpPr/>
                <p:nvPr/>
              </p:nvGrpSpPr>
              <p:grpSpPr>
                <a:xfrm>
                  <a:off x="1878505" y="3273524"/>
                  <a:ext cx="977408" cy="2757416"/>
                  <a:chOff x="2201764" y="1989138"/>
                  <a:chExt cx="1309885" cy="3695382"/>
                </a:xfrm>
              </p:grpSpPr>
              <p:sp>
                <p:nvSpPr>
                  <p:cNvPr id="91" name="矩形 90"/>
                  <p:cNvSpPr/>
                  <p:nvPr/>
                </p:nvSpPr>
                <p:spPr>
                  <a:xfrm>
                    <a:off x="2484120" y="2402540"/>
                    <a:ext cx="746760" cy="3281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2" name="平行四边形 91"/>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3" name="平行四边形 92"/>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87" name="组合 86"/>
                <p:cNvGrpSpPr/>
                <p:nvPr/>
              </p:nvGrpSpPr>
              <p:grpSpPr>
                <a:xfrm>
                  <a:off x="1877320" y="4784681"/>
                  <a:ext cx="977405" cy="1249119"/>
                  <a:chOff x="4259166" y="4030923"/>
                  <a:chExt cx="1309882" cy="1674020"/>
                </a:xfrm>
              </p:grpSpPr>
              <p:sp>
                <p:nvSpPr>
                  <p:cNvPr id="88" name="平行四边形 87"/>
                  <p:cNvSpPr/>
                  <p:nvPr/>
                </p:nvSpPr>
                <p:spPr>
                  <a:xfrm rot="5400000">
                    <a:off x="3563334" y="4726755"/>
                    <a:ext cx="1674019" cy="282356"/>
                  </a:xfrm>
                  <a:prstGeom prst="parallelogram">
                    <a:avLst>
                      <a:gd name="adj" fmla="val 143744"/>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9" name="矩形 88"/>
                  <p:cNvSpPr/>
                  <p:nvPr/>
                </p:nvSpPr>
                <p:spPr>
                  <a:xfrm>
                    <a:off x="4541520" y="4429585"/>
                    <a:ext cx="746760" cy="1275357"/>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0" name="平行四边形 89"/>
                  <p:cNvSpPr/>
                  <p:nvPr/>
                </p:nvSpPr>
                <p:spPr>
                  <a:xfrm rot="16200000" flipH="1">
                    <a:off x="4590861" y="4726756"/>
                    <a:ext cx="1674018" cy="282356"/>
                  </a:xfrm>
                  <a:prstGeom prst="parallelogram">
                    <a:avLst>
                      <a:gd name="adj" fmla="val 143744"/>
                    </a:avLst>
                  </a:prstGeom>
                  <a:solidFill>
                    <a:srgbClr val="FFA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sp>
            <p:nvSpPr>
              <p:cNvPr id="70" name="文本框 164"/>
              <p:cNvSpPr txBox="1"/>
              <p:nvPr/>
            </p:nvSpPr>
            <p:spPr>
              <a:xfrm>
                <a:off x="854451" y="3021972"/>
                <a:ext cx="916408" cy="573717"/>
              </a:xfrm>
              <a:prstGeom prst="rect">
                <a:avLst/>
              </a:prstGeom>
              <a:noFill/>
              <a:scene3d>
                <a:camera prst="orthographicFront">
                  <a:rot lat="2700000" lon="0" rev="0"/>
                </a:camera>
                <a:lightRig rig="threePt" dir="t"/>
              </a:scene3d>
            </p:spPr>
            <p:txBody>
              <a:bodyPr wrap="square" rtlCol="0">
                <a:spAutoFit/>
              </a:bodyPr>
              <a:lstStyle/>
              <a:p>
                <a:pPr algn="ctr"/>
                <a:r>
                  <a:rPr lang="en-US" altLang="zh-CN" sz="1800" dirty="0">
                    <a:solidFill>
                      <a:prstClr val="white"/>
                    </a:solidFill>
                    <a:latin typeface="Impact" panose="020B0806030902050204" pitchFamily="34" charset="0"/>
                  </a:rPr>
                  <a:t>55%</a:t>
                </a:r>
                <a:endParaRPr lang="zh-CN" altLang="en-US" sz="1800" dirty="0">
                  <a:solidFill>
                    <a:prstClr val="white"/>
                  </a:solidFill>
                  <a:latin typeface="Impact" panose="020B0806030902050204" pitchFamily="34" charset="0"/>
                </a:endParaRPr>
              </a:p>
            </p:txBody>
          </p:sp>
          <p:grpSp>
            <p:nvGrpSpPr>
              <p:cNvPr id="71" name="Group 32"/>
              <p:cNvGrpSpPr>
                <a:grpSpLocks noChangeAspect="1"/>
              </p:cNvGrpSpPr>
              <p:nvPr/>
            </p:nvGrpSpPr>
            <p:grpSpPr bwMode="auto">
              <a:xfrm>
                <a:off x="1046678" y="5383219"/>
                <a:ext cx="471328" cy="306909"/>
                <a:chOff x="3798" y="2129"/>
                <a:chExt cx="86" cy="56"/>
              </a:xfrm>
              <a:solidFill>
                <a:schemeClr val="bg1"/>
              </a:solidFill>
              <a:effectLst>
                <a:outerShdw blurRad="50800" dist="38100" dir="2700000" algn="tl" rotWithShape="0">
                  <a:prstClr val="black">
                    <a:alpha val="40000"/>
                  </a:prstClr>
                </a:outerShdw>
              </a:effectLst>
            </p:grpSpPr>
            <p:sp>
              <p:nvSpPr>
                <p:cNvPr id="72" name="Freeform 33"/>
                <p:cNvSpPr>
                  <a:spLocks/>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3" name="Freeform 34"/>
                <p:cNvSpPr>
                  <a:spLocks/>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4" name="Freeform 35"/>
                <p:cNvSpPr>
                  <a:spLocks/>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5" name="Freeform 36"/>
                <p:cNvSpPr>
                  <a:spLocks/>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6" name="Freeform 37"/>
                <p:cNvSpPr>
                  <a:spLocks/>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7" name="Freeform 38"/>
                <p:cNvSpPr>
                  <a:spLocks/>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8" name="Freeform 39"/>
                <p:cNvSpPr>
                  <a:spLocks/>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9" name="Freeform 40"/>
                <p:cNvSpPr>
                  <a:spLocks/>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0" name="Freeform 41"/>
                <p:cNvSpPr>
                  <a:spLocks/>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1" name="Freeform 42"/>
                <p:cNvSpPr>
                  <a:spLocks/>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2" name="Freeform 43"/>
                <p:cNvSpPr>
                  <a:spLocks/>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3" name="Freeform 44"/>
                <p:cNvSpPr>
                  <a:spLocks/>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4" name="Freeform 45"/>
                <p:cNvSpPr>
                  <a:spLocks/>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5" name="Freeform 46"/>
                <p:cNvSpPr>
                  <a:spLocks/>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sp>
        <p:nvSpPr>
          <p:cNvPr id="94" name="文本框 231"/>
          <p:cNvSpPr txBox="1"/>
          <p:nvPr/>
        </p:nvSpPr>
        <p:spPr>
          <a:xfrm>
            <a:off x="2960013" y="2681603"/>
            <a:ext cx="340542" cy="1077010"/>
          </a:xfrm>
          <a:prstGeom prst="rect">
            <a:avLst/>
          </a:prstGeom>
          <a:noFill/>
        </p:spPr>
        <p:txBody>
          <a:bodyPr vert="eaVert" wrap="square" rtlCol="0">
            <a:spAutoFit/>
          </a:bodyPr>
          <a:lstStyle/>
          <a:p>
            <a:pPr algn="ctr"/>
            <a:r>
              <a:rPr lang="zh-CN" altLang="en-US" sz="1013" dirty="0">
                <a:solidFill>
                  <a:schemeClr val="tx1">
                    <a:lumMod val="50000"/>
                    <a:lumOff val="50000"/>
                  </a:schemeClr>
                </a:solidFill>
                <a:latin typeface="+mn-ea"/>
              </a:rPr>
              <a:t>Q3</a:t>
            </a:r>
          </a:p>
        </p:txBody>
      </p:sp>
      <p:sp>
        <p:nvSpPr>
          <p:cNvPr id="95" name="文本框 228"/>
          <p:cNvSpPr txBox="1"/>
          <p:nvPr/>
        </p:nvSpPr>
        <p:spPr>
          <a:xfrm>
            <a:off x="1964362" y="2683530"/>
            <a:ext cx="340542" cy="1077010"/>
          </a:xfrm>
          <a:prstGeom prst="rect">
            <a:avLst/>
          </a:prstGeom>
          <a:noFill/>
        </p:spPr>
        <p:txBody>
          <a:bodyPr vert="eaVert" wrap="square" rtlCol="0">
            <a:spAutoFit/>
          </a:bodyPr>
          <a:lstStyle/>
          <a:p>
            <a:pPr algn="ctr"/>
            <a:r>
              <a:rPr lang="zh-CN" altLang="en-US" sz="1013" dirty="0">
                <a:solidFill>
                  <a:schemeClr val="tx1">
                    <a:lumMod val="50000"/>
                    <a:lumOff val="50000"/>
                  </a:schemeClr>
                </a:solidFill>
                <a:latin typeface="+mn-ea"/>
              </a:rPr>
              <a:t>Q2</a:t>
            </a:r>
          </a:p>
        </p:txBody>
      </p:sp>
      <p:sp>
        <p:nvSpPr>
          <p:cNvPr id="96" name="文本框 229"/>
          <p:cNvSpPr txBox="1"/>
          <p:nvPr/>
        </p:nvSpPr>
        <p:spPr>
          <a:xfrm>
            <a:off x="4022635" y="2676306"/>
            <a:ext cx="340542" cy="1077010"/>
          </a:xfrm>
          <a:prstGeom prst="rect">
            <a:avLst/>
          </a:prstGeom>
          <a:noFill/>
        </p:spPr>
        <p:txBody>
          <a:bodyPr vert="eaVert" wrap="square" rtlCol="0">
            <a:spAutoFit/>
          </a:bodyPr>
          <a:lstStyle/>
          <a:p>
            <a:pPr algn="ctr"/>
            <a:r>
              <a:rPr lang="zh-CN" altLang="en-US" sz="1013" dirty="0">
                <a:solidFill>
                  <a:schemeClr val="tx1">
                    <a:lumMod val="50000"/>
                    <a:lumOff val="50000"/>
                  </a:schemeClr>
                </a:solidFill>
                <a:latin typeface="+mn-ea"/>
              </a:rPr>
              <a:t>Q4</a:t>
            </a:r>
          </a:p>
        </p:txBody>
      </p:sp>
      <p:sp>
        <p:nvSpPr>
          <p:cNvPr id="97" name="文本框 227"/>
          <p:cNvSpPr txBox="1"/>
          <p:nvPr/>
        </p:nvSpPr>
        <p:spPr>
          <a:xfrm>
            <a:off x="950230" y="2685896"/>
            <a:ext cx="340542" cy="1077010"/>
          </a:xfrm>
          <a:prstGeom prst="rect">
            <a:avLst/>
          </a:prstGeom>
          <a:noFill/>
        </p:spPr>
        <p:txBody>
          <a:bodyPr vert="eaVert" wrap="square" rtlCol="0">
            <a:spAutoFit/>
          </a:bodyPr>
          <a:lstStyle/>
          <a:p>
            <a:pPr algn="ctr"/>
            <a:r>
              <a:rPr lang="zh-CN" altLang="en-US" sz="1013" dirty="0">
                <a:solidFill>
                  <a:schemeClr val="tx1">
                    <a:lumMod val="50000"/>
                    <a:lumOff val="50000"/>
                  </a:schemeClr>
                </a:solidFill>
                <a:latin typeface="+mn-ea"/>
              </a:rPr>
              <a:t>Q1</a:t>
            </a:r>
          </a:p>
        </p:txBody>
      </p:sp>
      <p:grpSp>
        <p:nvGrpSpPr>
          <p:cNvPr id="98" name="组合 97"/>
          <p:cNvGrpSpPr/>
          <p:nvPr/>
        </p:nvGrpSpPr>
        <p:grpSpPr>
          <a:xfrm>
            <a:off x="5528639" y="1078128"/>
            <a:ext cx="3139181" cy="3888947"/>
            <a:chOff x="7370559" y="1437836"/>
            <a:chExt cx="4185030" cy="5186463"/>
          </a:xfrm>
        </p:grpSpPr>
        <p:grpSp>
          <p:nvGrpSpPr>
            <p:cNvPr id="99" name="组合 98"/>
            <p:cNvGrpSpPr/>
            <p:nvPr/>
          </p:nvGrpSpPr>
          <p:grpSpPr>
            <a:xfrm>
              <a:off x="7496061" y="1581570"/>
              <a:ext cx="4059528" cy="5042729"/>
              <a:chOff x="1838891" y="2142672"/>
              <a:chExt cx="3084650" cy="3118938"/>
            </a:xfrm>
          </p:grpSpPr>
          <p:sp>
            <p:nvSpPr>
              <p:cNvPr id="102" name="平行四边形 101"/>
              <p:cNvSpPr/>
              <p:nvPr/>
            </p:nvSpPr>
            <p:spPr>
              <a:xfrm rot="5400000" flipH="1" flipV="1">
                <a:off x="3035391" y="3382101"/>
                <a:ext cx="3118938" cy="640080"/>
              </a:xfrm>
              <a:prstGeom prst="parallelogram">
                <a:avLst>
                  <a:gd name="adj" fmla="val 85166"/>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3" name="平行四边形 102"/>
              <p:cNvSpPr/>
              <p:nvPr/>
            </p:nvSpPr>
            <p:spPr>
              <a:xfrm flipH="1">
                <a:off x="1838891" y="4633142"/>
                <a:ext cx="3084650" cy="537028"/>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00" name="圆角矩形 99"/>
            <p:cNvSpPr/>
            <p:nvPr/>
          </p:nvSpPr>
          <p:spPr>
            <a:xfrm>
              <a:off x="7520386" y="1602104"/>
              <a:ext cx="3443029" cy="4229897"/>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1" name="圆角矩形 100"/>
            <p:cNvSpPr/>
            <p:nvPr/>
          </p:nvSpPr>
          <p:spPr>
            <a:xfrm>
              <a:off x="7370559" y="1437836"/>
              <a:ext cx="3443029" cy="4229897"/>
            </a:xfrm>
            <a:prstGeom prst="roundRect">
              <a:avLst>
                <a:gd name="adj" fmla="val 12783"/>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04" name="文本框 107"/>
          <p:cNvSpPr txBox="1"/>
          <p:nvPr/>
        </p:nvSpPr>
        <p:spPr>
          <a:xfrm>
            <a:off x="5732509" y="2042961"/>
            <a:ext cx="2269541" cy="1542282"/>
          </a:xfrm>
          <a:prstGeom prst="rect">
            <a:avLst/>
          </a:prstGeom>
          <a:noFill/>
        </p:spPr>
        <p:txBody>
          <a:bodyPr wrap="square" rtlCol="0">
            <a:spAutoFit/>
          </a:bodyPr>
          <a:lstStyle/>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 details introduction</a:t>
            </a: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 details introduction</a:t>
            </a:r>
          </a:p>
          <a:p>
            <a:pPr algn="just">
              <a:lnSpc>
                <a:spcPct val="130000"/>
              </a:lnSpc>
            </a:pP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05" name="组合 104"/>
          <p:cNvGrpSpPr/>
          <p:nvPr/>
        </p:nvGrpSpPr>
        <p:grpSpPr>
          <a:xfrm>
            <a:off x="5786900" y="1234731"/>
            <a:ext cx="2182535" cy="702338"/>
            <a:chOff x="7714862" y="1646688"/>
            <a:chExt cx="2909667" cy="936668"/>
          </a:xfrm>
        </p:grpSpPr>
        <p:grpSp>
          <p:nvGrpSpPr>
            <p:cNvPr id="106" name="组合 105"/>
            <p:cNvGrpSpPr/>
            <p:nvPr/>
          </p:nvGrpSpPr>
          <p:grpSpPr>
            <a:xfrm>
              <a:off x="7714862" y="1646688"/>
              <a:ext cx="2909667" cy="936668"/>
              <a:chOff x="1992448" y="2251039"/>
              <a:chExt cx="2210923" cy="712610"/>
            </a:xfrm>
          </p:grpSpPr>
          <p:grpSp>
            <p:nvGrpSpPr>
              <p:cNvPr id="108" name="组合 107"/>
              <p:cNvGrpSpPr/>
              <p:nvPr/>
            </p:nvGrpSpPr>
            <p:grpSpPr>
              <a:xfrm>
                <a:off x="1994501" y="2251039"/>
                <a:ext cx="2208870" cy="712610"/>
                <a:chOff x="-3729752" y="2394136"/>
                <a:chExt cx="8752092" cy="2823536"/>
              </a:xfrm>
            </p:grpSpPr>
            <p:sp>
              <p:nvSpPr>
                <p:cNvPr id="111" name="平行四边形 110"/>
                <p:cNvSpPr/>
                <p:nvPr/>
              </p:nvSpPr>
              <p:spPr>
                <a:xfrm rot="5400000" flipH="1" flipV="1">
                  <a:off x="3205317" y="3438387"/>
                  <a:ext cx="2823536" cy="735033"/>
                </a:xfrm>
                <a:prstGeom prst="parallelogram">
                  <a:avLst>
                    <a:gd name="adj" fmla="val 72798"/>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2" name="平行四边形 111"/>
                <p:cNvSpPr/>
                <p:nvPr/>
              </p:nvSpPr>
              <p:spPr>
                <a:xfrm flipH="1">
                  <a:off x="-3729752" y="4595402"/>
                  <a:ext cx="8752092" cy="537027"/>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09" name="圆角矩形 108"/>
              <p:cNvSpPr/>
              <p:nvPr/>
            </p:nvSpPr>
            <p:spPr>
              <a:xfrm>
                <a:off x="2013089" y="2306633"/>
                <a:ext cx="2092960" cy="533400"/>
              </a:xfrm>
              <a:prstGeom prst="roundRect">
                <a:avLst/>
              </a:prstGeom>
              <a:solidFill>
                <a:srgbClr val="0187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0" name="圆角矩形 109"/>
              <p:cNvSpPr/>
              <p:nvPr/>
            </p:nvSpPr>
            <p:spPr>
              <a:xfrm>
                <a:off x="1992448" y="2279650"/>
                <a:ext cx="2092960" cy="533400"/>
              </a:xfrm>
              <a:prstGeom prst="round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07" name="文本框 106"/>
            <p:cNvSpPr txBox="1"/>
            <p:nvPr/>
          </p:nvSpPr>
          <p:spPr>
            <a:xfrm>
              <a:off x="7845450" y="1784333"/>
              <a:ext cx="2522405" cy="492557"/>
            </a:xfrm>
            <a:prstGeom prst="rect">
              <a:avLst/>
            </a:prstGeom>
            <a:noFill/>
          </p:spPr>
          <p:txBody>
            <a:bodyPr wrap="square" rtlCol="0">
              <a:spAutoFit/>
            </a:bodyPr>
            <a:lstStyle/>
            <a:p>
              <a:pPr algn="ctr"/>
              <a:r>
                <a:rPr lang="zh-CN" altLang="en-US" sz="1800" dirty="0">
                  <a:solidFill>
                    <a:schemeClr val="bg1"/>
                  </a:solidFill>
                  <a:latin typeface="+mn-ea"/>
                </a:rPr>
                <a:t>Add a title here</a:t>
              </a:r>
            </a:p>
          </p:txBody>
        </p:sp>
      </p:grpSp>
      <p:sp>
        <p:nvSpPr>
          <p:cNvPr id="113" name="文本框 39"/>
          <p:cNvSpPr txBox="1"/>
          <p:nvPr/>
        </p:nvSpPr>
        <p:spPr>
          <a:xfrm>
            <a:off x="884684" y="2025646"/>
            <a:ext cx="544805" cy="276999"/>
          </a:xfrm>
          <a:prstGeom prst="rect">
            <a:avLst/>
          </a:prstGeom>
          <a:noFill/>
        </p:spPr>
        <p:txBody>
          <a:bodyPr wrap="square" rtlCol="0">
            <a:spAutoFit/>
          </a:bodyPr>
          <a:lstStyle/>
          <a:p>
            <a:pPr algn="ctr"/>
            <a:r>
              <a:rPr lang="zh-CN" altLang="en-US" sz="1200" dirty="0">
                <a:solidFill>
                  <a:prstClr val="black">
                    <a:lumMod val="75000"/>
                    <a:lumOff val="25000"/>
                  </a:prstClr>
                </a:solidFill>
                <a:latin typeface="+mn-ea"/>
              </a:rPr>
              <a:t>Title</a:t>
            </a:r>
          </a:p>
        </p:txBody>
      </p:sp>
      <p:sp>
        <p:nvSpPr>
          <p:cNvPr id="114" name="文本框 41"/>
          <p:cNvSpPr txBox="1"/>
          <p:nvPr/>
        </p:nvSpPr>
        <p:spPr>
          <a:xfrm>
            <a:off x="2881254" y="1511396"/>
            <a:ext cx="523833" cy="276999"/>
          </a:xfrm>
          <a:prstGeom prst="rect">
            <a:avLst/>
          </a:prstGeom>
          <a:noFill/>
        </p:spPr>
        <p:txBody>
          <a:bodyPr wrap="square" rtlCol="0">
            <a:spAutoFit/>
          </a:bodyPr>
          <a:lstStyle/>
          <a:p>
            <a:pPr algn="ctr"/>
            <a:r>
              <a:rPr lang="zh-CN" altLang="en-US" sz="1200" dirty="0">
                <a:solidFill>
                  <a:prstClr val="black">
                    <a:lumMod val="75000"/>
                    <a:lumOff val="25000"/>
                  </a:prstClr>
                </a:solidFill>
                <a:latin typeface="+mn-ea"/>
              </a:rPr>
              <a:t>Title</a:t>
            </a:r>
          </a:p>
        </p:txBody>
      </p:sp>
      <p:sp>
        <p:nvSpPr>
          <p:cNvPr id="115" name="文本框 43"/>
          <p:cNvSpPr txBox="1"/>
          <p:nvPr/>
        </p:nvSpPr>
        <p:spPr>
          <a:xfrm>
            <a:off x="1874566" y="1088054"/>
            <a:ext cx="537266" cy="276999"/>
          </a:xfrm>
          <a:prstGeom prst="rect">
            <a:avLst/>
          </a:prstGeom>
          <a:noFill/>
        </p:spPr>
        <p:txBody>
          <a:bodyPr wrap="square" rtlCol="0">
            <a:spAutoFit/>
          </a:bodyPr>
          <a:lstStyle/>
          <a:p>
            <a:pPr algn="ctr"/>
            <a:r>
              <a:rPr lang="zh-CN" altLang="en-US" sz="1200" dirty="0">
                <a:solidFill>
                  <a:prstClr val="black">
                    <a:lumMod val="75000"/>
                    <a:lumOff val="25000"/>
                  </a:prstClr>
                </a:solidFill>
                <a:latin typeface="+mn-ea"/>
              </a:rPr>
              <a:t>Title</a:t>
            </a:r>
          </a:p>
        </p:txBody>
      </p:sp>
      <p:sp>
        <p:nvSpPr>
          <p:cNvPr id="116" name="文本框 45"/>
          <p:cNvSpPr txBox="1"/>
          <p:nvPr/>
        </p:nvSpPr>
        <p:spPr>
          <a:xfrm>
            <a:off x="3931039" y="1222399"/>
            <a:ext cx="616674" cy="276999"/>
          </a:xfrm>
          <a:prstGeom prst="rect">
            <a:avLst/>
          </a:prstGeom>
          <a:noFill/>
        </p:spPr>
        <p:txBody>
          <a:bodyPr wrap="square" rtlCol="0">
            <a:spAutoFit/>
          </a:bodyPr>
          <a:lstStyle/>
          <a:p>
            <a:pPr algn="ctr"/>
            <a:r>
              <a:rPr lang="zh-CN" altLang="en-US" sz="1200" dirty="0">
                <a:solidFill>
                  <a:prstClr val="black">
                    <a:lumMod val="75000"/>
                    <a:lumOff val="25000"/>
                  </a:prstClr>
                </a:solidFill>
                <a:latin typeface="+mn-ea"/>
              </a:rPr>
              <a:t>Title</a:t>
            </a:r>
          </a:p>
        </p:txBody>
      </p:sp>
    </p:spTree>
    <p:extLst>
      <p:ext uri="{BB962C8B-B14F-4D97-AF65-F5344CB8AC3E}">
        <p14:creationId xmlns:p14="http://schemas.microsoft.com/office/powerpoint/2010/main" val="485422324"/>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down)">
                                      <p:cBhvr>
                                        <p:cTn id="23" dur="500"/>
                                        <p:tgtEl>
                                          <p:spTgt spid="9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wipe(down)">
                                      <p:cBhvr>
                                        <p:cTn id="26" dur="500"/>
                                        <p:tgtEl>
                                          <p:spTgt spid="9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down)">
                                      <p:cBhvr>
                                        <p:cTn id="29" dur="500"/>
                                        <p:tgtEl>
                                          <p:spTgt spid="9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ipe(down)">
                                      <p:cBhvr>
                                        <p:cTn id="32" dur="500"/>
                                        <p:tgtEl>
                                          <p:spTgt spid="96"/>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750"/>
                                        <p:tgtEl>
                                          <p:spTgt spid="113"/>
                                        </p:tgtEl>
                                      </p:cBhvr>
                                    </p:animEffect>
                                    <p:anim calcmode="lin" valueType="num">
                                      <p:cBhvr>
                                        <p:cTn id="37" dur="750" fill="hold"/>
                                        <p:tgtEl>
                                          <p:spTgt spid="113"/>
                                        </p:tgtEl>
                                        <p:attrNameLst>
                                          <p:attrName>ppt_x</p:attrName>
                                        </p:attrNameLst>
                                      </p:cBhvr>
                                      <p:tavLst>
                                        <p:tav tm="0">
                                          <p:val>
                                            <p:strVal val="#ppt_x"/>
                                          </p:val>
                                        </p:tav>
                                        <p:tav tm="100000">
                                          <p:val>
                                            <p:strVal val="#ppt_x"/>
                                          </p:val>
                                        </p:tav>
                                      </p:tavLst>
                                    </p:anim>
                                    <p:anim calcmode="lin" valueType="num">
                                      <p:cBhvr>
                                        <p:cTn id="38" dur="750" fill="hold"/>
                                        <p:tgtEl>
                                          <p:spTgt spid="11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750"/>
                                        <p:tgtEl>
                                          <p:spTgt spid="115"/>
                                        </p:tgtEl>
                                      </p:cBhvr>
                                    </p:animEffect>
                                    <p:anim calcmode="lin" valueType="num">
                                      <p:cBhvr>
                                        <p:cTn id="42" dur="750" fill="hold"/>
                                        <p:tgtEl>
                                          <p:spTgt spid="115"/>
                                        </p:tgtEl>
                                        <p:attrNameLst>
                                          <p:attrName>ppt_x</p:attrName>
                                        </p:attrNameLst>
                                      </p:cBhvr>
                                      <p:tavLst>
                                        <p:tav tm="0">
                                          <p:val>
                                            <p:strVal val="#ppt_x"/>
                                          </p:val>
                                        </p:tav>
                                        <p:tav tm="100000">
                                          <p:val>
                                            <p:strVal val="#ppt_x"/>
                                          </p:val>
                                        </p:tav>
                                      </p:tavLst>
                                    </p:anim>
                                    <p:anim calcmode="lin" valueType="num">
                                      <p:cBhvr>
                                        <p:cTn id="43" dur="750" fill="hold"/>
                                        <p:tgtEl>
                                          <p:spTgt spid="11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750"/>
                                        <p:tgtEl>
                                          <p:spTgt spid="114"/>
                                        </p:tgtEl>
                                      </p:cBhvr>
                                    </p:animEffect>
                                    <p:anim calcmode="lin" valueType="num">
                                      <p:cBhvr>
                                        <p:cTn id="47" dur="750" fill="hold"/>
                                        <p:tgtEl>
                                          <p:spTgt spid="114"/>
                                        </p:tgtEl>
                                        <p:attrNameLst>
                                          <p:attrName>ppt_x</p:attrName>
                                        </p:attrNameLst>
                                      </p:cBhvr>
                                      <p:tavLst>
                                        <p:tav tm="0">
                                          <p:val>
                                            <p:strVal val="#ppt_x"/>
                                          </p:val>
                                        </p:tav>
                                        <p:tav tm="100000">
                                          <p:val>
                                            <p:strVal val="#ppt_x"/>
                                          </p:val>
                                        </p:tav>
                                      </p:tavLst>
                                    </p:anim>
                                    <p:anim calcmode="lin" valueType="num">
                                      <p:cBhvr>
                                        <p:cTn id="48" dur="750" fill="hold"/>
                                        <p:tgtEl>
                                          <p:spTgt spid="11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750"/>
                                        <p:tgtEl>
                                          <p:spTgt spid="116"/>
                                        </p:tgtEl>
                                      </p:cBhvr>
                                    </p:animEffect>
                                    <p:anim calcmode="lin" valueType="num">
                                      <p:cBhvr>
                                        <p:cTn id="52" dur="750" fill="hold"/>
                                        <p:tgtEl>
                                          <p:spTgt spid="116"/>
                                        </p:tgtEl>
                                        <p:attrNameLst>
                                          <p:attrName>ppt_x</p:attrName>
                                        </p:attrNameLst>
                                      </p:cBhvr>
                                      <p:tavLst>
                                        <p:tav tm="0">
                                          <p:val>
                                            <p:strVal val="#ppt_x"/>
                                          </p:val>
                                        </p:tav>
                                        <p:tav tm="100000">
                                          <p:val>
                                            <p:strVal val="#ppt_x"/>
                                          </p:val>
                                        </p:tav>
                                      </p:tavLst>
                                    </p:anim>
                                    <p:anim calcmode="lin" valueType="num">
                                      <p:cBhvr>
                                        <p:cTn id="53" dur="750" fill="hold"/>
                                        <p:tgtEl>
                                          <p:spTgt spid="116"/>
                                        </p:tgtEl>
                                        <p:attrNameLst>
                                          <p:attrName>ppt_y</p:attrName>
                                        </p:attrNameLst>
                                      </p:cBhvr>
                                      <p:tavLst>
                                        <p:tav tm="0">
                                          <p:val>
                                            <p:strVal val="#ppt_y-.1"/>
                                          </p:val>
                                        </p:tav>
                                        <p:tav tm="100000">
                                          <p:val>
                                            <p:strVal val="#ppt_y"/>
                                          </p:val>
                                        </p:tav>
                                      </p:tavLst>
                                    </p:anim>
                                  </p:childTnLst>
                                </p:cTn>
                              </p:par>
                            </p:childTnLst>
                          </p:cTn>
                        </p:par>
                        <p:par>
                          <p:cTn id="54" fill="hold">
                            <p:stCondLst>
                              <p:cond delay="3250"/>
                            </p:stCondLst>
                            <p:childTnLst>
                              <p:par>
                                <p:cTn id="55" presetID="42" presetClass="entr" presetSubtype="0" fill="hold" nodeType="after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1000"/>
                                        <p:tgtEl>
                                          <p:spTgt spid="98"/>
                                        </p:tgtEl>
                                      </p:cBhvr>
                                    </p:animEffect>
                                    <p:anim calcmode="lin" valueType="num">
                                      <p:cBhvr>
                                        <p:cTn id="58" dur="1000" fill="hold"/>
                                        <p:tgtEl>
                                          <p:spTgt spid="98"/>
                                        </p:tgtEl>
                                        <p:attrNameLst>
                                          <p:attrName>ppt_x</p:attrName>
                                        </p:attrNameLst>
                                      </p:cBhvr>
                                      <p:tavLst>
                                        <p:tav tm="0">
                                          <p:val>
                                            <p:strVal val="#ppt_x"/>
                                          </p:val>
                                        </p:tav>
                                        <p:tav tm="100000">
                                          <p:val>
                                            <p:strVal val="#ppt_x"/>
                                          </p:val>
                                        </p:tav>
                                      </p:tavLst>
                                    </p:anim>
                                    <p:anim calcmode="lin" valueType="num">
                                      <p:cBhvr>
                                        <p:cTn id="59" dur="1000" fill="hold"/>
                                        <p:tgtEl>
                                          <p:spTgt spid="98"/>
                                        </p:tgtEl>
                                        <p:attrNameLst>
                                          <p:attrName>ppt_y</p:attrName>
                                        </p:attrNameLst>
                                      </p:cBhvr>
                                      <p:tavLst>
                                        <p:tav tm="0">
                                          <p:val>
                                            <p:strVal val="#ppt_y+.1"/>
                                          </p:val>
                                        </p:tav>
                                        <p:tav tm="100000">
                                          <p:val>
                                            <p:strVal val="#ppt_y"/>
                                          </p:val>
                                        </p:tav>
                                      </p:tavLst>
                                    </p:anim>
                                  </p:childTnLst>
                                </p:cTn>
                              </p:par>
                            </p:childTnLst>
                          </p:cTn>
                        </p:par>
                        <p:par>
                          <p:cTn id="60" fill="hold">
                            <p:stCondLst>
                              <p:cond delay="4250"/>
                            </p:stCondLst>
                            <p:childTnLst>
                              <p:par>
                                <p:cTn id="61" presetID="23" presetClass="entr" presetSubtype="36" fill="hold" nodeType="afterEffect">
                                  <p:stCondLst>
                                    <p:cond delay="0"/>
                                  </p:stCondLst>
                                  <p:childTnLst>
                                    <p:set>
                                      <p:cBhvr>
                                        <p:cTn id="62" dur="1" fill="hold">
                                          <p:stCondLst>
                                            <p:cond delay="0"/>
                                          </p:stCondLst>
                                        </p:cTn>
                                        <p:tgtEl>
                                          <p:spTgt spid="105"/>
                                        </p:tgtEl>
                                        <p:attrNameLst>
                                          <p:attrName>style.visibility</p:attrName>
                                        </p:attrNameLst>
                                      </p:cBhvr>
                                      <p:to>
                                        <p:strVal val="visible"/>
                                      </p:to>
                                    </p:set>
                                    <p:anim calcmode="lin" valueType="num">
                                      <p:cBhvr>
                                        <p:cTn id="63" dur="500" fill="hold"/>
                                        <p:tgtEl>
                                          <p:spTgt spid="105"/>
                                        </p:tgtEl>
                                        <p:attrNameLst>
                                          <p:attrName>ppt_w</p:attrName>
                                        </p:attrNameLst>
                                      </p:cBhvr>
                                      <p:tavLst>
                                        <p:tav tm="0">
                                          <p:val>
                                            <p:strVal val="(6*min(max(#ppt_w*#ppt_h,.3),1)-7.4)/-.7*#ppt_w"/>
                                          </p:val>
                                        </p:tav>
                                        <p:tav tm="100000">
                                          <p:val>
                                            <p:strVal val="#ppt_w"/>
                                          </p:val>
                                        </p:tav>
                                      </p:tavLst>
                                    </p:anim>
                                    <p:anim calcmode="lin" valueType="num">
                                      <p:cBhvr>
                                        <p:cTn id="64" dur="500" fill="hold"/>
                                        <p:tgtEl>
                                          <p:spTgt spid="105"/>
                                        </p:tgtEl>
                                        <p:attrNameLst>
                                          <p:attrName>ppt_h</p:attrName>
                                        </p:attrNameLst>
                                      </p:cBhvr>
                                      <p:tavLst>
                                        <p:tav tm="0">
                                          <p:val>
                                            <p:strVal val="(6*min(max(#ppt_w*#ppt_h,.3),1)-7.4)/-.7*#ppt_h"/>
                                          </p:val>
                                        </p:tav>
                                        <p:tav tm="100000">
                                          <p:val>
                                            <p:strVal val="#ppt_h"/>
                                          </p:val>
                                        </p:tav>
                                      </p:tavLst>
                                    </p:anim>
                                    <p:anim calcmode="lin" valueType="num">
                                      <p:cBhvr>
                                        <p:cTn id="65" dur="500" fill="hold"/>
                                        <p:tgtEl>
                                          <p:spTgt spid="105"/>
                                        </p:tgtEl>
                                        <p:attrNameLst>
                                          <p:attrName>ppt_x</p:attrName>
                                        </p:attrNameLst>
                                      </p:cBhvr>
                                      <p:tavLst>
                                        <p:tav tm="0">
                                          <p:val>
                                            <p:fltVal val="0.5"/>
                                          </p:val>
                                        </p:tav>
                                        <p:tav tm="100000">
                                          <p:val>
                                            <p:strVal val="#ppt_x"/>
                                          </p:val>
                                        </p:tav>
                                      </p:tavLst>
                                    </p:anim>
                                    <p:anim calcmode="lin" valueType="num">
                                      <p:cBhvr>
                                        <p:cTn id="66" dur="500" fill="hold"/>
                                        <p:tgtEl>
                                          <p:spTgt spid="105"/>
                                        </p:tgtEl>
                                        <p:attrNameLst>
                                          <p:attrName>ppt_y</p:attrName>
                                        </p:attrNameLst>
                                      </p:cBhvr>
                                      <p:tavLst>
                                        <p:tav tm="0">
                                          <p:val>
                                            <p:strVal val="1+(6*min(max(#ppt_w*#ppt_h,.3),1)-7.4)/-.7*#ppt_h/2"/>
                                          </p:val>
                                        </p:tav>
                                        <p:tav tm="100000">
                                          <p:val>
                                            <p:strVal val="#ppt_y"/>
                                          </p:val>
                                        </p:tav>
                                      </p:tavLst>
                                    </p:anim>
                                  </p:childTnLst>
                                </p:cTn>
                              </p:par>
                            </p:childTnLst>
                          </p:cTn>
                        </p:par>
                        <p:par>
                          <p:cTn id="67" fill="hold">
                            <p:stCondLst>
                              <p:cond delay="4750"/>
                            </p:stCondLst>
                            <p:childTnLst>
                              <p:par>
                                <p:cTn id="68" presetID="14" presetClass="entr" presetSubtype="10" fill="hold" grpId="0" nodeType="after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randombar(horizontal)">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104" grpId="0"/>
      <p:bldP spid="113" grpId="0"/>
      <p:bldP spid="114" grpId="0"/>
      <p:bldP spid="115" grpId="0"/>
      <p:bldP spid="1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sp>
        <p:nvSpPr>
          <p:cNvPr id="8" name="任意多边形 7"/>
          <p:cNvSpPr/>
          <p:nvPr/>
        </p:nvSpPr>
        <p:spPr>
          <a:xfrm>
            <a:off x="5590218" y="1974283"/>
            <a:ext cx="1590675" cy="161705"/>
          </a:xfrm>
          <a:custGeom>
            <a:avLst/>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 name="任意多边形 8"/>
          <p:cNvSpPr/>
          <p:nvPr/>
        </p:nvSpPr>
        <p:spPr>
          <a:xfrm>
            <a:off x="5110320" y="2835110"/>
            <a:ext cx="1068988" cy="161705"/>
          </a:xfrm>
          <a:custGeom>
            <a:avLst/>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 name="任意多边形 9"/>
          <p:cNvSpPr/>
          <p:nvPr/>
        </p:nvSpPr>
        <p:spPr>
          <a:xfrm>
            <a:off x="6351855" y="1775520"/>
            <a:ext cx="0" cy="188656"/>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 name="任意多边形 10"/>
          <p:cNvSpPr/>
          <p:nvPr/>
        </p:nvSpPr>
        <p:spPr>
          <a:xfrm>
            <a:off x="5604563" y="2643084"/>
            <a:ext cx="0" cy="188656"/>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 name="任意多边形 11"/>
          <p:cNvSpPr/>
          <p:nvPr/>
        </p:nvSpPr>
        <p:spPr>
          <a:xfrm>
            <a:off x="7227866" y="2642173"/>
            <a:ext cx="0" cy="334216"/>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 name="圆角矩形 12"/>
          <p:cNvSpPr/>
          <p:nvPr/>
        </p:nvSpPr>
        <p:spPr>
          <a:xfrm>
            <a:off x="1169179" y="2892773"/>
            <a:ext cx="6693204"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 name="圆角矩形 13"/>
          <p:cNvSpPr/>
          <p:nvPr/>
        </p:nvSpPr>
        <p:spPr>
          <a:xfrm>
            <a:off x="1169179" y="2030346"/>
            <a:ext cx="6693204"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 name="圆角矩形 14"/>
          <p:cNvSpPr/>
          <p:nvPr/>
        </p:nvSpPr>
        <p:spPr>
          <a:xfrm>
            <a:off x="1169179" y="1197011"/>
            <a:ext cx="6693204"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6" name="组合 15"/>
          <p:cNvGrpSpPr/>
          <p:nvPr/>
        </p:nvGrpSpPr>
        <p:grpSpPr>
          <a:xfrm>
            <a:off x="1245809" y="1275906"/>
            <a:ext cx="518370" cy="518183"/>
            <a:chOff x="1764354" y="1805094"/>
            <a:chExt cx="484086" cy="484086"/>
          </a:xfrm>
        </p:grpSpPr>
        <p:sp>
          <p:nvSpPr>
            <p:cNvPr id="17" name="椭圆 16"/>
            <p:cNvSpPr/>
            <p:nvPr/>
          </p:nvSpPr>
          <p:spPr>
            <a:xfrm>
              <a:off x="1764354" y="1805094"/>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 name="文本框 44"/>
            <p:cNvSpPr txBox="1"/>
            <p:nvPr/>
          </p:nvSpPr>
          <p:spPr>
            <a:xfrm>
              <a:off x="1777262" y="1872927"/>
              <a:ext cx="458270" cy="409723"/>
            </a:xfrm>
            <a:prstGeom prst="rect">
              <a:avLst/>
            </a:prstGeom>
            <a:noFill/>
          </p:spPr>
          <p:txBody>
            <a:bodyPr wrap="square" rtlCol="0">
              <a:spAutoFit/>
            </a:bodyPr>
            <a:lstStyle/>
            <a:p>
              <a:pPr algn="ctr"/>
              <a:r>
                <a:rPr lang="en-US" altLang="zh-CN" sz="2250" dirty="0">
                  <a:solidFill>
                    <a:srgbClr val="FFB850"/>
                  </a:solidFill>
                  <a:latin typeface="Impact" panose="020B0806030902050204" pitchFamily="34" charset="0"/>
                </a:rPr>
                <a:t>01</a:t>
              </a:r>
              <a:endParaRPr lang="zh-CN" altLang="en-US" sz="2250" dirty="0">
                <a:solidFill>
                  <a:srgbClr val="FFB850"/>
                </a:solidFill>
                <a:latin typeface="Impact" panose="020B0806030902050204" pitchFamily="34" charset="0"/>
              </a:endParaRPr>
            </a:p>
          </p:txBody>
        </p:sp>
      </p:grpSp>
      <p:grpSp>
        <p:nvGrpSpPr>
          <p:cNvPr id="19" name="组合 18"/>
          <p:cNvGrpSpPr/>
          <p:nvPr/>
        </p:nvGrpSpPr>
        <p:grpSpPr>
          <a:xfrm>
            <a:off x="1245809" y="2127342"/>
            <a:ext cx="518370" cy="518183"/>
            <a:chOff x="1764354" y="2940605"/>
            <a:chExt cx="484086" cy="484086"/>
          </a:xfrm>
        </p:grpSpPr>
        <p:sp>
          <p:nvSpPr>
            <p:cNvPr id="20" name="椭圆 19"/>
            <p:cNvSpPr/>
            <p:nvPr/>
          </p:nvSpPr>
          <p:spPr>
            <a:xfrm>
              <a:off x="1764354" y="2940605"/>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 name="文本框 45"/>
            <p:cNvSpPr txBox="1"/>
            <p:nvPr/>
          </p:nvSpPr>
          <p:spPr>
            <a:xfrm>
              <a:off x="1777262" y="3008865"/>
              <a:ext cx="458270" cy="409723"/>
            </a:xfrm>
            <a:prstGeom prst="rect">
              <a:avLst/>
            </a:prstGeom>
            <a:noFill/>
          </p:spPr>
          <p:txBody>
            <a:bodyPr wrap="square" rtlCol="0">
              <a:spAutoFit/>
            </a:bodyPr>
            <a:lstStyle/>
            <a:p>
              <a:pPr algn="ctr"/>
              <a:r>
                <a:rPr lang="en-US" altLang="zh-CN" sz="2250" dirty="0">
                  <a:solidFill>
                    <a:srgbClr val="01ACBE"/>
                  </a:solidFill>
                  <a:latin typeface="Impact" panose="020B0806030902050204" pitchFamily="34" charset="0"/>
                </a:rPr>
                <a:t>02</a:t>
              </a:r>
              <a:endParaRPr lang="zh-CN" altLang="en-US" sz="2250" dirty="0">
                <a:solidFill>
                  <a:srgbClr val="01ACBE"/>
                </a:solidFill>
                <a:latin typeface="Impact" panose="020B0806030902050204" pitchFamily="34" charset="0"/>
              </a:endParaRPr>
            </a:p>
          </p:txBody>
        </p:sp>
      </p:grpSp>
      <p:grpSp>
        <p:nvGrpSpPr>
          <p:cNvPr id="22" name="组合 21"/>
          <p:cNvGrpSpPr/>
          <p:nvPr/>
        </p:nvGrpSpPr>
        <p:grpSpPr>
          <a:xfrm>
            <a:off x="1245809" y="2974040"/>
            <a:ext cx="518370" cy="518183"/>
            <a:chOff x="1764354" y="4069797"/>
            <a:chExt cx="484086" cy="484086"/>
          </a:xfrm>
        </p:grpSpPr>
        <p:sp>
          <p:nvSpPr>
            <p:cNvPr id="23" name="椭圆 22"/>
            <p:cNvSpPr/>
            <p:nvPr/>
          </p:nvSpPr>
          <p:spPr>
            <a:xfrm>
              <a:off x="1764354" y="4069797"/>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 name="文本框 46"/>
            <p:cNvSpPr txBox="1"/>
            <p:nvPr/>
          </p:nvSpPr>
          <p:spPr>
            <a:xfrm>
              <a:off x="1777262" y="4128622"/>
              <a:ext cx="458270" cy="409723"/>
            </a:xfrm>
            <a:prstGeom prst="rect">
              <a:avLst/>
            </a:prstGeom>
            <a:noFill/>
          </p:spPr>
          <p:txBody>
            <a:bodyPr wrap="square" rtlCol="0">
              <a:spAutoFit/>
            </a:bodyPr>
            <a:lstStyle/>
            <a:p>
              <a:pPr algn="ctr"/>
              <a:r>
                <a:rPr lang="en-US" altLang="zh-CN" sz="2250" dirty="0">
                  <a:solidFill>
                    <a:srgbClr val="E87071"/>
                  </a:solidFill>
                  <a:latin typeface="Impact" panose="020B0806030902050204" pitchFamily="34" charset="0"/>
                </a:rPr>
                <a:t>03</a:t>
              </a:r>
              <a:endParaRPr lang="zh-CN" altLang="en-US" sz="2250" dirty="0">
                <a:solidFill>
                  <a:srgbClr val="E87071"/>
                </a:solidFill>
                <a:latin typeface="Impact" panose="020B0806030902050204" pitchFamily="34" charset="0"/>
              </a:endParaRPr>
            </a:p>
          </p:txBody>
        </p:sp>
      </p:grpSp>
      <p:grpSp>
        <p:nvGrpSpPr>
          <p:cNvPr id="25" name="组合 24"/>
          <p:cNvGrpSpPr/>
          <p:nvPr/>
        </p:nvGrpSpPr>
        <p:grpSpPr>
          <a:xfrm>
            <a:off x="5906911" y="1254021"/>
            <a:ext cx="901028" cy="525542"/>
            <a:chOff x="7874855" y="1672415"/>
            <a:chExt cx="1201215" cy="700884"/>
          </a:xfrm>
        </p:grpSpPr>
        <p:sp>
          <p:nvSpPr>
            <p:cNvPr id="26" name="圆角矩形 25"/>
            <p:cNvSpPr/>
            <p:nvPr/>
          </p:nvSpPr>
          <p:spPr>
            <a:xfrm>
              <a:off x="7874855" y="1672415"/>
              <a:ext cx="1201215" cy="700884"/>
            </a:xfrm>
            <a:prstGeom prst="roundRect">
              <a:avLst>
                <a:gd name="adj" fmla="val 20986"/>
              </a:avLst>
            </a:prstGeom>
            <a:solidFill>
              <a:srgbClr val="FFB85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27" name="Group 8"/>
            <p:cNvGrpSpPr>
              <a:grpSpLocks noChangeAspect="1"/>
            </p:cNvGrpSpPr>
            <p:nvPr/>
          </p:nvGrpSpPr>
          <p:grpSpPr bwMode="auto">
            <a:xfrm>
              <a:off x="8295193" y="1807671"/>
              <a:ext cx="377812" cy="413979"/>
              <a:chOff x="3437" y="2282"/>
              <a:chExt cx="679" cy="744"/>
            </a:xfrm>
            <a:solidFill>
              <a:schemeClr val="bg1"/>
            </a:solidFill>
          </p:grpSpPr>
          <p:sp>
            <p:nvSpPr>
              <p:cNvPr id="28" name="Freeform 9"/>
              <p:cNvSpPr>
                <a:spLocks/>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9" name="Freeform 10"/>
              <p:cNvSpPr>
                <a:spLocks/>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30" name="组合 29"/>
          <p:cNvGrpSpPr/>
          <p:nvPr/>
        </p:nvGrpSpPr>
        <p:grpSpPr>
          <a:xfrm>
            <a:off x="5165317" y="2116447"/>
            <a:ext cx="901028" cy="525542"/>
            <a:chOff x="6886192" y="2822584"/>
            <a:chExt cx="1201215" cy="700884"/>
          </a:xfrm>
        </p:grpSpPr>
        <p:sp>
          <p:nvSpPr>
            <p:cNvPr id="31" name="圆角矩形 30"/>
            <p:cNvSpPr/>
            <p:nvPr/>
          </p:nvSpPr>
          <p:spPr>
            <a:xfrm>
              <a:off x="6886192" y="2822584"/>
              <a:ext cx="1201215" cy="700884"/>
            </a:xfrm>
            <a:prstGeom prst="roundRect">
              <a:avLst>
                <a:gd name="adj" fmla="val 20986"/>
              </a:avLst>
            </a:prstGeom>
            <a:solidFill>
              <a:srgbClr val="01ACBE"/>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32" name="Group 13"/>
            <p:cNvGrpSpPr>
              <a:grpSpLocks noChangeAspect="1"/>
            </p:cNvGrpSpPr>
            <p:nvPr/>
          </p:nvGrpSpPr>
          <p:grpSpPr bwMode="auto">
            <a:xfrm>
              <a:off x="7279650" y="2987998"/>
              <a:ext cx="414299" cy="419189"/>
              <a:chOff x="2426" y="2781"/>
              <a:chExt cx="593" cy="600"/>
            </a:xfrm>
            <a:solidFill>
              <a:schemeClr val="bg1"/>
            </a:solidFill>
          </p:grpSpPr>
          <p:sp>
            <p:nvSpPr>
              <p:cNvPr id="33"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35" name="组合 34"/>
          <p:cNvGrpSpPr/>
          <p:nvPr/>
        </p:nvGrpSpPr>
        <p:grpSpPr>
          <a:xfrm>
            <a:off x="6768301" y="2116447"/>
            <a:ext cx="901028" cy="525542"/>
            <a:chOff x="9023226" y="2822584"/>
            <a:chExt cx="1201215" cy="700884"/>
          </a:xfrm>
        </p:grpSpPr>
        <p:sp>
          <p:nvSpPr>
            <p:cNvPr id="36" name="圆角矩形 35"/>
            <p:cNvSpPr/>
            <p:nvPr/>
          </p:nvSpPr>
          <p:spPr>
            <a:xfrm>
              <a:off x="9023226" y="2822584"/>
              <a:ext cx="1201215" cy="700884"/>
            </a:xfrm>
            <a:prstGeom prst="roundRect">
              <a:avLst>
                <a:gd name="adj" fmla="val 20986"/>
              </a:avLst>
            </a:prstGeom>
            <a:solidFill>
              <a:srgbClr val="01ACBE"/>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37" name="Group 18"/>
            <p:cNvGrpSpPr>
              <a:grpSpLocks noChangeAspect="1"/>
            </p:cNvGrpSpPr>
            <p:nvPr/>
          </p:nvGrpSpPr>
          <p:grpSpPr bwMode="auto">
            <a:xfrm>
              <a:off x="9428212" y="2999720"/>
              <a:ext cx="391243" cy="364567"/>
              <a:chOff x="3802" y="2858"/>
              <a:chExt cx="616" cy="574"/>
            </a:xfrm>
            <a:solidFill>
              <a:schemeClr val="bg1"/>
            </a:solidFill>
          </p:grpSpPr>
          <p:sp>
            <p:nvSpPr>
              <p:cNvPr id="3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2"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43" name="组合 42"/>
          <p:cNvGrpSpPr/>
          <p:nvPr/>
        </p:nvGrpSpPr>
        <p:grpSpPr>
          <a:xfrm>
            <a:off x="4680027" y="2980812"/>
            <a:ext cx="901028" cy="525542"/>
            <a:chOff x="6239222" y="3975336"/>
            <a:chExt cx="1201215" cy="700884"/>
          </a:xfrm>
        </p:grpSpPr>
        <p:sp>
          <p:nvSpPr>
            <p:cNvPr id="44" name="圆角矩形 43"/>
            <p:cNvSpPr/>
            <p:nvPr/>
          </p:nvSpPr>
          <p:spPr>
            <a:xfrm>
              <a:off x="6239222" y="3975336"/>
              <a:ext cx="1201215" cy="700884"/>
            </a:xfrm>
            <a:prstGeom prst="roundRect">
              <a:avLst>
                <a:gd name="adj" fmla="val 20986"/>
              </a:avLst>
            </a:prstGeom>
            <a:solidFill>
              <a:srgbClr val="E87071"/>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45" name="Group 26"/>
            <p:cNvGrpSpPr>
              <a:grpSpLocks noChangeAspect="1"/>
            </p:cNvGrpSpPr>
            <p:nvPr/>
          </p:nvGrpSpPr>
          <p:grpSpPr bwMode="auto">
            <a:xfrm>
              <a:off x="6561367" y="4191243"/>
              <a:ext cx="556924" cy="276101"/>
              <a:chOff x="5676" y="2597"/>
              <a:chExt cx="1061" cy="526"/>
            </a:xfrm>
            <a:solidFill>
              <a:schemeClr val="bg1"/>
            </a:solidFill>
          </p:grpSpPr>
          <p:sp>
            <p:nvSpPr>
              <p:cNvPr id="46" name="Freeform 27"/>
              <p:cNvSpPr>
                <a:spLocks/>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7"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8" name="Freeform 29"/>
              <p:cNvSpPr>
                <a:spLocks/>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9"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0"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1" name="Freeform 32"/>
              <p:cNvSpPr>
                <a:spLocks/>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2"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3" name="Freeform 34"/>
              <p:cNvSpPr>
                <a:spLocks/>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4"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5"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6" name="Freeform 37"/>
              <p:cNvSpPr>
                <a:spLocks/>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7"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8" name="Freeform 39"/>
              <p:cNvSpPr>
                <a:spLocks/>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9"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0"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61" name="组合 60"/>
          <p:cNvGrpSpPr/>
          <p:nvPr/>
        </p:nvGrpSpPr>
        <p:grpSpPr>
          <a:xfrm>
            <a:off x="6768301" y="2980812"/>
            <a:ext cx="901028" cy="525542"/>
            <a:chOff x="9023226" y="3975336"/>
            <a:chExt cx="1201215" cy="700884"/>
          </a:xfrm>
        </p:grpSpPr>
        <p:sp>
          <p:nvSpPr>
            <p:cNvPr id="62" name="圆角矩形 61"/>
            <p:cNvSpPr/>
            <p:nvPr/>
          </p:nvSpPr>
          <p:spPr>
            <a:xfrm>
              <a:off x="9023226" y="3975336"/>
              <a:ext cx="1201215" cy="700884"/>
            </a:xfrm>
            <a:prstGeom prst="roundRect">
              <a:avLst>
                <a:gd name="adj" fmla="val 20986"/>
              </a:avLst>
            </a:prstGeom>
            <a:solidFill>
              <a:srgbClr val="E87071"/>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 name="Freeform 108"/>
            <p:cNvSpPr>
              <a:spLocks noEditPoints="1"/>
            </p:cNvSpPr>
            <p:nvPr/>
          </p:nvSpPr>
          <p:spPr bwMode="auto">
            <a:xfrm>
              <a:off x="9465880" y="4171299"/>
              <a:ext cx="381856" cy="383229"/>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nvGrpSpPr>
          <p:cNvPr id="64" name="组合 63"/>
          <p:cNvGrpSpPr/>
          <p:nvPr/>
        </p:nvGrpSpPr>
        <p:grpSpPr>
          <a:xfrm>
            <a:off x="5730904" y="2980812"/>
            <a:ext cx="901028" cy="525542"/>
            <a:chOff x="7640210" y="3975336"/>
            <a:chExt cx="1201215" cy="700884"/>
          </a:xfrm>
        </p:grpSpPr>
        <p:sp>
          <p:nvSpPr>
            <p:cNvPr id="65" name="圆角矩形 64"/>
            <p:cNvSpPr/>
            <p:nvPr/>
          </p:nvSpPr>
          <p:spPr>
            <a:xfrm>
              <a:off x="7640210" y="3975336"/>
              <a:ext cx="1201215" cy="700884"/>
            </a:xfrm>
            <a:prstGeom prst="roundRect">
              <a:avLst>
                <a:gd name="adj" fmla="val 20986"/>
              </a:avLst>
            </a:prstGeom>
            <a:solidFill>
              <a:srgbClr val="E87071"/>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 name="Freeform 96"/>
            <p:cNvSpPr>
              <a:spLocks noEditPoints="1"/>
            </p:cNvSpPr>
            <p:nvPr/>
          </p:nvSpPr>
          <p:spPr bwMode="auto">
            <a:xfrm>
              <a:off x="8061116" y="4109786"/>
              <a:ext cx="371781" cy="404108"/>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cxnSp>
        <p:nvCxnSpPr>
          <p:cNvPr id="67" name="直接连接符 66"/>
          <p:cNvCxnSpPr/>
          <p:nvPr/>
        </p:nvCxnSpPr>
        <p:spPr>
          <a:xfrm>
            <a:off x="1282215" y="4029575"/>
            <a:ext cx="657957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8" name="文本框 23"/>
          <p:cNvSpPr txBox="1"/>
          <p:nvPr/>
        </p:nvSpPr>
        <p:spPr>
          <a:xfrm>
            <a:off x="1786647" y="1275906"/>
            <a:ext cx="2602904" cy="434863"/>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 details introduction</a:t>
            </a:r>
          </a:p>
        </p:txBody>
      </p:sp>
      <p:sp>
        <p:nvSpPr>
          <p:cNvPr id="69" name="文本框 23"/>
          <p:cNvSpPr txBox="1"/>
          <p:nvPr/>
        </p:nvSpPr>
        <p:spPr>
          <a:xfrm>
            <a:off x="1786647" y="2142502"/>
            <a:ext cx="2602904" cy="434863"/>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 details introduction</a:t>
            </a:r>
          </a:p>
        </p:txBody>
      </p:sp>
      <p:sp>
        <p:nvSpPr>
          <p:cNvPr id="70" name="文本框 23"/>
          <p:cNvSpPr txBox="1"/>
          <p:nvPr/>
        </p:nvSpPr>
        <p:spPr>
          <a:xfrm>
            <a:off x="1786648" y="3006398"/>
            <a:ext cx="2461274" cy="434863"/>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 details introduction</a:t>
            </a:r>
          </a:p>
        </p:txBody>
      </p:sp>
      <p:sp>
        <p:nvSpPr>
          <p:cNvPr id="71" name="文本框 113"/>
          <p:cNvSpPr txBox="1"/>
          <p:nvPr/>
        </p:nvSpPr>
        <p:spPr>
          <a:xfrm>
            <a:off x="1290513" y="4163389"/>
            <a:ext cx="6571870" cy="41819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Click to add a detailed text description, or copy text stick to this right-click only text click add detailed text description, or copy text stick from this right-click only text click add detailed text description</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985181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7500"/>
                            </p:stCondLst>
                            <p:childTnLst>
                              <p:par>
                                <p:cTn id="67" presetID="16" presetClass="entr" presetSubtype="21"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barn(inVertical)">
                                      <p:cBhvr>
                                        <p:cTn id="69" dur="500"/>
                                        <p:tgtEl>
                                          <p:spTgt spid="68"/>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childTnLst>
                          </p:cTn>
                        </p:par>
                        <p:par>
                          <p:cTn id="76" fill="hold">
                            <p:stCondLst>
                              <p:cond delay="8500"/>
                            </p:stCondLst>
                            <p:childTnLst>
                              <p:par>
                                <p:cTn id="77" presetID="16" presetClass="entr" presetSubtype="21"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barn(inVertical)">
                                      <p:cBhvr>
                                        <p:cTn id="79" dur="500"/>
                                        <p:tgtEl>
                                          <p:spTgt spid="69"/>
                                        </p:tgtEl>
                                      </p:cBhvr>
                                    </p:animEffect>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par>
                          <p:cTn id="86" fill="hold">
                            <p:stCondLst>
                              <p:cond delay="9500"/>
                            </p:stCondLst>
                            <p:childTnLst>
                              <p:par>
                                <p:cTn id="87" presetID="16" presetClass="entr" presetSubtype="21" fill="hold" grpId="0" nodeType="after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barn(inVertical)">
                                      <p:cBhvr>
                                        <p:cTn id="89" dur="500"/>
                                        <p:tgtEl>
                                          <p:spTgt spid="70"/>
                                        </p:tgtEl>
                                      </p:cBhvr>
                                    </p:animEffect>
                                  </p:childTnLst>
                                </p:cTn>
                              </p:par>
                            </p:childTnLst>
                          </p:cTn>
                        </p:par>
                        <p:par>
                          <p:cTn id="90" fill="hold">
                            <p:stCondLst>
                              <p:cond delay="10000"/>
                            </p:stCondLst>
                            <p:childTnLst>
                              <p:par>
                                <p:cTn id="91" presetID="16" presetClass="entr" presetSubtype="21" fill="hold"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barn(inVertical)">
                                      <p:cBhvr>
                                        <p:cTn id="93" dur="500"/>
                                        <p:tgtEl>
                                          <p:spTgt spid="67"/>
                                        </p:tgtEl>
                                      </p:cBhvr>
                                    </p:animEffect>
                                  </p:childTnLst>
                                </p:cTn>
                              </p:par>
                            </p:childTnLst>
                          </p:cTn>
                        </p:par>
                        <p:par>
                          <p:cTn id="94" fill="hold">
                            <p:stCondLst>
                              <p:cond delay="10500"/>
                            </p:stCondLst>
                            <p:childTnLst>
                              <p:par>
                                <p:cTn id="95" presetID="14" presetClass="entr" presetSubtype="10" fill="hold" grpId="0" nodeType="after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randombar(horizontal)">
                                      <p:cBhvr>
                                        <p:cTn id="9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11496"/>
          </a:xfrm>
          <a:prstGeom prst="rect">
            <a:avLst/>
          </a:prstGeom>
          <a:noFill/>
        </p:spPr>
        <p:txBody>
          <a:bodyPr wrap="square" lIns="0" tIns="0" rIns="0" bIns="0" rtlCol="0">
            <a:spAutoFit/>
          </a:bodyPr>
          <a:lstStyle/>
          <a:p>
            <a:pPr algn="ctr"/>
            <a:r>
              <a:rPr lang="zh-CN" altLang="en-US" sz="2024" b="1" dirty="0">
                <a:latin typeface="微软雅黑" pitchFamily="34" charset="-122"/>
                <a:ea typeface="微软雅黑" pitchFamily="34" charset="-122"/>
              </a:rPr>
              <a:t>Add title content</a:t>
            </a:r>
            <a:endParaRPr lang="zh-CN" altLang="en-US" sz="975" dirty="0">
              <a:latin typeface="微软雅黑" pitchFamily="34" charset="-122"/>
              <a:ea typeface="微软雅黑" pitchFamily="34" charset="-122"/>
            </a:endParaRPr>
          </a:p>
        </p:txBody>
      </p:sp>
      <p:grpSp>
        <p:nvGrpSpPr>
          <p:cNvPr id="8" name="组合 7"/>
          <p:cNvGrpSpPr/>
          <p:nvPr/>
        </p:nvGrpSpPr>
        <p:grpSpPr>
          <a:xfrm>
            <a:off x="2659298" y="1091578"/>
            <a:ext cx="1715148" cy="1714527"/>
            <a:chOff x="3545270" y="1455774"/>
            <a:chExt cx="2286566" cy="2286565"/>
          </a:xfrm>
        </p:grpSpPr>
        <p:sp>
          <p:nvSpPr>
            <p:cNvPr id="9" name="圆角矩形 8"/>
            <p:cNvSpPr/>
            <p:nvPr/>
          </p:nvSpPr>
          <p:spPr>
            <a:xfrm>
              <a:off x="3545270" y="1455774"/>
              <a:ext cx="2286566" cy="2286565"/>
            </a:xfrm>
            <a:prstGeom prst="roundRect">
              <a:avLst>
                <a:gd name="adj" fmla="val 3969"/>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0" name="Group 8"/>
            <p:cNvGrpSpPr>
              <a:grpSpLocks noChangeAspect="1"/>
            </p:cNvGrpSpPr>
            <p:nvPr/>
          </p:nvGrpSpPr>
          <p:grpSpPr bwMode="auto">
            <a:xfrm>
              <a:off x="4282960" y="2154637"/>
              <a:ext cx="811187" cy="888841"/>
              <a:chOff x="3437" y="2282"/>
              <a:chExt cx="679" cy="744"/>
            </a:xfrm>
            <a:solidFill>
              <a:srgbClr val="FFB850"/>
            </a:solidFill>
          </p:grpSpPr>
          <p:sp>
            <p:nvSpPr>
              <p:cNvPr id="11" name="Freeform 9"/>
              <p:cNvSpPr>
                <a:spLocks/>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 name="Freeform 10"/>
              <p:cNvSpPr>
                <a:spLocks/>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13" name="组合 12"/>
          <p:cNvGrpSpPr/>
          <p:nvPr/>
        </p:nvGrpSpPr>
        <p:grpSpPr>
          <a:xfrm>
            <a:off x="3222439" y="2913263"/>
            <a:ext cx="1152008" cy="1151590"/>
            <a:chOff x="4296026" y="3885249"/>
            <a:chExt cx="1535810" cy="1535809"/>
          </a:xfrm>
        </p:grpSpPr>
        <p:sp>
          <p:nvSpPr>
            <p:cNvPr id="14" name="圆角矩形 13"/>
            <p:cNvSpPr/>
            <p:nvPr/>
          </p:nvSpPr>
          <p:spPr>
            <a:xfrm>
              <a:off x="4296026" y="3885249"/>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5" name="Group 13"/>
            <p:cNvGrpSpPr>
              <a:grpSpLocks noChangeAspect="1"/>
            </p:cNvGrpSpPr>
            <p:nvPr/>
          </p:nvGrpSpPr>
          <p:grpSpPr bwMode="auto">
            <a:xfrm>
              <a:off x="4652203" y="4300669"/>
              <a:ext cx="812001" cy="821587"/>
              <a:chOff x="2426" y="2781"/>
              <a:chExt cx="593" cy="600"/>
            </a:xfrm>
            <a:solidFill>
              <a:srgbClr val="01ACBE"/>
            </a:solidFill>
          </p:grpSpPr>
          <p:sp>
            <p:nvSpPr>
              <p:cNvPr id="16"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18" name="组合 17"/>
          <p:cNvGrpSpPr/>
          <p:nvPr/>
        </p:nvGrpSpPr>
        <p:grpSpPr>
          <a:xfrm>
            <a:off x="4488789" y="1654515"/>
            <a:ext cx="1152008" cy="1151590"/>
            <a:chOff x="5984273" y="2206530"/>
            <a:chExt cx="1535810" cy="1535809"/>
          </a:xfrm>
        </p:grpSpPr>
        <p:sp>
          <p:nvSpPr>
            <p:cNvPr id="19" name="圆角矩形 18"/>
            <p:cNvSpPr/>
            <p:nvPr/>
          </p:nvSpPr>
          <p:spPr>
            <a:xfrm>
              <a:off x="5984273" y="2206530"/>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20" name="Group 18"/>
            <p:cNvGrpSpPr>
              <a:grpSpLocks noChangeAspect="1"/>
            </p:cNvGrpSpPr>
            <p:nvPr/>
          </p:nvGrpSpPr>
          <p:grpSpPr bwMode="auto">
            <a:xfrm>
              <a:off x="6377032" y="2618638"/>
              <a:ext cx="763662" cy="711593"/>
              <a:chOff x="3802" y="2858"/>
              <a:chExt cx="616" cy="574"/>
            </a:xfrm>
            <a:solidFill>
              <a:srgbClr val="E87071"/>
            </a:solidFill>
          </p:grpSpPr>
          <p:sp>
            <p:nvSpPr>
              <p:cNvPr id="2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5"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26" name="组合 25"/>
          <p:cNvGrpSpPr/>
          <p:nvPr/>
        </p:nvGrpSpPr>
        <p:grpSpPr>
          <a:xfrm>
            <a:off x="4488789" y="2908976"/>
            <a:ext cx="1715148" cy="1714527"/>
            <a:chOff x="5984273" y="3879533"/>
            <a:chExt cx="2286566" cy="2286565"/>
          </a:xfrm>
        </p:grpSpPr>
        <p:sp>
          <p:nvSpPr>
            <p:cNvPr id="27" name="圆角矩形 26"/>
            <p:cNvSpPr/>
            <p:nvPr/>
          </p:nvSpPr>
          <p:spPr>
            <a:xfrm>
              <a:off x="5984273" y="3879533"/>
              <a:ext cx="2286566" cy="2286565"/>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28" name="Group 26"/>
            <p:cNvGrpSpPr>
              <a:grpSpLocks noChangeAspect="1"/>
            </p:cNvGrpSpPr>
            <p:nvPr/>
          </p:nvGrpSpPr>
          <p:grpSpPr bwMode="auto">
            <a:xfrm>
              <a:off x="6545025" y="4715399"/>
              <a:ext cx="1195757" cy="592806"/>
              <a:chOff x="5676" y="2597"/>
              <a:chExt cx="1061" cy="526"/>
            </a:xfrm>
            <a:solidFill>
              <a:srgbClr val="00AF92"/>
            </a:solidFill>
          </p:grpSpPr>
          <p:sp>
            <p:nvSpPr>
              <p:cNvPr id="29" name="Freeform 27"/>
              <p:cNvSpPr>
                <a:spLocks/>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0"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1" name="Freeform 29"/>
              <p:cNvSpPr>
                <a:spLocks/>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2"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3"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4" name="Freeform 32"/>
              <p:cNvSpPr>
                <a:spLocks/>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5"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6" name="Freeform 34"/>
              <p:cNvSpPr>
                <a:spLocks/>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7"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8"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9" name="Freeform 37"/>
              <p:cNvSpPr>
                <a:spLocks/>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0"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1" name="Freeform 39"/>
              <p:cNvSpPr>
                <a:spLocks/>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2"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3"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44" name="组合 43"/>
          <p:cNvGrpSpPr/>
          <p:nvPr/>
        </p:nvGrpSpPr>
        <p:grpSpPr>
          <a:xfrm>
            <a:off x="3975918" y="2441388"/>
            <a:ext cx="934104" cy="933767"/>
            <a:chOff x="5300534" y="3255938"/>
            <a:chExt cx="1245310" cy="1245310"/>
          </a:xfrm>
        </p:grpSpPr>
        <p:sp>
          <p:nvSpPr>
            <p:cNvPr id="45" name="圆角矩形 44"/>
            <p:cNvSpPr/>
            <p:nvPr/>
          </p:nvSpPr>
          <p:spPr>
            <a:xfrm>
              <a:off x="5444898" y="3396875"/>
              <a:ext cx="946751" cy="946751"/>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ndParaRPr>
            </a:p>
          </p:txBody>
        </p:sp>
        <p:sp>
          <p:nvSpPr>
            <p:cNvPr id="46" name="Freeform 48"/>
            <p:cNvSpPr>
              <a:spLocks noEditPoints="1"/>
            </p:cNvSpPr>
            <p:nvPr/>
          </p:nvSpPr>
          <p:spPr bwMode="auto">
            <a:xfrm>
              <a:off x="5635409" y="3559679"/>
              <a:ext cx="571111" cy="62114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7" name="圆角矩形 46"/>
            <p:cNvSpPr/>
            <p:nvPr/>
          </p:nvSpPr>
          <p:spPr>
            <a:xfrm>
              <a:off x="5300534" y="3255938"/>
              <a:ext cx="1245310" cy="1245310"/>
            </a:xfrm>
            <a:prstGeom prst="roundRect">
              <a:avLst>
                <a:gd name="adj" fmla="val 3969"/>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ndParaRPr>
            </a:p>
          </p:txBody>
        </p:sp>
      </p:grpSp>
      <p:grpSp>
        <p:nvGrpSpPr>
          <p:cNvPr id="48" name="组合 47"/>
          <p:cNvGrpSpPr/>
          <p:nvPr/>
        </p:nvGrpSpPr>
        <p:grpSpPr>
          <a:xfrm>
            <a:off x="842328" y="1329899"/>
            <a:ext cx="1490737" cy="899916"/>
            <a:chOff x="1122957" y="1773610"/>
            <a:chExt cx="1987391" cy="1200165"/>
          </a:xfrm>
        </p:grpSpPr>
        <p:sp>
          <p:nvSpPr>
            <p:cNvPr id="49" name="文本框 43"/>
            <p:cNvSpPr txBox="1"/>
            <p:nvPr/>
          </p:nvSpPr>
          <p:spPr>
            <a:xfrm>
              <a:off x="1122957" y="1773610"/>
              <a:ext cx="1987391" cy="430986"/>
            </a:xfrm>
            <a:prstGeom prst="rect">
              <a:avLst/>
            </a:prstGeom>
            <a:noFill/>
          </p:spPr>
          <p:txBody>
            <a:bodyPr wrap="square" rtlCol="0">
              <a:spAutoFit/>
            </a:bodyPr>
            <a:lstStyle/>
            <a:p>
              <a:r>
                <a:rPr lang="zh-CN" altLang="en-US" sz="1500" dirty="0">
                  <a:solidFill>
                    <a:srgbClr val="FF9A05"/>
                  </a:solidFill>
                  <a:latin typeface="微软雅黑" panose="020B0503020204020204" pitchFamily="34" charset="-122"/>
                  <a:ea typeface="微软雅黑" panose="020B0503020204020204" pitchFamily="34" charset="-122"/>
                </a:rPr>
                <a:t>Add a title</a:t>
              </a:r>
            </a:p>
          </p:txBody>
        </p:sp>
        <p:sp>
          <p:nvSpPr>
            <p:cNvPr id="50" name="文本框 23"/>
            <p:cNvSpPr txBox="1"/>
            <p:nvPr/>
          </p:nvSpPr>
          <p:spPr>
            <a:xfrm>
              <a:off x="1122957" y="2153703"/>
              <a:ext cx="1817398" cy="820072"/>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 details introduction</a:t>
              </a:r>
            </a:p>
          </p:txBody>
        </p:sp>
      </p:grpSp>
      <p:grpSp>
        <p:nvGrpSpPr>
          <p:cNvPr id="51" name="组合 50"/>
          <p:cNvGrpSpPr/>
          <p:nvPr/>
        </p:nvGrpSpPr>
        <p:grpSpPr>
          <a:xfrm>
            <a:off x="1355498" y="3015859"/>
            <a:ext cx="1700977" cy="893356"/>
            <a:chOff x="1807096" y="4022077"/>
            <a:chExt cx="2267673" cy="1191418"/>
          </a:xfrm>
        </p:grpSpPr>
        <p:sp>
          <p:nvSpPr>
            <p:cNvPr id="52" name="文本框 46"/>
            <p:cNvSpPr txBox="1"/>
            <p:nvPr/>
          </p:nvSpPr>
          <p:spPr>
            <a:xfrm>
              <a:off x="1807096" y="4022077"/>
              <a:ext cx="2267673" cy="430987"/>
            </a:xfrm>
            <a:prstGeom prst="rect">
              <a:avLst/>
            </a:prstGeom>
            <a:noFill/>
          </p:spPr>
          <p:txBody>
            <a:bodyPr wrap="square" rtlCol="0">
              <a:spAutoFit/>
            </a:bodyPr>
            <a:lstStyle/>
            <a:p>
              <a:r>
                <a:rPr lang="zh-CN" altLang="en-US" sz="1500" dirty="0">
                  <a:solidFill>
                    <a:schemeClr val="accent5"/>
                  </a:solidFill>
                  <a:latin typeface="微软雅黑" panose="020B0503020204020204" pitchFamily="34" charset="-122"/>
                  <a:ea typeface="微软雅黑" panose="020B0503020204020204" pitchFamily="34" charset="-122"/>
                </a:rPr>
                <a:t>Add a title</a:t>
              </a:r>
            </a:p>
          </p:txBody>
        </p:sp>
        <p:sp>
          <p:nvSpPr>
            <p:cNvPr id="53" name="文本框 23"/>
            <p:cNvSpPr txBox="1"/>
            <p:nvPr/>
          </p:nvSpPr>
          <p:spPr>
            <a:xfrm>
              <a:off x="1846733" y="4393422"/>
              <a:ext cx="1817399" cy="820073"/>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 details introduction</a:t>
              </a:r>
            </a:p>
          </p:txBody>
        </p:sp>
      </p:grpSp>
      <p:grpSp>
        <p:nvGrpSpPr>
          <p:cNvPr id="54" name="组合 53"/>
          <p:cNvGrpSpPr/>
          <p:nvPr/>
        </p:nvGrpSpPr>
        <p:grpSpPr>
          <a:xfrm>
            <a:off x="5764526" y="1793418"/>
            <a:ext cx="2102269" cy="747891"/>
            <a:chOff x="7685034" y="2391778"/>
            <a:chExt cx="2802660" cy="997420"/>
          </a:xfrm>
        </p:grpSpPr>
        <p:sp>
          <p:nvSpPr>
            <p:cNvPr id="55" name="文本框 40"/>
            <p:cNvSpPr txBox="1"/>
            <p:nvPr/>
          </p:nvSpPr>
          <p:spPr>
            <a:xfrm>
              <a:off x="7685034" y="2391778"/>
              <a:ext cx="2286566" cy="430987"/>
            </a:xfrm>
            <a:prstGeom prst="rect">
              <a:avLst/>
            </a:prstGeom>
            <a:noFill/>
          </p:spPr>
          <p:txBody>
            <a:bodyPr wrap="square" rtlCol="0">
              <a:spAutoFit/>
            </a:bodyPr>
            <a:lstStyle/>
            <a:p>
              <a:r>
                <a:rPr lang="zh-CN" altLang="en-US" sz="1500" dirty="0">
                  <a:solidFill>
                    <a:srgbClr val="FF8989"/>
                  </a:solidFill>
                  <a:latin typeface="微软雅黑" panose="020B0503020204020204" pitchFamily="34" charset="-122"/>
                  <a:ea typeface="微软雅黑" panose="020B0503020204020204" pitchFamily="34" charset="-122"/>
                </a:rPr>
                <a:t>Add a title</a:t>
              </a:r>
            </a:p>
          </p:txBody>
        </p:sp>
        <p:sp>
          <p:nvSpPr>
            <p:cNvPr id="56" name="文本框 23"/>
            <p:cNvSpPr txBox="1"/>
            <p:nvPr/>
          </p:nvSpPr>
          <p:spPr>
            <a:xfrm>
              <a:off x="7734192" y="2809246"/>
              <a:ext cx="2753502" cy="579952"/>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 details introduction</a:t>
              </a:r>
            </a:p>
          </p:txBody>
        </p:sp>
      </p:grpSp>
      <p:grpSp>
        <p:nvGrpSpPr>
          <p:cNvPr id="57" name="组合 56"/>
          <p:cNvGrpSpPr/>
          <p:nvPr/>
        </p:nvGrpSpPr>
        <p:grpSpPr>
          <a:xfrm>
            <a:off x="6376538" y="3341165"/>
            <a:ext cx="2097301" cy="745315"/>
            <a:chOff x="8500943" y="4455922"/>
            <a:chExt cx="2796037" cy="993984"/>
          </a:xfrm>
        </p:grpSpPr>
        <p:sp>
          <p:nvSpPr>
            <p:cNvPr id="58" name="文本框 49"/>
            <p:cNvSpPr txBox="1"/>
            <p:nvPr/>
          </p:nvSpPr>
          <p:spPr>
            <a:xfrm>
              <a:off x="8500943" y="4455922"/>
              <a:ext cx="2286566" cy="430987"/>
            </a:xfrm>
            <a:prstGeom prst="rect">
              <a:avLst/>
            </a:prstGeom>
            <a:noFill/>
          </p:spPr>
          <p:txBody>
            <a:bodyPr wrap="square" rtlCol="0">
              <a:spAutoFit/>
            </a:bodyPr>
            <a:lstStyle/>
            <a:p>
              <a:r>
                <a:rPr lang="zh-CN" altLang="en-US" sz="1500" dirty="0">
                  <a:solidFill>
                    <a:srgbClr val="1EB28B"/>
                  </a:solidFill>
                  <a:latin typeface="微软雅黑" panose="020B0503020204020204" pitchFamily="34" charset="-122"/>
                  <a:ea typeface="微软雅黑" panose="020B0503020204020204" pitchFamily="34" charset="-122"/>
                </a:rPr>
                <a:t>Add a title</a:t>
              </a:r>
            </a:p>
          </p:txBody>
        </p:sp>
        <p:sp>
          <p:nvSpPr>
            <p:cNvPr id="59" name="文本框 23"/>
            <p:cNvSpPr txBox="1"/>
            <p:nvPr/>
          </p:nvSpPr>
          <p:spPr>
            <a:xfrm>
              <a:off x="8543477" y="4869954"/>
              <a:ext cx="2753503" cy="579952"/>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Click to add text description details Click to add text description details introduction</a:t>
              </a:r>
            </a:p>
          </p:txBody>
        </p:sp>
      </p:grpSp>
    </p:spTree>
    <p:extLst>
      <p:ext uri="{BB962C8B-B14F-4D97-AF65-F5344CB8AC3E}">
        <p14:creationId xmlns:p14="http://schemas.microsoft.com/office/powerpoint/2010/main" val="669199528"/>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 fill="hold"/>
                                        <p:tgtEl>
                                          <p:spTgt spid="44"/>
                                        </p:tgtEl>
                                        <p:attrNameLst>
                                          <p:attrName>ppt_w</p:attrName>
                                        </p:attrNameLst>
                                      </p:cBhvr>
                                      <p:tavLst>
                                        <p:tav tm="0">
                                          <p:val>
                                            <p:fltVal val="0"/>
                                          </p:val>
                                        </p:tav>
                                        <p:tav tm="100000">
                                          <p:val>
                                            <p:strVal val="#ppt_w"/>
                                          </p:val>
                                        </p:tav>
                                      </p:tavLst>
                                    </p:anim>
                                    <p:anim calcmode="lin" valueType="num">
                                      <p:cBhvr>
                                        <p:cTn id="8" dur="100" fill="hold"/>
                                        <p:tgtEl>
                                          <p:spTgt spid="44"/>
                                        </p:tgtEl>
                                        <p:attrNameLst>
                                          <p:attrName>ppt_h</p:attrName>
                                        </p:attrNameLst>
                                      </p:cBhvr>
                                      <p:tavLst>
                                        <p:tav tm="0">
                                          <p:val>
                                            <p:fltVal val="0"/>
                                          </p:val>
                                        </p:tav>
                                        <p:tav tm="100000">
                                          <p:val>
                                            <p:strVal val="#ppt_h"/>
                                          </p:val>
                                        </p:tav>
                                      </p:tavLst>
                                    </p:anim>
                                    <p:animEffect transition="in" filter="fade">
                                      <p:cBhvr>
                                        <p:cTn id="9" dur="100"/>
                                        <p:tgtEl>
                                          <p:spTgt spid="44"/>
                                        </p:tgtEl>
                                      </p:cBhvr>
                                    </p:animEffect>
                                  </p:childTnLst>
                                </p:cTn>
                              </p:par>
                              <p:par>
                                <p:cTn id="10" presetID="6" presetClass="emph" presetSubtype="0" fill="hold" nodeType="withEffect">
                                  <p:stCondLst>
                                    <p:cond delay="100"/>
                                  </p:stCondLst>
                                  <p:childTnLst>
                                    <p:animScale>
                                      <p:cBhvr>
                                        <p:cTn id="11" dur="100" fill="hold"/>
                                        <p:tgtEl>
                                          <p:spTgt spid="44"/>
                                        </p:tgtEl>
                                      </p:cBhvr>
                                      <p:by x="110000" y="110000"/>
                                    </p:animScale>
                                  </p:childTnLst>
                                </p:cTn>
                              </p:par>
                              <p:par>
                                <p:cTn id="12" presetID="6" presetClass="emph" presetSubtype="0" fill="hold" nodeType="withEffect">
                                  <p:stCondLst>
                                    <p:cond delay="200"/>
                                  </p:stCondLst>
                                  <p:childTnLst>
                                    <p:animScale>
                                      <p:cBhvr>
                                        <p:cTn id="13" dur="200" fill="hold"/>
                                        <p:tgtEl>
                                          <p:spTgt spid="44"/>
                                        </p:tgtEl>
                                      </p:cBhvr>
                                      <p:by x="90000" y="90000"/>
                                    </p:animScale>
                                  </p:childTnLst>
                                </p:cTn>
                              </p:par>
                              <p:par>
                                <p:cTn id="14" presetID="6" presetClass="emph" presetSubtype="0" fill="hold" nodeType="withEffect">
                                  <p:stCondLst>
                                    <p:cond delay="400"/>
                                  </p:stCondLst>
                                  <p:childTnLst>
                                    <p:animScale>
                                      <p:cBhvr>
                                        <p:cTn id="15" dur="100" fill="hold"/>
                                        <p:tgtEl>
                                          <p:spTgt spid="44"/>
                                        </p:tgtEl>
                                      </p:cBhvr>
                                      <p:by x="105000" y="105000"/>
                                    </p:animScale>
                                  </p:childTnLst>
                                </p:cTn>
                              </p:par>
                              <p:par>
                                <p:cTn id="16" presetID="6" presetClass="emph" presetSubtype="0" fill="hold" nodeType="withEffect">
                                  <p:stCondLst>
                                    <p:cond delay="500"/>
                                  </p:stCondLst>
                                  <p:childTnLst>
                                    <p:animScale>
                                      <p:cBhvr>
                                        <p:cTn id="17" dur="200" fill="hold"/>
                                        <p:tgtEl>
                                          <p:spTgt spid="44"/>
                                        </p:tgtEl>
                                      </p:cBhvr>
                                      <p:by x="95000" y="95000"/>
                                    </p:animScale>
                                  </p:childTnLst>
                                </p:cTn>
                              </p:par>
                            </p:childTnLst>
                          </p:cTn>
                        </p:par>
                        <p:par>
                          <p:cTn id="18" fill="hold">
                            <p:stCondLst>
                              <p:cond delay="7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8"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0-#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 presetClass="entr" presetSubtype="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2200"/>
                            </p:stCondLst>
                            <p:childTnLst>
                              <p:par>
                                <p:cTn id="34" presetID="2" presetClass="entr" presetSubtype="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2700"/>
                            </p:stCondLst>
                            <p:childTnLst>
                              <p:par>
                                <p:cTn id="39" presetID="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0-#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3200"/>
                            </p:stCondLst>
                            <p:childTnLst>
                              <p:par>
                                <p:cTn id="44" presetID="2" presetClass="entr" presetSubtype="2"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500" fill="hold"/>
                                        <p:tgtEl>
                                          <p:spTgt spid="54"/>
                                        </p:tgtEl>
                                        <p:attrNameLst>
                                          <p:attrName>ppt_x</p:attrName>
                                        </p:attrNameLst>
                                      </p:cBhvr>
                                      <p:tavLst>
                                        <p:tav tm="0">
                                          <p:val>
                                            <p:strVal val="1+#ppt_w/2"/>
                                          </p:val>
                                        </p:tav>
                                        <p:tav tm="100000">
                                          <p:val>
                                            <p:strVal val="#ppt_x"/>
                                          </p:val>
                                        </p:tav>
                                      </p:tavLst>
                                    </p:anim>
                                    <p:anim calcmode="lin" valueType="num">
                                      <p:cBhvr additive="base">
                                        <p:cTn id="47" dur="500" fill="hold"/>
                                        <p:tgtEl>
                                          <p:spTgt spid="54"/>
                                        </p:tgtEl>
                                        <p:attrNameLst>
                                          <p:attrName>ppt_y</p:attrName>
                                        </p:attrNameLst>
                                      </p:cBhvr>
                                      <p:tavLst>
                                        <p:tav tm="0">
                                          <p:val>
                                            <p:strVal val="#ppt_y"/>
                                          </p:val>
                                        </p:tav>
                                        <p:tav tm="100000">
                                          <p:val>
                                            <p:strVal val="#ppt_y"/>
                                          </p:val>
                                        </p:tav>
                                      </p:tavLst>
                                    </p:anim>
                                  </p:childTnLst>
                                </p:cTn>
                              </p:par>
                            </p:childTnLst>
                          </p:cTn>
                        </p:par>
                        <p:par>
                          <p:cTn id="48" fill="hold">
                            <p:stCondLst>
                              <p:cond delay="3700"/>
                            </p:stCondLst>
                            <p:childTnLst>
                              <p:par>
                                <p:cTn id="49" presetID="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0-#ppt_w/2"/>
                                          </p:val>
                                        </p:tav>
                                        <p:tav tm="100000">
                                          <p:val>
                                            <p:strVal val="#ppt_x"/>
                                          </p:val>
                                        </p:tav>
                                      </p:tavLst>
                                    </p:anim>
                                    <p:anim calcmode="lin" valueType="num">
                                      <p:cBhvr additive="base">
                                        <p:cTn id="52" dur="500" fill="hold"/>
                                        <p:tgtEl>
                                          <p:spTgt spid="51"/>
                                        </p:tgtEl>
                                        <p:attrNameLst>
                                          <p:attrName>ppt_y</p:attrName>
                                        </p:attrNameLst>
                                      </p:cBhvr>
                                      <p:tavLst>
                                        <p:tav tm="0">
                                          <p:val>
                                            <p:strVal val="#ppt_y"/>
                                          </p:val>
                                        </p:tav>
                                        <p:tav tm="100000">
                                          <p:val>
                                            <p:strVal val="#ppt_y"/>
                                          </p:val>
                                        </p:tav>
                                      </p:tavLst>
                                    </p:anim>
                                  </p:childTnLst>
                                </p:cTn>
                              </p:par>
                            </p:childTnLst>
                          </p:cTn>
                        </p:par>
                        <p:par>
                          <p:cTn id="53" fill="hold">
                            <p:stCondLst>
                              <p:cond delay="4200"/>
                            </p:stCondLst>
                            <p:childTnLst>
                              <p:par>
                                <p:cTn id="54" presetID="2" presetClass="entr" presetSubtype="2"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1+#ppt_w/2"/>
                                          </p:val>
                                        </p:tav>
                                        <p:tav tm="100000">
                                          <p:val>
                                            <p:strVal val="#ppt_x"/>
                                          </p:val>
                                        </p:tav>
                                      </p:tavLst>
                                    </p:anim>
                                    <p:anim calcmode="lin" valueType="num">
                                      <p:cBhvr additive="base">
                                        <p:cTn id="57"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cs typeface="+mn-ea"/>
                <a:sym typeface="+mn-lt"/>
              </a:rPr>
              <a:t> </a:t>
            </a:r>
            <a:r>
              <a:rPr lang="zh-CN" altLang="en-US" sz="2800" b="1" dirty="0">
                <a:solidFill>
                  <a:srgbClr val="080808"/>
                </a:solidFill>
                <a:cs typeface="+mn-ea"/>
                <a:sym typeface="+mn-lt"/>
              </a:rPr>
              <a:t>Part II</a:t>
            </a:r>
            <a:endParaRPr lang="en-US" altLang="zh-CN" sz="2800" b="1" dirty="0">
              <a:solidFill>
                <a:srgbClr val="080808"/>
              </a:solidFill>
              <a:cs typeface="+mn-ea"/>
              <a:sym typeface="+mn-lt"/>
            </a:endParaRPr>
          </a:p>
          <a:p>
            <a:pPr marL="0" lvl="1" algn="ctr"/>
            <a:r>
              <a:rPr lang="zh-CN" altLang="en-US" sz="3600" b="1" dirty="0">
                <a:solidFill>
                  <a:srgbClr val="EA6103"/>
                </a:solidFill>
                <a:cs typeface="+mn-ea"/>
                <a:sym typeface="+mn-lt"/>
              </a:rPr>
              <a:t>Title text</a:t>
            </a:r>
            <a:endParaRPr lang="en-US" altLang="zh-CN" sz="3600" b="1" dirty="0">
              <a:solidFill>
                <a:srgbClr val="EA6103"/>
              </a:solidFill>
              <a:cs typeface="+mn-ea"/>
              <a:sym typeface="+mn-lt"/>
            </a:endParaRPr>
          </a:p>
        </p:txBody>
      </p:sp>
      <p:cxnSp>
        <p:nvCxnSpPr>
          <p:cNvPr id="5" name="直接连接符 4"/>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24"/>
          <p:cNvSpPr txBox="1"/>
          <p:nvPr/>
        </p:nvSpPr>
        <p:spPr>
          <a:xfrm>
            <a:off x="3948591" y="2787774"/>
            <a:ext cx="1107495"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7" name="TextBox 25"/>
          <p:cNvSpPr txBox="1"/>
          <p:nvPr/>
        </p:nvSpPr>
        <p:spPr>
          <a:xfrm>
            <a:off x="5001262" y="2787774"/>
            <a:ext cx="1107485"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8" name="TextBox 26"/>
          <p:cNvSpPr txBox="1"/>
          <p:nvPr/>
        </p:nvSpPr>
        <p:spPr>
          <a:xfrm>
            <a:off x="6011289" y="2787774"/>
            <a:ext cx="1485446"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9" name="TextBox 27"/>
          <p:cNvSpPr txBox="1"/>
          <p:nvPr/>
        </p:nvSpPr>
        <p:spPr>
          <a:xfrm>
            <a:off x="3948591" y="3134845"/>
            <a:ext cx="1107485"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10" name="TextBox 28"/>
          <p:cNvSpPr txBox="1"/>
          <p:nvPr/>
        </p:nvSpPr>
        <p:spPr>
          <a:xfrm>
            <a:off x="5001263" y="3134845"/>
            <a:ext cx="1107483"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11" name="TextBox 29"/>
          <p:cNvSpPr txBox="1"/>
          <p:nvPr/>
        </p:nvSpPr>
        <p:spPr>
          <a:xfrm>
            <a:off x="6010902" y="3134845"/>
            <a:ext cx="1485445" cy="245726"/>
          </a:xfrm>
          <a:prstGeom prst="rect">
            <a:avLst/>
          </a:prstGeom>
          <a:noFill/>
        </p:spPr>
        <p:txBody>
          <a:bodyPr wrap="square" lIns="60469" tIns="30235" rIns="60469" bIns="30235" rtlCol="0">
            <a:spAutoFit/>
          </a:bodyPr>
          <a:lstStyle/>
          <a:p>
            <a:r>
              <a:rPr lang="en-US" altLang="zh-CN" sz="1200" dirty="0">
                <a:solidFill>
                  <a:srgbClr val="080808"/>
                </a:solidFill>
                <a:cs typeface="+mn-ea"/>
                <a:sym typeface="+mn-lt"/>
              </a:rPr>
              <a:t>※ </a:t>
            </a:r>
            <a:r>
              <a:rPr lang="zh-CN" altLang="en-US" sz="1200" dirty="0">
                <a:solidFill>
                  <a:srgbClr val="080808"/>
                </a:solidFill>
                <a:cs typeface="+mn-ea"/>
                <a:sym typeface="+mn-lt"/>
              </a:rPr>
              <a:t>Add content</a:t>
            </a:r>
          </a:p>
        </p:txBody>
      </p:sp>
      <p:sp>
        <p:nvSpPr>
          <p:cNvPr id="27" name="TextBox 6"/>
          <p:cNvSpPr txBox="1">
            <a:spLocks noChangeArrowheads="1"/>
          </p:cNvSpPr>
          <p:nvPr/>
        </p:nvSpPr>
        <p:spPr bwMode="auto">
          <a:xfrm>
            <a:off x="1882114" y="2997887"/>
            <a:ext cx="1969808" cy="30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a:lvl2pPr/>
            <a:lvl3pPr/>
            <a:lvl4pPr/>
            <a:lvl5pPr/>
            <a:lvl6pPr/>
            <a:lvl7pPr/>
            <a:lvl8pPr/>
            <a:lvl9pPr/>
          </a:lstStyle>
          <a:p>
            <a:pPr marL="0" lvl="1" algn="ctr"/>
            <a:r>
              <a:rPr lang="zh-CN" altLang="en-US" b="1" dirty="0">
                <a:cs typeface="+mn-ea"/>
                <a:sym typeface="+mn-lt"/>
              </a:rPr>
              <a:t>Title content</a:t>
            </a:r>
          </a:p>
        </p:txBody>
      </p:sp>
      <p:grpSp>
        <p:nvGrpSpPr>
          <p:cNvPr id="28" name="组合 27"/>
          <p:cNvGrpSpPr/>
          <p:nvPr/>
        </p:nvGrpSpPr>
        <p:grpSpPr>
          <a:xfrm rot="14400000">
            <a:off x="2314332" y="1873018"/>
            <a:ext cx="1079397" cy="936000"/>
            <a:chOff x="1511944" y="2420246"/>
            <a:chExt cx="2627152" cy="2294453"/>
          </a:xfrm>
          <a:effectLst>
            <a:outerShdw blurRad="203200" dist="38100" dir="3780000" sx="103000" sy="103000" algn="t" rotWithShape="0">
              <a:prstClr val="black">
                <a:alpha val="25000"/>
              </a:prstClr>
            </a:outerShdw>
          </a:effectLst>
        </p:grpSpPr>
        <p:sp>
          <p:nvSpPr>
            <p:cNvPr id="29"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cs typeface="+mn-ea"/>
                <a:sym typeface="+mn-lt"/>
              </a:endParaRPr>
            </a:p>
          </p:txBody>
        </p:sp>
        <p:sp>
          <p:nvSpPr>
            <p:cNvPr id="30"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a:cs typeface="+mn-ea"/>
                <a:sym typeface="+mn-lt"/>
              </a:endParaRPr>
            </a:p>
          </p:txBody>
        </p:sp>
      </p:grpSp>
      <p:grpSp>
        <p:nvGrpSpPr>
          <p:cNvPr id="31" name="组合 30"/>
          <p:cNvGrpSpPr/>
          <p:nvPr/>
        </p:nvGrpSpPr>
        <p:grpSpPr>
          <a:xfrm>
            <a:off x="2441271" y="1975538"/>
            <a:ext cx="810431" cy="730960"/>
            <a:chOff x="5076056" y="2138335"/>
            <a:chExt cx="428348" cy="386204"/>
          </a:xfrm>
        </p:grpSpPr>
        <p:sp>
          <p:nvSpPr>
            <p:cNvPr id="32"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6103"/>
            </a:solidFill>
            <a:ln w="9525" cap="flat">
              <a:noFill/>
              <a:prstDash val="solid"/>
              <a:miter lim="800000"/>
              <a:headEnd/>
              <a:tailEnd/>
            </a:ln>
            <a:effectLst>
              <a:innerShdw blurRad="63500" dist="50800" dir="13500000">
                <a:prstClr val="black">
                  <a:alpha val="50000"/>
                </a:prstClr>
              </a:innerShdw>
            </a:effectLst>
          </p:spPr>
          <p:txBody>
            <a:bodyPr vert="horz" wrap="square" lIns="68564" tIns="34282" rIns="68564" bIns="34282" numCol="1" anchor="t" anchorCtr="0" compatLnSpc="1">
              <a:prstTxWarp prst="textNoShape">
                <a:avLst/>
              </a:prstTxWarp>
            </a:bodyPr>
            <a:lstStyle/>
            <a:p>
              <a:endParaRPr lang="zh-CN" altLang="en-US" dirty="0">
                <a:cs typeface="+mn-ea"/>
                <a:sym typeface="+mn-lt"/>
              </a:endParaRPr>
            </a:p>
          </p:txBody>
        </p:sp>
        <p:sp>
          <p:nvSpPr>
            <p:cNvPr id="33"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spTree>
    <p:extLst>
      <p:ext uri="{BB962C8B-B14F-4D97-AF65-F5344CB8AC3E}">
        <p14:creationId xmlns:p14="http://schemas.microsoft.com/office/powerpoint/2010/main" val="1837672527"/>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a14="http://schemas.microsoft.com/office/drawing/2010/main"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47" presetClass="entr" presetSubtype="0"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27" grpId="0"/>
    </p:bldLst>
  </p:timing>
</p:sld>
</file>

<file path=ppt/theme/theme1.xml><?xml version="1.0" encoding="utf-8"?>
<a:theme xmlns:a="http://schemas.openxmlformats.org/drawingml/2006/main" name="https://www.freeppt7.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2667</Words>
  <Application>Microsoft Office PowerPoint</Application>
  <PresentationFormat>全屏显示(16:9)</PresentationFormat>
  <Paragraphs>410</Paragraphs>
  <Slides>32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32</vt:i4>
      </vt:variant>
    </vt:vector>
  </HeadingPairs>
  <TitlesOfParts>
    <vt:vector size="41" baseType="lpstr">
      <vt:lpstr>Hiragino Sans GB W6</vt:lpstr>
      <vt:lpstr>LiHei Pro</vt:lpstr>
      <vt:lpstr>方正正中黑简体</vt:lpstr>
      <vt:lpstr>时尚中黑简体</vt:lpstr>
      <vt:lpstr>微软雅黑</vt:lpstr>
      <vt:lpstr>Arial</vt:lpstr>
      <vt:lpstr>Calibri</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7</cp:revision>
  <dcterms:created xsi:type="dcterms:W3CDTF">2016-07-29T14:31:25Z</dcterms:created>
  <dcterms:modified xsi:type="dcterms:W3CDTF">2020-04-24T10:13:28Z</dcterms:modified>
</cp:coreProperties>
</file>