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64" r:id="rId9"/>
    <p:sldId id="265" r:id="rId10"/>
    <p:sldId id="266" r:id="rId11"/>
    <p:sldId id="267" r:id="rId12"/>
    <p:sldId id="258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汉仪菱心体简" panose="02010600030101010101" charset="-122"/>
      <p:regular r:id="rId18"/>
    </p:embeddedFont>
    <p:embeddedFont>
      <p:font typeface="Broadway BT" panose="02010600030101010101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  <p:embeddedFont>
      <p:font typeface="微软雅黑" panose="020B0503020204020204" pitchFamily="34" charset="-122"/>
      <p:regular r:id="rId25"/>
      <p:bold r:id="rId26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E30"/>
    <a:srgbClr val="21A3D0"/>
    <a:srgbClr val="E8E8E6"/>
    <a:srgbClr val="C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5400" autoAdjust="0"/>
  </p:normalViewPr>
  <p:slideViewPr>
    <p:cSldViewPr>
      <p:cViewPr varScale="1">
        <p:scale>
          <a:sx n="86" d="100"/>
          <a:sy n="86" d="100"/>
        </p:scale>
        <p:origin x="787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EF88C-4911-4D58-AE11-29821BC5FC76}" type="datetimeFigureOut">
              <a:rPr lang="zh-CN" altLang="en-US" smtClean="0"/>
              <a:t>2020/4/26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D18C8-22E2-4F47-B45C-B9995CC5F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03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6A08-E241-41B7-B398-3F8CD1455AAD}" type="datetimeFigureOut">
              <a:rPr lang="zh-CN" altLang="en-US"/>
              <a:pPr>
                <a:defRPr/>
              </a:pPr>
              <a:t>2020/4/26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9B44-660D-488F-B6D6-9622C0F65BA9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3DD1-73CB-43E0-9CB8-87DD6172FF46}" type="datetimeFigureOut">
              <a:rPr lang="zh-CN" altLang="en-US"/>
              <a:pPr>
                <a:defRPr/>
              </a:pPr>
              <a:t>2020/4/26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264-D6D9-4B77-988F-24E66A736B98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4C76-0008-4D12-B55D-F9300DD9DE69}" type="datetimeFigureOut">
              <a:rPr lang="zh-CN" altLang="en-US"/>
              <a:pPr>
                <a:defRPr/>
              </a:pPr>
              <a:t>2020/4/26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B2C0-5C84-4B7E-8AAF-262E39B87A3C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9C07-1670-4035-BB30-7DCF78913434}" type="datetimeFigureOut">
              <a:rPr lang="zh-CN" altLang="en-US"/>
              <a:pPr>
                <a:defRPr/>
              </a:pPr>
              <a:t>2020/4/26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3F524-D204-425F-9631-78AEA5479C20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A076F-A928-43AA-A2F0-031ABA9CE2BB}" type="datetimeFigureOut">
              <a:rPr lang="zh-CN" altLang="en-US"/>
              <a:pPr>
                <a:defRPr/>
              </a:pPr>
              <a:t>2020/4/26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7CC18-7110-453F-939F-56D9573FB68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096B3-A604-4A63-860C-1D4523AA4144}" type="datetimeFigureOut">
              <a:rPr lang="zh-CN" altLang="en-US"/>
              <a:pPr>
                <a:defRPr/>
              </a:pPr>
              <a:t>2020/4/26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1FFF-AAC3-419F-A536-A31FBB04097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B3EF-454D-4F2D-9251-2866F02ACC59}" type="datetimeFigureOut">
              <a:rPr lang="zh-CN" altLang="en-US"/>
              <a:pPr>
                <a:defRPr/>
              </a:pPr>
              <a:t>2020/4/26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BA18-36D0-42B0-8041-25927C70432A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6D6D-19AC-4435-95C7-531C017C9823}" type="datetimeFigureOut">
              <a:rPr lang="zh-CN" altLang="en-US"/>
              <a:pPr>
                <a:defRPr/>
              </a:pPr>
              <a:t>2020/4/26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C8F7-3014-4F11-B5AD-5A742043E31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1431B-BEFE-4720-B49F-52B476BE4EDA}" type="datetimeFigureOut">
              <a:rPr lang="zh-CN" altLang="en-US"/>
              <a:pPr>
                <a:defRPr/>
              </a:pPr>
              <a:t>2020/4/26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D303-CFBC-4819-96DD-ABD33AF91DB8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44C59-7D79-43BD-9174-7B8C71D9CE04}" type="datetimeFigureOut">
              <a:rPr lang="zh-CN" altLang="en-US"/>
              <a:pPr>
                <a:defRPr/>
              </a:pPr>
              <a:t>2020/4/26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69CEE-9EAE-4498-A456-7EE3F244DB01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FAF4-8704-4865-9583-3CEB5E0818B4}" type="datetimeFigureOut">
              <a:rPr lang="zh-CN" altLang="en-US"/>
              <a:pPr>
                <a:defRPr/>
              </a:pPr>
              <a:t>2020/4/26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249EB-ABCC-4C2D-9776-51E8CB708B2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fld id="{B0B7D8BB-D3E2-4721-9CB5-596701BA2234}" type="datetimeFigureOut">
              <a:rPr lang="zh-CN" altLang="en-US"/>
              <a:pPr>
                <a:defRPr/>
              </a:pPr>
              <a:t>2020/4/26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fld id="{C1066F37-D8A3-4539-BBCB-9B14BC63FCF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造字工房悦黑体验版常规体" pitchFamily="50" charset="-122"/>
          <a:cs typeface="造字工房悦黑体验版常规体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造字工房悦黑体验版常规体"/>
          <a:cs typeface="造字工房悦黑体验版常规体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造字工房悦黑体验版常规体"/>
          <a:cs typeface="造字工房悦黑体验版常规体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造字工房悦黑体验版常规体"/>
          <a:cs typeface="造字工房悦黑体验版常规体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造字工房悦黑体验版常规体"/>
          <a:cs typeface="造字工房悦黑体验版常规体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造字工房悦黑体验版常规体"/>
          <a:cs typeface="造字工房悦黑体验版常规体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造字工房悦黑体验版常规体"/>
          <a:cs typeface="造字工房悦黑体验版常规体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造字工房悦黑体验版常规体"/>
          <a:cs typeface="造字工房悦黑体验版常规体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造字工房悦黑体验版常规体"/>
          <a:cs typeface="造字工房悦黑体验版常规体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造字工房悦黑体验版常规体" pitchFamily="50" charset="-122"/>
          <a:cs typeface="造字工房悦黑体验版常规体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造字工房悦黑体验版常规体" pitchFamily="50" charset="-122"/>
          <a:cs typeface="造字工房悦黑体验版常规体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造字工房悦黑体验版常规体" pitchFamily="50" charset="-122"/>
          <a:cs typeface="造字工房悦黑体验版常规体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造字工房悦黑体验版常规体" pitchFamily="50" charset="-122"/>
          <a:cs typeface="造字工房悦黑体验版常规体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造字工房悦黑体验版常规体" pitchFamily="50" charset="-122"/>
          <a:cs typeface="造字工房悦黑体验版常规体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文框 8"/>
          <p:cNvSpPr/>
          <p:nvPr/>
        </p:nvSpPr>
        <p:spPr>
          <a:xfrm rot="19177476">
            <a:off x="8147050" y="280988"/>
            <a:ext cx="5781675" cy="5346700"/>
          </a:xfrm>
          <a:custGeom>
            <a:avLst/>
            <a:gdLst>
              <a:gd name="connsiteX0" fmla="*/ 0 w 5780875"/>
              <a:gd name="connsiteY0" fmla="*/ 0 h 5347153"/>
              <a:gd name="connsiteX1" fmla="*/ 5780875 w 5780875"/>
              <a:gd name="connsiteY1" fmla="*/ 0 h 5347153"/>
              <a:gd name="connsiteX2" fmla="*/ 5780875 w 5780875"/>
              <a:gd name="connsiteY2" fmla="*/ 5347153 h 5347153"/>
              <a:gd name="connsiteX3" fmla="*/ 0 w 5780875"/>
              <a:gd name="connsiteY3" fmla="*/ 5347153 h 5347153"/>
              <a:gd name="connsiteX4" fmla="*/ 0 w 5780875"/>
              <a:gd name="connsiteY4" fmla="*/ 0 h 5347153"/>
              <a:gd name="connsiteX5" fmla="*/ 699354 w 5780875"/>
              <a:gd name="connsiteY5" fmla="*/ 699354 h 5347153"/>
              <a:gd name="connsiteX6" fmla="*/ 699354 w 5780875"/>
              <a:gd name="connsiteY6" fmla="*/ 4647799 h 5347153"/>
              <a:gd name="connsiteX7" fmla="*/ 5081521 w 5780875"/>
              <a:gd name="connsiteY7" fmla="*/ 4647799 h 5347153"/>
              <a:gd name="connsiteX8" fmla="*/ 5081521 w 5780875"/>
              <a:gd name="connsiteY8" fmla="*/ 699354 h 5347153"/>
              <a:gd name="connsiteX9" fmla="*/ 699354 w 5780875"/>
              <a:gd name="connsiteY9" fmla="*/ 699354 h 5347153"/>
              <a:gd name="connsiteX0" fmla="*/ 0 w 5780875"/>
              <a:gd name="connsiteY0" fmla="*/ 0 h 5347153"/>
              <a:gd name="connsiteX1" fmla="*/ 5780875 w 5780875"/>
              <a:gd name="connsiteY1" fmla="*/ 0 h 5347153"/>
              <a:gd name="connsiteX2" fmla="*/ 5780875 w 5780875"/>
              <a:gd name="connsiteY2" fmla="*/ 5347153 h 5347153"/>
              <a:gd name="connsiteX3" fmla="*/ 0 w 5780875"/>
              <a:gd name="connsiteY3" fmla="*/ 5347153 h 5347153"/>
              <a:gd name="connsiteX4" fmla="*/ 0 w 5780875"/>
              <a:gd name="connsiteY4" fmla="*/ 0 h 5347153"/>
              <a:gd name="connsiteX5" fmla="*/ 699354 w 5780875"/>
              <a:gd name="connsiteY5" fmla="*/ 699354 h 5347153"/>
              <a:gd name="connsiteX6" fmla="*/ 699354 w 5780875"/>
              <a:gd name="connsiteY6" fmla="*/ 4647799 h 5347153"/>
              <a:gd name="connsiteX7" fmla="*/ 5082762 w 5780875"/>
              <a:gd name="connsiteY7" fmla="*/ 4663144 h 5347153"/>
              <a:gd name="connsiteX8" fmla="*/ 5081521 w 5780875"/>
              <a:gd name="connsiteY8" fmla="*/ 699354 h 5347153"/>
              <a:gd name="connsiteX9" fmla="*/ 699354 w 5780875"/>
              <a:gd name="connsiteY9" fmla="*/ 699354 h 5347153"/>
              <a:gd name="connsiteX0" fmla="*/ 0 w 5780875"/>
              <a:gd name="connsiteY0" fmla="*/ 0 h 5347153"/>
              <a:gd name="connsiteX1" fmla="*/ 5780875 w 5780875"/>
              <a:gd name="connsiteY1" fmla="*/ 0 h 5347153"/>
              <a:gd name="connsiteX2" fmla="*/ 5780875 w 5780875"/>
              <a:gd name="connsiteY2" fmla="*/ 5347153 h 5347153"/>
              <a:gd name="connsiteX3" fmla="*/ 0 w 5780875"/>
              <a:gd name="connsiteY3" fmla="*/ 5347153 h 5347153"/>
              <a:gd name="connsiteX4" fmla="*/ 0 w 5780875"/>
              <a:gd name="connsiteY4" fmla="*/ 0 h 5347153"/>
              <a:gd name="connsiteX5" fmla="*/ 699354 w 5780875"/>
              <a:gd name="connsiteY5" fmla="*/ 699354 h 5347153"/>
              <a:gd name="connsiteX6" fmla="*/ 699354 w 5780875"/>
              <a:gd name="connsiteY6" fmla="*/ 4647799 h 5347153"/>
              <a:gd name="connsiteX7" fmla="*/ 5082762 w 5780875"/>
              <a:gd name="connsiteY7" fmla="*/ 4663144 h 5347153"/>
              <a:gd name="connsiteX8" fmla="*/ 5081521 w 5780875"/>
              <a:gd name="connsiteY8" fmla="*/ 699354 h 5347153"/>
              <a:gd name="connsiteX9" fmla="*/ 699354 w 5780875"/>
              <a:gd name="connsiteY9" fmla="*/ 699354 h 5347153"/>
              <a:gd name="connsiteX0" fmla="*/ 0 w 5780875"/>
              <a:gd name="connsiteY0" fmla="*/ 0 h 5347153"/>
              <a:gd name="connsiteX1" fmla="*/ 5780875 w 5780875"/>
              <a:gd name="connsiteY1" fmla="*/ 0 h 5347153"/>
              <a:gd name="connsiteX2" fmla="*/ 5780875 w 5780875"/>
              <a:gd name="connsiteY2" fmla="*/ 5347153 h 5347153"/>
              <a:gd name="connsiteX3" fmla="*/ 0 w 5780875"/>
              <a:gd name="connsiteY3" fmla="*/ 5347153 h 5347153"/>
              <a:gd name="connsiteX4" fmla="*/ 0 w 5780875"/>
              <a:gd name="connsiteY4" fmla="*/ 0 h 5347153"/>
              <a:gd name="connsiteX5" fmla="*/ 699354 w 5780875"/>
              <a:gd name="connsiteY5" fmla="*/ 699354 h 5347153"/>
              <a:gd name="connsiteX6" fmla="*/ 699354 w 5780875"/>
              <a:gd name="connsiteY6" fmla="*/ 4647799 h 5347153"/>
              <a:gd name="connsiteX7" fmla="*/ 5082762 w 5780875"/>
              <a:gd name="connsiteY7" fmla="*/ 4663144 h 5347153"/>
              <a:gd name="connsiteX8" fmla="*/ 5081521 w 5780875"/>
              <a:gd name="connsiteY8" fmla="*/ 699354 h 5347153"/>
              <a:gd name="connsiteX9" fmla="*/ 699354 w 5780875"/>
              <a:gd name="connsiteY9" fmla="*/ 699354 h 5347153"/>
              <a:gd name="connsiteX0" fmla="*/ 0 w 5780875"/>
              <a:gd name="connsiteY0" fmla="*/ 0 h 5347153"/>
              <a:gd name="connsiteX1" fmla="*/ 5780875 w 5780875"/>
              <a:gd name="connsiteY1" fmla="*/ 0 h 5347153"/>
              <a:gd name="connsiteX2" fmla="*/ 5780875 w 5780875"/>
              <a:gd name="connsiteY2" fmla="*/ 5347153 h 5347153"/>
              <a:gd name="connsiteX3" fmla="*/ 0 w 5780875"/>
              <a:gd name="connsiteY3" fmla="*/ 5347153 h 5347153"/>
              <a:gd name="connsiteX4" fmla="*/ 0 w 5780875"/>
              <a:gd name="connsiteY4" fmla="*/ 0 h 5347153"/>
              <a:gd name="connsiteX5" fmla="*/ 699354 w 5780875"/>
              <a:gd name="connsiteY5" fmla="*/ 699354 h 5347153"/>
              <a:gd name="connsiteX6" fmla="*/ 699354 w 5780875"/>
              <a:gd name="connsiteY6" fmla="*/ 4647799 h 5347153"/>
              <a:gd name="connsiteX7" fmla="*/ 5082762 w 5780875"/>
              <a:gd name="connsiteY7" fmla="*/ 4663144 h 5347153"/>
              <a:gd name="connsiteX8" fmla="*/ 5081521 w 5780875"/>
              <a:gd name="connsiteY8" fmla="*/ 699354 h 5347153"/>
              <a:gd name="connsiteX9" fmla="*/ 699354 w 5780875"/>
              <a:gd name="connsiteY9" fmla="*/ 699354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80875" h="5347153">
                <a:moveTo>
                  <a:pt x="0" y="0"/>
                </a:moveTo>
                <a:lnTo>
                  <a:pt x="5780875" y="0"/>
                </a:lnTo>
                <a:lnTo>
                  <a:pt x="5780875" y="5347153"/>
                </a:lnTo>
                <a:lnTo>
                  <a:pt x="0" y="5347153"/>
                </a:lnTo>
                <a:lnTo>
                  <a:pt x="0" y="0"/>
                </a:lnTo>
                <a:close/>
                <a:moveTo>
                  <a:pt x="699354" y="699354"/>
                </a:moveTo>
                <a:lnTo>
                  <a:pt x="699354" y="4647799"/>
                </a:lnTo>
                <a:lnTo>
                  <a:pt x="5082762" y="4663144"/>
                </a:lnTo>
                <a:cubicBezTo>
                  <a:pt x="5073209" y="3419845"/>
                  <a:pt x="5081935" y="2020617"/>
                  <a:pt x="5081521" y="699354"/>
                </a:cubicBezTo>
                <a:lnTo>
                  <a:pt x="699354" y="699354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造字工房悦黑体验版常规体" pitchFamily="50" charset="-122"/>
            </a:endParaRPr>
          </a:p>
        </p:txBody>
      </p:sp>
      <p:sp>
        <p:nvSpPr>
          <p:cNvPr id="10" name="图文框 9"/>
          <p:cNvSpPr/>
          <p:nvPr/>
        </p:nvSpPr>
        <p:spPr>
          <a:xfrm rot="19177476">
            <a:off x="10596563" y="415925"/>
            <a:ext cx="5780087" cy="5346700"/>
          </a:xfrm>
          <a:prstGeom prst="frame">
            <a:avLst>
              <a:gd name="adj1" fmla="val 13079"/>
            </a:avLst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造字工房悦黑体验版常规体" pitchFamily="50" charset="-122"/>
            </a:endParaRPr>
          </a:p>
        </p:txBody>
      </p:sp>
      <p:pic>
        <p:nvPicPr>
          <p:cNvPr id="13315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060277" flipH="1">
            <a:off x="9448800" y="722313"/>
            <a:ext cx="2079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图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78286" flipH="1">
            <a:off x="8658225" y="4438650"/>
            <a:ext cx="7397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060277" flipH="1">
            <a:off x="11041063" y="1585913"/>
            <a:ext cx="2079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图片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78286" flipH="1">
            <a:off x="10658475" y="4068763"/>
            <a:ext cx="91916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文本框 18"/>
          <p:cNvSpPr txBox="1">
            <a:spLocks noChangeArrowheads="1"/>
          </p:cNvSpPr>
          <p:nvPr/>
        </p:nvSpPr>
        <p:spPr bwMode="auto">
          <a:xfrm>
            <a:off x="658548" y="3963339"/>
            <a:ext cx="36233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/>
              </a:rPr>
              <a:t>BUSINESS</a:t>
            </a:r>
          </a:p>
        </p:txBody>
      </p:sp>
      <p:sp>
        <p:nvSpPr>
          <p:cNvPr id="20" name="矩形 19"/>
          <p:cNvSpPr/>
          <p:nvPr/>
        </p:nvSpPr>
        <p:spPr>
          <a:xfrm rot="2289162">
            <a:off x="3100643" y="2797977"/>
            <a:ext cx="1316038" cy="1316038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3323" name="文本框 20"/>
          <p:cNvSpPr txBox="1">
            <a:spLocks noChangeArrowheads="1"/>
          </p:cNvSpPr>
          <p:nvPr/>
        </p:nvSpPr>
        <p:spPr bwMode="auto">
          <a:xfrm>
            <a:off x="2745531" y="3097602"/>
            <a:ext cx="20322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汉仪菱心体简"/>
              </a:rPr>
              <a:t>GENERAL</a:t>
            </a:r>
          </a:p>
        </p:txBody>
      </p:sp>
      <p:sp>
        <p:nvSpPr>
          <p:cNvPr id="13324" name="文本框 21"/>
          <p:cNvSpPr txBox="1">
            <a:spLocks noChangeArrowheads="1"/>
          </p:cNvSpPr>
          <p:nvPr/>
        </p:nvSpPr>
        <p:spPr bwMode="auto">
          <a:xfrm>
            <a:off x="4168155" y="3941276"/>
            <a:ext cx="35282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霹靂體"/>
              </a:rPr>
              <a:t>TEMPLATE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1775520" y="4711700"/>
            <a:ext cx="1656184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4324878" y="4718256"/>
            <a:ext cx="1748306" cy="3444"/>
          </a:xfrm>
          <a:prstGeom prst="line">
            <a:avLst/>
          </a:prstGeom>
          <a:ln w="19050">
            <a:gradFill flip="none" rotWithShape="1">
              <a:gsLst>
                <a:gs pos="0">
                  <a:srgbClr val="21A3D0"/>
                </a:gs>
                <a:gs pos="89000">
                  <a:schemeClr val="bg1"/>
                </a:gs>
                <a:gs pos="83000">
                  <a:srgbClr val="E8E8E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3402013" y="4660900"/>
            <a:ext cx="122237" cy="120650"/>
          </a:xfrm>
          <a:prstGeom prst="ellips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203700" y="4660900"/>
            <a:ext cx="120650" cy="120650"/>
          </a:xfrm>
          <a:prstGeom prst="ellipse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618EEC51-B71B-4BF0-970F-FF2515BFD76A}"/>
              </a:ext>
            </a:extLst>
          </p:cNvPr>
          <p:cNvSpPr/>
          <p:nvPr/>
        </p:nvSpPr>
        <p:spPr>
          <a:xfrm>
            <a:off x="561500" y="448492"/>
            <a:ext cx="1407000" cy="38812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8215639B-7BD4-4073-BA40-B443308D196A}"/>
              </a:ext>
            </a:extLst>
          </p:cNvPr>
          <p:cNvSpPr txBox="1"/>
          <p:nvPr/>
        </p:nvSpPr>
        <p:spPr>
          <a:xfrm>
            <a:off x="1713520" y="4767575"/>
            <a:ext cx="45016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">
            <a:hlinkClick r:id="rId3"/>
            <a:extLst>
              <a:ext uri="{FF2B5EF4-FFF2-40B4-BE49-F238E27FC236}">
                <a16:creationId xmlns:a16="http://schemas.microsoft.com/office/drawing/2014/main" id="{064A9297-90E7-44F2-A44B-25719C2143FB}"/>
              </a:ext>
            </a:extLst>
          </p:cNvPr>
          <p:cNvSpPr txBox="1"/>
          <p:nvPr/>
        </p:nvSpPr>
        <p:spPr>
          <a:xfrm>
            <a:off x="709547" y="616328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2532" name="文本框 6"/>
          <p:cNvSpPr txBox="1">
            <a:spLocks noChangeArrowheads="1"/>
          </p:cNvSpPr>
          <p:nvPr/>
        </p:nvSpPr>
        <p:spPr bwMode="auto">
          <a:xfrm>
            <a:off x="1544638" y="304800"/>
            <a:ext cx="6223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title you want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685925" y="3573463"/>
            <a:ext cx="8874125" cy="1587"/>
          </a:xfrm>
          <a:prstGeom prst="line">
            <a:avLst/>
          </a:prstGeom>
          <a:ln w="19050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4" name="图片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900" y="2108200"/>
            <a:ext cx="7413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5" name="组合 11"/>
          <p:cNvGrpSpPr>
            <a:grpSpLocks/>
          </p:cNvGrpSpPr>
          <p:nvPr/>
        </p:nvGrpSpPr>
        <p:grpSpPr bwMode="auto">
          <a:xfrm>
            <a:off x="3017838" y="2214563"/>
            <a:ext cx="2555875" cy="1355725"/>
            <a:chOff x="6168008" y="3789040"/>
            <a:chExt cx="2555930" cy="1355672"/>
          </a:xfrm>
        </p:grpSpPr>
        <p:sp>
          <p:nvSpPr>
            <p:cNvPr id="22578" name="文本框 12"/>
            <p:cNvSpPr txBox="1">
              <a:spLocks noChangeArrowheads="1"/>
            </p:cNvSpPr>
            <p:nvPr/>
          </p:nvSpPr>
          <p:spPr bwMode="auto">
            <a:xfrm>
              <a:off x="6168008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The text you want</a:t>
              </a:r>
            </a:p>
          </p:txBody>
        </p:sp>
        <p:sp>
          <p:nvSpPr>
            <p:cNvPr id="22579" name="文本框 13"/>
            <p:cNvSpPr txBox="1">
              <a:spLocks noChangeArrowheads="1"/>
            </p:cNvSpPr>
            <p:nvPr/>
          </p:nvSpPr>
          <p:spPr bwMode="auto">
            <a:xfrm>
              <a:off x="6168008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The text you want</a:t>
              </a:r>
            </a:p>
          </p:txBody>
        </p:sp>
        <p:sp>
          <p:nvSpPr>
            <p:cNvPr id="22580" name="文本框 14"/>
            <p:cNvSpPr txBox="1">
              <a:spLocks noChangeArrowheads="1"/>
            </p:cNvSpPr>
            <p:nvPr/>
          </p:nvSpPr>
          <p:spPr bwMode="auto">
            <a:xfrm>
              <a:off x="6193452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81" name="文本框 15"/>
            <p:cNvSpPr txBox="1">
              <a:spLocks noChangeArrowheads="1"/>
            </p:cNvSpPr>
            <p:nvPr/>
          </p:nvSpPr>
          <p:spPr bwMode="auto">
            <a:xfrm>
              <a:off x="6209441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grpSp>
        <p:nvGrpSpPr>
          <p:cNvPr id="22536" name="组合 16"/>
          <p:cNvGrpSpPr>
            <a:grpSpLocks/>
          </p:cNvGrpSpPr>
          <p:nvPr/>
        </p:nvGrpSpPr>
        <p:grpSpPr bwMode="auto">
          <a:xfrm>
            <a:off x="1549400" y="2946400"/>
            <a:ext cx="5392738" cy="1274763"/>
            <a:chOff x="6193452" y="3870634"/>
            <a:chExt cx="5392627" cy="1274078"/>
          </a:xfrm>
        </p:grpSpPr>
        <p:sp>
          <p:nvSpPr>
            <p:cNvPr id="22574" name="文本框 17"/>
            <p:cNvSpPr txBox="1">
              <a:spLocks noChangeArrowheads="1"/>
            </p:cNvSpPr>
            <p:nvPr/>
          </p:nvSpPr>
          <p:spPr bwMode="auto">
            <a:xfrm>
              <a:off x="6293845" y="3870634"/>
              <a:ext cx="5292234" cy="55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  <a:r>
                <a:rPr lang="en-US" altLang="zh-CN" sz="1200" dirty="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  </a:t>
              </a:r>
              <a:r>
                <a:rPr lang="zh-CN" altLang="en-US" sz="1200" dirty="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  <a:p>
              <a:endParaRPr lang="zh-CN" altLang="en-US" dirty="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76" name="文本框 19"/>
            <p:cNvSpPr txBox="1">
              <a:spLocks noChangeArrowheads="1"/>
            </p:cNvSpPr>
            <p:nvPr/>
          </p:nvSpPr>
          <p:spPr bwMode="auto">
            <a:xfrm>
              <a:off x="6193452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77" name="文本框 20"/>
            <p:cNvSpPr txBox="1">
              <a:spLocks noChangeArrowheads="1"/>
            </p:cNvSpPr>
            <p:nvPr/>
          </p:nvSpPr>
          <p:spPr bwMode="auto">
            <a:xfrm>
              <a:off x="6209441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sp>
        <p:nvSpPr>
          <p:cNvPr id="22537" name="文本框 21"/>
          <p:cNvSpPr txBox="1">
            <a:spLocks noChangeArrowheads="1"/>
          </p:cNvSpPr>
          <p:nvPr/>
        </p:nvSpPr>
        <p:spPr bwMode="auto">
          <a:xfrm>
            <a:off x="2273300" y="2273300"/>
            <a:ext cx="129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21A3D0"/>
                </a:solidFill>
                <a:latin typeface="Impact" pitchFamily="34" charset="0"/>
              </a:rPr>
              <a:t>13</a:t>
            </a:r>
            <a:r>
              <a:rPr lang="zh-CN" altLang="en-US" sz="2000" dirty="0">
                <a:solidFill>
                  <a:srgbClr val="21A3D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Car</a:t>
            </a:r>
          </a:p>
        </p:txBody>
      </p:sp>
      <p:grpSp>
        <p:nvGrpSpPr>
          <p:cNvPr id="22538" name="组合 23"/>
          <p:cNvGrpSpPr>
            <a:grpSpLocks/>
          </p:cNvGrpSpPr>
          <p:nvPr/>
        </p:nvGrpSpPr>
        <p:grpSpPr bwMode="auto">
          <a:xfrm>
            <a:off x="6484938" y="2214563"/>
            <a:ext cx="2555875" cy="1355725"/>
            <a:chOff x="6168008" y="3789040"/>
            <a:chExt cx="2555930" cy="1355672"/>
          </a:xfrm>
        </p:grpSpPr>
        <p:sp>
          <p:nvSpPr>
            <p:cNvPr id="22570" name="文本框 24"/>
            <p:cNvSpPr txBox="1">
              <a:spLocks noChangeArrowheads="1"/>
            </p:cNvSpPr>
            <p:nvPr/>
          </p:nvSpPr>
          <p:spPr bwMode="auto">
            <a:xfrm>
              <a:off x="6168008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The text you want</a:t>
              </a:r>
            </a:p>
          </p:txBody>
        </p:sp>
        <p:sp>
          <p:nvSpPr>
            <p:cNvPr id="22571" name="文本框 25"/>
            <p:cNvSpPr txBox="1">
              <a:spLocks noChangeArrowheads="1"/>
            </p:cNvSpPr>
            <p:nvPr/>
          </p:nvSpPr>
          <p:spPr bwMode="auto">
            <a:xfrm>
              <a:off x="6168008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The text you want</a:t>
              </a:r>
            </a:p>
          </p:txBody>
        </p:sp>
        <p:sp>
          <p:nvSpPr>
            <p:cNvPr id="22572" name="文本框 26"/>
            <p:cNvSpPr txBox="1">
              <a:spLocks noChangeArrowheads="1"/>
            </p:cNvSpPr>
            <p:nvPr/>
          </p:nvSpPr>
          <p:spPr bwMode="auto">
            <a:xfrm>
              <a:off x="6193452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73" name="文本框 27"/>
            <p:cNvSpPr txBox="1">
              <a:spLocks noChangeArrowheads="1"/>
            </p:cNvSpPr>
            <p:nvPr/>
          </p:nvSpPr>
          <p:spPr bwMode="auto">
            <a:xfrm>
              <a:off x="6209441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grpSp>
        <p:nvGrpSpPr>
          <p:cNvPr id="22539" name="组合 28"/>
          <p:cNvGrpSpPr>
            <a:grpSpLocks/>
          </p:cNvGrpSpPr>
          <p:nvPr/>
        </p:nvGrpSpPr>
        <p:grpSpPr bwMode="auto">
          <a:xfrm>
            <a:off x="5016500" y="3534968"/>
            <a:ext cx="2530538" cy="686197"/>
            <a:chOff x="6193452" y="4458884"/>
            <a:chExt cx="2530486" cy="685828"/>
          </a:xfrm>
        </p:grpSpPr>
        <p:sp>
          <p:nvSpPr>
            <p:cNvPr id="22568" name="文本框 31"/>
            <p:cNvSpPr txBox="1">
              <a:spLocks noChangeArrowheads="1"/>
            </p:cNvSpPr>
            <p:nvPr/>
          </p:nvSpPr>
          <p:spPr bwMode="auto">
            <a:xfrm>
              <a:off x="6193452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69" name="文本框 32"/>
            <p:cNvSpPr txBox="1">
              <a:spLocks noChangeArrowheads="1"/>
            </p:cNvSpPr>
            <p:nvPr/>
          </p:nvSpPr>
          <p:spPr bwMode="auto">
            <a:xfrm>
              <a:off x="6209441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sp>
        <p:nvSpPr>
          <p:cNvPr id="22540" name="文本框 33"/>
          <p:cNvSpPr txBox="1">
            <a:spLocks noChangeArrowheads="1"/>
          </p:cNvSpPr>
          <p:nvPr/>
        </p:nvSpPr>
        <p:spPr bwMode="auto">
          <a:xfrm>
            <a:off x="5740400" y="2273300"/>
            <a:ext cx="129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21A3D0"/>
                </a:solidFill>
                <a:latin typeface="Impact" pitchFamily="34" charset="0"/>
              </a:rPr>
              <a:t>3KM</a:t>
            </a:r>
            <a:endParaRPr lang="zh-CN" altLang="en-US" sz="2800">
              <a:solidFill>
                <a:srgbClr val="21A3D0"/>
              </a:solidFill>
              <a:latin typeface="Impact" pitchFamily="34" charset="0"/>
            </a:endParaRPr>
          </a:p>
        </p:txBody>
      </p:sp>
      <p:pic>
        <p:nvPicPr>
          <p:cNvPr id="22541" name="图片 3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9688" y="2135188"/>
            <a:ext cx="66833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42" name="组合 35"/>
          <p:cNvGrpSpPr>
            <a:grpSpLocks/>
          </p:cNvGrpSpPr>
          <p:nvPr/>
        </p:nvGrpSpPr>
        <p:grpSpPr bwMode="auto">
          <a:xfrm>
            <a:off x="5364983" y="3781587"/>
            <a:ext cx="2555875" cy="1355725"/>
            <a:chOff x="6168008" y="3789040"/>
            <a:chExt cx="2555930" cy="1355672"/>
          </a:xfrm>
        </p:grpSpPr>
        <p:sp>
          <p:nvSpPr>
            <p:cNvPr id="22562" name="文本框 36"/>
            <p:cNvSpPr txBox="1">
              <a:spLocks noChangeArrowheads="1"/>
            </p:cNvSpPr>
            <p:nvPr/>
          </p:nvSpPr>
          <p:spPr bwMode="auto">
            <a:xfrm>
              <a:off x="6168008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The text you want</a:t>
              </a:r>
            </a:p>
          </p:txBody>
        </p:sp>
        <p:sp>
          <p:nvSpPr>
            <p:cNvPr id="22563" name="文本框 37"/>
            <p:cNvSpPr txBox="1">
              <a:spLocks noChangeArrowheads="1"/>
            </p:cNvSpPr>
            <p:nvPr/>
          </p:nvSpPr>
          <p:spPr bwMode="auto">
            <a:xfrm>
              <a:off x="6168008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The text you want</a:t>
              </a:r>
            </a:p>
          </p:txBody>
        </p:sp>
        <p:sp>
          <p:nvSpPr>
            <p:cNvPr id="22564" name="文本框 38"/>
            <p:cNvSpPr txBox="1">
              <a:spLocks noChangeArrowheads="1"/>
            </p:cNvSpPr>
            <p:nvPr/>
          </p:nvSpPr>
          <p:spPr bwMode="auto">
            <a:xfrm>
              <a:off x="6193452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65" name="文本框 39"/>
            <p:cNvSpPr txBox="1">
              <a:spLocks noChangeArrowheads="1"/>
            </p:cNvSpPr>
            <p:nvPr/>
          </p:nvSpPr>
          <p:spPr bwMode="auto">
            <a:xfrm>
              <a:off x="6209441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grpSp>
        <p:nvGrpSpPr>
          <p:cNvPr id="22543" name="组合 40"/>
          <p:cNvGrpSpPr>
            <a:grpSpLocks/>
          </p:cNvGrpSpPr>
          <p:nvPr/>
        </p:nvGrpSpPr>
        <p:grpSpPr bwMode="auto">
          <a:xfrm>
            <a:off x="3511550" y="4459288"/>
            <a:ext cx="5392738" cy="1273175"/>
            <a:chOff x="6193452" y="3870634"/>
            <a:chExt cx="5392627" cy="1274078"/>
          </a:xfrm>
        </p:grpSpPr>
        <p:sp>
          <p:nvSpPr>
            <p:cNvPr id="22558" name="文本框 41"/>
            <p:cNvSpPr txBox="1">
              <a:spLocks noChangeArrowheads="1"/>
            </p:cNvSpPr>
            <p:nvPr/>
          </p:nvSpPr>
          <p:spPr bwMode="auto">
            <a:xfrm>
              <a:off x="6293845" y="3870634"/>
              <a:ext cx="5292234" cy="73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want,</a:t>
              </a:r>
              <a:endParaRPr lang="en-US" altLang="zh-CN" sz="1200" dirty="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  <a:p>
              <a:r>
                <a:rPr lang="zh-CN" altLang="en-US" sz="1200" dirty="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  <a:p>
              <a:endParaRPr lang="zh-CN" altLang="en-US" dirty="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59" name="文本框 42"/>
            <p:cNvSpPr txBox="1">
              <a:spLocks noChangeArrowheads="1"/>
            </p:cNvSpPr>
            <p:nvPr/>
          </p:nvSpPr>
          <p:spPr bwMode="auto">
            <a:xfrm>
              <a:off x="6290447" y="4111689"/>
              <a:ext cx="30403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1200" dirty="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60" name="文本框 43"/>
            <p:cNvSpPr txBox="1">
              <a:spLocks noChangeArrowheads="1"/>
            </p:cNvSpPr>
            <p:nvPr/>
          </p:nvSpPr>
          <p:spPr bwMode="auto">
            <a:xfrm>
              <a:off x="6193452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61" name="文本框 44"/>
            <p:cNvSpPr txBox="1">
              <a:spLocks noChangeArrowheads="1"/>
            </p:cNvSpPr>
            <p:nvPr/>
          </p:nvSpPr>
          <p:spPr bwMode="auto">
            <a:xfrm>
              <a:off x="6209441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sp>
        <p:nvSpPr>
          <p:cNvPr id="22544" name="文本框 45"/>
          <p:cNvSpPr txBox="1">
            <a:spLocks noChangeArrowheads="1"/>
          </p:cNvSpPr>
          <p:nvPr/>
        </p:nvSpPr>
        <p:spPr bwMode="auto">
          <a:xfrm>
            <a:off x="4159250" y="3813175"/>
            <a:ext cx="12938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21A3D0"/>
                </a:solidFill>
                <a:latin typeface="Impact" pitchFamily="34" charset="0"/>
              </a:rPr>
              <a:t>50</a:t>
            </a:r>
            <a:r>
              <a:rPr lang="zh-CN" altLang="en-US" sz="1600" dirty="0">
                <a:solidFill>
                  <a:srgbClr val="21A3D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Households</a:t>
            </a:r>
          </a:p>
        </p:txBody>
      </p:sp>
      <p:grpSp>
        <p:nvGrpSpPr>
          <p:cNvPr id="22545" name="组合 47"/>
          <p:cNvGrpSpPr>
            <a:grpSpLocks/>
          </p:cNvGrpSpPr>
          <p:nvPr/>
        </p:nvGrpSpPr>
        <p:grpSpPr bwMode="auto">
          <a:xfrm>
            <a:off x="9480550" y="3716337"/>
            <a:ext cx="2555875" cy="1355725"/>
            <a:chOff x="6168008" y="3789040"/>
            <a:chExt cx="2555930" cy="1355672"/>
          </a:xfrm>
        </p:grpSpPr>
        <p:sp>
          <p:nvSpPr>
            <p:cNvPr id="22554" name="文本框 48"/>
            <p:cNvSpPr txBox="1">
              <a:spLocks noChangeArrowheads="1"/>
            </p:cNvSpPr>
            <p:nvPr/>
          </p:nvSpPr>
          <p:spPr bwMode="auto">
            <a:xfrm>
              <a:off x="6168008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The text you want</a:t>
              </a:r>
            </a:p>
          </p:txBody>
        </p:sp>
        <p:sp>
          <p:nvSpPr>
            <p:cNvPr id="22555" name="文本框 49"/>
            <p:cNvSpPr txBox="1">
              <a:spLocks noChangeArrowheads="1"/>
            </p:cNvSpPr>
            <p:nvPr/>
          </p:nvSpPr>
          <p:spPr bwMode="auto">
            <a:xfrm>
              <a:off x="6168008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The text you want</a:t>
              </a:r>
            </a:p>
          </p:txBody>
        </p:sp>
        <p:sp>
          <p:nvSpPr>
            <p:cNvPr id="22556" name="文本框 50"/>
            <p:cNvSpPr txBox="1">
              <a:spLocks noChangeArrowheads="1"/>
            </p:cNvSpPr>
            <p:nvPr/>
          </p:nvSpPr>
          <p:spPr bwMode="auto">
            <a:xfrm>
              <a:off x="6193452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57" name="文本框 51"/>
            <p:cNvSpPr txBox="1">
              <a:spLocks noChangeArrowheads="1"/>
            </p:cNvSpPr>
            <p:nvPr/>
          </p:nvSpPr>
          <p:spPr bwMode="auto">
            <a:xfrm>
              <a:off x="6209441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grpSp>
        <p:nvGrpSpPr>
          <p:cNvPr id="22546" name="组合 52"/>
          <p:cNvGrpSpPr>
            <a:grpSpLocks/>
          </p:cNvGrpSpPr>
          <p:nvPr/>
        </p:nvGrpSpPr>
        <p:grpSpPr bwMode="auto">
          <a:xfrm>
            <a:off x="7688263" y="4459288"/>
            <a:ext cx="5392737" cy="1273175"/>
            <a:chOff x="6193452" y="3870634"/>
            <a:chExt cx="5392627" cy="1274078"/>
          </a:xfrm>
        </p:grpSpPr>
        <p:sp>
          <p:nvSpPr>
            <p:cNvPr id="22550" name="文本框 53"/>
            <p:cNvSpPr txBox="1">
              <a:spLocks noChangeArrowheads="1"/>
            </p:cNvSpPr>
            <p:nvPr/>
          </p:nvSpPr>
          <p:spPr bwMode="auto">
            <a:xfrm>
              <a:off x="6293845" y="3870634"/>
              <a:ext cx="5292234" cy="739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200" dirty="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want,</a:t>
              </a:r>
              <a:endParaRPr lang="en-US" altLang="zh-CN" sz="1200" dirty="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  <a:p>
              <a:r>
                <a:rPr lang="zh-CN" altLang="en-US" sz="1200" dirty="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 please enter the text you want</a:t>
              </a:r>
            </a:p>
            <a:p>
              <a:endParaRPr lang="zh-CN" altLang="en-US" dirty="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51" name="文本框 54"/>
            <p:cNvSpPr txBox="1">
              <a:spLocks noChangeArrowheads="1"/>
            </p:cNvSpPr>
            <p:nvPr/>
          </p:nvSpPr>
          <p:spPr bwMode="auto">
            <a:xfrm>
              <a:off x="6290447" y="4111689"/>
              <a:ext cx="30403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1200" dirty="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52" name="文本框 55"/>
            <p:cNvSpPr txBox="1">
              <a:spLocks noChangeArrowheads="1"/>
            </p:cNvSpPr>
            <p:nvPr/>
          </p:nvSpPr>
          <p:spPr bwMode="auto">
            <a:xfrm>
              <a:off x="6193452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  <p:sp>
          <p:nvSpPr>
            <p:cNvPr id="22553" name="文本框 56"/>
            <p:cNvSpPr txBox="1">
              <a:spLocks noChangeArrowheads="1"/>
            </p:cNvSpPr>
            <p:nvPr/>
          </p:nvSpPr>
          <p:spPr bwMode="auto">
            <a:xfrm>
              <a:off x="6209441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endParaRPr>
            </a:p>
          </p:txBody>
        </p:sp>
      </p:grpSp>
      <p:sp>
        <p:nvSpPr>
          <p:cNvPr id="22547" name="文本框 57"/>
          <p:cNvSpPr txBox="1">
            <a:spLocks noChangeArrowheads="1"/>
          </p:cNvSpPr>
          <p:nvPr/>
        </p:nvSpPr>
        <p:spPr bwMode="auto">
          <a:xfrm>
            <a:off x="8412163" y="3786188"/>
            <a:ext cx="12938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21A3D0"/>
                </a:solidFill>
                <a:latin typeface="Impact" pitchFamily="34" charset="0"/>
              </a:rPr>
              <a:t>40</a:t>
            </a:r>
            <a:r>
              <a:rPr lang="zh-CN" altLang="en-US" sz="1600" dirty="0">
                <a:solidFill>
                  <a:srgbClr val="21A3D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People</a:t>
            </a:r>
          </a:p>
        </p:txBody>
      </p:sp>
      <p:pic>
        <p:nvPicPr>
          <p:cNvPr id="22548" name="图片 5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7638" y="36671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图片 6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9488" y="367347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3556" name="文本框 6"/>
          <p:cNvSpPr txBox="1">
            <a:spLocks noChangeArrowheads="1"/>
          </p:cNvSpPr>
          <p:nvPr/>
        </p:nvSpPr>
        <p:spPr bwMode="auto">
          <a:xfrm>
            <a:off x="1544638" y="304800"/>
            <a:ext cx="571199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title you want</a:t>
            </a:r>
          </a:p>
        </p:txBody>
      </p:sp>
      <p:graphicFrame>
        <p:nvGraphicFramePr>
          <p:cNvPr id="23557" name="图表 7"/>
          <p:cNvGraphicFramePr>
            <a:graphicFrameLocks/>
          </p:cNvGraphicFramePr>
          <p:nvPr/>
        </p:nvGraphicFramePr>
        <p:xfrm>
          <a:off x="788988" y="1074738"/>
          <a:ext cx="7385050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r:id="rId3" imgW="7388992" imgH="4956478" progId="Excel.Chart.8">
                  <p:embed/>
                </p:oleObj>
              </mc:Choice>
              <mc:Fallback>
                <p:oleObj r:id="rId3" imgW="7388992" imgH="4956478" progId="Excel.Chart.8">
                  <p:embed/>
                  <p:pic>
                    <p:nvPicPr>
                      <p:cNvPr id="0" name="图表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1074738"/>
                        <a:ext cx="7385050" cy="495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文本框 10"/>
          <p:cNvSpPr txBox="1">
            <a:spLocks noChangeArrowheads="1"/>
          </p:cNvSpPr>
          <p:nvPr/>
        </p:nvSpPr>
        <p:spPr bwMode="auto">
          <a:xfrm>
            <a:off x="1847850" y="5949950"/>
            <a:ext cx="719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Type One</a:t>
            </a:r>
          </a:p>
        </p:txBody>
      </p:sp>
      <p:sp>
        <p:nvSpPr>
          <p:cNvPr id="23559" name="文本框 11"/>
          <p:cNvSpPr txBox="1">
            <a:spLocks noChangeArrowheads="1"/>
          </p:cNvSpPr>
          <p:nvPr/>
        </p:nvSpPr>
        <p:spPr bwMode="auto">
          <a:xfrm>
            <a:off x="3503613" y="5949950"/>
            <a:ext cx="720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Type 2</a:t>
            </a:r>
          </a:p>
        </p:txBody>
      </p:sp>
      <p:sp>
        <p:nvSpPr>
          <p:cNvPr id="23560" name="文本框 12"/>
          <p:cNvSpPr txBox="1">
            <a:spLocks noChangeArrowheads="1"/>
          </p:cNvSpPr>
          <p:nvPr/>
        </p:nvSpPr>
        <p:spPr bwMode="auto">
          <a:xfrm>
            <a:off x="5159375" y="5949950"/>
            <a:ext cx="720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Type 3</a:t>
            </a:r>
          </a:p>
        </p:txBody>
      </p:sp>
      <p:sp>
        <p:nvSpPr>
          <p:cNvPr id="23561" name="文本框 13"/>
          <p:cNvSpPr txBox="1">
            <a:spLocks noChangeArrowheads="1"/>
          </p:cNvSpPr>
          <p:nvPr/>
        </p:nvSpPr>
        <p:spPr bwMode="auto">
          <a:xfrm>
            <a:off x="6816725" y="5949950"/>
            <a:ext cx="719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造字工房悦黑体验版常规体"/>
                <a:ea typeface="造字工房悦黑体验版常规体"/>
                <a:cs typeface="造字工房悦黑体验版常规体"/>
              </a:rPr>
              <a:t>Type 4</a:t>
            </a:r>
          </a:p>
        </p:txBody>
      </p:sp>
      <p:sp>
        <p:nvSpPr>
          <p:cNvPr id="15" name="矩形 14"/>
          <p:cNvSpPr/>
          <p:nvPr/>
        </p:nvSpPr>
        <p:spPr>
          <a:xfrm>
            <a:off x="8990013" y="3500438"/>
            <a:ext cx="647700" cy="649287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37713" y="4149725"/>
            <a:ext cx="2382837" cy="2519363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pic>
        <p:nvPicPr>
          <p:cNvPr id="23564" name="图片 16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9102725" y="3630613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文本框 18"/>
          <p:cNvSpPr txBox="1">
            <a:spLocks noChangeArrowheads="1"/>
          </p:cNvSpPr>
          <p:nvPr/>
        </p:nvSpPr>
        <p:spPr bwMode="auto">
          <a:xfrm>
            <a:off x="9677400" y="4586088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</p:txBody>
      </p:sp>
      <p:sp>
        <p:nvSpPr>
          <p:cNvPr id="23568" name="文本框 20"/>
          <p:cNvSpPr txBox="1">
            <a:spLocks noChangeArrowheads="1"/>
          </p:cNvSpPr>
          <p:nvPr/>
        </p:nvSpPr>
        <p:spPr bwMode="auto">
          <a:xfrm>
            <a:off x="9677400" y="5535910"/>
            <a:ext cx="2514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4580" name="文本框 6"/>
          <p:cNvSpPr txBox="1">
            <a:spLocks noChangeArrowheads="1"/>
          </p:cNvSpPr>
          <p:nvPr/>
        </p:nvSpPr>
        <p:spPr bwMode="auto">
          <a:xfrm>
            <a:off x="1544638" y="304800"/>
            <a:ext cx="500165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title you want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11424" y="1124744"/>
            <a:ext cx="9273932" cy="4569680"/>
            <a:chOff x="714375" y="785813"/>
            <a:chExt cx="7767638" cy="3827463"/>
          </a:xfrm>
          <a:solidFill>
            <a:srgbClr val="21A3D0"/>
          </a:solidFill>
        </p:grpSpPr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613275" y="3630613"/>
              <a:ext cx="276225" cy="273050"/>
            </a:xfrm>
            <a:custGeom>
              <a:avLst/>
              <a:gdLst/>
              <a:ahLst/>
              <a:cxnLst>
                <a:cxn ang="0">
                  <a:pos x="53" y="137"/>
                </a:cxn>
                <a:cxn ang="0">
                  <a:pos x="60" y="133"/>
                </a:cxn>
                <a:cxn ang="0">
                  <a:pos x="66" y="141"/>
                </a:cxn>
                <a:cxn ang="0">
                  <a:pos x="80" y="141"/>
                </a:cxn>
                <a:cxn ang="0">
                  <a:pos x="87" y="134"/>
                </a:cxn>
                <a:cxn ang="0">
                  <a:pos x="87" y="59"/>
                </a:cxn>
                <a:cxn ang="0">
                  <a:pos x="99" y="55"/>
                </a:cxn>
                <a:cxn ang="0">
                  <a:pos x="99" y="16"/>
                </a:cxn>
                <a:cxn ang="0">
                  <a:pos x="109" y="15"/>
                </a:cxn>
                <a:cxn ang="0">
                  <a:pos x="122" y="11"/>
                </a:cxn>
                <a:cxn ang="0">
                  <a:pos x="128" y="16"/>
                </a:cxn>
                <a:cxn ang="0">
                  <a:pos x="136" y="11"/>
                </a:cxn>
                <a:cxn ang="0">
                  <a:pos x="144" y="9"/>
                </a:cxn>
                <a:cxn ang="0">
                  <a:pos x="143" y="6"/>
                </a:cxn>
                <a:cxn ang="0">
                  <a:pos x="119" y="8"/>
                </a:cxn>
                <a:cxn ang="0">
                  <a:pos x="102" y="9"/>
                </a:cxn>
                <a:cxn ang="0">
                  <a:pos x="77" y="9"/>
                </a:cxn>
                <a:cxn ang="0">
                  <a:pos x="73" y="5"/>
                </a:cxn>
                <a:cxn ang="0">
                  <a:pos x="34" y="5"/>
                </a:cxn>
                <a:cxn ang="0">
                  <a:pos x="24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7" y="18"/>
                </a:cxn>
                <a:cxn ang="0">
                  <a:pos x="18" y="41"/>
                </a:cxn>
                <a:cxn ang="0">
                  <a:pos x="29" y="65"/>
                </a:cxn>
                <a:cxn ang="0">
                  <a:pos x="30" y="84"/>
                </a:cxn>
                <a:cxn ang="0">
                  <a:pos x="34" y="101"/>
                </a:cxn>
                <a:cxn ang="0">
                  <a:pos x="42" y="129"/>
                </a:cxn>
                <a:cxn ang="0">
                  <a:pos x="49" y="138"/>
                </a:cxn>
                <a:cxn ang="0">
                  <a:pos x="53" y="137"/>
                </a:cxn>
              </a:cxnLst>
              <a:rect l="0" t="0" r="r" b="b"/>
              <a:pathLst>
                <a:path w="144" h="143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889500" y="3598863"/>
              <a:ext cx="171450" cy="149225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2" y="6"/>
                </a:cxn>
                <a:cxn ang="0">
                  <a:pos x="31" y="14"/>
                </a:cxn>
                <a:cxn ang="0">
                  <a:pos x="20" y="27"/>
                </a:cxn>
                <a:cxn ang="0">
                  <a:pos x="5" y="24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12" y="45"/>
                </a:cxn>
                <a:cxn ang="0">
                  <a:pos x="23" y="53"/>
                </a:cxn>
                <a:cxn ang="0">
                  <a:pos x="28" y="61"/>
                </a:cxn>
                <a:cxn ang="0">
                  <a:pos x="36" y="69"/>
                </a:cxn>
                <a:cxn ang="0">
                  <a:pos x="44" y="74"/>
                </a:cxn>
                <a:cxn ang="0">
                  <a:pos x="55" y="76"/>
                </a:cxn>
                <a:cxn ang="0">
                  <a:pos x="67" y="78"/>
                </a:cxn>
                <a:cxn ang="0">
                  <a:pos x="79" y="67"/>
                </a:cxn>
                <a:cxn ang="0">
                  <a:pos x="82" y="56"/>
                </a:cxn>
                <a:cxn ang="0">
                  <a:pos x="88" y="48"/>
                </a:cxn>
                <a:cxn ang="0">
                  <a:pos x="84" y="39"/>
                </a:cxn>
                <a:cxn ang="0">
                  <a:pos x="87" y="29"/>
                </a:cxn>
                <a:cxn ang="0">
                  <a:pos x="87" y="12"/>
                </a:cxn>
                <a:cxn ang="0">
                  <a:pos x="74" y="7"/>
                </a:cxn>
                <a:cxn ang="0">
                  <a:pos x="59" y="4"/>
                </a:cxn>
              </a:cxnLst>
              <a:rect l="0" t="0" r="r" b="b"/>
              <a:pathLst>
                <a:path w="90" h="78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779963" y="3648075"/>
              <a:ext cx="193675" cy="207963"/>
            </a:xfrm>
            <a:custGeom>
              <a:avLst/>
              <a:gdLst/>
              <a:ahLst/>
              <a:cxnLst>
                <a:cxn ang="0">
                  <a:pos x="93" y="44"/>
                </a:cxn>
                <a:cxn ang="0">
                  <a:pos x="85" y="36"/>
                </a:cxn>
                <a:cxn ang="0">
                  <a:pos x="80" y="28"/>
                </a:cxn>
                <a:cxn ang="0">
                  <a:pos x="69" y="20"/>
                </a:cxn>
                <a:cxn ang="0">
                  <a:pos x="63" y="6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1" y="7"/>
                </a:cxn>
                <a:cxn ang="0">
                  <a:pos x="35" y="2"/>
                </a:cxn>
                <a:cxn ang="0">
                  <a:pos x="22" y="6"/>
                </a:cxn>
                <a:cxn ang="0">
                  <a:pos x="12" y="7"/>
                </a:cxn>
                <a:cxn ang="0">
                  <a:pos x="12" y="46"/>
                </a:cxn>
                <a:cxn ang="0">
                  <a:pos x="0" y="50"/>
                </a:cxn>
                <a:cxn ang="0">
                  <a:pos x="0" y="83"/>
                </a:cxn>
                <a:cxn ang="0">
                  <a:pos x="6" y="87"/>
                </a:cxn>
                <a:cxn ang="0">
                  <a:pos x="9" y="100"/>
                </a:cxn>
                <a:cxn ang="0">
                  <a:pos x="7" y="102"/>
                </a:cxn>
                <a:cxn ang="0">
                  <a:pos x="9" y="107"/>
                </a:cxn>
                <a:cxn ang="0">
                  <a:pos x="20" y="107"/>
                </a:cxn>
                <a:cxn ang="0">
                  <a:pos x="31" y="95"/>
                </a:cxn>
                <a:cxn ang="0">
                  <a:pos x="38" y="89"/>
                </a:cxn>
                <a:cxn ang="0">
                  <a:pos x="52" y="93"/>
                </a:cxn>
                <a:cxn ang="0">
                  <a:pos x="62" y="88"/>
                </a:cxn>
                <a:cxn ang="0">
                  <a:pos x="67" y="80"/>
                </a:cxn>
                <a:cxn ang="0">
                  <a:pos x="76" y="73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7" y="55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3" y="44"/>
                </a:cxn>
              </a:cxnLst>
              <a:rect l="0" t="0" r="r" b="b"/>
              <a:pathLst>
                <a:path w="101" h="109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5006975" y="3827463"/>
              <a:ext cx="30163" cy="365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9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4" y="3"/>
                </a:cxn>
                <a:cxn ang="0">
                  <a:pos x="7" y="0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929188" y="3887788"/>
              <a:ext cx="47625" cy="53975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7" y="8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1" y="28"/>
                </a:cxn>
                <a:cxn ang="0">
                  <a:pos x="14" y="22"/>
                </a:cxn>
                <a:cxn ang="0">
                  <a:pos x="21" y="20"/>
                </a:cxn>
                <a:cxn ang="0">
                  <a:pos x="25" y="12"/>
                </a:cxn>
                <a:cxn ang="0">
                  <a:pos x="18" y="3"/>
                </a:cxn>
              </a:cxnLst>
              <a:rect l="0" t="0" r="r" b="b"/>
              <a:pathLst>
                <a:path w="25" h="28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706938" y="3740150"/>
              <a:ext cx="346075" cy="304800"/>
            </a:xfrm>
            <a:custGeom>
              <a:avLst/>
              <a:gdLst/>
              <a:ahLst/>
              <a:cxnLst>
                <a:cxn ang="0">
                  <a:pos x="172" y="59"/>
                </a:cxn>
                <a:cxn ang="0">
                  <a:pos x="172" y="58"/>
                </a:cxn>
                <a:cxn ang="0">
                  <a:pos x="170" y="61"/>
                </a:cxn>
                <a:cxn ang="0">
                  <a:pos x="164" y="64"/>
                </a:cxn>
                <a:cxn ang="0">
                  <a:pos x="157" y="53"/>
                </a:cxn>
                <a:cxn ang="0">
                  <a:pos x="164" y="45"/>
                </a:cxn>
                <a:cxn ang="0">
                  <a:pos x="171" y="48"/>
                </a:cxn>
                <a:cxn ang="0">
                  <a:pos x="171" y="46"/>
                </a:cxn>
                <a:cxn ang="0">
                  <a:pos x="170" y="26"/>
                </a:cxn>
                <a:cxn ang="0">
                  <a:pos x="163" y="5"/>
                </a:cxn>
                <a:cxn ang="0">
                  <a:pos x="150" y="2"/>
                </a:cxn>
                <a:cxn ang="0">
                  <a:pos x="139" y="0"/>
                </a:cxn>
                <a:cxn ang="0">
                  <a:pos x="135" y="6"/>
                </a:cxn>
                <a:cxn ang="0">
                  <a:pos x="128" y="10"/>
                </a:cxn>
                <a:cxn ang="0">
                  <a:pos x="119" y="16"/>
                </a:cxn>
                <a:cxn ang="0">
                  <a:pos x="114" y="24"/>
                </a:cxn>
                <a:cxn ang="0">
                  <a:pos x="105" y="31"/>
                </a:cxn>
                <a:cxn ang="0">
                  <a:pos x="100" y="39"/>
                </a:cxn>
                <a:cxn ang="0">
                  <a:pos x="90" y="44"/>
                </a:cxn>
                <a:cxn ang="0">
                  <a:pos x="76" y="40"/>
                </a:cxn>
                <a:cxn ang="0">
                  <a:pos x="69" y="46"/>
                </a:cxn>
                <a:cxn ang="0">
                  <a:pos x="58" y="58"/>
                </a:cxn>
                <a:cxn ang="0">
                  <a:pos x="47" y="58"/>
                </a:cxn>
                <a:cxn ang="0">
                  <a:pos x="45" y="53"/>
                </a:cxn>
                <a:cxn ang="0">
                  <a:pos x="47" y="51"/>
                </a:cxn>
                <a:cxn ang="0">
                  <a:pos x="44" y="38"/>
                </a:cxn>
                <a:cxn ang="0">
                  <a:pos x="38" y="34"/>
                </a:cxn>
                <a:cxn ang="0">
                  <a:pos x="38" y="76"/>
                </a:cxn>
                <a:cxn ang="0">
                  <a:pos x="31" y="83"/>
                </a:cxn>
                <a:cxn ang="0">
                  <a:pos x="17" y="83"/>
                </a:cxn>
                <a:cxn ang="0">
                  <a:pos x="11" y="75"/>
                </a:cxn>
                <a:cxn ang="0">
                  <a:pos x="4" y="79"/>
                </a:cxn>
                <a:cxn ang="0">
                  <a:pos x="0" y="80"/>
                </a:cxn>
                <a:cxn ang="0">
                  <a:pos x="8" y="98"/>
                </a:cxn>
                <a:cxn ang="0">
                  <a:pos x="19" y="120"/>
                </a:cxn>
                <a:cxn ang="0">
                  <a:pos x="19" y="131"/>
                </a:cxn>
                <a:cxn ang="0">
                  <a:pos x="19" y="140"/>
                </a:cxn>
                <a:cxn ang="0">
                  <a:pos x="23" y="149"/>
                </a:cxn>
                <a:cxn ang="0">
                  <a:pos x="27" y="152"/>
                </a:cxn>
                <a:cxn ang="0">
                  <a:pos x="33" y="157"/>
                </a:cxn>
                <a:cxn ang="0">
                  <a:pos x="41" y="157"/>
                </a:cxn>
                <a:cxn ang="0">
                  <a:pos x="54" y="153"/>
                </a:cxn>
                <a:cxn ang="0">
                  <a:pos x="64" y="149"/>
                </a:cxn>
                <a:cxn ang="0">
                  <a:pos x="82" y="149"/>
                </a:cxn>
                <a:cxn ang="0">
                  <a:pos x="93" y="147"/>
                </a:cxn>
                <a:cxn ang="0">
                  <a:pos x="100" y="146"/>
                </a:cxn>
                <a:cxn ang="0">
                  <a:pos x="109" y="143"/>
                </a:cxn>
                <a:cxn ang="0">
                  <a:pos x="132" y="128"/>
                </a:cxn>
                <a:cxn ang="0">
                  <a:pos x="159" y="95"/>
                </a:cxn>
                <a:cxn ang="0">
                  <a:pos x="175" y="77"/>
                </a:cxn>
                <a:cxn ang="0">
                  <a:pos x="181" y="59"/>
                </a:cxn>
                <a:cxn ang="0">
                  <a:pos x="172" y="59"/>
                </a:cxn>
                <a:cxn ang="0">
                  <a:pos x="137" y="97"/>
                </a:cxn>
                <a:cxn ang="0">
                  <a:pos x="130" y="99"/>
                </a:cxn>
                <a:cxn ang="0">
                  <a:pos x="127" y="105"/>
                </a:cxn>
                <a:cxn ang="0">
                  <a:pos x="123" y="104"/>
                </a:cxn>
                <a:cxn ang="0">
                  <a:pos x="116" y="95"/>
                </a:cxn>
                <a:cxn ang="0">
                  <a:pos x="123" y="85"/>
                </a:cxn>
                <a:cxn ang="0">
                  <a:pos x="134" y="80"/>
                </a:cxn>
                <a:cxn ang="0">
                  <a:pos x="141" y="89"/>
                </a:cxn>
                <a:cxn ang="0">
                  <a:pos x="137" y="97"/>
                </a:cxn>
              </a:cxnLst>
              <a:rect l="0" t="0" r="r" b="b"/>
              <a:pathLst>
                <a:path w="181" h="159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4613275" y="3382963"/>
              <a:ext cx="252413" cy="268288"/>
            </a:xfrm>
            <a:custGeom>
              <a:avLst/>
              <a:gdLst/>
              <a:ahLst/>
              <a:cxnLst>
                <a:cxn ang="0">
                  <a:pos x="8" y="129"/>
                </a:cxn>
                <a:cxn ang="0">
                  <a:pos x="13" y="131"/>
                </a:cxn>
                <a:cxn ang="0">
                  <a:pos x="24" y="132"/>
                </a:cxn>
                <a:cxn ang="0">
                  <a:pos x="34" y="134"/>
                </a:cxn>
                <a:cxn ang="0">
                  <a:pos x="73" y="134"/>
                </a:cxn>
                <a:cxn ang="0">
                  <a:pos x="77" y="138"/>
                </a:cxn>
                <a:cxn ang="0">
                  <a:pos x="102" y="138"/>
                </a:cxn>
                <a:cxn ang="0">
                  <a:pos x="119" y="137"/>
                </a:cxn>
                <a:cxn ang="0">
                  <a:pos x="122" y="136"/>
                </a:cxn>
                <a:cxn ang="0">
                  <a:pos x="109" y="119"/>
                </a:cxn>
                <a:cxn ang="0">
                  <a:pos x="110" y="81"/>
                </a:cxn>
                <a:cxn ang="0">
                  <a:pos x="127" y="82"/>
                </a:cxn>
                <a:cxn ang="0">
                  <a:pos x="130" y="79"/>
                </a:cxn>
                <a:cxn ang="0">
                  <a:pos x="132" y="57"/>
                </a:cxn>
                <a:cxn ang="0">
                  <a:pos x="129" y="57"/>
                </a:cxn>
                <a:cxn ang="0">
                  <a:pos x="119" y="58"/>
                </a:cxn>
                <a:cxn ang="0">
                  <a:pos x="113" y="61"/>
                </a:cxn>
                <a:cxn ang="0">
                  <a:pos x="113" y="52"/>
                </a:cxn>
                <a:cxn ang="0">
                  <a:pos x="108" y="43"/>
                </a:cxn>
                <a:cxn ang="0">
                  <a:pos x="109" y="27"/>
                </a:cxn>
                <a:cxn ang="0">
                  <a:pos x="107" y="18"/>
                </a:cxn>
                <a:cxn ang="0">
                  <a:pos x="100" y="16"/>
                </a:cxn>
                <a:cxn ang="0">
                  <a:pos x="94" y="14"/>
                </a:cxn>
                <a:cxn ang="0">
                  <a:pos x="85" y="14"/>
                </a:cxn>
                <a:cxn ang="0">
                  <a:pos x="81" y="24"/>
                </a:cxn>
                <a:cxn ang="0">
                  <a:pos x="68" y="26"/>
                </a:cxn>
                <a:cxn ang="0">
                  <a:pos x="58" y="19"/>
                </a:cxn>
                <a:cxn ang="0">
                  <a:pos x="54" y="10"/>
                </a:cxn>
                <a:cxn ang="0">
                  <a:pos x="52" y="1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9" y="28"/>
                </a:cxn>
                <a:cxn ang="0">
                  <a:pos x="17" y="39"/>
                </a:cxn>
                <a:cxn ang="0">
                  <a:pos x="24" y="63"/>
                </a:cxn>
                <a:cxn ang="0">
                  <a:pos x="16" y="79"/>
                </a:cxn>
                <a:cxn ang="0">
                  <a:pos x="8" y="101"/>
                </a:cxn>
                <a:cxn ang="0">
                  <a:pos x="2" y="117"/>
                </a:cxn>
                <a:cxn ang="0">
                  <a:pos x="1" y="132"/>
                </a:cxn>
                <a:cxn ang="0">
                  <a:pos x="1" y="132"/>
                </a:cxn>
                <a:cxn ang="0">
                  <a:pos x="4" y="132"/>
                </a:cxn>
                <a:cxn ang="0">
                  <a:pos x="8" y="129"/>
                </a:cxn>
              </a:cxnLst>
              <a:rect l="0" t="0" r="r" b="b"/>
              <a:pathLst>
                <a:path w="132" h="140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822825" y="3433763"/>
              <a:ext cx="247650" cy="219075"/>
            </a:xfrm>
            <a:custGeom>
              <a:avLst/>
              <a:gdLst/>
              <a:ahLst/>
              <a:cxnLst>
                <a:cxn ang="0">
                  <a:pos x="100" y="5"/>
                </a:cxn>
                <a:cxn ang="0">
                  <a:pos x="92" y="0"/>
                </a:cxn>
                <a:cxn ang="0">
                  <a:pos x="78" y="3"/>
                </a:cxn>
                <a:cxn ang="0">
                  <a:pos x="75" y="10"/>
                </a:cxn>
                <a:cxn ang="0">
                  <a:pos x="74" y="16"/>
                </a:cxn>
                <a:cxn ang="0">
                  <a:pos x="73" y="29"/>
                </a:cxn>
                <a:cxn ang="0">
                  <a:pos x="71" y="39"/>
                </a:cxn>
                <a:cxn ang="0">
                  <a:pos x="78" y="48"/>
                </a:cxn>
                <a:cxn ang="0">
                  <a:pos x="86" y="46"/>
                </a:cxn>
                <a:cxn ang="0">
                  <a:pos x="87" y="54"/>
                </a:cxn>
                <a:cxn ang="0">
                  <a:pos x="85" y="59"/>
                </a:cxn>
                <a:cxn ang="0">
                  <a:pos x="77" y="59"/>
                </a:cxn>
                <a:cxn ang="0">
                  <a:pos x="73" y="49"/>
                </a:cxn>
                <a:cxn ang="0">
                  <a:pos x="64" y="47"/>
                </a:cxn>
                <a:cxn ang="0">
                  <a:pos x="58" y="41"/>
                </a:cxn>
                <a:cxn ang="0">
                  <a:pos x="54" y="43"/>
                </a:cxn>
                <a:cxn ang="0">
                  <a:pos x="49" y="44"/>
                </a:cxn>
                <a:cxn ang="0">
                  <a:pos x="40" y="41"/>
                </a:cxn>
                <a:cxn ang="0">
                  <a:pos x="36" y="36"/>
                </a:cxn>
                <a:cxn ang="0">
                  <a:pos x="29" y="36"/>
                </a:cxn>
                <a:cxn ang="0">
                  <a:pos x="26" y="34"/>
                </a:cxn>
                <a:cxn ang="0">
                  <a:pos x="23" y="31"/>
                </a:cxn>
                <a:cxn ang="0">
                  <a:pos x="21" y="53"/>
                </a:cxn>
                <a:cxn ang="0">
                  <a:pos x="18" y="56"/>
                </a:cxn>
                <a:cxn ang="0">
                  <a:pos x="1" y="55"/>
                </a:cxn>
                <a:cxn ang="0">
                  <a:pos x="0" y="93"/>
                </a:cxn>
                <a:cxn ang="0">
                  <a:pos x="13" y="110"/>
                </a:cxn>
                <a:cxn ang="0">
                  <a:pos x="34" y="109"/>
                </a:cxn>
                <a:cxn ang="0">
                  <a:pos x="35" y="112"/>
                </a:cxn>
                <a:cxn ang="0">
                  <a:pos x="40" y="111"/>
                </a:cxn>
                <a:cxn ang="0">
                  <a:pos x="55" y="114"/>
                </a:cxn>
                <a:cxn ang="0">
                  <a:pos x="66" y="101"/>
                </a:cxn>
                <a:cxn ang="0">
                  <a:pos x="77" y="93"/>
                </a:cxn>
                <a:cxn ang="0">
                  <a:pos x="83" y="87"/>
                </a:cxn>
                <a:cxn ang="0">
                  <a:pos x="93" y="87"/>
                </a:cxn>
                <a:cxn ang="0">
                  <a:pos x="93" y="87"/>
                </a:cxn>
                <a:cxn ang="0">
                  <a:pos x="91" y="79"/>
                </a:cxn>
                <a:cxn ang="0">
                  <a:pos x="122" y="67"/>
                </a:cxn>
                <a:cxn ang="0">
                  <a:pos x="120" y="62"/>
                </a:cxn>
                <a:cxn ang="0">
                  <a:pos x="122" y="51"/>
                </a:cxn>
                <a:cxn ang="0">
                  <a:pos x="127" y="48"/>
                </a:cxn>
                <a:cxn ang="0">
                  <a:pos x="126" y="30"/>
                </a:cxn>
                <a:cxn ang="0">
                  <a:pos x="130" y="28"/>
                </a:cxn>
                <a:cxn ang="0">
                  <a:pos x="125" y="16"/>
                </a:cxn>
                <a:cxn ang="0">
                  <a:pos x="110" y="9"/>
                </a:cxn>
                <a:cxn ang="0">
                  <a:pos x="100" y="5"/>
                </a:cxn>
              </a:cxnLst>
              <a:rect l="0" t="0" r="r" b="b"/>
              <a:pathLst>
                <a:path w="130" h="115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4968875" y="3278188"/>
              <a:ext cx="42863" cy="381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3" y="18"/>
                </a:cxn>
                <a:cxn ang="0">
                  <a:pos x="6" y="19"/>
                </a:cxn>
                <a:cxn ang="0">
                  <a:pos x="12" y="15"/>
                </a:cxn>
                <a:cxn ang="0">
                  <a:pos x="22" y="13"/>
                </a:cxn>
                <a:cxn ang="0">
                  <a:pos x="20" y="5"/>
                </a:cxn>
                <a:cxn ang="0">
                  <a:pos x="18" y="0"/>
                </a:cxn>
              </a:cxnLst>
              <a:rect l="0" t="0" r="r" b="b"/>
              <a:pathLst>
                <a:path w="22" h="20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5229225" y="2990850"/>
              <a:ext cx="223838" cy="298450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35" y="37"/>
                </a:cxn>
                <a:cxn ang="0">
                  <a:pos x="58" y="45"/>
                </a:cxn>
                <a:cxn ang="0">
                  <a:pos x="73" y="48"/>
                </a:cxn>
                <a:cxn ang="0">
                  <a:pos x="77" y="51"/>
                </a:cxn>
                <a:cxn ang="0">
                  <a:pos x="47" y="81"/>
                </a:cxn>
                <a:cxn ang="0">
                  <a:pos x="35" y="83"/>
                </a:cxn>
                <a:cxn ang="0">
                  <a:pos x="20" y="91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8"/>
                </a:cxn>
                <a:cxn ang="0">
                  <a:pos x="1" y="148"/>
                </a:cxn>
                <a:cxn ang="0">
                  <a:pos x="6" y="157"/>
                </a:cxn>
                <a:cxn ang="0">
                  <a:pos x="31" y="131"/>
                </a:cxn>
                <a:cxn ang="0">
                  <a:pos x="51" y="116"/>
                </a:cxn>
                <a:cxn ang="0">
                  <a:pos x="79" y="88"/>
                </a:cxn>
                <a:cxn ang="0">
                  <a:pos x="92" y="67"/>
                </a:cxn>
                <a:cxn ang="0">
                  <a:pos x="102" y="50"/>
                </a:cxn>
                <a:cxn ang="0">
                  <a:pos x="113" y="28"/>
                </a:cxn>
                <a:cxn ang="0">
                  <a:pos x="117" y="8"/>
                </a:cxn>
                <a:cxn ang="0">
                  <a:pos x="109" y="4"/>
                </a:cxn>
                <a:cxn ang="0">
                  <a:pos x="84" y="11"/>
                </a:cxn>
                <a:cxn ang="0">
                  <a:pos x="66" y="15"/>
                </a:cxn>
                <a:cxn ang="0">
                  <a:pos x="51" y="18"/>
                </a:cxn>
                <a:cxn ang="0">
                  <a:pos x="33" y="16"/>
                </a:cxn>
                <a:cxn ang="0">
                  <a:pos x="27" y="10"/>
                </a:cxn>
                <a:cxn ang="0">
                  <a:pos x="20" y="20"/>
                </a:cxn>
                <a:cxn ang="0">
                  <a:pos x="27" y="30"/>
                </a:cxn>
              </a:cxnLst>
              <a:rect l="0" t="0" r="r" b="b"/>
              <a:pathLst>
                <a:path w="117" h="15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4078288" y="2441575"/>
              <a:ext cx="260350" cy="206375"/>
            </a:xfrm>
            <a:custGeom>
              <a:avLst/>
              <a:gdLst/>
              <a:ahLst/>
              <a:cxnLst>
                <a:cxn ang="0">
                  <a:pos x="50" y="108"/>
                </a:cxn>
                <a:cxn ang="0">
                  <a:pos x="50" y="93"/>
                </a:cxn>
                <a:cxn ang="0">
                  <a:pos x="68" y="81"/>
                </a:cxn>
                <a:cxn ang="0">
                  <a:pos x="75" y="79"/>
                </a:cxn>
                <a:cxn ang="0">
                  <a:pos x="85" y="77"/>
                </a:cxn>
                <a:cxn ang="0">
                  <a:pos x="91" y="70"/>
                </a:cxn>
                <a:cxn ang="0">
                  <a:pos x="99" y="67"/>
                </a:cxn>
                <a:cxn ang="0">
                  <a:pos x="104" y="64"/>
                </a:cxn>
                <a:cxn ang="0">
                  <a:pos x="106" y="57"/>
                </a:cxn>
                <a:cxn ang="0">
                  <a:pos x="110" y="54"/>
                </a:cxn>
                <a:cxn ang="0">
                  <a:pos x="116" y="50"/>
                </a:cxn>
                <a:cxn ang="0">
                  <a:pos x="133" y="49"/>
                </a:cxn>
                <a:cxn ang="0">
                  <a:pos x="135" y="45"/>
                </a:cxn>
                <a:cxn ang="0">
                  <a:pos x="131" y="37"/>
                </a:cxn>
                <a:cxn ang="0">
                  <a:pos x="130" y="27"/>
                </a:cxn>
                <a:cxn ang="0">
                  <a:pos x="127" y="15"/>
                </a:cxn>
                <a:cxn ang="0">
                  <a:pos x="125" y="11"/>
                </a:cxn>
                <a:cxn ang="0">
                  <a:pos x="112" y="8"/>
                </a:cxn>
                <a:cxn ang="0">
                  <a:pos x="93" y="6"/>
                </a:cxn>
                <a:cxn ang="0">
                  <a:pos x="82" y="2"/>
                </a:cxn>
                <a:cxn ang="0">
                  <a:pos x="70" y="25"/>
                </a:cxn>
                <a:cxn ang="0">
                  <a:pos x="53" y="33"/>
                </a:cxn>
                <a:cxn ang="0">
                  <a:pos x="44" y="42"/>
                </a:cxn>
                <a:cxn ang="0">
                  <a:pos x="38" y="53"/>
                </a:cxn>
                <a:cxn ang="0">
                  <a:pos x="38" y="70"/>
                </a:cxn>
                <a:cxn ang="0">
                  <a:pos x="25" y="89"/>
                </a:cxn>
                <a:cxn ang="0">
                  <a:pos x="8" y="100"/>
                </a:cxn>
                <a:cxn ang="0">
                  <a:pos x="0" y="104"/>
                </a:cxn>
                <a:cxn ang="0">
                  <a:pos x="42" y="104"/>
                </a:cxn>
                <a:cxn ang="0">
                  <a:pos x="50" y="108"/>
                </a:cxn>
              </a:cxnLst>
              <a:rect l="0" t="0" r="r" b="b"/>
              <a:pathLst>
                <a:path w="136" h="108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519613" y="2405063"/>
              <a:ext cx="93663" cy="174625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0" y="35"/>
                </a:cxn>
                <a:cxn ang="0">
                  <a:pos x="3" y="42"/>
                </a:cxn>
                <a:cxn ang="0">
                  <a:pos x="7" y="54"/>
                </a:cxn>
                <a:cxn ang="0">
                  <a:pos x="12" y="62"/>
                </a:cxn>
                <a:cxn ang="0">
                  <a:pos x="21" y="68"/>
                </a:cxn>
                <a:cxn ang="0">
                  <a:pos x="26" y="88"/>
                </a:cxn>
                <a:cxn ang="0">
                  <a:pos x="27" y="91"/>
                </a:cxn>
                <a:cxn ang="0">
                  <a:pos x="32" y="87"/>
                </a:cxn>
                <a:cxn ang="0">
                  <a:pos x="34" y="78"/>
                </a:cxn>
                <a:cxn ang="0">
                  <a:pos x="35" y="73"/>
                </a:cxn>
                <a:cxn ang="0">
                  <a:pos x="43" y="65"/>
                </a:cxn>
                <a:cxn ang="0">
                  <a:pos x="48" y="61"/>
                </a:cxn>
                <a:cxn ang="0">
                  <a:pos x="49" y="55"/>
                </a:cxn>
                <a:cxn ang="0">
                  <a:pos x="44" y="51"/>
                </a:cxn>
                <a:cxn ang="0">
                  <a:pos x="40" y="47"/>
                </a:cxn>
                <a:cxn ang="0">
                  <a:pos x="31" y="43"/>
                </a:cxn>
                <a:cxn ang="0">
                  <a:pos x="40" y="3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0" y="6"/>
                </a:cxn>
                <a:cxn ang="0">
                  <a:pos x="35" y="4"/>
                </a:cxn>
                <a:cxn ang="0">
                  <a:pos x="20" y="4"/>
                </a:cxn>
                <a:cxn ang="0">
                  <a:pos x="13" y="5"/>
                </a:cxn>
                <a:cxn ang="0">
                  <a:pos x="13" y="23"/>
                </a:cxn>
              </a:cxnLst>
              <a:rect l="0" t="0" r="r" b="b"/>
              <a:pathLst>
                <a:path w="49" h="91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4171950" y="2411413"/>
              <a:ext cx="449263" cy="430213"/>
            </a:xfrm>
            <a:custGeom>
              <a:avLst/>
              <a:gdLst/>
              <a:ahLst/>
              <a:cxnLst>
                <a:cxn ang="0">
                  <a:pos x="81" y="43"/>
                </a:cxn>
                <a:cxn ang="0">
                  <a:pos x="82" y="53"/>
                </a:cxn>
                <a:cxn ang="0">
                  <a:pos x="86" y="61"/>
                </a:cxn>
                <a:cxn ang="0">
                  <a:pos x="84" y="65"/>
                </a:cxn>
                <a:cxn ang="0">
                  <a:pos x="67" y="66"/>
                </a:cxn>
                <a:cxn ang="0">
                  <a:pos x="61" y="70"/>
                </a:cxn>
                <a:cxn ang="0">
                  <a:pos x="57" y="73"/>
                </a:cxn>
                <a:cxn ang="0">
                  <a:pos x="55" y="80"/>
                </a:cxn>
                <a:cxn ang="0">
                  <a:pos x="50" y="83"/>
                </a:cxn>
                <a:cxn ang="0">
                  <a:pos x="42" y="86"/>
                </a:cxn>
                <a:cxn ang="0">
                  <a:pos x="36" y="93"/>
                </a:cxn>
                <a:cxn ang="0">
                  <a:pos x="26" y="95"/>
                </a:cxn>
                <a:cxn ang="0">
                  <a:pos x="19" y="97"/>
                </a:cxn>
                <a:cxn ang="0">
                  <a:pos x="1" y="109"/>
                </a:cxn>
                <a:cxn ang="0">
                  <a:pos x="1" y="124"/>
                </a:cxn>
                <a:cxn ang="0">
                  <a:pos x="3" y="126"/>
                </a:cxn>
                <a:cxn ang="0">
                  <a:pos x="112" y="199"/>
                </a:cxn>
                <a:cxn ang="0">
                  <a:pos x="120" y="209"/>
                </a:cxn>
                <a:cxn ang="0">
                  <a:pos x="132" y="213"/>
                </a:cxn>
                <a:cxn ang="0">
                  <a:pos x="138" y="225"/>
                </a:cxn>
                <a:cxn ang="0">
                  <a:pos x="149" y="223"/>
                </a:cxn>
                <a:cxn ang="0">
                  <a:pos x="166" y="217"/>
                </a:cxn>
                <a:cxn ang="0">
                  <a:pos x="187" y="201"/>
                </a:cxn>
                <a:cxn ang="0">
                  <a:pos x="235" y="171"/>
                </a:cxn>
                <a:cxn ang="0">
                  <a:pos x="235" y="171"/>
                </a:cxn>
                <a:cxn ang="0">
                  <a:pos x="230" y="161"/>
                </a:cxn>
                <a:cxn ang="0">
                  <a:pos x="221" y="158"/>
                </a:cxn>
                <a:cxn ang="0">
                  <a:pos x="214" y="154"/>
                </a:cxn>
                <a:cxn ang="0">
                  <a:pos x="212" y="145"/>
                </a:cxn>
                <a:cxn ang="0">
                  <a:pos x="207" y="138"/>
                </a:cxn>
                <a:cxn ang="0">
                  <a:pos x="212" y="133"/>
                </a:cxn>
                <a:cxn ang="0">
                  <a:pos x="211" y="127"/>
                </a:cxn>
                <a:cxn ang="0">
                  <a:pos x="211" y="120"/>
                </a:cxn>
                <a:cxn ang="0">
                  <a:pos x="211" y="113"/>
                </a:cxn>
                <a:cxn ang="0">
                  <a:pos x="212" y="101"/>
                </a:cxn>
                <a:cxn ang="0">
                  <a:pos x="207" y="91"/>
                </a:cxn>
                <a:cxn ang="0">
                  <a:pos x="209" y="88"/>
                </a:cxn>
                <a:cxn ang="0">
                  <a:pos x="208" y="85"/>
                </a:cxn>
                <a:cxn ang="0">
                  <a:pos x="203" y="65"/>
                </a:cxn>
                <a:cxn ang="0">
                  <a:pos x="194" y="59"/>
                </a:cxn>
                <a:cxn ang="0">
                  <a:pos x="189" y="51"/>
                </a:cxn>
                <a:cxn ang="0">
                  <a:pos x="185" y="39"/>
                </a:cxn>
                <a:cxn ang="0">
                  <a:pos x="192" y="32"/>
                </a:cxn>
                <a:cxn ang="0">
                  <a:pos x="195" y="20"/>
                </a:cxn>
                <a:cxn ang="0">
                  <a:pos x="195" y="2"/>
                </a:cxn>
                <a:cxn ang="0">
                  <a:pos x="185" y="0"/>
                </a:cxn>
                <a:cxn ang="0">
                  <a:pos x="173" y="1"/>
                </a:cxn>
                <a:cxn ang="0">
                  <a:pos x="158" y="5"/>
                </a:cxn>
                <a:cxn ang="0">
                  <a:pos x="115" y="7"/>
                </a:cxn>
                <a:cxn ang="0">
                  <a:pos x="98" y="16"/>
                </a:cxn>
                <a:cxn ang="0">
                  <a:pos x="80" y="26"/>
                </a:cxn>
                <a:cxn ang="0">
                  <a:pos x="76" y="27"/>
                </a:cxn>
                <a:cxn ang="0">
                  <a:pos x="78" y="31"/>
                </a:cxn>
                <a:cxn ang="0">
                  <a:pos x="81" y="43"/>
                </a:cxn>
              </a:cxnLst>
              <a:rect l="0" t="0" r="r" b="b"/>
              <a:pathLst>
                <a:path w="235" h="22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4565650" y="2509838"/>
              <a:ext cx="328613" cy="31591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1" y="18"/>
                </a:cxn>
                <a:cxn ang="0">
                  <a:pos x="10" y="23"/>
                </a:cxn>
                <a:cxn ang="0">
                  <a:pos x="8" y="32"/>
                </a:cxn>
                <a:cxn ang="0">
                  <a:pos x="1" y="39"/>
                </a:cxn>
                <a:cxn ang="0">
                  <a:pos x="6" y="49"/>
                </a:cxn>
                <a:cxn ang="0">
                  <a:pos x="5" y="61"/>
                </a:cxn>
                <a:cxn ang="0">
                  <a:pos x="5" y="68"/>
                </a:cxn>
                <a:cxn ang="0">
                  <a:pos x="5" y="75"/>
                </a:cxn>
                <a:cxn ang="0">
                  <a:pos x="6" y="81"/>
                </a:cxn>
                <a:cxn ang="0">
                  <a:pos x="1" y="86"/>
                </a:cxn>
                <a:cxn ang="0">
                  <a:pos x="6" y="93"/>
                </a:cxn>
                <a:cxn ang="0">
                  <a:pos x="8" y="102"/>
                </a:cxn>
                <a:cxn ang="0">
                  <a:pos x="15" y="106"/>
                </a:cxn>
                <a:cxn ang="0">
                  <a:pos x="24" y="109"/>
                </a:cxn>
                <a:cxn ang="0">
                  <a:pos x="29" y="119"/>
                </a:cxn>
                <a:cxn ang="0">
                  <a:pos x="46" y="122"/>
                </a:cxn>
                <a:cxn ang="0">
                  <a:pos x="53" y="129"/>
                </a:cxn>
                <a:cxn ang="0">
                  <a:pos x="72" y="119"/>
                </a:cxn>
                <a:cxn ang="0">
                  <a:pos x="158" y="165"/>
                </a:cxn>
                <a:cxn ang="0">
                  <a:pos x="158" y="159"/>
                </a:cxn>
                <a:cxn ang="0">
                  <a:pos x="169" y="159"/>
                </a:cxn>
                <a:cxn ang="0">
                  <a:pos x="169" y="48"/>
                </a:cxn>
                <a:cxn ang="0">
                  <a:pos x="169" y="32"/>
                </a:cxn>
                <a:cxn ang="0">
                  <a:pos x="170" y="18"/>
                </a:cxn>
                <a:cxn ang="0">
                  <a:pos x="171" y="15"/>
                </a:cxn>
                <a:cxn ang="0">
                  <a:pos x="171" y="15"/>
                </a:cxn>
                <a:cxn ang="0">
                  <a:pos x="156" y="11"/>
                </a:cxn>
                <a:cxn ang="0">
                  <a:pos x="138" y="2"/>
                </a:cxn>
                <a:cxn ang="0">
                  <a:pos x="113" y="15"/>
                </a:cxn>
                <a:cxn ang="0">
                  <a:pos x="115" y="29"/>
                </a:cxn>
                <a:cxn ang="0">
                  <a:pos x="97" y="29"/>
                </a:cxn>
                <a:cxn ang="0">
                  <a:pos x="77" y="22"/>
                </a:cxn>
                <a:cxn ang="0">
                  <a:pos x="65" y="14"/>
                </a:cxn>
                <a:cxn ang="0">
                  <a:pos x="58" y="7"/>
                </a:cxn>
                <a:cxn ang="0">
                  <a:pos x="38" y="3"/>
                </a:cxn>
                <a:cxn ang="0">
                  <a:pos x="25" y="0"/>
                </a:cxn>
                <a:cxn ang="0">
                  <a:pos x="24" y="6"/>
                </a:cxn>
                <a:cxn ang="0">
                  <a:pos x="19" y="10"/>
                </a:cxn>
              </a:cxnLst>
              <a:rect l="0" t="0" r="r" b="b"/>
              <a:pathLst>
                <a:path w="172" h="165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4002088" y="2949575"/>
              <a:ext cx="61913" cy="22225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25" y="10"/>
                </a:cxn>
                <a:cxn ang="0">
                  <a:pos x="32" y="8"/>
                </a:cxn>
                <a:cxn ang="0">
                  <a:pos x="26" y="7"/>
                </a:cxn>
                <a:cxn ang="0">
                  <a:pos x="15" y="2"/>
                </a:cxn>
                <a:cxn ang="0">
                  <a:pos x="1" y="5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16" y="7"/>
                </a:cxn>
              </a:cxnLst>
              <a:rect l="0" t="0" r="r" b="b"/>
              <a:pathLst>
                <a:path w="32" h="11">
                  <a:moveTo>
                    <a:pt x="16" y="7"/>
                  </a:moveTo>
                  <a:cubicBezTo>
                    <a:pt x="18" y="5"/>
                    <a:pt x="22" y="9"/>
                    <a:pt x="25" y="10"/>
                  </a:cubicBezTo>
                  <a:cubicBezTo>
                    <a:pt x="29" y="10"/>
                    <a:pt x="32" y="8"/>
                    <a:pt x="32" y="8"/>
                  </a:cubicBezTo>
                  <a:cubicBezTo>
                    <a:pt x="32" y="8"/>
                    <a:pt x="32" y="7"/>
                    <a:pt x="26" y="7"/>
                  </a:cubicBezTo>
                  <a:cubicBezTo>
                    <a:pt x="21" y="7"/>
                    <a:pt x="20" y="0"/>
                    <a:pt x="15" y="2"/>
                  </a:cubicBezTo>
                  <a:cubicBezTo>
                    <a:pt x="10" y="5"/>
                    <a:pt x="7" y="5"/>
                    <a:pt x="1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6" y="11"/>
                    <a:pt x="13" y="9"/>
                    <a:pt x="16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3989388" y="2890838"/>
              <a:ext cx="125413" cy="101600"/>
            </a:xfrm>
            <a:custGeom>
              <a:avLst/>
              <a:gdLst/>
              <a:ahLst/>
              <a:cxnLst>
                <a:cxn ang="0">
                  <a:pos x="15" y="51"/>
                </a:cxn>
                <a:cxn ang="0">
                  <a:pos x="21" y="48"/>
                </a:cxn>
                <a:cxn ang="0">
                  <a:pos x="37" y="47"/>
                </a:cxn>
                <a:cxn ang="0">
                  <a:pos x="40" y="48"/>
                </a:cxn>
                <a:cxn ang="0">
                  <a:pos x="40" y="47"/>
                </a:cxn>
                <a:cxn ang="0">
                  <a:pos x="48" y="50"/>
                </a:cxn>
                <a:cxn ang="0">
                  <a:pos x="65" y="51"/>
                </a:cxn>
                <a:cxn ang="0">
                  <a:pos x="66" y="50"/>
                </a:cxn>
                <a:cxn ang="0">
                  <a:pos x="66" y="43"/>
                </a:cxn>
                <a:cxn ang="0">
                  <a:pos x="60" y="36"/>
                </a:cxn>
                <a:cxn ang="0">
                  <a:pos x="58" y="29"/>
                </a:cxn>
                <a:cxn ang="0">
                  <a:pos x="56" y="26"/>
                </a:cxn>
                <a:cxn ang="0">
                  <a:pos x="50" y="18"/>
                </a:cxn>
                <a:cxn ang="0">
                  <a:pos x="42" y="8"/>
                </a:cxn>
                <a:cxn ang="0">
                  <a:pos x="38" y="8"/>
                </a:cxn>
                <a:cxn ang="0">
                  <a:pos x="32" y="2"/>
                </a:cxn>
                <a:cxn ang="0">
                  <a:pos x="23" y="3"/>
                </a:cxn>
                <a:cxn ang="0">
                  <a:pos x="13" y="3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3" y="18"/>
                </a:cxn>
                <a:cxn ang="0">
                  <a:pos x="7" y="34"/>
                </a:cxn>
                <a:cxn ang="0">
                  <a:pos x="8" y="36"/>
                </a:cxn>
                <a:cxn ang="0">
                  <a:pos x="22" y="33"/>
                </a:cxn>
                <a:cxn ang="0">
                  <a:pos x="33" y="38"/>
                </a:cxn>
                <a:cxn ang="0">
                  <a:pos x="39" y="39"/>
                </a:cxn>
                <a:cxn ang="0">
                  <a:pos x="32" y="41"/>
                </a:cxn>
                <a:cxn ang="0">
                  <a:pos x="23" y="38"/>
                </a:cxn>
                <a:cxn ang="0">
                  <a:pos x="10" y="42"/>
                </a:cxn>
                <a:cxn ang="0">
                  <a:pos x="7" y="42"/>
                </a:cxn>
                <a:cxn ang="0">
                  <a:pos x="8" y="48"/>
                </a:cxn>
                <a:cxn ang="0">
                  <a:pos x="9" y="49"/>
                </a:cxn>
                <a:cxn ang="0">
                  <a:pos x="15" y="51"/>
                </a:cxn>
              </a:cxnLst>
              <a:rect l="0" t="0" r="r" b="b"/>
              <a:pathLst>
                <a:path w="66" h="53">
                  <a:moveTo>
                    <a:pt x="15" y="51"/>
                  </a:moveTo>
                  <a:cubicBezTo>
                    <a:pt x="17" y="51"/>
                    <a:pt x="21" y="48"/>
                    <a:pt x="21" y="48"/>
                  </a:cubicBezTo>
                  <a:cubicBezTo>
                    <a:pt x="21" y="48"/>
                    <a:pt x="35" y="47"/>
                    <a:pt x="37" y="47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8" y="48"/>
                    <a:pt x="48" y="50"/>
                  </a:cubicBezTo>
                  <a:cubicBezTo>
                    <a:pt x="49" y="52"/>
                    <a:pt x="59" y="53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6" y="48"/>
                    <a:pt x="66" y="44"/>
                    <a:pt x="66" y="43"/>
                  </a:cubicBezTo>
                  <a:cubicBezTo>
                    <a:pt x="66" y="42"/>
                    <a:pt x="62" y="38"/>
                    <a:pt x="60" y="36"/>
                  </a:cubicBezTo>
                  <a:cubicBezTo>
                    <a:pt x="58" y="34"/>
                    <a:pt x="58" y="29"/>
                    <a:pt x="58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19"/>
                    <a:pt x="50" y="18"/>
                  </a:cubicBezTo>
                  <a:cubicBezTo>
                    <a:pt x="45" y="16"/>
                    <a:pt x="42" y="8"/>
                    <a:pt x="42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5" y="4"/>
                    <a:pt x="32" y="2"/>
                  </a:cubicBezTo>
                  <a:cubicBezTo>
                    <a:pt x="29" y="0"/>
                    <a:pt x="23" y="3"/>
                    <a:pt x="23" y="3"/>
                  </a:cubicBezTo>
                  <a:cubicBezTo>
                    <a:pt x="23" y="3"/>
                    <a:pt x="17" y="4"/>
                    <a:pt x="13" y="3"/>
                  </a:cubicBezTo>
                  <a:cubicBezTo>
                    <a:pt x="9" y="2"/>
                    <a:pt x="10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2"/>
                    <a:pt x="5" y="15"/>
                    <a:pt x="3" y="18"/>
                  </a:cubicBezTo>
                  <a:cubicBezTo>
                    <a:pt x="0" y="23"/>
                    <a:pt x="5" y="31"/>
                    <a:pt x="7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14" y="36"/>
                    <a:pt x="17" y="36"/>
                    <a:pt x="22" y="33"/>
                  </a:cubicBezTo>
                  <a:cubicBezTo>
                    <a:pt x="27" y="31"/>
                    <a:pt x="28" y="38"/>
                    <a:pt x="33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39"/>
                    <a:pt x="36" y="41"/>
                    <a:pt x="32" y="41"/>
                  </a:cubicBezTo>
                  <a:cubicBezTo>
                    <a:pt x="29" y="40"/>
                    <a:pt x="25" y="36"/>
                    <a:pt x="23" y="38"/>
                  </a:cubicBezTo>
                  <a:cubicBezTo>
                    <a:pt x="20" y="40"/>
                    <a:pt x="13" y="42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4"/>
                    <a:pt x="6" y="46"/>
                    <a:pt x="8" y="48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15" y="48"/>
                    <a:pt x="13" y="50"/>
                    <a:pt x="15" y="5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005263" y="2981325"/>
              <a:ext cx="60325" cy="33338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6" y="12"/>
                </a:cxn>
                <a:cxn ang="0">
                  <a:pos x="30" y="10"/>
                </a:cxn>
                <a:cxn ang="0">
                  <a:pos x="29" y="5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12" y="1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9" y="9"/>
                </a:cxn>
                <a:cxn ang="0">
                  <a:pos x="14" y="18"/>
                </a:cxn>
                <a:cxn ang="0">
                  <a:pos x="15" y="18"/>
                </a:cxn>
                <a:cxn ang="0">
                  <a:pos x="16" y="17"/>
                </a:cxn>
              </a:cxnLst>
              <a:rect l="0" t="0" r="r" b="b"/>
              <a:pathLst>
                <a:path w="31" h="18">
                  <a:moveTo>
                    <a:pt x="16" y="17"/>
                  </a:moveTo>
                  <a:cubicBezTo>
                    <a:pt x="19" y="16"/>
                    <a:pt x="24" y="11"/>
                    <a:pt x="26" y="12"/>
                  </a:cubicBezTo>
                  <a:cubicBezTo>
                    <a:pt x="27" y="13"/>
                    <a:pt x="30" y="11"/>
                    <a:pt x="30" y="10"/>
                  </a:cubicBezTo>
                  <a:cubicBezTo>
                    <a:pt x="30" y="9"/>
                    <a:pt x="26" y="6"/>
                    <a:pt x="29" y="5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3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4673600" y="3013075"/>
              <a:ext cx="263525" cy="185738"/>
            </a:xfrm>
            <a:custGeom>
              <a:avLst/>
              <a:gdLst/>
              <a:ahLst/>
              <a:cxnLst>
                <a:cxn ang="0">
                  <a:pos x="128" y="55"/>
                </a:cxn>
                <a:cxn ang="0">
                  <a:pos x="124" y="47"/>
                </a:cxn>
                <a:cxn ang="0">
                  <a:pos x="117" y="41"/>
                </a:cxn>
                <a:cxn ang="0">
                  <a:pos x="112" y="34"/>
                </a:cxn>
                <a:cxn ang="0">
                  <a:pos x="103" y="30"/>
                </a:cxn>
                <a:cxn ang="0">
                  <a:pos x="101" y="27"/>
                </a:cxn>
                <a:cxn ang="0">
                  <a:pos x="97" y="26"/>
                </a:cxn>
                <a:cxn ang="0">
                  <a:pos x="98" y="22"/>
                </a:cxn>
                <a:cxn ang="0">
                  <a:pos x="97" y="12"/>
                </a:cxn>
                <a:cxn ang="0">
                  <a:pos x="89" y="1"/>
                </a:cxn>
                <a:cxn ang="0">
                  <a:pos x="87" y="1"/>
                </a:cxn>
                <a:cxn ang="0">
                  <a:pos x="78" y="5"/>
                </a:cxn>
                <a:cxn ang="0">
                  <a:pos x="76" y="10"/>
                </a:cxn>
                <a:cxn ang="0">
                  <a:pos x="65" y="21"/>
                </a:cxn>
                <a:cxn ang="0">
                  <a:pos x="49" y="25"/>
                </a:cxn>
                <a:cxn ang="0">
                  <a:pos x="48" y="31"/>
                </a:cxn>
                <a:cxn ang="0">
                  <a:pos x="38" y="36"/>
                </a:cxn>
                <a:cxn ang="0">
                  <a:pos x="26" y="40"/>
                </a:cxn>
                <a:cxn ang="0">
                  <a:pos x="18" y="40"/>
                </a:cxn>
                <a:cxn ang="0">
                  <a:pos x="12" y="42"/>
                </a:cxn>
                <a:cxn ang="0">
                  <a:pos x="11" y="41"/>
                </a:cxn>
                <a:cxn ang="0">
                  <a:pos x="5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5" y="78"/>
                </a:cxn>
                <a:cxn ang="0">
                  <a:pos x="6" y="84"/>
                </a:cxn>
                <a:cxn ang="0">
                  <a:pos x="9" y="88"/>
                </a:cxn>
                <a:cxn ang="0">
                  <a:pos x="16" y="95"/>
                </a:cxn>
                <a:cxn ang="0">
                  <a:pos x="18" y="97"/>
                </a:cxn>
                <a:cxn ang="0">
                  <a:pos x="19" y="96"/>
                </a:cxn>
                <a:cxn ang="0">
                  <a:pos x="21" y="88"/>
                </a:cxn>
                <a:cxn ang="0">
                  <a:pos x="27" y="86"/>
                </a:cxn>
                <a:cxn ang="0">
                  <a:pos x="32" y="85"/>
                </a:cxn>
                <a:cxn ang="0">
                  <a:pos x="42" y="86"/>
                </a:cxn>
                <a:cxn ang="0">
                  <a:pos x="42" y="79"/>
                </a:cxn>
                <a:cxn ang="0">
                  <a:pos x="53" y="70"/>
                </a:cxn>
                <a:cxn ang="0">
                  <a:pos x="63" y="76"/>
                </a:cxn>
                <a:cxn ang="0">
                  <a:pos x="84" y="80"/>
                </a:cxn>
                <a:cxn ang="0">
                  <a:pos x="88" y="72"/>
                </a:cxn>
                <a:cxn ang="0">
                  <a:pos x="97" y="72"/>
                </a:cxn>
                <a:cxn ang="0">
                  <a:pos x="108" y="69"/>
                </a:cxn>
                <a:cxn ang="0">
                  <a:pos x="117" y="68"/>
                </a:cxn>
                <a:cxn ang="0">
                  <a:pos x="130" y="69"/>
                </a:cxn>
                <a:cxn ang="0">
                  <a:pos x="138" y="68"/>
                </a:cxn>
                <a:cxn ang="0">
                  <a:pos x="136" y="61"/>
                </a:cxn>
                <a:cxn ang="0">
                  <a:pos x="128" y="55"/>
                </a:cxn>
              </a:cxnLst>
              <a:rect l="0" t="0" r="r" b="b"/>
              <a:pathLst>
                <a:path w="138" h="97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4421188" y="2951163"/>
              <a:ext cx="255588" cy="212725"/>
            </a:xfrm>
            <a:custGeom>
              <a:avLst/>
              <a:gdLst/>
              <a:ahLst/>
              <a:cxnLst>
                <a:cxn ang="0">
                  <a:pos x="83" y="81"/>
                </a:cxn>
                <a:cxn ang="0">
                  <a:pos x="89" y="80"/>
                </a:cxn>
                <a:cxn ang="0">
                  <a:pos x="97" y="86"/>
                </a:cxn>
                <a:cxn ang="0">
                  <a:pos x="102" y="81"/>
                </a:cxn>
                <a:cxn ang="0">
                  <a:pos x="110" y="63"/>
                </a:cxn>
                <a:cxn ang="0">
                  <a:pos x="116" y="57"/>
                </a:cxn>
                <a:cxn ang="0">
                  <a:pos x="117" y="51"/>
                </a:cxn>
                <a:cxn ang="0">
                  <a:pos x="120" y="43"/>
                </a:cxn>
                <a:cxn ang="0">
                  <a:pos x="126" y="31"/>
                </a:cxn>
                <a:cxn ang="0">
                  <a:pos x="133" y="27"/>
                </a:cxn>
                <a:cxn ang="0">
                  <a:pos x="132" y="20"/>
                </a:cxn>
                <a:cxn ang="0">
                  <a:pos x="128" y="16"/>
                </a:cxn>
                <a:cxn ang="0">
                  <a:pos x="128" y="9"/>
                </a:cxn>
                <a:cxn ang="0">
                  <a:pos x="124" y="5"/>
                </a:cxn>
                <a:cxn ang="0">
                  <a:pos x="120" y="3"/>
                </a:cxn>
                <a:cxn ang="0">
                  <a:pos x="112" y="10"/>
                </a:cxn>
                <a:cxn ang="0">
                  <a:pos x="103" y="8"/>
                </a:cxn>
                <a:cxn ang="0">
                  <a:pos x="88" y="7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0" y="8"/>
                </a:cxn>
                <a:cxn ang="0">
                  <a:pos x="51" y="11"/>
                </a:cxn>
                <a:cxn ang="0">
                  <a:pos x="45" y="5"/>
                </a:cxn>
                <a:cxn ang="0">
                  <a:pos x="36" y="2"/>
                </a:cxn>
                <a:cxn ang="0">
                  <a:pos x="29" y="4"/>
                </a:cxn>
                <a:cxn ang="0">
                  <a:pos x="19" y="4"/>
                </a:cxn>
                <a:cxn ang="0">
                  <a:pos x="16" y="13"/>
                </a:cxn>
                <a:cxn ang="0">
                  <a:pos x="11" y="21"/>
                </a:cxn>
                <a:cxn ang="0">
                  <a:pos x="10" y="23"/>
                </a:cxn>
                <a:cxn ang="0">
                  <a:pos x="11" y="31"/>
                </a:cxn>
                <a:cxn ang="0">
                  <a:pos x="10" y="47"/>
                </a:cxn>
                <a:cxn ang="0">
                  <a:pos x="6" y="54"/>
                </a:cxn>
                <a:cxn ang="0">
                  <a:pos x="1" y="62"/>
                </a:cxn>
                <a:cxn ang="0">
                  <a:pos x="1" y="75"/>
                </a:cxn>
                <a:cxn ang="0">
                  <a:pos x="5" y="84"/>
                </a:cxn>
                <a:cxn ang="0">
                  <a:pos x="5" y="84"/>
                </a:cxn>
                <a:cxn ang="0">
                  <a:pos x="22" y="88"/>
                </a:cxn>
                <a:cxn ang="0">
                  <a:pos x="32" y="100"/>
                </a:cxn>
                <a:cxn ang="0">
                  <a:pos x="38" y="110"/>
                </a:cxn>
                <a:cxn ang="0">
                  <a:pos x="50" y="107"/>
                </a:cxn>
                <a:cxn ang="0">
                  <a:pos x="65" y="105"/>
                </a:cxn>
                <a:cxn ang="0">
                  <a:pos x="66" y="105"/>
                </a:cxn>
                <a:cxn ang="0">
                  <a:pos x="70" y="93"/>
                </a:cxn>
                <a:cxn ang="0">
                  <a:pos x="83" y="81"/>
                </a:cxn>
              </a:cxnLst>
              <a:rect l="0" t="0" r="r" b="b"/>
              <a:pathLst>
                <a:path w="134" h="111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4378325" y="2984500"/>
              <a:ext cx="65088" cy="133350"/>
            </a:xfrm>
            <a:custGeom>
              <a:avLst/>
              <a:gdLst/>
              <a:ahLst/>
              <a:cxnLst>
                <a:cxn ang="0">
                  <a:pos x="23" y="45"/>
                </a:cxn>
                <a:cxn ang="0">
                  <a:pos x="28" y="37"/>
                </a:cxn>
                <a:cxn ang="0">
                  <a:pos x="32" y="30"/>
                </a:cxn>
                <a:cxn ang="0">
                  <a:pos x="33" y="14"/>
                </a:cxn>
                <a:cxn ang="0">
                  <a:pos x="32" y="6"/>
                </a:cxn>
                <a:cxn ang="0">
                  <a:pos x="28" y="6"/>
                </a:cxn>
                <a:cxn ang="0">
                  <a:pos x="25" y="1"/>
                </a:cxn>
                <a:cxn ang="0">
                  <a:pos x="21" y="6"/>
                </a:cxn>
                <a:cxn ang="0">
                  <a:pos x="18" y="11"/>
                </a:cxn>
                <a:cxn ang="0">
                  <a:pos x="8" y="13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6" y="28"/>
                </a:cxn>
                <a:cxn ang="0">
                  <a:pos x="9" y="36"/>
                </a:cxn>
                <a:cxn ang="0">
                  <a:pos x="10" y="49"/>
                </a:cxn>
                <a:cxn ang="0">
                  <a:pos x="11" y="70"/>
                </a:cxn>
                <a:cxn ang="0">
                  <a:pos x="19" y="69"/>
                </a:cxn>
                <a:cxn ang="0">
                  <a:pos x="27" y="67"/>
                </a:cxn>
                <a:cxn ang="0">
                  <a:pos x="23" y="58"/>
                </a:cxn>
                <a:cxn ang="0">
                  <a:pos x="23" y="45"/>
                </a:cxn>
              </a:cxnLst>
              <a:rect l="0" t="0" r="r" b="b"/>
              <a:pathLst>
                <a:path w="34" h="70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4359275" y="3013075"/>
              <a:ext cx="41275" cy="112713"/>
            </a:xfrm>
            <a:custGeom>
              <a:avLst/>
              <a:gdLst/>
              <a:ahLst/>
              <a:cxnLst>
                <a:cxn ang="0">
                  <a:pos x="19" y="21"/>
                </a:cxn>
                <a:cxn ang="0">
                  <a:pos x="16" y="13"/>
                </a:cxn>
                <a:cxn ang="0">
                  <a:pos x="10" y="2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3" y="8"/>
                </a:cxn>
                <a:cxn ang="0">
                  <a:pos x="5" y="15"/>
                </a:cxn>
                <a:cxn ang="0">
                  <a:pos x="6" y="31"/>
                </a:cxn>
                <a:cxn ang="0">
                  <a:pos x="9" y="46"/>
                </a:cxn>
                <a:cxn ang="0">
                  <a:pos x="13" y="59"/>
                </a:cxn>
                <a:cxn ang="0">
                  <a:pos x="15" y="58"/>
                </a:cxn>
                <a:cxn ang="0">
                  <a:pos x="21" y="55"/>
                </a:cxn>
                <a:cxn ang="0">
                  <a:pos x="20" y="34"/>
                </a:cxn>
                <a:cxn ang="0">
                  <a:pos x="19" y="21"/>
                </a:cxn>
              </a:cxnLst>
              <a:rect l="0" t="0" r="r" b="b"/>
              <a:pathLst>
                <a:path w="21" h="59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4546600" y="2968625"/>
              <a:ext cx="160338" cy="249238"/>
            </a:xfrm>
            <a:custGeom>
              <a:avLst/>
              <a:gdLst/>
              <a:ahLst/>
              <a:cxnLst>
                <a:cxn ang="0">
                  <a:pos x="35" y="124"/>
                </a:cxn>
                <a:cxn ang="0">
                  <a:pos x="65" y="125"/>
                </a:cxn>
                <a:cxn ang="0">
                  <a:pos x="81" y="130"/>
                </a:cxn>
                <a:cxn ang="0">
                  <a:pos x="84" y="120"/>
                </a:cxn>
                <a:cxn ang="0">
                  <a:pos x="82" y="118"/>
                </a:cxn>
                <a:cxn ang="0">
                  <a:pos x="75" y="111"/>
                </a:cxn>
                <a:cxn ang="0">
                  <a:pos x="72" y="107"/>
                </a:cxn>
                <a:cxn ang="0">
                  <a:pos x="71" y="101"/>
                </a:cxn>
                <a:cxn ang="0">
                  <a:pos x="67" y="92"/>
                </a:cxn>
                <a:cxn ang="0">
                  <a:pos x="66" y="82"/>
                </a:cxn>
                <a:cxn ang="0">
                  <a:pos x="71" y="71"/>
                </a:cxn>
                <a:cxn ang="0">
                  <a:pos x="77" y="64"/>
                </a:cxn>
                <a:cxn ang="0">
                  <a:pos x="74" y="56"/>
                </a:cxn>
                <a:cxn ang="0">
                  <a:pos x="64" y="46"/>
                </a:cxn>
                <a:cxn ang="0">
                  <a:pos x="62" y="38"/>
                </a:cxn>
                <a:cxn ang="0">
                  <a:pos x="71" y="37"/>
                </a:cxn>
                <a:cxn ang="0">
                  <a:pos x="76" y="35"/>
                </a:cxn>
                <a:cxn ang="0">
                  <a:pos x="71" y="21"/>
                </a:cxn>
                <a:cxn ang="0">
                  <a:pos x="70" y="1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62" y="7"/>
                </a:cxn>
                <a:cxn ang="0">
                  <a:pos x="66" y="11"/>
                </a:cxn>
                <a:cxn ang="0">
                  <a:pos x="67" y="18"/>
                </a:cxn>
                <a:cxn ang="0">
                  <a:pos x="60" y="22"/>
                </a:cxn>
                <a:cxn ang="0">
                  <a:pos x="54" y="34"/>
                </a:cxn>
                <a:cxn ang="0">
                  <a:pos x="51" y="42"/>
                </a:cxn>
                <a:cxn ang="0">
                  <a:pos x="50" y="48"/>
                </a:cxn>
                <a:cxn ang="0">
                  <a:pos x="44" y="54"/>
                </a:cxn>
                <a:cxn ang="0">
                  <a:pos x="36" y="72"/>
                </a:cxn>
                <a:cxn ang="0">
                  <a:pos x="31" y="77"/>
                </a:cxn>
                <a:cxn ang="0">
                  <a:pos x="23" y="71"/>
                </a:cxn>
                <a:cxn ang="0">
                  <a:pos x="17" y="72"/>
                </a:cxn>
                <a:cxn ang="0">
                  <a:pos x="4" y="84"/>
                </a:cxn>
                <a:cxn ang="0">
                  <a:pos x="0" y="96"/>
                </a:cxn>
                <a:cxn ang="0">
                  <a:pos x="5" y="103"/>
                </a:cxn>
                <a:cxn ang="0">
                  <a:pos x="14" y="104"/>
                </a:cxn>
                <a:cxn ang="0">
                  <a:pos x="17" y="115"/>
                </a:cxn>
                <a:cxn ang="0">
                  <a:pos x="15" y="125"/>
                </a:cxn>
                <a:cxn ang="0">
                  <a:pos x="31" y="125"/>
                </a:cxn>
                <a:cxn ang="0">
                  <a:pos x="35" y="124"/>
                </a:cxn>
              </a:cxnLst>
              <a:rect l="0" t="0" r="r" b="b"/>
              <a:pathLst>
                <a:path w="84" h="130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4176713" y="3022600"/>
              <a:ext cx="131763" cy="134938"/>
            </a:xfrm>
            <a:custGeom>
              <a:avLst/>
              <a:gdLst/>
              <a:ahLst/>
              <a:cxnLst>
                <a:cxn ang="0">
                  <a:pos x="66" y="60"/>
                </a:cxn>
                <a:cxn ang="0">
                  <a:pos x="61" y="47"/>
                </a:cxn>
                <a:cxn ang="0">
                  <a:pos x="65" y="36"/>
                </a:cxn>
                <a:cxn ang="0">
                  <a:pos x="69" y="29"/>
                </a:cxn>
                <a:cxn ang="0">
                  <a:pos x="65" y="11"/>
                </a:cxn>
                <a:cxn ang="0">
                  <a:pos x="63" y="10"/>
                </a:cxn>
                <a:cxn ang="0">
                  <a:pos x="50" y="12"/>
                </a:cxn>
                <a:cxn ang="0">
                  <a:pos x="40" y="7"/>
                </a:cxn>
                <a:cxn ang="0">
                  <a:pos x="31" y="4"/>
                </a:cxn>
                <a:cxn ang="0">
                  <a:pos x="27" y="3"/>
                </a:cxn>
                <a:cxn ang="0">
                  <a:pos x="22" y="4"/>
                </a:cxn>
                <a:cxn ang="0">
                  <a:pos x="15" y="7"/>
                </a:cxn>
                <a:cxn ang="0">
                  <a:pos x="10" y="5"/>
                </a:cxn>
                <a:cxn ang="0">
                  <a:pos x="6" y="6"/>
                </a:cxn>
                <a:cxn ang="0">
                  <a:pos x="6" y="15"/>
                </a:cxn>
                <a:cxn ang="0">
                  <a:pos x="8" y="20"/>
                </a:cxn>
                <a:cxn ang="0">
                  <a:pos x="10" y="27"/>
                </a:cxn>
                <a:cxn ang="0">
                  <a:pos x="5" y="28"/>
                </a:cxn>
                <a:cxn ang="0">
                  <a:pos x="6" y="35"/>
                </a:cxn>
                <a:cxn ang="0">
                  <a:pos x="2" y="41"/>
                </a:cxn>
                <a:cxn ang="0">
                  <a:pos x="1" y="49"/>
                </a:cxn>
                <a:cxn ang="0">
                  <a:pos x="5" y="52"/>
                </a:cxn>
                <a:cxn ang="0">
                  <a:pos x="14" y="61"/>
                </a:cxn>
                <a:cxn ang="0">
                  <a:pos x="10" y="71"/>
                </a:cxn>
                <a:cxn ang="0">
                  <a:pos x="44" y="64"/>
                </a:cxn>
                <a:cxn ang="0">
                  <a:pos x="65" y="65"/>
                </a:cxn>
                <a:cxn ang="0">
                  <a:pos x="66" y="60"/>
                </a:cxn>
              </a:cxnLst>
              <a:rect l="0" t="0" r="r" b="b"/>
              <a:pathLst>
                <a:path w="69" h="71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4292600" y="3014663"/>
              <a:ext cx="92075" cy="139700"/>
            </a:xfrm>
            <a:custGeom>
              <a:avLst/>
              <a:gdLst/>
              <a:ahLst/>
              <a:cxnLst>
                <a:cxn ang="0">
                  <a:pos x="41" y="30"/>
                </a:cxn>
                <a:cxn ang="0">
                  <a:pos x="40" y="14"/>
                </a:cxn>
                <a:cxn ang="0">
                  <a:pos x="38" y="7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4" y="2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8" y="33"/>
                </a:cxn>
                <a:cxn ang="0">
                  <a:pos x="4" y="40"/>
                </a:cxn>
                <a:cxn ang="0">
                  <a:pos x="0" y="51"/>
                </a:cxn>
                <a:cxn ang="0">
                  <a:pos x="5" y="64"/>
                </a:cxn>
                <a:cxn ang="0">
                  <a:pos x="4" y="69"/>
                </a:cxn>
                <a:cxn ang="0">
                  <a:pos x="13" y="72"/>
                </a:cxn>
                <a:cxn ang="0">
                  <a:pos x="35" y="64"/>
                </a:cxn>
                <a:cxn ang="0">
                  <a:pos x="48" y="58"/>
                </a:cxn>
                <a:cxn ang="0">
                  <a:pos x="44" y="45"/>
                </a:cxn>
                <a:cxn ang="0">
                  <a:pos x="41" y="30"/>
                </a:cxn>
              </a:cxnLst>
              <a:rect l="0" t="0" r="r" b="b"/>
              <a:pathLst>
                <a:path w="48" h="73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4033838" y="2981325"/>
              <a:ext cx="165100" cy="122238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4" y="33"/>
                </a:cxn>
                <a:cxn ang="0">
                  <a:pos x="42" y="31"/>
                </a:cxn>
                <a:cxn ang="0">
                  <a:pos x="51" y="42"/>
                </a:cxn>
                <a:cxn ang="0">
                  <a:pos x="53" y="49"/>
                </a:cxn>
                <a:cxn ang="0">
                  <a:pos x="53" y="50"/>
                </a:cxn>
                <a:cxn ang="0">
                  <a:pos x="61" y="48"/>
                </a:cxn>
                <a:cxn ang="0">
                  <a:pos x="65" y="58"/>
                </a:cxn>
                <a:cxn ang="0">
                  <a:pos x="70" y="62"/>
                </a:cxn>
                <a:cxn ang="0">
                  <a:pos x="74" y="58"/>
                </a:cxn>
                <a:cxn ang="0">
                  <a:pos x="77" y="60"/>
                </a:cxn>
                <a:cxn ang="0">
                  <a:pos x="80" y="57"/>
                </a:cxn>
                <a:cxn ang="0">
                  <a:pos x="79" y="50"/>
                </a:cxn>
                <a:cxn ang="0">
                  <a:pos x="84" y="49"/>
                </a:cxn>
                <a:cxn ang="0">
                  <a:pos x="82" y="42"/>
                </a:cxn>
                <a:cxn ang="0">
                  <a:pos x="80" y="37"/>
                </a:cxn>
                <a:cxn ang="0">
                  <a:pos x="80" y="28"/>
                </a:cxn>
                <a:cxn ang="0">
                  <a:pos x="78" y="26"/>
                </a:cxn>
                <a:cxn ang="0">
                  <a:pos x="76" y="20"/>
                </a:cxn>
                <a:cxn ang="0">
                  <a:pos x="76" y="16"/>
                </a:cxn>
                <a:cxn ang="0">
                  <a:pos x="72" y="11"/>
                </a:cxn>
                <a:cxn ang="0">
                  <a:pos x="67" y="2"/>
                </a:cxn>
                <a:cxn ang="0">
                  <a:pos x="59" y="8"/>
                </a:cxn>
                <a:cxn ang="0">
                  <a:pos x="52" y="7"/>
                </a:cxn>
                <a:cxn ang="0">
                  <a:pos x="45" y="8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4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4" y="5"/>
                </a:cxn>
                <a:cxn ang="0">
                  <a:pos x="15" y="10"/>
                </a:cxn>
                <a:cxn ang="0">
                  <a:pos x="11" y="12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8" y="28"/>
                </a:cxn>
                <a:cxn ang="0">
                  <a:pos x="21" y="42"/>
                </a:cxn>
                <a:cxn ang="0">
                  <a:pos x="29" y="34"/>
                </a:cxn>
              </a:cxnLst>
              <a:rect l="0" t="0" r="r" b="b"/>
              <a:pathLst>
                <a:path w="86" h="64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4113213" y="3071813"/>
              <a:ext cx="88900" cy="85725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2"/>
                </a:cxn>
                <a:cxn ang="0">
                  <a:pos x="33" y="10"/>
                </a:cxn>
                <a:cxn ang="0">
                  <a:pos x="29" y="14"/>
                </a:cxn>
                <a:cxn ang="0">
                  <a:pos x="24" y="1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2" y="15"/>
                </a:cxn>
                <a:cxn ang="0">
                  <a:pos x="0" y="19"/>
                </a:cxn>
                <a:cxn ang="0">
                  <a:pos x="14" y="28"/>
                </a:cxn>
                <a:cxn ang="0">
                  <a:pos x="41" y="45"/>
                </a:cxn>
                <a:cxn ang="0">
                  <a:pos x="43" y="45"/>
                </a:cxn>
                <a:cxn ang="0">
                  <a:pos x="47" y="35"/>
                </a:cxn>
                <a:cxn ang="0">
                  <a:pos x="38" y="26"/>
                </a:cxn>
              </a:cxnLst>
              <a:rect l="0" t="0" r="r" b="b"/>
              <a:pathLst>
                <a:path w="47" h="45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4075113" y="3040063"/>
              <a:ext cx="63500" cy="68263"/>
            </a:xfrm>
            <a:custGeom>
              <a:avLst/>
              <a:gdLst/>
              <a:ahLst/>
              <a:cxnLst>
                <a:cxn ang="0">
                  <a:pos x="31" y="24"/>
                </a:cxn>
                <a:cxn ang="0">
                  <a:pos x="32" y="18"/>
                </a:cxn>
                <a:cxn ang="0">
                  <a:pos x="30" y="11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8" y="3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11" y="30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31" y="24"/>
                </a:cxn>
              </a:cxnLst>
              <a:rect l="0" t="0" r="r" b="b"/>
              <a:pathLst>
                <a:path w="33" h="36">
                  <a:moveTo>
                    <a:pt x="31" y="24"/>
                  </a:moveTo>
                  <a:cubicBezTo>
                    <a:pt x="32" y="22"/>
                    <a:pt x="33" y="20"/>
                    <a:pt x="32" y="18"/>
                  </a:cubicBezTo>
                  <a:cubicBezTo>
                    <a:pt x="31" y="16"/>
                    <a:pt x="30" y="14"/>
                    <a:pt x="30" y="11"/>
                  </a:cubicBezTo>
                  <a:cubicBezTo>
                    <a:pt x="30" y="9"/>
                    <a:pt x="24" y="0"/>
                    <a:pt x="21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7" y="5"/>
                    <a:pt x="3" y="8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25"/>
                    <a:pt x="7" y="26"/>
                    <a:pt x="11" y="30"/>
                  </a:cubicBezTo>
                  <a:cubicBezTo>
                    <a:pt x="12" y="31"/>
                    <a:pt x="16" y="33"/>
                    <a:pt x="20" y="36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5" y="30"/>
                    <a:pt x="31" y="27"/>
                    <a:pt x="31" y="2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3994150" y="2640013"/>
              <a:ext cx="179388" cy="147638"/>
            </a:xfrm>
            <a:custGeom>
              <a:avLst/>
              <a:gdLst/>
              <a:ahLst/>
              <a:cxnLst>
                <a:cxn ang="0">
                  <a:pos x="44" y="59"/>
                </a:cxn>
                <a:cxn ang="0">
                  <a:pos x="56" y="51"/>
                </a:cxn>
                <a:cxn ang="0">
                  <a:pos x="56" y="20"/>
                </a:cxn>
                <a:cxn ang="0">
                  <a:pos x="94" y="20"/>
                </a:cxn>
                <a:cxn ang="0">
                  <a:pos x="94" y="4"/>
                </a:cxn>
                <a:cxn ang="0">
                  <a:pos x="86" y="0"/>
                </a:cxn>
                <a:cxn ang="0">
                  <a:pos x="44" y="0"/>
                </a:cxn>
                <a:cxn ang="0">
                  <a:pos x="38" y="10"/>
                </a:cxn>
                <a:cxn ang="0">
                  <a:pos x="23" y="31"/>
                </a:cxn>
                <a:cxn ang="0">
                  <a:pos x="3" y="66"/>
                </a:cxn>
                <a:cxn ang="0">
                  <a:pos x="0" y="77"/>
                </a:cxn>
                <a:cxn ang="0">
                  <a:pos x="44" y="77"/>
                </a:cxn>
                <a:cxn ang="0">
                  <a:pos x="44" y="59"/>
                </a:cxn>
              </a:cxnLst>
              <a:rect l="0" t="0" r="r" b="b"/>
              <a:pathLst>
                <a:path w="94" h="77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3992563" y="2647950"/>
              <a:ext cx="261938" cy="287338"/>
            </a:xfrm>
            <a:custGeom>
              <a:avLst/>
              <a:gdLst/>
              <a:ahLst/>
              <a:cxnLst>
                <a:cxn ang="0">
                  <a:pos x="11" y="130"/>
                </a:cxn>
                <a:cxn ang="0">
                  <a:pos x="21" y="130"/>
                </a:cxn>
                <a:cxn ang="0">
                  <a:pos x="30" y="129"/>
                </a:cxn>
                <a:cxn ang="0">
                  <a:pos x="36" y="135"/>
                </a:cxn>
                <a:cxn ang="0">
                  <a:pos x="40" y="135"/>
                </a:cxn>
                <a:cxn ang="0">
                  <a:pos x="48" y="145"/>
                </a:cxn>
                <a:cxn ang="0">
                  <a:pos x="53" y="150"/>
                </a:cxn>
                <a:cxn ang="0">
                  <a:pos x="59" y="147"/>
                </a:cxn>
                <a:cxn ang="0">
                  <a:pos x="66" y="144"/>
                </a:cxn>
                <a:cxn ang="0">
                  <a:pos x="72" y="143"/>
                </a:cxn>
                <a:cxn ang="0">
                  <a:pos x="80" y="144"/>
                </a:cxn>
                <a:cxn ang="0">
                  <a:pos x="87" y="141"/>
                </a:cxn>
                <a:cxn ang="0">
                  <a:pos x="131" y="141"/>
                </a:cxn>
                <a:cxn ang="0">
                  <a:pos x="132" y="131"/>
                </a:cxn>
                <a:cxn ang="0">
                  <a:pos x="129" y="128"/>
                </a:cxn>
                <a:cxn ang="0">
                  <a:pos x="118" y="28"/>
                </a:cxn>
                <a:cxn ang="0">
                  <a:pos x="137" y="28"/>
                </a:cxn>
                <a:cxn ang="0">
                  <a:pos x="97" y="2"/>
                </a:cxn>
                <a:cxn ang="0">
                  <a:pos x="95" y="0"/>
                </a:cxn>
                <a:cxn ang="0">
                  <a:pos x="95" y="16"/>
                </a:cxn>
                <a:cxn ang="0">
                  <a:pos x="57" y="16"/>
                </a:cxn>
                <a:cxn ang="0">
                  <a:pos x="57" y="47"/>
                </a:cxn>
                <a:cxn ang="0">
                  <a:pos x="45" y="55"/>
                </a:cxn>
                <a:cxn ang="0">
                  <a:pos x="45" y="73"/>
                </a:cxn>
                <a:cxn ang="0">
                  <a:pos x="1" y="73"/>
                </a:cxn>
                <a:cxn ang="0">
                  <a:pos x="7" y="85"/>
                </a:cxn>
                <a:cxn ang="0">
                  <a:pos x="9" y="104"/>
                </a:cxn>
                <a:cxn ang="0">
                  <a:pos x="6" y="126"/>
                </a:cxn>
                <a:cxn ang="0">
                  <a:pos x="4" y="135"/>
                </a:cxn>
                <a:cxn ang="0">
                  <a:pos x="4" y="135"/>
                </a:cxn>
                <a:cxn ang="0">
                  <a:pos x="11" y="130"/>
                </a:cxn>
              </a:cxnLst>
              <a:rect l="0" t="0" r="r" b="b"/>
              <a:pathLst>
                <a:path w="137" h="150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4094163" y="2701925"/>
              <a:ext cx="360363" cy="338138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73" y="61"/>
                </a:cxn>
                <a:cxn ang="0">
                  <a:pos x="161" y="57"/>
                </a:cxn>
                <a:cxn ang="0">
                  <a:pos x="153" y="47"/>
                </a:cxn>
                <a:cxn ang="0">
                  <a:pos x="84" y="0"/>
                </a:cxn>
                <a:cxn ang="0">
                  <a:pos x="65" y="0"/>
                </a:cxn>
                <a:cxn ang="0">
                  <a:pos x="76" y="100"/>
                </a:cxn>
                <a:cxn ang="0">
                  <a:pos x="79" y="103"/>
                </a:cxn>
                <a:cxn ang="0">
                  <a:pos x="78" y="113"/>
                </a:cxn>
                <a:cxn ang="0">
                  <a:pos x="34" y="113"/>
                </a:cxn>
                <a:cxn ang="0">
                  <a:pos x="27" y="116"/>
                </a:cxn>
                <a:cxn ang="0">
                  <a:pos x="19" y="115"/>
                </a:cxn>
                <a:cxn ang="0">
                  <a:pos x="13" y="116"/>
                </a:cxn>
                <a:cxn ang="0">
                  <a:pos x="6" y="119"/>
                </a:cxn>
                <a:cxn ang="0">
                  <a:pos x="0" y="122"/>
                </a:cxn>
                <a:cxn ang="0">
                  <a:pos x="1" y="125"/>
                </a:cxn>
                <a:cxn ang="0">
                  <a:pos x="3" y="128"/>
                </a:cxn>
                <a:cxn ang="0">
                  <a:pos x="5" y="135"/>
                </a:cxn>
                <a:cxn ang="0">
                  <a:pos x="11" y="142"/>
                </a:cxn>
                <a:cxn ang="0">
                  <a:pos x="11" y="151"/>
                </a:cxn>
                <a:cxn ang="0">
                  <a:pos x="14" y="154"/>
                </a:cxn>
                <a:cxn ang="0">
                  <a:pos x="21" y="153"/>
                </a:cxn>
                <a:cxn ang="0">
                  <a:pos x="28" y="154"/>
                </a:cxn>
                <a:cxn ang="0">
                  <a:pos x="36" y="148"/>
                </a:cxn>
                <a:cxn ang="0">
                  <a:pos x="41" y="157"/>
                </a:cxn>
                <a:cxn ang="0">
                  <a:pos x="45" y="162"/>
                </a:cxn>
                <a:cxn ang="0">
                  <a:pos x="45" y="166"/>
                </a:cxn>
                <a:cxn ang="0">
                  <a:pos x="47" y="172"/>
                </a:cxn>
                <a:cxn ang="0">
                  <a:pos x="53" y="173"/>
                </a:cxn>
                <a:cxn ang="0">
                  <a:pos x="58" y="175"/>
                </a:cxn>
                <a:cxn ang="0">
                  <a:pos x="65" y="172"/>
                </a:cxn>
                <a:cxn ang="0">
                  <a:pos x="70" y="171"/>
                </a:cxn>
                <a:cxn ang="0">
                  <a:pos x="74" y="172"/>
                </a:cxn>
                <a:cxn ang="0">
                  <a:pos x="78" y="172"/>
                </a:cxn>
                <a:cxn ang="0">
                  <a:pos x="81" y="163"/>
                </a:cxn>
                <a:cxn ang="0">
                  <a:pos x="80" y="156"/>
                </a:cxn>
                <a:cxn ang="0">
                  <a:pos x="89" y="152"/>
                </a:cxn>
                <a:cxn ang="0">
                  <a:pos x="93" y="145"/>
                </a:cxn>
                <a:cxn ang="0">
                  <a:pos x="96" y="136"/>
                </a:cxn>
                <a:cxn ang="0">
                  <a:pos x="103" y="137"/>
                </a:cxn>
                <a:cxn ang="0">
                  <a:pos x="108" y="131"/>
                </a:cxn>
                <a:cxn ang="0">
                  <a:pos x="114" y="129"/>
                </a:cxn>
                <a:cxn ang="0">
                  <a:pos x="118" y="126"/>
                </a:cxn>
                <a:cxn ang="0">
                  <a:pos x="128" y="122"/>
                </a:cxn>
                <a:cxn ang="0">
                  <a:pos x="136" y="119"/>
                </a:cxn>
                <a:cxn ang="0">
                  <a:pos x="150" y="119"/>
                </a:cxn>
                <a:cxn ang="0">
                  <a:pos x="159" y="116"/>
                </a:cxn>
                <a:cxn ang="0">
                  <a:pos x="177" y="115"/>
                </a:cxn>
                <a:cxn ang="0">
                  <a:pos x="184" y="110"/>
                </a:cxn>
                <a:cxn ang="0">
                  <a:pos x="188" y="101"/>
                </a:cxn>
                <a:cxn ang="0">
                  <a:pos x="188" y="71"/>
                </a:cxn>
                <a:cxn ang="0">
                  <a:pos x="179" y="73"/>
                </a:cxn>
              </a:cxnLst>
              <a:rect l="0" t="0" r="r" b="b"/>
              <a:pathLst>
                <a:path w="189" h="177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4243388" y="2925763"/>
              <a:ext cx="176213" cy="125413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87" y="35"/>
                </a:cxn>
                <a:cxn ang="0">
                  <a:pos x="86" y="29"/>
                </a:cxn>
                <a:cxn ang="0">
                  <a:pos x="81" y="30"/>
                </a:cxn>
                <a:cxn ang="0">
                  <a:pos x="76" y="26"/>
                </a:cxn>
                <a:cxn ang="0">
                  <a:pos x="74" y="21"/>
                </a:cxn>
                <a:cxn ang="0">
                  <a:pos x="69" y="15"/>
                </a:cxn>
                <a:cxn ang="0">
                  <a:pos x="65" y="9"/>
                </a:cxn>
                <a:cxn ang="0">
                  <a:pos x="65" y="3"/>
                </a:cxn>
                <a:cxn ang="0">
                  <a:pos x="58" y="2"/>
                </a:cxn>
                <a:cxn ang="0">
                  <a:pos x="50" y="5"/>
                </a:cxn>
                <a:cxn ang="0">
                  <a:pos x="40" y="9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5" y="20"/>
                </a:cxn>
                <a:cxn ang="0">
                  <a:pos x="18" y="19"/>
                </a:cxn>
                <a:cxn ang="0">
                  <a:pos x="15" y="28"/>
                </a:cxn>
                <a:cxn ang="0">
                  <a:pos x="11" y="35"/>
                </a:cxn>
                <a:cxn ang="0">
                  <a:pos x="2" y="39"/>
                </a:cxn>
                <a:cxn ang="0">
                  <a:pos x="3" y="46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5" y="63"/>
                </a:cxn>
                <a:cxn ang="0">
                  <a:pos x="28" y="61"/>
                </a:cxn>
                <a:cxn ang="0">
                  <a:pos x="32" y="60"/>
                </a:cxn>
                <a:cxn ang="0">
                  <a:pos x="30" y="49"/>
                </a:cxn>
                <a:cxn ang="0">
                  <a:pos x="58" y="50"/>
                </a:cxn>
                <a:cxn ang="0">
                  <a:pos x="63" y="47"/>
                </a:cxn>
                <a:cxn ang="0">
                  <a:pos x="73" y="48"/>
                </a:cxn>
                <a:cxn ang="0">
                  <a:pos x="79" y="44"/>
                </a:cxn>
                <a:cxn ang="0">
                  <a:pos x="89" y="42"/>
                </a:cxn>
                <a:cxn ang="0">
                  <a:pos x="92" y="37"/>
                </a:cxn>
                <a:cxn ang="0">
                  <a:pos x="92" y="37"/>
                </a:cxn>
              </a:cxnLst>
              <a:rect l="0" t="0" r="r" b="b"/>
              <a:pathLst>
                <a:path w="92" h="66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4365625" y="2738438"/>
              <a:ext cx="336550" cy="261938"/>
            </a:xfrm>
            <a:custGeom>
              <a:avLst/>
              <a:gdLst/>
              <a:ahLst/>
              <a:cxnLst>
                <a:cxn ang="0">
                  <a:pos x="168" y="20"/>
                </a:cxn>
                <a:cxn ang="0">
                  <a:pos x="167" y="5"/>
                </a:cxn>
                <a:cxn ang="0">
                  <a:pos x="158" y="10"/>
                </a:cxn>
                <a:cxn ang="0">
                  <a:pos x="151" y="3"/>
                </a:cxn>
                <a:cxn ang="0">
                  <a:pos x="134" y="0"/>
                </a:cxn>
                <a:cxn ang="0">
                  <a:pos x="86" y="30"/>
                </a:cxn>
                <a:cxn ang="0">
                  <a:pos x="65" y="46"/>
                </a:cxn>
                <a:cxn ang="0">
                  <a:pos x="48" y="52"/>
                </a:cxn>
                <a:cxn ang="0">
                  <a:pos x="46" y="52"/>
                </a:cxn>
                <a:cxn ang="0">
                  <a:pos x="46" y="82"/>
                </a:cxn>
                <a:cxn ang="0">
                  <a:pos x="42" y="91"/>
                </a:cxn>
                <a:cxn ang="0">
                  <a:pos x="35" y="96"/>
                </a:cxn>
                <a:cxn ang="0">
                  <a:pos x="17" y="97"/>
                </a:cxn>
                <a:cxn ang="0">
                  <a:pos x="8" y="100"/>
                </a:cxn>
                <a:cxn ang="0">
                  <a:pos x="1" y="101"/>
                </a:cxn>
                <a:cxn ang="0">
                  <a:pos x="1" y="107"/>
                </a:cxn>
                <a:cxn ang="0">
                  <a:pos x="5" y="113"/>
                </a:cxn>
                <a:cxn ang="0">
                  <a:pos x="10" y="119"/>
                </a:cxn>
                <a:cxn ang="0">
                  <a:pos x="12" y="124"/>
                </a:cxn>
                <a:cxn ang="0">
                  <a:pos x="17" y="128"/>
                </a:cxn>
                <a:cxn ang="0">
                  <a:pos x="22" y="127"/>
                </a:cxn>
                <a:cxn ang="0">
                  <a:pos x="23" y="133"/>
                </a:cxn>
                <a:cxn ang="0">
                  <a:pos x="28" y="135"/>
                </a:cxn>
                <a:cxn ang="0">
                  <a:pos x="32" y="130"/>
                </a:cxn>
                <a:cxn ang="0">
                  <a:pos x="35" y="135"/>
                </a:cxn>
                <a:cxn ang="0">
                  <a:pos x="40" y="133"/>
                </a:cxn>
                <a:cxn ang="0">
                  <a:pos x="45" y="125"/>
                </a:cxn>
                <a:cxn ang="0">
                  <a:pos x="48" y="116"/>
                </a:cxn>
                <a:cxn ang="0">
                  <a:pos x="58" y="116"/>
                </a:cxn>
                <a:cxn ang="0">
                  <a:pos x="65" y="114"/>
                </a:cxn>
                <a:cxn ang="0">
                  <a:pos x="74" y="117"/>
                </a:cxn>
                <a:cxn ang="0">
                  <a:pos x="80" y="123"/>
                </a:cxn>
                <a:cxn ang="0">
                  <a:pos x="89" y="120"/>
                </a:cxn>
                <a:cxn ang="0">
                  <a:pos x="98" y="125"/>
                </a:cxn>
                <a:cxn ang="0">
                  <a:pos x="109" y="125"/>
                </a:cxn>
                <a:cxn ang="0">
                  <a:pos x="117" y="119"/>
                </a:cxn>
                <a:cxn ang="0">
                  <a:pos x="132" y="120"/>
                </a:cxn>
                <a:cxn ang="0">
                  <a:pos x="141" y="122"/>
                </a:cxn>
                <a:cxn ang="0">
                  <a:pos x="149" y="115"/>
                </a:cxn>
                <a:cxn ang="0">
                  <a:pos x="151" y="114"/>
                </a:cxn>
                <a:cxn ang="0">
                  <a:pos x="151" y="111"/>
                </a:cxn>
                <a:cxn ang="0">
                  <a:pos x="153" y="101"/>
                </a:cxn>
                <a:cxn ang="0">
                  <a:pos x="171" y="79"/>
                </a:cxn>
                <a:cxn ang="0">
                  <a:pos x="172" y="51"/>
                </a:cxn>
                <a:cxn ang="0">
                  <a:pos x="174" y="39"/>
                </a:cxn>
                <a:cxn ang="0">
                  <a:pos x="172" y="30"/>
                </a:cxn>
                <a:cxn ang="0">
                  <a:pos x="168" y="20"/>
                </a:cxn>
              </a:cxnLst>
              <a:rect l="0" t="0" r="r" b="b"/>
              <a:pathLst>
                <a:path w="176" h="137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4654550" y="2738438"/>
              <a:ext cx="215900" cy="357188"/>
            </a:xfrm>
            <a:custGeom>
              <a:avLst/>
              <a:gdLst/>
              <a:ahLst/>
              <a:cxnLst>
                <a:cxn ang="0">
                  <a:pos x="112" y="46"/>
                </a:cxn>
                <a:cxn ang="0">
                  <a:pos x="26" y="0"/>
                </a:cxn>
                <a:cxn ang="0">
                  <a:pos x="16" y="5"/>
                </a:cxn>
                <a:cxn ang="0">
                  <a:pos x="17" y="20"/>
                </a:cxn>
                <a:cxn ang="0">
                  <a:pos x="21" y="30"/>
                </a:cxn>
                <a:cxn ang="0">
                  <a:pos x="23" y="39"/>
                </a:cxn>
                <a:cxn ang="0">
                  <a:pos x="21" y="51"/>
                </a:cxn>
                <a:cxn ang="0">
                  <a:pos x="20" y="79"/>
                </a:cxn>
                <a:cxn ang="0">
                  <a:pos x="2" y="10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2" y="117"/>
                </a:cxn>
                <a:cxn ang="0">
                  <a:pos x="7" y="122"/>
                </a:cxn>
                <a:cxn ang="0">
                  <a:pos x="14" y="132"/>
                </a:cxn>
                <a:cxn ang="0">
                  <a:pos x="15" y="142"/>
                </a:cxn>
                <a:cxn ang="0">
                  <a:pos x="20" y="156"/>
                </a:cxn>
                <a:cxn ang="0">
                  <a:pos x="15" y="158"/>
                </a:cxn>
                <a:cxn ang="0">
                  <a:pos x="6" y="159"/>
                </a:cxn>
                <a:cxn ang="0">
                  <a:pos x="8" y="167"/>
                </a:cxn>
                <a:cxn ang="0">
                  <a:pos x="18" y="177"/>
                </a:cxn>
                <a:cxn ang="0">
                  <a:pos x="22" y="186"/>
                </a:cxn>
                <a:cxn ang="0">
                  <a:pos x="28" y="184"/>
                </a:cxn>
                <a:cxn ang="0">
                  <a:pos x="36" y="184"/>
                </a:cxn>
                <a:cxn ang="0">
                  <a:pos x="48" y="180"/>
                </a:cxn>
                <a:cxn ang="0">
                  <a:pos x="58" y="175"/>
                </a:cxn>
                <a:cxn ang="0">
                  <a:pos x="59" y="169"/>
                </a:cxn>
                <a:cxn ang="0">
                  <a:pos x="75" y="165"/>
                </a:cxn>
                <a:cxn ang="0">
                  <a:pos x="86" y="154"/>
                </a:cxn>
                <a:cxn ang="0">
                  <a:pos x="88" y="149"/>
                </a:cxn>
                <a:cxn ang="0">
                  <a:pos x="97" y="145"/>
                </a:cxn>
                <a:cxn ang="0">
                  <a:pos x="99" y="145"/>
                </a:cxn>
                <a:cxn ang="0">
                  <a:pos x="99" y="145"/>
                </a:cxn>
                <a:cxn ang="0">
                  <a:pos x="100" y="140"/>
                </a:cxn>
                <a:cxn ang="0">
                  <a:pos x="95" y="133"/>
                </a:cxn>
                <a:cxn ang="0">
                  <a:pos x="93" y="125"/>
                </a:cxn>
                <a:cxn ang="0">
                  <a:pos x="91" y="118"/>
                </a:cxn>
                <a:cxn ang="0">
                  <a:pos x="92" y="110"/>
                </a:cxn>
                <a:cxn ang="0">
                  <a:pos x="97" y="102"/>
                </a:cxn>
                <a:cxn ang="0">
                  <a:pos x="101" y="95"/>
                </a:cxn>
                <a:cxn ang="0">
                  <a:pos x="111" y="89"/>
                </a:cxn>
                <a:cxn ang="0">
                  <a:pos x="112" y="77"/>
                </a:cxn>
                <a:cxn ang="0">
                  <a:pos x="112" y="46"/>
                </a:cxn>
              </a:cxnLst>
              <a:rect l="0" t="0" r="r" b="b"/>
              <a:pathLst>
                <a:path w="113" h="187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4881563" y="2540000"/>
              <a:ext cx="236538" cy="234950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07" y="7"/>
                </a:cxn>
                <a:cxn ang="0">
                  <a:pos x="106" y="9"/>
                </a:cxn>
                <a:cxn ang="0">
                  <a:pos x="94" y="8"/>
                </a:cxn>
                <a:cxn ang="0">
                  <a:pos x="80" y="5"/>
                </a:cxn>
                <a:cxn ang="0">
                  <a:pos x="56" y="9"/>
                </a:cxn>
                <a:cxn ang="0">
                  <a:pos x="44" y="10"/>
                </a:cxn>
                <a:cxn ang="0">
                  <a:pos x="23" y="4"/>
                </a:cxn>
                <a:cxn ang="0">
                  <a:pos x="6" y="0"/>
                </a:cxn>
                <a:cxn ang="0">
                  <a:pos x="5" y="3"/>
                </a:cxn>
                <a:cxn ang="0">
                  <a:pos x="4" y="17"/>
                </a:cxn>
                <a:cxn ang="0">
                  <a:pos x="4" y="33"/>
                </a:cxn>
                <a:cxn ang="0">
                  <a:pos x="4" y="120"/>
                </a:cxn>
                <a:cxn ang="0">
                  <a:pos x="72" y="120"/>
                </a:cxn>
                <a:cxn ang="0">
                  <a:pos x="76" y="118"/>
                </a:cxn>
                <a:cxn ang="0">
                  <a:pos x="82" y="120"/>
                </a:cxn>
                <a:cxn ang="0">
                  <a:pos x="96" y="120"/>
                </a:cxn>
                <a:cxn ang="0">
                  <a:pos x="102" y="123"/>
                </a:cxn>
                <a:cxn ang="0">
                  <a:pos x="109" y="118"/>
                </a:cxn>
                <a:cxn ang="0">
                  <a:pos x="116" y="110"/>
                </a:cxn>
                <a:cxn ang="0">
                  <a:pos x="122" y="106"/>
                </a:cxn>
                <a:cxn ang="0">
                  <a:pos x="123" y="105"/>
                </a:cxn>
                <a:cxn ang="0">
                  <a:pos x="123" y="101"/>
                </a:cxn>
                <a:cxn ang="0">
                  <a:pos x="118" y="88"/>
                </a:cxn>
                <a:cxn ang="0">
                  <a:pos x="106" y="65"/>
                </a:cxn>
                <a:cxn ang="0">
                  <a:pos x="100" y="54"/>
                </a:cxn>
                <a:cxn ang="0">
                  <a:pos x="93" y="41"/>
                </a:cxn>
                <a:cxn ang="0">
                  <a:pos x="87" y="20"/>
                </a:cxn>
                <a:cxn ang="0">
                  <a:pos x="95" y="35"/>
                </a:cxn>
                <a:cxn ang="0">
                  <a:pos x="106" y="50"/>
                </a:cxn>
                <a:cxn ang="0">
                  <a:pos x="113" y="34"/>
                </a:cxn>
                <a:cxn ang="0">
                  <a:pos x="113" y="34"/>
                </a:cxn>
                <a:cxn ang="0">
                  <a:pos x="114" y="31"/>
                </a:cxn>
                <a:cxn ang="0">
                  <a:pos x="115" y="27"/>
                </a:cxn>
              </a:cxnLst>
              <a:rect l="0" t="0" r="r" b="b"/>
              <a:pathLst>
                <a:path w="124" h="123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4551363" y="3206750"/>
              <a:ext cx="122238" cy="134938"/>
            </a:xfrm>
            <a:custGeom>
              <a:avLst/>
              <a:gdLst/>
              <a:ahLst/>
              <a:cxnLst>
                <a:cxn ang="0">
                  <a:pos x="32" y="67"/>
                </a:cxn>
                <a:cxn ang="0">
                  <a:pos x="34" y="58"/>
                </a:cxn>
                <a:cxn ang="0">
                  <a:pos x="41" y="53"/>
                </a:cxn>
                <a:cxn ang="0">
                  <a:pos x="45" y="47"/>
                </a:cxn>
                <a:cxn ang="0">
                  <a:pos x="52" y="54"/>
                </a:cxn>
                <a:cxn ang="0">
                  <a:pos x="60" y="56"/>
                </a:cxn>
                <a:cxn ang="0">
                  <a:pos x="64" y="42"/>
                </a:cxn>
                <a:cxn ang="0">
                  <a:pos x="61" y="30"/>
                </a:cxn>
                <a:cxn ang="0">
                  <a:pos x="59" y="21"/>
                </a:cxn>
                <a:cxn ang="0">
                  <a:pos x="60" y="12"/>
                </a:cxn>
                <a:cxn ang="0">
                  <a:pos x="49" y="12"/>
                </a:cxn>
                <a:cxn ang="0">
                  <a:pos x="50" y="1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31" y="15"/>
                </a:cxn>
                <a:cxn ang="0">
                  <a:pos x="15" y="16"/>
                </a:cxn>
                <a:cxn ang="0">
                  <a:pos x="10" y="16"/>
                </a:cxn>
                <a:cxn ang="0">
                  <a:pos x="8" y="19"/>
                </a:cxn>
                <a:cxn ang="0">
                  <a:pos x="13" y="25"/>
                </a:cxn>
                <a:cxn ang="0">
                  <a:pos x="7" y="29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6" y="57"/>
                </a:cxn>
                <a:cxn ang="0">
                  <a:pos x="27" y="71"/>
                </a:cxn>
                <a:cxn ang="0">
                  <a:pos x="32" y="67"/>
                </a:cxn>
              </a:cxnLst>
              <a:rect l="0" t="0" r="r" b="b"/>
              <a:pathLst>
                <a:path w="64" h="71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4564063" y="3208338"/>
              <a:ext cx="47625" cy="28575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8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8" y="15"/>
                </a:cxn>
                <a:cxn ang="0">
                  <a:pos x="24" y="14"/>
                </a:cxn>
              </a:cxnLst>
              <a:rect l="0" t="0" r="r" b="b"/>
              <a:pathLst>
                <a:path w="25" h="1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4602163" y="3175000"/>
              <a:ext cx="153988" cy="188913"/>
            </a:xfrm>
            <a:custGeom>
              <a:avLst/>
              <a:gdLst/>
              <a:ahLst/>
              <a:cxnLst>
                <a:cxn ang="0">
                  <a:pos x="21" y="94"/>
                </a:cxn>
                <a:cxn ang="0">
                  <a:pos x="29" y="95"/>
                </a:cxn>
                <a:cxn ang="0">
                  <a:pos x="38" y="95"/>
                </a:cxn>
                <a:cxn ang="0">
                  <a:pos x="43" y="95"/>
                </a:cxn>
                <a:cxn ang="0">
                  <a:pos x="50" y="88"/>
                </a:cxn>
                <a:cxn ang="0">
                  <a:pos x="54" y="80"/>
                </a:cxn>
                <a:cxn ang="0">
                  <a:pos x="55" y="61"/>
                </a:cxn>
                <a:cxn ang="0">
                  <a:pos x="64" y="49"/>
                </a:cxn>
                <a:cxn ang="0">
                  <a:pos x="73" y="25"/>
                </a:cxn>
                <a:cxn ang="0">
                  <a:pos x="77" y="13"/>
                </a:cxn>
                <a:cxn ang="0">
                  <a:pos x="79" y="1"/>
                </a:cxn>
                <a:cxn ang="0">
                  <a:pos x="79" y="1"/>
                </a:cxn>
                <a:cxn ang="0">
                  <a:pos x="69" y="0"/>
                </a:cxn>
                <a:cxn ang="0">
                  <a:pos x="64" y="1"/>
                </a:cxn>
                <a:cxn ang="0">
                  <a:pos x="58" y="3"/>
                </a:cxn>
                <a:cxn ang="0">
                  <a:pos x="56" y="11"/>
                </a:cxn>
                <a:cxn ang="0">
                  <a:pos x="52" y="22"/>
                </a:cxn>
                <a:cxn ang="0">
                  <a:pos x="36" y="17"/>
                </a:cxn>
                <a:cxn ang="0">
                  <a:pos x="23" y="17"/>
                </a:cxn>
                <a:cxn ang="0">
                  <a:pos x="22" y="28"/>
                </a:cxn>
                <a:cxn ang="0">
                  <a:pos x="33" y="28"/>
                </a:cxn>
                <a:cxn ang="0">
                  <a:pos x="32" y="37"/>
                </a:cxn>
                <a:cxn ang="0">
                  <a:pos x="34" y="46"/>
                </a:cxn>
                <a:cxn ang="0">
                  <a:pos x="37" y="58"/>
                </a:cxn>
                <a:cxn ang="0">
                  <a:pos x="33" y="72"/>
                </a:cxn>
                <a:cxn ang="0">
                  <a:pos x="25" y="70"/>
                </a:cxn>
                <a:cxn ang="0">
                  <a:pos x="18" y="63"/>
                </a:cxn>
                <a:cxn ang="0">
                  <a:pos x="14" y="69"/>
                </a:cxn>
                <a:cxn ang="0">
                  <a:pos x="7" y="74"/>
                </a:cxn>
                <a:cxn ang="0">
                  <a:pos x="5" y="83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11" y="99"/>
                </a:cxn>
                <a:cxn ang="0">
                  <a:pos x="21" y="94"/>
                </a:cxn>
              </a:cxnLst>
              <a:rect l="0" t="0" r="r" b="b"/>
              <a:pathLst>
                <a:path w="80" h="99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4819650" y="2740025"/>
              <a:ext cx="358775" cy="441325"/>
            </a:xfrm>
            <a:custGeom>
              <a:avLst/>
              <a:gdLst/>
              <a:ahLst/>
              <a:cxnLst>
                <a:cxn ang="0">
                  <a:pos x="141" y="13"/>
                </a:cxn>
                <a:cxn ang="0">
                  <a:pos x="128" y="15"/>
                </a:cxn>
                <a:cxn ang="0">
                  <a:pos x="108" y="13"/>
                </a:cxn>
                <a:cxn ang="0">
                  <a:pos x="36" y="15"/>
                </a:cxn>
                <a:cxn ang="0">
                  <a:pos x="25" y="39"/>
                </a:cxn>
                <a:cxn ang="0">
                  <a:pos x="24" y="88"/>
                </a:cxn>
                <a:cxn ang="0">
                  <a:pos x="10" y="101"/>
                </a:cxn>
                <a:cxn ang="0">
                  <a:pos x="4" y="117"/>
                </a:cxn>
                <a:cxn ang="0">
                  <a:pos x="8" y="132"/>
                </a:cxn>
                <a:cxn ang="0">
                  <a:pos x="12" y="144"/>
                </a:cxn>
                <a:cxn ang="0">
                  <a:pos x="21" y="165"/>
                </a:cxn>
                <a:cxn ang="0">
                  <a:pos x="24" y="170"/>
                </a:cxn>
                <a:cxn ang="0">
                  <a:pos x="35" y="177"/>
                </a:cxn>
                <a:cxn ang="0">
                  <a:pos x="47" y="190"/>
                </a:cxn>
                <a:cxn ang="0">
                  <a:pos x="59" y="204"/>
                </a:cxn>
                <a:cxn ang="0">
                  <a:pos x="64" y="213"/>
                </a:cxn>
                <a:cxn ang="0">
                  <a:pos x="76" y="219"/>
                </a:cxn>
                <a:cxn ang="0">
                  <a:pos x="88" y="218"/>
                </a:cxn>
                <a:cxn ang="0">
                  <a:pos x="109" y="227"/>
                </a:cxn>
                <a:cxn ang="0">
                  <a:pos x="124" y="226"/>
                </a:cxn>
                <a:cxn ang="0">
                  <a:pos x="135" y="222"/>
                </a:cxn>
                <a:cxn ang="0">
                  <a:pos x="146" y="214"/>
                </a:cxn>
                <a:cxn ang="0">
                  <a:pos x="155" y="217"/>
                </a:cxn>
                <a:cxn ang="0">
                  <a:pos x="145" y="198"/>
                </a:cxn>
                <a:cxn ang="0">
                  <a:pos x="125" y="180"/>
                </a:cxn>
                <a:cxn ang="0">
                  <a:pos x="136" y="172"/>
                </a:cxn>
                <a:cxn ang="0">
                  <a:pos x="141" y="149"/>
                </a:cxn>
                <a:cxn ang="0">
                  <a:pos x="149" y="133"/>
                </a:cxn>
                <a:cxn ang="0">
                  <a:pos x="161" y="119"/>
                </a:cxn>
                <a:cxn ang="0">
                  <a:pos x="166" y="90"/>
                </a:cxn>
                <a:cxn ang="0">
                  <a:pos x="176" y="73"/>
                </a:cxn>
                <a:cxn ang="0">
                  <a:pos x="180" y="57"/>
                </a:cxn>
                <a:cxn ang="0">
                  <a:pos x="171" y="20"/>
                </a:cxn>
                <a:cxn ang="0">
                  <a:pos x="155" y="0"/>
                </a:cxn>
                <a:cxn ang="0">
                  <a:pos x="148" y="5"/>
                </a:cxn>
              </a:cxnLst>
              <a:rect l="0" t="0" r="r" b="b"/>
              <a:pathLst>
                <a:path w="187" h="231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5245100" y="2978150"/>
              <a:ext cx="41275" cy="41275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3" y="10"/>
                </a:cxn>
                <a:cxn ang="0">
                  <a:pos x="2" y="20"/>
                </a:cxn>
                <a:cxn ang="0">
                  <a:pos x="9" y="19"/>
                </a:cxn>
                <a:cxn ang="0">
                  <a:pos x="14" y="21"/>
                </a:cxn>
                <a:cxn ang="0">
                  <a:pos x="19" y="16"/>
                </a:cxn>
                <a:cxn ang="0">
                  <a:pos x="13" y="13"/>
                </a:cxn>
                <a:cxn ang="0">
                  <a:pos x="19" y="8"/>
                </a:cxn>
                <a:cxn ang="0">
                  <a:pos x="18" y="1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8" y="3"/>
                </a:cxn>
              </a:cxnLst>
              <a:rect l="0" t="0" r="r" b="b"/>
              <a:pathLst>
                <a:path w="22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5130800" y="2860675"/>
              <a:ext cx="146050" cy="123825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8" y="16"/>
                </a:cxn>
                <a:cxn ang="0">
                  <a:pos x="4" y="27"/>
                </a:cxn>
                <a:cxn ang="0">
                  <a:pos x="3" y="43"/>
                </a:cxn>
                <a:cxn ang="0">
                  <a:pos x="13" y="43"/>
                </a:cxn>
                <a:cxn ang="0">
                  <a:pos x="16" y="40"/>
                </a:cxn>
                <a:cxn ang="0">
                  <a:pos x="21" y="38"/>
                </a:cxn>
                <a:cxn ang="0">
                  <a:pos x="28" y="41"/>
                </a:cxn>
                <a:cxn ang="0">
                  <a:pos x="33" y="41"/>
                </a:cxn>
                <a:cxn ang="0">
                  <a:pos x="45" y="41"/>
                </a:cxn>
                <a:cxn ang="0">
                  <a:pos x="68" y="64"/>
                </a:cxn>
                <a:cxn ang="0">
                  <a:pos x="68" y="65"/>
                </a:cxn>
                <a:cxn ang="0">
                  <a:pos x="74" y="64"/>
                </a:cxn>
                <a:cxn ang="0">
                  <a:pos x="77" y="62"/>
                </a:cxn>
                <a:cxn ang="0">
                  <a:pos x="65" y="49"/>
                </a:cxn>
                <a:cxn ang="0">
                  <a:pos x="47" y="36"/>
                </a:cxn>
                <a:cxn ang="0">
                  <a:pos x="40" y="29"/>
                </a:cxn>
                <a:cxn ang="0">
                  <a:pos x="31" y="13"/>
                </a:cxn>
                <a:cxn ang="0">
                  <a:pos x="25" y="0"/>
                </a:cxn>
                <a:cxn ang="0">
                  <a:pos x="14" y="10"/>
                </a:cxn>
              </a:cxnLst>
              <a:rect l="0" t="0" r="r" b="b"/>
              <a:pathLst>
                <a:path w="77" h="65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5056188" y="2928938"/>
              <a:ext cx="323850" cy="252413"/>
            </a:xfrm>
            <a:custGeom>
              <a:avLst/>
              <a:gdLst/>
              <a:ahLst/>
              <a:cxnLst>
                <a:cxn ang="0">
                  <a:pos x="12" y="87"/>
                </a:cxn>
                <a:cxn ang="0">
                  <a:pos x="22" y="99"/>
                </a:cxn>
                <a:cxn ang="0">
                  <a:pos x="32" y="108"/>
                </a:cxn>
                <a:cxn ang="0">
                  <a:pos x="32" y="118"/>
                </a:cxn>
                <a:cxn ang="0">
                  <a:pos x="36" y="119"/>
                </a:cxn>
                <a:cxn ang="0">
                  <a:pos x="47" y="122"/>
                </a:cxn>
                <a:cxn ang="0">
                  <a:pos x="60" y="129"/>
                </a:cxn>
                <a:cxn ang="0">
                  <a:pos x="73" y="131"/>
                </a:cxn>
                <a:cxn ang="0">
                  <a:pos x="81" y="125"/>
                </a:cxn>
                <a:cxn ang="0">
                  <a:pos x="91" y="123"/>
                </a:cxn>
                <a:cxn ang="0">
                  <a:pos x="96" y="126"/>
                </a:cxn>
                <a:cxn ang="0">
                  <a:pos x="102" y="124"/>
                </a:cxn>
                <a:cxn ang="0">
                  <a:pos x="111" y="123"/>
                </a:cxn>
                <a:cxn ang="0">
                  <a:pos x="126" y="115"/>
                </a:cxn>
                <a:cxn ang="0">
                  <a:pos x="138" y="113"/>
                </a:cxn>
                <a:cxn ang="0">
                  <a:pos x="168" y="83"/>
                </a:cxn>
                <a:cxn ang="0">
                  <a:pos x="164" y="80"/>
                </a:cxn>
                <a:cxn ang="0">
                  <a:pos x="149" y="77"/>
                </a:cxn>
                <a:cxn ang="0">
                  <a:pos x="126" y="69"/>
                </a:cxn>
                <a:cxn ang="0">
                  <a:pos x="118" y="62"/>
                </a:cxn>
                <a:cxn ang="0">
                  <a:pos x="111" y="52"/>
                </a:cxn>
                <a:cxn ang="0">
                  <a:pos x="113" y="47"/>
                </a:cxn>
                <a:cxn ang="0">
                  <a:pos x="108" y="45"/>
                </a:cxn>
                <a:cxn ang="0">
                  <a:pos x="101" y="46"/>
                </a:cxn>
                <a:cxn ang="0">
                  <a:pos x="102" y="36"/>
                </a:cxn>
                <a:cxn ang="0">
                  <a:pos x="107" y="28"/>
                </a:cxn>
                <a:cxn ang="0">
                  <a:pos x="84" y="5"/>
                </a:cxn>
                <a:cxn ang="0">
                  <a:pos x="72" y="5"/>
                </a:cxn>
                <a:cxn ang="0">
                  <a:pos x="67" y="5"/>
                </a:cxn>
                <a:cxn ang="0">
                  <a:pos x="60" y="2"/>
                </a:cxn>
                <a:cxn ang="0">
                  <a:pos x="55" y="4"/>
                </a:cxn>
                <a:cxn ang="0">
                  <a:pos x="52" y="7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8" y="20"/>
                </a:cxn>
                <a:cxn ang="0">
                  <a:pos x="33" y="26"/>
                </a:cxn>
                <a:cxn ang="0">
                  <a:pos x="26" y="34"/>
                </a:cxn>
                <a:cxn ang="0">
                  <a:pos x="23" y="45"/>
                </a:cxn>
                <a:cxn ang="0">
                  <a:pos x="18" y="50"/>
                </a:cxn>
                <a:cxn ang="0">
                  <a:pos x="14" y="60"/>
                </a:cxn>
                <a:cxn ang="0">
                  <a:pos x="13" y="73"/>
                </a:cxn>
                <a:cxn ang="0">
                  <a:pos x="4" y="75"/>
                </a:cxn>
                <a:cxn ang="0">
                  <a:pos x="2" y="81"/>
                </a:cxn>
                <a:cxn ang="0">
                  <a:pos x="12" y="87"/>
                </a:cxn>
              </a:cxnLst>
              <a:rect l="0" t="0" r="r" b="b"/>
              <a:pathLst>
                <a:path w="170" h="132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5106988" y="2468563"/>
              <a:ext cx="33338" cy="39688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4" y="9"/>
                </a:cxn>
              </a:cxnLst>
              <a:rect l="0" t="0" r="r" b="b"/>
              <a:pathLst>
                <a:path w="17" h="21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5116513" y="2406650"/>
              <a:ext cx="149225" cy="119063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2" y="57"/>
                </a:cxn>
                <a:cxn ang="0">
                  <a:pos x="12" y="62"/>
                </a:cxn>
                <a:cxn ang="0">
                  <a:pos x="23" y="56"/>
                </a:cxn>
                <a:cxn ang="0">
                  <a:pos x="61" y="37"/>
                </a:cxn>
                <a:cxn ang="0">
                  <a:pos x="64" y="30"/>
                </a:cxn>
                <a:cxn ang="0">
                  <a:pos x="65" y="21"/>
                </a:cxn>
                <a:cxn ang="0">
                  <a:pos x="64" y="12"/>
                </a:cxn>
                <a:cxn ang="0">
                  <a:pos x="71" y="7"/>
                </a:cxn>
                <a:cxn ang="0">
                  <a:pos x="78" y="2"/>
                </a:cxn>
                <a:cxn ang="0">
                  <a:pos x="73" y="0"/>
                </a:cxn>
                <a:cxn ang="0">
                  <a:pos x="61" y="2"/>
                </a:cxn>
                <a:cxn ang="0">
                  <a:pos x="46" y="7"/>
                </a:cxn>
                <a:cxn ang="0">
                  <a:pos x="33" y="6"/>
                </a:cxn>
                <a:cxn ang="0">
                  <a:pos x="26" y="8"/>
                </a:cxn>
                <a:cxn ang="0">
                  <a:pos x="16" y="8"/>
                </a:cxn>
                <a:cxn ang="0">
                  <a:pos x="11" y="10"/>
                </a:cxn>
                <a:cxn ang="0">
                  <a:pos x="4" y="18"/>
                </a:cxn>
                <a:cxn ang="0">
                  <a:pos x="4" y="24"/>
                </a:cxn>
                <a:cxn ang="0">
                  <a:pos x="3" y="32"/>
                </a:cxn>
                <a:cxn ang="0">
                  <a:pos x="9" y="41"/>
                </a:cxn>
              </a:cxnLst>
              <a:rect l="0" t="0" r="r" b="b"/>
              <a:pathLst>
                <a:path w="78" h="62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7058025" y="2382838"/>
              <a:ext cx="80963" cy="1016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9"/>
                </a:cxn>
                <a:cxn ang="0">
                  <a:pos x="7" y="15"/>
                </a:cxn>
                <a:cxn ang="0">
                  <a:pos x="7" y="20"/>
                </a:cxn>
                <a:cxn ang="0">
                  <a:pos x="6" y="30"/>
                </a:cxn>
                <a:cxn ang="0">
                  <a:pos x="3" y="44"/>
                </a:cxn>
                <a:cxn ang="0">
                  <a:pos x="4" y="51"/>
                </a:cxn>
                <a:cxn ang="0">
                  <a:pos x="26" y="44"/>
                </a:cxn>
                <a:cxn ang="0">
                  <a:pos x="37" y="40"/>
                </a:cxn>
                <a:cxn ang="0">
                  <a:pos x="41" y="35"/>
                </a:cxn>
                <a:cxn ang="0">
                  <a:pos x="38" y="19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0" y="4"/>
                </a:cxn>
              </a:cxnLst>
              <a:rect l="0" t="0" r="r" b="b"/>
              <a:pathLst>
                <a:path w="43" h="5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6246813" y="2668588"/>
              <a:ext cx="95250" cy="128588"/>
            </a:xfrm>
            <a:custGeom>
              <a:avLst/>
              <a:gdLst/>
              <a:ahLst/>
              <a:cxnLst>
                <a:cxn ang="0">
                  <a:pos x="50" y="56"/>
                </a:cxn>
                <a:cxn ang="0">
                  <a:pos x="46" y="34"/>
                </a:cxn>
                <a:cxn ang="0">
                  <a:pos x="37" y="43"/>
                </a:cxn>
                <a:cxn ang="0">
                  <a:pos x="38" y="31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26" y="17"/>
                </a:cxn>
                <a:cxn ang="0">
                  <a:pos x="21" y="12"/>
                </a:cxn>
                <a:cxn ang="0">
                  <a:pos x="13" y="6"/>
                </a:cxn>
                <a:cxn ang="0">
                  <a:pos x="4" y="6"/>
                </a:cxn>
                <a:cxn ang="0">
                  <a:pos x="11" y="15"/>
                </a:cxn>
                <a:cxn ang="0">
                  <a:pos x="5" y="20"/>
                </a:cxn>
                <a:cxn ang="0">
                  <a:pos x="8" y="37"/>
                </a:cxn>
                <a:cxn ang="0">
                  <a:pos x="12" y="57"/>
                </a:cxn>
                <a:cxn ang="0">
                  <a:pos x="19" y="55"/>
                </a:cxn>
                <a:cxn ang="0">
                  <a:pos x="28" y="51"/>
                </a:cxn>
                <a:cxn ang="0">
                  <a:pos x="35" y="46"/>
                </a:cxn>
                <a:cxn ang="0">
                  <a:pos x="41" y="61"/>
                </a:cxn>
                <a:cxn ang="0">
                  <a:pos x="43" y="67"/>
                </a:cxn>
                <a:cxn ang="0">
                  <a:pos x="47" y="63"/>
                </a:cxn>
                <a:cxn ang="0">
                  <a:pos x="50" y="56"/>
                </a:cxn>
              </a:cxnLst>
              <a:rect l="0" t="0" r="r" b="b"/>
              <a:pathLst>
                <a:path w="50" h="67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5832475" y="2452688"/>
              <a:ext cx="601663" cy="635000"/>
            </a:xfrm>
            <a:custGeom>
              <a:avLst/>
              <a:gdLst/>
              <a:ahLst/>
              <a:cxnLst>
                <a:cxn ang="0">
                  <a:pos x="222" y="133"/>
                </a:cxn>
                <a:cxn ang="0">
                  <a:pos x="221" y="119"/>
                </a:cxn>
                <a:cxn ang="0">
                  <a:pos x="238" y="125"/>
                </a:cxn>
                <a:cxn ang="0">
                  <a:pos x="256" y="130"/>
                </a:cxn>
                <a:cxn ang="0">
                  <a:pos x="255" y="144"/>
                </a:cxn>
                <a:cxn ang="0">
                  <a:pos x="263" y="147"/>
                </a:cxn>
                <a:cxn ang="0">
                  <a:pos x="269" y="168"/>
                </a:cxn>
                <a:cxn ang="0">
                  <a:pos x="274" y="145"/>
                </a:cxn>
                <a:cxn ang="0">
                  <a:pos x="287" y="131"/>
                </a:cxn>
                <a:cxn ang="0">
                  <a:pos x="298" y="109"/>
                </a:cxn>
                <a:cxn ang="0">
                  <a:pos x="312" y="105"/>
                </a:cxn>
                <a:cxn ang="0">
                  <a:pos x="314" y="92"/>
                </a:cxn>
                <a:cxn ang="0">
                  <a:pos x="303" y="81"/>
                </a:cxn>
                <a:cxn ang="0">
                  <a:pos x="283" y="82"/>
                </a:cxn>
                <a:cxn ang="0">
                  <a:pos x="269" y="93"/>
                </a:cxn>
                <a:cxn ang="0">
                  <a:pos x="258" y="100"/>
                </a:cxn>
                <a:cxn ang="0">
                  <a:pos x="248" y="111"/>
                </a:cxn>
                <a:cxn ang="0">
                  <a:pos x="230" y="108"/>
                </a:cxn>
                <a:cxn ang="0">
                  <a:pos x="223" y="95"/>
                </a:cxn>
                <a:cxn ang="0">
                  <a:pos x="218" y="112"/>
                </a:cxn>
                <a:cxn ang="0">
                  <a:pos x="184" y="108"/>
                </a:cxn>
                <a:cxn ang="0">
                  <a:pos x="167" y="103"/>
                </a:cxn>
                <a:cxn ang="0">
                  <a:pos x="149" y="93"/>
                </a:cxn>
                <a:cxn ang="0">
                  <a:pos x="134" y="85"/>
                </a:cxn>
                <a:cxn ang="0">
                  <a:pos x="141" y="69"/>
                </a:cxn>
                <a:cxn ang="0">
                  <a:pos x="130" y="58"/>
                </a:cxn>
                <a:cxn ang="0">
                  <a:pos x="116" y="43"/>
                </a:cxn>
                <a:cxn ang="0">
                  <a:pos x="126" y="34"/>
                </a:cxn>
                <a:cxn ang="0">
                  <a:pos x="119" y="13"/>
                </a:cxn>
                <a:cxn ang="0">
                  <a:pos x="108" y="0"/>
                </a:cxn>
                <a:cxn ang="0">
                  <a:pos x="99" y="9"/>
                </a:cxn>
                <a:cxn ang="0">
                  <a:pos x="71" y="10"/>
                </a:cxn>
                <a:cxn ang="0">
                  <a:pos x="67" y="27"/>
                </a:cxn>
                <a:cxn ang="0">
                  <a:pos x="79" y="43"/>
                </a:cxn>
                <a:cxn ang="0">
                  <a:pos x="71" y="60"/>
                </a:cxn>
                <a:cxn ang="0">
                  <a:pos x="59" y="71"/>
                </a:cxn>
                <a:cxn ang="0">
                  <a:pos x="45" y="89"/>
                </a:cxn>
                <a:cxn ang="0">
                  <a:pos x="31" y="98"/>
                </a:cxn>
                <a:cxn ang="0">
                  <a:pos x="15" y="108"/>
                </a:cxn>
                <a:cxn ang="0">
                  <a:pos x="27" y="127"/>
                </a:cxn>
                <a:cxn ang="0">
                  <a:pos x="22" y="140"/>
                </a:cxn>
                <a:cxn ang="0">
                  <a:pos x="1" y="147"/>
                </a:cxn>
                <a:cxn ang="0">
                  <a:pos x="11" y="158"/>
                </a:cxn>
                <a:cxn ang="0">
                  <a:pos x="8" y="164"/>
                </a:cxn>
                <a:cxn ang="0">
                  <a:pos x="43" y="172"/>
                </a:cxn>
                <a:cxn ang="0">
                  <a:pos x="50" y="177"/>
                </a:cxn>
                <a:cxn ang="0">
                  <a:pos x="52" y="207"/>
                </a:cxn>
                <a:cxn ang="0">
                  <a:pos x="68" y="257"/>
                </a:cxn>
                <a:cxn ang="0">
                  <a:pos x="89" y="310"/>
                </a:cxn>
                <a:cxn ang="0">
                  <a:pos x="111" y="323"/>
                </a:cxn>
                <a:cxn ang="0">
                  <a:pos x="126" y="305"/>
                </a:cxn>
                <a:cxn ang="0">
                  <a:pos x="132" y="283"/>
                </a:cxn>
                <a:cxn ang="0">
                  <a:pos x="134" y="250"/>
                </a:cxn>
                <a:cxn ang="0">
                  <a:pos x="150" y="233"/>
                </a:cxn>
                <a:cxn ang="0">
                  <a:pos x="185" y="201"/>
                </a:cxn>
                <a:cxn ang="0">
                  <a:pos x="206" y="178"/>
                </a:cxn>
                <a:cxn ang="0">
                  <a:pos x="229" y="170"/>
                </a:cxn>
              </a:cxnLst>
              <a:rect l="0" t="0" r="r" b="b"/>
              <a:pathLst>
                <a:path w="315" h="332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6246813" y="2011363"/>
              <a:ext cx="677863" cy="293688"/>
            </a:xfrm>
            <a:custGeom>
              <a:avLst/>
              <a:gdLst/>
              <a:ahLst/>
              <a:cxnLst>
                <a:cxn ang="0">
                  <a:pos x="329" y="65"/>
                </a:cxn>
                <a:cxn ang="0">
                  <a:pos x="306" y="63"/>
                </a:cxn>
                <a:cxn ang="0">
                  <a:pos x="308" y="52"/>
                </a:cxn>
                <a:cxn ang="0">
                  <a:pos x="309" y="33"/>
                </a:cxn>
                <a:cxn ang="0">
                  <a:pos x="286" y="30"/>
                </a:cxn>
                <a:cxn ang="0">
                  <a:pos x="268" y="40"/>
                </a:cxn>
                <a:cxn ang="0">
                  <a:pos x="238" y="43"/>
                </a:cxn>
                <a:cxn ang="0">
                  <a:pos x="218" y="34"/>
                </a:cxn>
                <a:cxn ang="0">
                  <a:pos x="200" y="28"/>
                </a:cxn>
                <a:cxn ang="0">
                  <a:pos x="179" y="27"/>
                </a:cxn>
                <a:cxn ang="0">
                  <a:pos x="161" y="28"/>
                </a:cxn>
                <a:cxn ang="0">
                  <a:pos x="153" y="13"/>
                </a:cxn>
                <a:cxn ang="0">
                  <a:pos x="133" y="6"/>
                </a:cxn>
                <a:cxn ang="0">
                  <a:pos x="118" y="1"/>
                </a:cxn>
                <a:cxn ang="0">
                  <a:pos x="108" y="9"/>
                </a:cxn>
                <a:cxn ang="0">
                  <a:pos x="107" y="24"/>
                </a:cxn>
                <a:cxn ang="0">
                  <a:pos x="98" y="35"/>
                </a:cxn>
                <a:cxn ang="0">
                  <a:pos x="81" y="33"/>
                </a:cxn>
                <a:cxn ang="0">
                  <a:pos x="68" y="23"/>
                </a:cxn>
                <a:cxn ang="0">
                  <a:pos x="44" y="22"/>
                </a:cxn>
                <a:cxn ang="0">
                  <a:pos x="29" y="30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9" y="55"/>
                </a:cxn>
                <a:cxn ang="0">
                  <a:pos x="29" y="69"/>
                </a:cxn>
                <a:cxn ang="0">
                  <a:pos x="34" y="88"/>
                </a:cxn>
                <a:cxn ang="0">
                  <a:pos x="57" y="104"/>
                </a:cxn>
                <a:cxn ang="0">
                  <a:pos x="72" y="114"/>
                </a:cxn>
                <a:cxn ang="0">
                  <a:pos x="88" y="135"/>
                </a:cxn>
                <a:cxn ang="0">
                  <a:pos x="129" y="137"/>
                </a:cxn>
                <a:cxn ang="0">
                  <a:pos x="162" y="145"/>
                </a:cxn>
                <a:cxn ang="0">
                  <a:pos x="182" y="152"/>
                </a:cxn>
                <a:cxn ang="0">
                  <a:pos x="227" y="141"/>
                </a:cxn>
                <a:cxn ang="0">
                  <a:pos x="261" y="121"/>
                </a:cxn>
                <a:cxn ang="0">
                  <a:pos x="269" y="105"/>
                </a:cxn>
                <a:cxn ang="0">
                  <a:pos x="304" y="99"/>
                </a:cxn>
                <a:cxn ang="0">
                  <a:pos x="328" y="84"/>
                </a:cxn>
                <a:cxn ang="0">
                  <a:pos x="354" y="79"/>
                </a:cxn>
              </a:cxnLst>
              <a:rect l="0" t="0" r="r" b="b"/>
              <a:pathLst>
                <a:path w="355" h="153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5105400" y="2522538"/>
              <a:ext cx="11113" cy="301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"/>
                </a:cxn>
                <a:cxn ang="0">
                  <a:pos x="4" y="16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6" h="1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5086350" y="2503488"/>
              <a:ext cx="31750" cy="90488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9" y="48"/>
                </a:cxn>
                <a:cxn ang="0">
                  <a:pos x="13" y="31"/>
                </a:cxn>
                <a:cxn ang="0">
                  <a:pos x="14" y="26"/>
                </a:cxn>
                <a:cxn ang="0">
                  <a:pos x="10" y="19"/>
                </a:cxn>
                <a:cxn ang="0">
                  <a:pos x="12" y="10"/>
                </a:cxn>
                <a:cxn ang="0">
                  <a:pos x="16" y="10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9" y="6"/>
                </a:cxn>
                <a:cxn ang="0">
                  <a:pos x="0" y="26"/>
                </a:cxn>
                <a:cxn ang="0">
                  <a:pos x="8" y="46"/>
                </a:cxn>
                <a:cxn ang="0">
                  <a:pos x="8" y="47"/>
                </a:cxn>
              </a:cxnLst>
              <a:rect l="0" t="0" r="r" b="b"/>
              <a:pathLst>
                <a:path w="17" h="48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5103813" y="2503488"/>
              <a:ext cx="92075" cy="984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6"/>
                </a:cxn>
                <a:cxn ang="0">
                  <a:pos x="19" y="12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13"/>
                </a:cxn>
                <a:cxn ang="0">
                  <a:pos x="4" y="31"/>
                </a:cxn>
                <a:cxn ang="0">
                  <a:pos x="0" y="48"/>
                </a:cxn>
                <a:cxn ang="0">
                  <a:pos x="10" y="52"/>
                </a:cxn>
                <a:cxn ang="0">
                  <a:pos x="19" y="45"/>
                </a:cxn>
                <a:cxn ang="0">
                  <a:pos x="26" y="42"/>
                </a:cxn>
                <a:cxn ang="0">
                  <a:pos x="33" y="37"/>
                </a:cxn>
                <a:cxn ang="0">
                  <a:pos x="24" y="27"/>
                </a:cxn>
                <a:cxn ang="0">
                  <a:pos x="35" y="20"/>
                </a:cxn>
                <a:cxn ang="0">
                  <a:pos x="47" y="16"/>
                </a:cxn>
                <a:cxn ang="0">
                  <a:pos x="48" y="16"/>
                </a:cxn>
                <a:cxn ang="0">
                  <a:pos x="45" y="5"/>
                </a:cxn>
                <a:cxn ang="0">
                  <a:pos x="44" y="0"/>
                </a:cxn>
              </a:cxnLst>
              <a:rect l="0" t="0" r="r" b="b"/>
              <a:pathLst>
                <a:path w="48" h="52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5856288" y="2255838"/>
              <a:ext cx="234950" cy="103188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03" y="7"/>
                </a:cxn>
                <a:cxn ang="0">
                  <a:pos x="74" y="6"/>
                </a:cxn>
                <a:cxn ang="0">
                  <a:pos x="59" y="1"/>
                </a:cxn>
                <a:cxn ang="0">
                  <a:pos x="47" y="6"/>
                </a:cxn>
                <a:cxn ang="0">
                  <a:pos x="37" y="8"/>
                </a:cxn>
                <a:cxn ang="0">
                  <a:pos x="22" y="8"/>
                </a:cxn>
                <a:cxn ang="0">
                  <a:pos x="15" y="16"/>
                </a:cxn>
                <a:cxn ang="0">
                  <a:pos x="12" y="22"/>
                </a:cxn>
                <a:cxn ang="0">
                  <a:pos x="16" y="26"/>
                </a:cxn>
                <a:cxn ang="0">
                  <a:pos x="25" y="25"/>
                </a:cxn>
                <a:cxn ang="0">
                  <a:pos x="40" y="32"/>
                </a:cxn>
                <a:cxn ang="0">
                  <a:pos x="35" y="38"/>
                </a:cxn>
                <a:cxn ang="0">
                  <a:pos x="25" y="40"/>
                </a:cxn>
                <a:cxn ang="0">
                  <a:pos x="8" y="42"/>
                </a:cxn>
                <a:cxn ang="0">
                  <a:pos x="0" y="49"/>
                </a:cxn>
                <a:cxn ang="0">
                  <a:pos x="16" y="50"/>
                </a:cxn>
                <a:cxn ang="0">
                  <a:pos x="26" y="50"/>
                </a:cxn>
                <a:cxn ang="0">
                  <a:pos x="36" y="52"/>
                </a:cxn>
                <a:cxn ang="0">
                  <a:pos x="51" y="51"/>
                </a:cxn>
                <a:cxn ang="0">
                  <a:pos x="52" y="46"/>
                </a:cxn>
                <a:cxn ang="0">
                  <a:pos x="57" y="43"/>
                </a:cxn>
                <a:cxn ang="0">
                  <a:pos x="64" y="39"/>
                </a:cxn>
                <a:cxn ang="0">
                  <a:pos x="70" y="37"/>
                </a:cxn>
                <a:cxn ang="0">
                  <a:pos x="77" y="39"/>
                </a:cxn>
                <a:cxn ang="0">
                  <a:pos x="84" y="34"/>
                </a:cxn>
                <a:cxn ang="0">
                  <a:pos x="94" y="31"/>
                </a:cxn>
                <a:cxn ang="0">
                  <a:pos x="103" y="26"/>
                </a:cxn>
                <a:cxn ang="0">
                  <a:pos x="112" y="21"/>
                </a:cxn>
                <a:cxn ang="0">
                  <a:pos x="122" y="16"/>
                </a:cxn>
                <a:cxn ang="0">
                  <a:pos x="123" y="14"/>
                </a:cxn>
                <a:cxn ang="0">
                  <a:pos x="114" y="10"/>
                </a:cxn>
              </a:cxnLst>
              <a:rect l="0" t="0" r="r" b="b"/>
              <a:pathLst>
                <a:path w="123" h="54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5210175" y="2244725"/>
              <a:ext cx="149225" cy="66675"/>
            </a:xfrm>
            <a:custGeom>
              <a:avLst/>
              <a:gdLst/>
              <a:ahLst/>
              <a:cxnLst>
                <a:cxn ang="0">
                  <a:pos x="31" y="27"/>
                </a:cxn>
                <a:cxn ang="0">
                  <a:pos x="39" y="33"/>
                </a:cxn>
                <a:cxn ang="0">
                  <a:pos x="40" y="34"/>
                </a:cxn>
                <a:cxn ang="0">
                  <a:pos x="51" y="32"/>
                </a:cxn>
                <a:cxn ang="0">
                  <a:pos x="61" y="33"/>
                </a:cxn>
                <a:cxn ang="0">
                  <a:pos x="60" y="30"/>
                </a:cxn>
                <a:cxn ang="0">
                  <a:pos x="68" y="33"/>
                </a:cxn>
                <a:cxn ang="0">
                  <a:pos x="77" y="33"/>
                </a:cxn>
                <a:cxn ang="0">
                  <a:pos x="73" y="28"/>
                </a:cxn>
                <a:cxn ang="0">
                  <a:pos x="75" y="24"/>
                </a:cxn>
                <a:cxn ang="0">
                  <a:pos x="68" y="21"/>
                </a:cxn>
                <a:cxn ang="0">
                  <a:pos x="65" y="14"/>
                </a:cxn>
                <a:cxn ang="0">
                  <a:pos x="61" y="12"/>
                </a:cxn>
                <a:cxn ang="0">
                  <a:pos x="49" y="14"/>
                </a:cxn>
                <a:cxn ang="0">
                  <a:pos x="42" y="10"/>
                </a:cxn>
                <a:cxn ang="0">
                  <a:pos x="35" y="6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8" y="12"/>
                </a:cxn>
                <a:cxn ang="0">
                  <a:pos x="22" y="23"/>
                </a:cxn>
                <a:cxn ang="0">
                  <a:pos x="19" y="27"/>
                </a:cxn>
                <a:cxn ang="0">
                  <a:pos x="31" y="27"/>
                </a:cxn>
              </a:cxnLst>
              <a:rect l="0" t="0" r="r" b="b"/>
              <a:pathLst>
                <a:path w="78" h="35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1" name="Freeform 56"/>
            <p:cNvSpPr>
              <a:spLocks noEditPoints="1"/>
            </p:cNvSpPr>
            <p:nvPr/>
          </p:nvSpPr>
          <p:spPr bwMode="auto">
            <a:xfrm>
              <a:off x="4911725" y="2281238"/>
              <a:ext cx="406400" cy="160338"/>
            </a:xfrm>
            <a:custGeom>
              <a:avLst/>
              <a:gdLst/>
              <a:ahLst/>
              <a:cxnLst>
                <a:cxn ang="0">
                  <a:pos x="206" y="59"/>
                </a:cxn>
                <a:cxn ang="0">
                  <a:pos x="206" y="47"/>
                </a:cxn>
                <a:cxn ang="0">
                  <a:pos x="206" y="37"/>
                </a:cxn>
                <a:cxn ang="0">
                  <a:pos x="209" y="32"/>
                </a:cxn>
                <a:cxn ang="0">
                  <a:pos x="207" y="28"/>
                </a:cxn>
                <a:cxn ang="0">
                  <a:pos x="198" y="24"/>
                </a:cxn>
                <a:cxn ang="0">
                  <a:pos x="195" y="14"/>
                </a:cxn>
                <a:cxn ang="0">
                  <a:pos x="187" y="8"/>
                </a:cxn>
                <a:cxn ang="0">
                  <a:pos x="175" y="8"/>
                </a:cxn>
                <a:cxn ang="0">
                  <a:pos x="154" y="15"/>
                </a:cxn>
                <a:cxn ang="0">
                  <a:pos x="135" y="16"/>
                </a:cxn>
                <a:cxn ang="0">
                  <a:pos x="121" y="11"/>
                </a:cxn>
                <a:cxn ang="0">
                  <a:pos x="111" y="7"/>
                </a:cxn>
                <a:cxn ang="0">
                  <a:pos x="95" y="2"/>
                </a:cxn>
                <a:cxn ang="0">
                  <a:pos x="60" y="13"/>
                </a:cxn>
                <a:cxn ang="0">
                  <a:pos x="36" y="14"/>
                </a:cxn>
                <a:cxn ang="0">
                  <a:pos x="30" y="23"/>
                </a:cxn>
                <a:cxn ang="0">
                  <a:pos x="6" y="25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0" y="45"/>
                </a:cxn>
                <a:cxn ang="0">
                  <a:pos x="10" y="53"/>
                </a:cxn>
                <a:cxn ang="0">
                  <a:pos x="10" y="59"/>
                </a:cxn>
                <a:cxn ang="0">
                  <a:pos x="16" y="65"/>
                </a:cxn>
                <a:cxn ang="0">
                  <a:pos x="23" y="69"/>
                </a:cxn>
                <a:cxn ang="0">
                  <a:pos x="29" y="71"/>
                </a:cxn>
                <a:cxn ang="0">
                  <a:pos x="36" y="78"/>
                </a:cxn>
                <a:cxn ang="0">
                  <a:pos x="50" y="75"/>
                </a:cxn>
                <a:cxn ang="0">
                  <a:pos x="59" y="71"/>
                </a:cxn>
                <a:cxn ang="0">
                  <a:pos x="75" y="80"/>
                </a:cxn>
                <a:cxn ang="0">
                  <a:pos x="86" y="78"/>
                </a:cxn>
                <a:cxn ang="0">
                  <a:pos x="97" y="71"/>
                </a:cxn>
                <a:cxn ang="0">
                  <a:pos x="106" y="74"/>
                </a:cxn>
                <a:cxn ang="0">
                  <a:pos x="114" y="71"/>
                </a:cxn>
                <a:cxn ang="0">
                  <a:pos x="111" y="80"/>
                </a:cxn>
                <a:cxn ang="0">
                  <a:pos x="111" y="84"/>
                </a:cxn>
                <a:cxn ang="0">
                  <a:pos x="118" y="76"/>
                </a:cxn>
                <a:cxn ang="0">
                  <a:pos x="123" y="74"/>
                </a:cxn>
                <a:cxn ang="0">
                  <a:pos x="133" y="74"/>
                </a:cxn>
                <a:cxn ang="0">
                  <a:pos x="140" y="72"/>
                </a:cxn>
                <a:cxn ang="0">
                  <a:pos x="153" y="73"/>
                </a:cxn>
                <a:cxn ang="0">
                  <a:pos x="168" y="68"/>
                </a:cxn>
                <a:cxn ang="0">
                  <a:pos x="180" y="66"/>
                </a:cxn>
                <a:cxn ang="0">
                  <a:pos x="185" y="68"/>
                </a:cxn>
                <a:cxn ang="0">
                  <a:pos x="190" y="64"/>
                </a:cxn>
                <a:cxn ang="0">
                  <a:pos x="200" y="66"/>
                </a:cxn>
                <a:cxn ang="0">
                  <a:pos x="212" y="68"/>
                </a:cxn>
                <a:cxn ang="0">
                  <a:pos x="206" y="59"/>
                </a:cxn>
                <a:cxn ang="0">
                  <a:pos x="19" y="16"/>
                </a:cxn>
                <a:cxn ang="0">
                  <a:pos x="34" y="14"/>
                </a:cxn>
                <a:cxn ang="0">
                  <a:pos x="25" y="8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6" y="3"/>
                </a:cxn>
                <a:cxn ang="0">
                  <a:pos x="7" y="10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8" y="22"/>
                </a:cxn>
                <a:cxn ang="0">
                  <a:pos x="19" y="16"/>
                </a:cxn>
              </a:cxnLst>
              <a:rect l="0" t="0" r="r" b="b"/>
              <a:pathLst>
                <a:path w="212" h="84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6043613" y="2443163"/>
              <a:ext cx="5080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8" y="18"/>
                </a:cxn>
                <a:cxn ang="0">
                  <a:pos x="9" y="25"/>
                </a:cxn>
                <a:cxn ang="0">
                  <a:pos x="14" y="25"/>
                </a:cxn>
                <a:cxn ang="0">
                  <a:pos x="25" y="11"/>
                </a:cxn>
                <a:cxn ang="0">
                  <a:pos x="12" y="0"/>
                </a:cxn>
              </a:cxnLst>
              <a:rect l="0" t="0" r="r" b="b"/>
              <a:pathLst>
                <a:path w="26" h="25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7016750" y="2263775"/>
              <a:ext cx="147638" cy="141288"/>
            </a:xfrm>
            <a:custGeom>
              <a:avLst/>
              <a:gdLst/>
              <a:ahLst/>
              <a:cxnLst>
                <a:cxn ang="0">
                  <a:pos x="74" y="4"/>
                </a:cxn>
                <a:cxn ang="0">
                  <a:pos x="65" y="0"/>
                </a:cxn>
                <a:cxn ang="0">
                  <a:pos x="58" y="9"/>
                </a:cxn>
                <a:cxn ang="0">
                  <a:pos x="50" y="15"/>
                </a:cxn>
                <a:cxn ang="0">
                  <a:pos x="46" y="19"/>
                </a:cxn>
                <a:cxn ang="0">
                  <a:pos x="38" y="21"/>
                </a:cxn>
                <a:cxn ang="0">
                  <a:pos x="31" y="18"/>
                </a:cxn>
                <a:cxn ang="0">
                  <a:pos x="24" y="26"/>
                </a:cxn>
                <a:cxn ang="0">
                  <a:pos x="3" y="38"/>
                </a:cxn>
                <a:cxn ang="0">
                  <a:pos x="0" y="43"/>
                </a:cxn>
                <a:cxn ang="0">
                  <a:pos x="13" y="49"/>
                </a:cxn>
                <a:cxn ang="0">
                  <a:pos x="6" y="62"/>
                </a:cxn>
                <a:cxn ang="0">
                  <a:pos x="8" y="68"/>
                </a:cxn>
                <a:cxn ang="0">
                  <a:pos x="14" y="71"/>
                </a:cxn>
                <a:cxn ang="0">
                  <a:pos x="22" y="70"/>
                </a:cxn>
                <a:cxn ang="0">
                  <a:pos x="25" y="71"/>
                </a:cxn>
                <a:cxn ang="0">
                  <a:pos x="31" y="66"/>
                </a:cxn>
                <a:cxn ang="0">
                  <a:pos x="42" y="64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41" y="42"/>
                </a:cxn>
                <a:cxn ang="0">
                  <a:pos x="61" y="30"/>
                </a:cxn>
                <a:cxn ang="0">
                  <a:pos x="65" y="17"/>
                </a:cxn>
                <a:cxn ang="0">
                  <a:pos x="77" y="4"/>
                </a:cxn>
                <a:cxn ang="0">
                  <a:pos x="74" y="4"/>
                </a:cxn>
              </a:cxnLst>
              <a:rect l="0" t="0" r="r" b="b"/>
              <a:pathLst>
                <a:path w="77" h="74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6088063" y="2579688"/>
              <a:ext cx="166688" cy="95250"/>
            </a:xfrm>
            <a:custGeom>
              <a:avLst/>
              <a:gdLst/>
              <a:ahLst/>
              <a:cxnLst>
                <a:cxn ang="0">
                  <a:pos x="85" y="32"/>
                </a:cxn>
                <a:cxn ang="0">
                  <a:pos x="83" y="32"/>
                </a:cxn>
                <a:cxn ang="0">
                  <a:pos x="68" y="29"/>
                </a:cxn>
                <a:cxn ang="0">
                  <a:pos x="46" y="20"/>
                </a:cxn>
                <a:cxn ang="0">
                  <a:pos x="23" y="3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2" y="10"/>
                </a:cxn>
                <a:cxn ang="0">
                  <a:pos x="0" y="19"/>
                </a:cxn>
                <a:cxn ang="0">
                  <a:pos x="6" y="23"/>
                </a:cxn>
                <a:cxn ang="0">
                  <a:pos x="15" y="27"/>
                </a:cxn>
                <a:cxn ang="0">
                  <a:pos x="23" y="32"/>
                </a:cxn>
                <a:cxn ang="0">
                  <a:pos x="33" y="37"/>
                </a:cxn>
                <a:cxn ang="0">
                  <a:pos x="43" y="35"/>
                </a:cxn>
                <a:cxn ang="0">
                  <a:pos x="50" y="42"/>
                </a:cxn>
                <a:cxn ang="0">
                  <a:pos x="64" y="47"/>
                </a:cxn>
                <a:cxn ang="0">
                  <a:pos x="84" y="46"/>
                </a:cxn>
                <a:cxn ang="0">
                  <a:pos x="84" y="34"/>
                </a:cxn>
                <a:cxn ang="0">
                  <a:pos x="85" y="32"/>
                </a:cxn>
              </a:cxnLst>
              <a:rect l="0" t="0" r="r" b="b"/>
              <a:pathLst>
                <a:path w="87" h="50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6329363" y="2622550"/>
              <a:ext cx="182563" cy="407988"/>
            </a:xfrm>
            <a:custGeom>
              <a:avLst/>
              <a:gdLst/>
              <a:ahLst/>
              <a:cxnLst>
                <a:cxn ang="0">
                  <a:pos x="78" y="193"/>
                </a:cxn>
                <a:cxn ang="0">
                  <a:pos x="74" y="185"/>
                </a:cxn>
                <a:cxn ang="0">
                  <a:pos x="70" y="171"/>
                </a:cxn>
                <a:cxn ang="0">
                  <a:pos x="66" y="159"/>
                </a:cxn>
                <a:cxn ang="0">
                  <a:pos x="67" y="151"/>
                </a:cxn>
                <a:cxn ang="0">
                  <a:pos x="68" y="146"/>
                </a:cxn>
                <a:cxn ang="0">
                  <a:pos x="66" y="138"/>
                </a:cxn>
                <a:cxn ang="0">
                  <a:pos x="57" y="128"/>
                </a:cxn>
                <a:cxn ang="0">
                  <a:pos x="59" y="110"/>
                </a:cxn>
                <a:cxn ang="0">
                  <a:pos x="66" y="106"/>
                </a:cxn>
                <a:cxn ang="0">
                  <a:pos x="74" y="104"/>
                </a:cxn>
                <a:cxn ang="0">
                  <a:pos x="84" y="98"/>
                </a:cxn>
                <a:cxn ang="0">
                  <a:pos x="90" y="93"/>
                </a:cxn>
                <a:cxn ang="0">
                  <a:pos x="96" y="84"/>
                </a:cxn>
                <a:cxn ang="0">
                  <a:pos x="96" y="84"/>
                </a:cxn>
                <a:cxn ang="0">
                  <a:pos x="91" y="85"/>
                </a:cxn>
                <a:cxn ang="0">
                  <a:pos x="84" y="81"/>
                </a:cxn>
                <a:cxn ang="0">
                  <a:pos x="78" y="78"/>
                </a:cxn>
                <a:cxn ang="0">
                  <a:pos x="78" y="71"/>
                </a:cxn>
                <a:cxn ang="0">
                  <a:pos x="74" y="66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8" y="49"/>
                </a:cxn>
                <a:cxn ang="0">
                  <a:pos x="67" y="33"/>
                </a:cxn>
                <a:cxn ang="0">
                  <a:pos x="70" y="17"/>
                </a:cxn>
                <a:cxn ang="0">
                  <a:pos x="65" y="11"/>
                </a:cxn>
                <a:cxn ang="0">
                  <a:pos x="63" y="5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1" y="8"/>
                </a:cxn>
                <a:cxn ang="0">
                  <a:pos x="52" y="16"/>
                </a:cxn>
                <a:cxn ang="0">
                  <a:pos x="47" y="16"/>
                </a:cxn>
                <a:cxn ang="0">
                  <a:pos x="38" y="20"/>
                </a:cxn>
                <a:cxn ang="0">
                  <a:pos x="30" y="28"/>
                </a:cxn>
                <a:cxn ang="0">
                  <a:pos x="27" y="42"/>
                </a:cxn>
                <a:cxn ang="0">
                  <a:pos x="23" y="56"/>
                </a:cxn>
                <a:cxn ang="0">
                  <a:pos x="14" y="56"/>
                </a:cxn>
                <a:cxn ang="0">
                  <a:pos x="12" y="67"/>
                </a:cxn>
                <a:cxn ang="0">
                  <a:pos x="9" y="79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10" y="102"/>
                </a:cxn>
                <a:cxn ang="0">
                  <a:pos x="23" y="125"/>
                </a:cxn>
                <a:cxn ang="0">
                  <a:pos x="22" y="143"/>
                </a:cxn>
                <a:cxn ang="0">
                  <a:pos x="26" y="149"/>
                </a:cxn>
                <a:cxn ang="0">
                  <a:pos x="37" y="148"/>
                </a:cxn>
                <a:cxn ang="0">
                  <a:pos x="47" y="136"/>
                </a:cxn>
                <a:cxn ang="0">
                  <a:pos x="53" y="141"/>
                </a:cxn>
                <a:cxn ang="0">
                  <a:pos x="57" y="153"/>
                </a:cxn>
                <a:cxn ang="0">
                  <a:pos x="63" y="178"/>
                </a:cxn>
                <a:cxn ang="0">
                  <a:pos x="67" y="195"/>
                </a:cxn>
                <a:cxn ang="0">
                  <a:pos x="69" y="209"/>
                </a:cxn>
                <a:cxn ang="0">
                  <a:pos x="68" y="212"/>
                </a:cxn>
                <a:cxn ang="0">
                  <a:pos x="78" y="193"/>
                </a:cxn>
              </a:cxnLst>
              <a:rect l="0" t="0" r="r" b="b"/>
              <a:pathLst>
                <a:path w="96" h="213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6265863" y="2628900"/>
              <a:ext cx="65088" cy="39688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20" y="3"/>
                </a:cxn>
                <a:cxn ang="0">
                  <a:pos x="11" y="2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11" y="18"/>
                </a:cxn>
                <a:cxn ang="0">
                  <a:pos x="21" y="19"/>
                </a:cxn>
                <a:cxn ang="0">
                  <a:pos x="32" y="17"/>
                </a:cxn>
                <a:cxn ang="0">
                  <a:pos x="31" y="8"/>
                </a:cxn>
                <a:cxn ang="0">
                  <a:pos x="33" y="7"/>
                </a:cxn>
              </a:cxnLst>
              <a:rect l="0" t="0" r="r" b="b"/>
              <a:pathLst>
                <a:path w="34" h="21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6535738" y="2741613"/>
              <a:ext cx="160338" cy="331788"/>
            </a:xfrm>
            <a:custGeom>
              <a:avLst/>
              <a:gdLst/>
              <a:ahLst/>
              <a:cxnLst>
                <a:cxn ang="0">
                  <a:pos x="62" y="22"/>
                </a:cxn>
                <a:cxn ang="0">
                  <a:pos x="51" y="13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22" y="9"/>
                </a:cxn>
                <a:cxn ang="0">
                  <a:pos x="12" y="9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10" y="27"/>
                </a:cxn>
                <a:cxn ang="0">
                  <a:pos x="20" y="32"/>
                </a:cxn>
                <a:cxn ang="0">
                  <a:pos x="27" y="34"/>
                </a:cxn>
                <a:cxn ang="0">
                  <a:pos x="31" y="42"/>
                </a:cxn>
                <a:cxn ang="0">
                  <a:pos x="22" y="47"/>
                </a:cxn>
                <a:cxn ang="0">
                  <a:pos x="35" y="58"/>
                </a:cxn>
                <a:cxn ang="0">
                  <a:pos x="40" y="68"/>
                </a:cxn>
                <a:cxn ang="0">
                  <a:pos x="50" y="80"/>
                </a:cxn>
                <a:cxn ang="0">
                  <a:pos x="59" y="89"/>
                </a:cxn>
                <a:cxn ang="0">
                  <a:pos x="61" y="100"/>
                </a:cxn>
                <a:cxn ang="0">
                  <a:pos x="65" y="119"/>
                </a:cxn>
                <a:cxn ang="0">
                  <a:pos x="57" y="132"/>
                </a:cxn>
                <a:cxn ang="0">
                  <a:pos x="47" y="138"/>
                </a:cxn>
                <a:cxn ang="0">
                  <a:pos x="47" y="148"/>
                </a:cxn>
                <a:cxn ang="0">
                  <a:pos x="34" y="148"/>
                </a:cxn>
                <a:cxn ang="0">
                  <a:pos x="27" y="153"/>
                </a:cxn>
                <a:cxn ang="0">
                  <a:pos x="32" y="157"/>
                </a:cxn>
                <a:cxn ang="0">
                  <a:pos x="29" y="167"/>
                </a:cxn>
                <a:cxn ang="0">
                  <a:pos x="34" y="172"/>
                </a:cxn>
                <a:cxn ang="0">
                  <a:pos x="45" y="164"/>
                </a:cxn>
                <a:cxn ang="0">
                  <a:pos x="47" y="159"/>
                </a:cxn>
                <a:cxn ang="0">
                  <a:pos x="50" y="153"/>
                </a:cxn>
                <a:cxn ang="0">
                  <a:pos x="57" y="152"/>
                </a:cxn>
                <a:cxn ang="0">
                  <a:pos x="73" y="145"/>
                </a:cxn>
                <a:cxn ang="0">
                  <a:pos x="81" y="130"/>
                </a:cxn>
                <a:cxn ang="0">
                  <a:pos x="79" y="104"/>
                </a:cxn>
                <a:cxn ang="0">
                  <a:pos x="68" y="86"/>
                </a:cxn>
                <a:cxn ang="0">
                  <a:pos x="50" y="71"/>
                </a:cxn>
                <a:cxn ang="0">
                  <a:pos x="45" y="62"/>
                </a:cxn>
                <a:cxn ang="0">
                  <a:pos x="42" y="47"/>
                </a:cxn>
                <a:cxn ang="0">
                  <a:pos x="50" y="37"/>
                </a:cxn>
                <a:cxn ang="0">
                  <a:pos x="54" y="30"/>
                </a:cxn>
                <a:cxn ang="0">
                  <a:pos x="63" y="24"/>
                </a:cxn>
                <a:cxn ang="0">
                  <a:pos x="64" y="24"/>
                </a:cxn>
                <a:cxn ang="0">
                  <a:pos x="62" y="22"/>
                </a:cxn>
              </a:cxnLst>
              <a:rect l="0" t="0" r="r" b="b"/>
              <a:pathLst>
                <a:path w="84" h="17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6535738" y="2940050"/>
              <a:ext cx="131763" cy="93663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7" y="44"/>
                </a:cxn>
                <a:cxn ang="0">
                  <a:pos x="47" y="34"/>
                </a:cxn>
                <a:cxn ang="0">
                  <a:pos x="57" y="28"/>
                </a:cxn>
                <a:cxn ang="0">
                  <a:pos x="65" y="15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5" y="5"/>
                </a:cxn>
                <a:cxn ang="0">
                  <a:pos x="42" y="8"/>
                </a:cxn>
                <a:cxn ang="0">
                  <a:pos x="35" y="3"/>
                </a:cxn>
                <a:cxn ang="0">
                  <a:pos x="20" y="3"/>
                </a:cxn>
                <a:cxn ang="0">
                  <a:pos x="4" y="10"/>
                </a:cxn>
                <a:cxn ang="0">
                  <a:pos x="5" y="21"/>
                </a:cxn>
                <a:cxn ang="0">
                  <a:pos x="6" y="29"/>
                </a:cxn>
                <a:cxn ang="0">
                  <a:pos x="6" y="30"/>
                </a:cxn>
                <a:cxn ang="0">
                  <a:pos x="9" y="40"/>
                </a:cxn>
                <a:cxn ang="0">
                  <a:pos x="16" y="41"/>
                </a:cxn>
                <a:cxn ang="0">
                  <a:pos x="17" y="47"/>
                </a:cxn>
                <a:cxn ang="0">
                  <a:pos x="26" y="48"/>
                </a:cxn>
                <a:cxn ang="0">
                  <a:pos x="27" y="49"/>
                </a:cxn>
                <a:cxn ang="0">
                  <a:pos x="34" y="44"/>
                </a:cxn>
              </a:cxnLst>
              <a:rect l="0" t="0" r="r" b="b"/>
              <a:pathLst>
                <a:path w="69" h="4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6492875" y="2762250"/>
              <a:ext cx="160338" cy="195263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44" y="36"/>
                </a:cxn>
                <a:cxn ang="0">
                  <a:pos x="53" y="31"/>
                </a:cxn>
                <a:cxn ang="0">
                  <a:pos x="49" y="23"/>
                </a:cxn>
                <a:cxn ang="0">
                  <a:pos x="42" y="21"/>
                </a:cxn>
                <a:cxn ang="0">
                  <a:pos x="32" y="16"/>
                </a:cxn>
                <a:cxn ang="0">
                  <a:pos x="27" y="7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6" y="16"/>
                </a:cxn>
                <a:cxn ang="0">
                  <a:pos x="10" y="11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3" y="34"/>
                </a:cxn>
                <a:cxn ang="0">
                  <a:pos x="11" y="37"/>
                </a:cxn>
                <a:cxn ang="0">
                  <a:pos x="10" y="49"/>
                </a:cxn>
                <a:cxn ang="0">
                  <a:pos x="7" y="58"/>
                </a:cxn>
                <a:cxn ang="0">
                  <a:pos x="17" y="54"/>
                </a:cxn>
                <a:cxn ang="0">
                  <a:pos x="26" y="53"/>
                </a:cxn>
                <a:cxn ang="0">
                  <a:pos x="33" y="51"/>
                </a:cxn>
                <a:cxn ang="0">
                  <a:pos x="43" y="51"/>
                </a:cxn>
                <a:cxn ang="0">
                  <a:pos x="52" y="59"/>
                </a:cxn>
                <a:cxn ang="0">
                  <a:pos x="52" y="73"/>
                </a:cxn>
                <a:cxn ang="0">
                  <a:pos x="60" y="85"/>
                </a:cxn>
                <a:cxn ang="0">
                  <a:pos x="59" y="97"/>
                </a:cxn>
                <a:cxn ang="0">
                  <a:pos x="64" y="101"/>
                </a:cxn>
                <a:cxn ang="0">
                  <a:pos x="67" y="98"/>
                </a:cxn>
                <a:cxn ang="0">
                  <a:pos x="75" y="95"/>
                </a:cxn>
                <a:cxn ang="0">
                  <a:pos x="83" y="94"/>
                </a:cxn>
                <a:cxn ang="0">
                  <a:pos x="83" y="89"/>
                </a:cxn>
                <a:cxn ang="0">
                  <a:pos x="81" y="78"/>
                </a:cxn>
                <a:cxn ang="0">
                  <a:pos x="72" y="69"/>
                </a:cxn>
                <a:cxn ang="0">
                  <a:pos x="62" y="57"/>
                </a:cxn>
                <a:cxn ang="0">
                  <a:pos x="57" y="47"/>
                </a:cxn>
              </a:cxnLst>
              <a:rect l="0" t="0" r="r" b="b"/>
              <a:pathLst>
                <a:path w="84" h="102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6437313" y="2806700"/>
              <a:ext cx="176213" cy="328613"/>
            </a:xfrm>
            <a:custGeom>
              <a:avLst/>
              <a:gdLst/>
              <a:ahLst/>
              <a:cxnLst>
                <a:cxn ang="0">
                  <a:pos x="56" y="91"/>
                </a:cxn>
                <a:cxn ang="0">
                  <a:pos x="55" y="80"/>
                </a:cxn>
                <a:cxn ang="0">
                  <a:pos x="71" y="73"/>
                </a:cxn>
                <a:cxn ang="0">
                  <a:pos x="86" y="73"/>
                </a:cxn>
                <a:cxn ang="0">
                  <a:pos x="88" y="74"/>
                </a:cxn>
                <a:cxn ang="0">
                  <a:pos x="89" y="62"/>
                </a:cxn>
                <a:cxn ang="0">
                  <a:pos x="81" y="50"/>
                </a:cxn>
                <a:cxn ang="0">
                  <a:pos x="81" y="36"/>
                </a:cxn>
                <a:cxn ang="0">
                  <a:pos x="72" y="28"/>
                </a:cxn>
                <a:cxn ang="0">
                  <a:pos x="62" y="28"/>
                </a:cxn>
                <a:cxn ang="0">
                  <a:pos x="55" y="30"/>
                </a:cxn>
                <a:cxn ang="0">
                  <a:pos x="46" y="31"/>
                </a:cxn>
                <a:cxn ang="0">
                  <a:pos x="36" y="35"/>
                </a:cxn>
                <a:cxn ang="0">
                  <a:pos x="39" y="26"/>
                </a:cxn>
                <a:cxn ang="0">
                  <a:pos x="40" y="14"/>
                </a:cxn>
                <a:cxn ang="0">
                  <a:pos x="32" y="11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17" y="8"/>
                </a:cxn>
                <a:cxn ang="0">
                  <a:pos x="9" y="10"/>
                </a:cxn>
                <a:cxn ang="0">
                  <a:pos x="2" y="14"/>
                </a:cxn>
                <a:cxn ang="0">
                  <a:pos x="0" y="32"/>
                </a:cxn>
                <a:cxn ang="0">
                  <a:pos x="9" y="42"/>
                </a:cxn>
                <a:cxn ang="0">
                  <a:pos x="11" y="50"/>
                </a:cxn>
                <a:cxn ang="0">
                  <a:pos x="10" y="55"/>
                </a:cxn>
                <a:cxn ang="0">
                  <a:pos x="9" y="63"/>
                </a:cxn>
                <a:cxn ang="0">
                  <a:pos x="13" y="75"/>
                </a:cxn>
                <a:cxn ang="0">
                  <a:pos x="17" y="89"/>
                </a:cxn>
                <a:cxn ang="0">
                  <a:pos x="21" y="97"/>
                </a:cxn>
                <a:cxn ang="0">
                  <a:pos x="11" y="116"/>
                </a:cxn>
                <a:cxn ang="0">
                  <a:pos x="8" y="132"/>
                </a:cxn>
                <a:cxn ang="0">
                  <a:pos x="9" y="142"/>
                </a:cxn>
                <a:cxn ang="0">
                  <a:pos x="23" y="157"/>
                </a:cxn>
                <a:cxn ang="0">
                  <a:pos x="27" y="162"/>
                </a:cxn>
                <a:cxn ang="0">
                  <a:pos x="33" y="163"/>
                </a:cxn>
                <a:cxn ang="0">
                  <a:pos x="39" y="170"/>
                </a:cxn>
                <a:cxn ang="0">
                  <a:pos x="48" y="171"/>
                </a:cxn>
                <a:cxn ang="0">
                  <a:pos x="51" y="166"/>
                </a:cxn>
                <a:cxn ang="0">
                  <a:pos x="38" y="159"/>
                </a:cxn>
                <a:cxn ang="0">
                  <a:pos x="30" y="146"/>
                </a:cxn>
                <a:cxn ang="0">
                  <a:pos x="26" y="135"/>
                </a:cxn>
                <a:cxn ang="0">
                  <a:pos x="19" y="130"/>
                </a:cxn>
                <a:cxn ang="0">
                  <a:pos x="20" y="112"/>
                </a:cxn>
                <a:cxn ang="0">
                  <a:pos x="27" y="89"/>
                </a:cxn>
                <a:cxn ang="0">
                  <a:pos x="36" y="86"/>
                </a:cxn>
                <a:cxn ang="0">
                  <a:pos x="45" y="93"/>
                </a:cxn>
                <a:cxn ang="0">
                  <a:pos x="57" y="99"/>
                </a:cxn>
                <a:cxn ang="0">
                  <a:pos x="57" y="100"/>
                </a:cxn>
                <a:cxn ang="0">
                  <a:pos x="57" y="99"/>
                </a:cxn>
                <a:cxn ang="0">
                  <a:pos x="56" y="91"/>
                </a:cxn>
              </a:cxnLst>
              <a:rect l="0" t="0" r="r" b="b"/>
              <a:pathLst>
                <a:path w="92" h="17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4665663" y="1922463"/>
              <a:ext cx="207963" cy="169863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" y="31"/>
                </a:cxn>
                <a:cxn ang="0">
                  <a:pos x="3" y="36"/>
                </a:cxn>
                <a:cxn ang="0">
                  <a:pos x="5" y="41"/>
                </a:cxn>
                <a:cxn ang="0">
                  <a:pos x="7" y="47"/>
                </a:cxn>
                <a:cxn ang="0">
                  <a:pos x="10" y="56"/>
                </a:cxn>
                <a:cxn ang="0">
                  <a:pos x="10" y="61"/>
                </a:cxn>
                <a:cxn ang="0">
                  <a:pos x="16" y="65"/>
                </a:cxn>
                <a:cxn ang="0">
                  <a:pos x="24" y="70"/>
                </a:cxn>
                <a:cxn ang="0">
                  <a:pos x="30" y="73"/>
                </a:cxn>
                <a:cxn ang="0">
                  <a:pos x="36" y="72"/>
                </a:cxn>
                <a:cxn ang="0">
                  <a:pos x="39" y="76"/>
                </a:cxn>
                <a:cxn ang="0">
                  <a:pos x="47" y="78"/>
                </a:cxn>
                <a:cxn ang="0">
                  <a:pos x="52" y="84"/>
                </a:cxn>
                <a:cxn ang="0">
                  <a:pos x="59" y="83"/>
                </a:cxn>
                <a:cxn ang="0">
                  <a:pos x="68" y="85"/>
                </a:cxn>
                <a:cxn ang="0">
                  <a:pos x="77" y="85"/>
                </a:cxn>
                <a:cxn ang="0">
                  <a:pos x="86" y="88"/>
                </a:cxn>
                <a:cxn ang="0">
                  <a:pos x="93" y="89"/>
                </a:cxn>
                <a:cxn ang="0">
                  <a:pos x="93" y="82"/>
                </a:cxn>
                <a:cxn ang="0">
                  <a:pos x="103" y="71"/>
                </a:cxn>
                <a:cxn ang="0">
                  <a:pos x="108" y="67"/>
                </a:cxn>
                <a:cxn ang="0">
                  <a:pos x="104" y="56"/>
                </a:cxn>
                <a:cxn ang="0">
                  <a:pos x="103" y="46"/>
                </a:cxn>
                <a:cxn ang="0">
                  <a:pos x="99" y="40"/>
                </a:cxn>
                <a:cxn ang="0">
                  <a:pos x="106" y="35"/>
                </a:cxn>
                <a:cxn ang="0">
                  <a:pos x="105" y="25"/>
                </a:cxn>
                <a:cxn ang="0">
                  <a:pos x="103" y="16"/>
                </a:cxn>
                <a:cxn ang="0">
                  <a:pos x="95" y="10"/>
                </a:cxn>
                <a:cxn ang="0">
                  <a:pos x="94" y="9"/>
                </a:cxn>
                <a:cxn ang="0">
                  <a:pos x="65" y="8"/>
                </a:cxn>
                <a:cxn ang="0">
                  <a:pos x="59" y="6"/>
                </a:cxn>
                <a:cxn ang="0">
                  <a:pos x="53" y="9"/>
                </a:cxn>
                <a:cxn ang="0">
                  <a:pos x="48" y="2"/>
                </a:cxn>
                <a:cxn ang="0">
                  <a:pos x="23" y="9"/>
                </a:cxn>
                <a:cxn ang="0">
                  <a:pos x="6" y="15"/>
                </a:cxn>
                <a:cxn ang="0">
                  <a:pos x="2" y="18"/>
                </a:cxn>
                <a:cxn ang="0">
                  <a:pos x="2" y="19"/>
                </a:cxn>
              </a:cxnLst>
              <a:rect l="0" t="0" r="r" b="b"/>
              <a:pathLst>
                <a:path w="109" h="8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4695825" y="2198688"/>
              <a:ext cx="79375" cy="74613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9" y="23"/>
                </a:cxn>
                <a:cxn ang="0">
                  <a:pos x="40" y="8"/>
                </a:cxn>
                <a:cxn ang="0">
                  <a:pos x="30" y="2"/>
                </a:cxn>
                <a:cxn ang="0">
                  <a:pos x="13" y="1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6" y="13"/>
                </a:cxn>
                <a:cxn ang="0">
                  <a:pos x="15" y="24"/>
                </a:cxn>
                <a:cxn ang="0">
                  <a:pos x="24" y="34"/>
                </a:cxn>
                <a:cxn ang="0">
                  <a:pos x="30" y="39"/>
                </a:cxn>
                <a:cxn ang="0">
                  <a:pos x="31" y="35"/>
                </a:cxn>
              </a:cxnLst>
              <a:rect l="0" t="0" r="r" b="b"/>
              <a:pathLst>
                <a:path w="41" h="39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4657725" y="2165350"/>
              <a:ext cx="114300" cy="98425"/>
            </a:xfrm>
            <a:custGeom>
              <a:avLst/>
              <a:gdLst/>
              <a:ahLst/>
              <a:cxnLst>
                <a:cxn ang="0">
                  <a:pos x="35" y="42"/>
                </a:cxn>
                <a:cxn ang="0">
                  <a:pos x="26" y="31"/>
                </a:cxn>
                <a:cxn ang="0">
                  <a:pos x="21" y="23"/>
                </a:cxn>
                <a:cxn ang="0">
                  <a:pos x="26" y="20"/>
                </a:cxn>
                <a:cxn ang="0">
                  <a:pos x="33" y="19"/>
                </a:cxn>
                <a:cxn ang="0">
                  <a:pos x="50" y="20"/>
                </a:cxn>
                <a:cxn ang="0">
                  <a:pos x="60" y="26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3" y="8"/>
                </a:cxn>
                <a:cxn ang="0">
                  <a:pos x="50" y="9"/>
                </a:cxn>
                <a:cxn ang="0">
                  <a:pos x="38" y="7"/>
                </a:cxn>
                <a:cxn ang="0">
                  <a:pos x="29" y="0"/>
                </a:cxn>
                <a:cxn ang="0">
                  <a:pos x="22" y="4"/>
                </a:cxn>
                <a:cxn ang="0">
                  <a:pos x="19" y="10"/>
                </a:cxn>
                <a:cxn ang="0">
                  <a:pos x="15" y="15"/>
                </a:cxn>
                <a:cxn ang="0">
                  <a:pos x="8" y="15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11" y="25"/>
                </a:cxn>
                <a:cxn ang="0">
                  <a:pos x="21" y="40"/>
                </a:cxn>
                <a:cxn ang="0">
                  <a:pos x="30" y="45"/>
                </a:cxn>
                <a:cxn ang="0">
                  <a:pos x="40" y="50"/>
                </a:cxn>
                <a:cxn ang="0">
                  <a:pos x="44" y="52"/>
                </a:cxn>
                <a:cxn ang="0">
                  <a:pos x="35" y="42"/>
                </a:cxn>
              </a:cxnLst>
              <a:rect l="0" t="0" r="r" b="b"/>
              <a:pathLst>
                <a:path w="60" h="52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4768850" y="2270125"/>
              <a:ext cx="39688" cy="77788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17" y="31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15" y="17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1" y="8"/>
                </a:cxn>
                <a:cxn ang="0">
                  <a:pos x="4" y="15"/>
                </a:cxn>
                <a:cxn ang="0">
                  <a:pos x="3" y="32"/>
                </a:cxn>
                <a:cxn ang="0">
                  <a:pos x="11" y="41"/>
                </a:cxn>
                <a:cxn ang="0">
                  <a:pos x="14" y="35"/>
                </a:cxn>
              </a:cxnLst>
              <a:rect l="0" t="0" r="r" b="b"/>
              <a:pathLst>
                <a:path w="21" h="4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4570413" y="2095500"/>
              <a:ext cx="160338" cy="71438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60" y="0"/>
                </a:cxn>
                <a:cxn ang="0">
                  <a:pos x="58" y="5"/>
                </a:cxn>
                <a:cxn ang="0">
                  <a:pos x="48" y="5"/>
                </a:cxn>
                <a:cxn ang="0">
                  <a:pos x="42" y="10"/>
                </a:cxn>
                <a:cxn ang="0">
                  <a:pos x="38" y="17"/>
                </a:cxn>
                <a:cxn ang="0">
                  <a:pos x="33" y="20"/>
                </a:cxn>
                <a:cxn ang="0">
                  <a:pos x="22" y="22"/>
                </a:cxn>
                <a:cxn ang="0">
                  <a:pos x="15" y="23"/>
                </a:cxn>
                <a:cxn ang="0">
                  <a:pos x="9" y="24"/>
                </a:cxn>
                <a:cxn ang="0">
                  <a:pos x="2" y="22"/>
                </a:cxn>
                <a:cxn ang="0">
                  <a:pos x="1" y="28"/>
                </a:cxn>
                <a:cxn ang="0">
                  <a:pos x="7" y="31"/>
                </a:cxn>
                <a:cxn ang="0">
                  <a:pos x="14" y="32"/>
                </a:cxn>
                <a:cxn ang="0">
                  <a:pos x="21" y="30"/>
                </a:cxn>
                <a:cxn ang="0">
                  <a:pos x="30" y="29"/>
                </a:cxn>
                <a:cxn ang="0">
                  <a:pos x="32" y="34"/>
                </a:cxn>
                <a:cxn ang="0">
                  <a:pos x="42" y="35"/>
                </a:cxn>
                <a:cxn ang="0">
                  <a:pos x="55" y="37"/>
                </a:cxn>
                <a:cxn ang="0">
                  <a:pos x="64" y="34"/>
                </a:cxn>
                <a:cxn ang="0">
                  <a:pos x="72" y="31"/>
                </a:cxn>
                <a:cxn ang="0">
                  <a:pos x="72" y="31"/>
                </a:cxn>
                <a:cxn ang="0">
                  <a:pos x="74" y="29"/>
                </a:cxn>
                <a:cxn ang="0">
                  <a:pos x="76" y="24"/>
                </a:cxn>
                <a:cxn ang="0">
                  <a:pos x="77" y="19"/>
                </a:cxn>
                <a:cxn ang="0">
                  <a:pos x="82" y="16"/>
                </a:cxn>
                <a:cxn ang="0">
                  <a:pos x="84" y="13"/>
                </a:cxn>
                <a:cxn ang="0">
                  <a:pos x="79" y="4"/>
                </a:cxn>
                <a:cxn ang="0">
                  <a:pos x="71" y="3"/>
                </a:cxn>
              </a:cxnLst>
              <a:rect l="0" t="0" r="r" b="b"/>
              <a:pathLst>
                <a:path w="84" h="37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4706938" y="2103438"/>
              <a:ext cx="142875" cy="80963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1" y="1"/>
                </a:cxn>
                <a:cxn ang="0">
                  <a:pos x="40" y="7"/>
                </a:cxn>
                <a:cxn ang="0">
                  <a:pos x="28" y="11"/>
                </a:cxn>
                <a:cxn ang="0">
                  <a:pos x="13" y="11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4" y="20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12" y="39"/>
                </a:cxn>
                <a:cxn ang="0">
                  <a:pos x="24" y="41"/>
                </a:cxn>
                <a:cxn ang="0">
                  <a:pos x="39" y="37"/>
                </a:cxn>
                <a:cxn ang="0">
                  <a:pos x="44" y="38"/>
                </a:cxn>
                <a:cxn ang="0">
                  <a:pos x="47" y="39"/>
                </a:cxn>
                <a:cxn ang="0">
                  <a:pos x="54" y="34"/>
                </a:cxn>
                <a:cxn ang="0">
                  <a:pos x="64" y="17"/>
                </a:cxn>
                <a:cxn ang="0">
                  <a:pos x="72" y="12"/>
                </a:cxn>
                <a:cxn ang="0">
                  <a:pos x="71" y="8"/>
                </a:cxn>
              </a:cxnLst>
              <a:rect l="0" t="0" r="r" b="b"/>
              <a:pathLst>
                <a:path w="74" h="42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4625975" y="2038350"/>
              <a:ext cx="134938" cy="69850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0" y="15"/>
                </a:cxn>
                <a:cxn ang="0">
                  <a:pos x="57" y="11"/>
                </a:cxn>
                <a:cxn ang="0">
                  <a:pos x="51" y="12"/>
                </a:cxn>
                <a:cxn ang="0">
                  <a:pos x="45" y="9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3" y="10"/>
                </a:cxn>
                <a:cxn ang="0">
                  <a:pos x="4" y="16"/>
                </a:cxn>
                <a:cxn ang="0">
                  <a:pos x="8" y="26"/>
                </a:cxn>
                <a:cxn ang="0">
                  <a:pos x="20" y="35"/>
                </a:cxn>
                <a:cxn ang="0">
                  <a:pos x="19" y="35"/>
                </a:cxn>
                <a:cxn ang="0">
                  <a:pos x="29" y="35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54" y="33"/>
                </a:cxn>
                <a:cxn ang="0">
                  <a:pos x="65" y="27"/>
                </a:cxn>
                <a:cxn ang="0">
                  <a:pos x="71" y="22"/>
                </a:cxn>
                <a:cxn ang="0">
                  <a:pos x="68" y="17"/>
                </a:cxn>
              </a:cxnLst>
              <a:rect l="0" t="0" r="r" b="b"/>
              <a:pathLst>
                <a:path w="71" h="36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722813" y="2079625"/>
              <a:ext cx="120650" cy="5080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38" y="3"/>
                </a:cxn>
                <a:cxn ang="0">
                  <a:pos x="29" y="1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4" y="6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5" y="24"/>
                </a:cxn>
                <a:cxn ang="0">
                  <a:pos x="20" y="24"/>
                </a:cxn>
                <a:cxn ang="0">
                  <a:pos x="32" y="20"/>
                </a:cxn>
                <a:cxn ang="0">
                  <a:pos x="43" y="14"/>
                </a:cxn>
                <a:cxn ang="0">
                  <a:pos x="53" y="17"/>
                </a:cxn>
                <a:cxn ang="0">
                  <a:pos x="60" y="20"/>
                </a:cxn>
                <a:cxn ang="0">
                  <a:pos x="58" y="16"/>
                </a:cxn>
                <a:cxn ang="0">
                  <a:pos x="63" y="8"/>
                </a:cxn>
                <a:cxn ang="0">
                  <a:pos x="63" y="7"/>
                </a:cxn>
                <a:cxn ang="0">
                  <a:pos x="56" y="6"/>
                </a:cxn>
                <a:cxn ang="0">
                  <a:pos x="47" y="3"/>
                </a:cxn>
              </a:cxnLst>
              <a:rect l="0" t="0" r="r" b="b"/>
              <a:pathLst>
                <a:path w="63" h="27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151313" y="2281238"/>
              <a:ext cx="80963" cy="133350"/>
            </a:xfrm>
            <a:custGeom>
              <a:avLst/>
              <a:gdLst/>
              <a:ahLst/>
              <a:cxnLst>
                <a:cxn ang="0">
                  <a:pos x="30" y="57"/>
                </a:cxn>
                <a:cxn ang="0">
                  <a:pos x="28" y="52"/>
                </a:cxn>
                <a:cxn ang="0">
                  <a:pos x="31" y="45"/>
                </a:cxn>
                <a:cxn ang="0">
                  <a:pos x="27" y="39"/>
                </a:cxn>
                <a:cxn ang="0">
                  <a:pos x="30" y="35"/>
                </a:cxn>
                <a:cxn ang="0">
                  <a:pos x="32" y="27"/>
                </a:cxn>
                <a:cxn ang="0">
                  <a:pos x="31" y="17"/>
                </a:cxn>
                <a:cxn ang="0">
                  <a:pos x="39" y="10"/>
                </a:cxn>
                <a:cxn ang="0">
                  <a:pos x="36" y="6"/>
                </a:cxn>
                <a:cxn ang="0">
                  <a:pos x="29" y="4"/>
                </a:cxn>
                <a:cxn ang="0">
                  <a:pos x="25" y="4"/>
                </a:cxn>
                <a:cxn ang="0">
                  <a:pos x="18" y="3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4" y="38"/>
                </a:cxn>
                <a:cxn ang="0">
                  <a:pos x="8" y="48"/>
                </a:cxn>
                <a:cxn ang="0">
                  <a:pos x="10" y="67"/>
                </a:cxn>
                <a:cxn ang="0">
                  <a:pos x="18" y="70"/>
                </a:cxn>
                <a:cxn ang="0">
                  <a:pos x="27" y="68"/>
                </a:cxn>
                <a:cxn ang="0">
                  <a:pos x="26" y="64"/>
                </a:cxn>
                <a:cxn ang="0">
                  <a:pos x="30" y="57"/>
                </a:cxn>
              </a:cxnLst>
              <a:rect l="0" t="0" r="r" b="b"/>
              <a:pathLst>
                <a:path w="42" h="70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430713" y="1968500"/>
              <a:ext cx="88900" cy="76200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3" y="32"/>
                </a:cxn>
                <a:cxn ang="0">
                  <a:pos x="31" y="38"/>
                </a:cxn>
                <a:cxn ang="0">
                  <a:pos x="33" y="40"/>
                </a:cxn>
                <a:cxn ang="0">
                  <a:pos x="35" y="32"/>
                </a:cxn>
                <a:cxn ang="0">
                  <a:pos x="35" y="26"/>
                </a:cxn>
                <a:cxn ang="0">
                  <a:pos x="42" y="23"/>
                </a:cxn>
                <a:cxn ang="0">
                  <a:pos x="44" y="20"/>
                </a:cxn>
                <a:cxn ang="0">
                  <a:pos x="40" y="14"/>
                </a:cxn>
                <a:cxn ang="0">
                  <a:pos x="46" y="8"/>
                </a:cxn>
                <a:cxn ang="0">
                  <a:pos x="46" y="1"/>
                </a:cxn>
                <a:cxn ang="0">
                  <a:pos x="43" y="2"/>
                </a:cxn>
                <a:cxn ang="0">
                  <a:pos x="32" y="2"/>
                </a:cxn>
                <a:cxn ang="0">
                  <a:pos x="27" y="10"/>
                </a:cxn>
                <a:cxn ang="0">
                  <a:pos x="22" y="10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2" y="33"/>
                </a:cxn>
                <a:cxn ang="0">
                  <a:pos x="0" y="34"/>
                </a:cxn>
                <a:cxn ang="0">
                  <a:pos x="4" y="35"/>
                </a:cxn>
                <a:cxn ang="0">
                  <a:pos x="15" y="31"/>
                </a:cxn>
              </a:cxnLst>
              <a:rect l="0" t="0" r="r" b="b"/>
              <a:pathLst>
                <a:path w="47" h="40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487863" y="2065338"/>
              <a:ext cx="1587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8" y="10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416425" y="2024063"/>
              <a:ext cx="84138" cy="6032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14"/>
                </a:cxn>
                <a:cxn ang="0">
                  <a:pos x="11" y="17"/>
                </a:cxn>
                <a:cxn ang="0">
                  <a:pos x="18" y="21"/>
                </a:cxn>
                <a:cxn ang="0">
                  <a:pos x="21" y="25"/>
                </a:cxn>
                <a:cxn ang="0">
                  <a:pos x="26" y="23"/>
                </a:cxn>
                <a:cxn ang="0">
                  <a:pos x="30" y="28"/>
                </a:cxn>
                <a:cxn ang="0">
                  <a:pos x="35" y="32"/>
                </a:cxn>
                <a:cxn ang="0">
                  <a:pos x="37" y="31"/>
                </a:cxn>
                <a:cxn ang="0">
                  <a:pos x="41" y="22"/>
                </a:cxn>
                <a:cxn ang="0">
                  <a:pos x="43" y="19"/>
                </a:cxn>
                <a:cxn ang="0">
                  <a:pos x="40" y="12"/>
                </a:cxn>
                <a:cxn ang="0">
                  <a:pos x="40" y="11"/>
                </a:cxn>
                <a:cxn ang="0">
                  <a:pos x="38" y="9"/>
                </a:cxn>
                <a:cxn ang="0">
                  <a:pos x="30" y="3"/>
                </a:cxn>
                <a:cxn ang="0">
                  <a:pos x="22" y="2"/>
                </a:cxn>
                <a:cxn ang="0">
                  <a:pos x="11" y="6"/>
                </a:cxn>
                <a:cxn ang="0">
                  <a:pos x="7" y="5"/>
                </a:cxn>
                <a:cxn ang="0">
                  <a:pos x="0" y="8"/>
                </a:cxn>
                <a:cxn ang="0">
                  <a:pos x="1" y="9"/>
                </a:cxn>
              </a:cxnLst>
              <a:rect l="0" t="0" r="r" b="b"/>
              <a:pathLst>
                <a:path w="44" h="32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7425" y="2112963"/>
              <a:ext cx="195263" cy="128588"/>
            </a:xfrm>
            <a:custGeom>
              <a:avLst/>
              <a:gdLst/>
              <a:ahLst/>
              <a:cxnLst>
                <a:cxn ang="0">
                  <a:pos x="91" y="45"/>
                </a:cxn>
                <a:cxn ang="0">
                  <a:pos x="87" y="42"/>
                </a:cxn>
                <a:cxn ang="0">
                  <a:pos x="87" y="41"/>
                </a:cxn>
                <a:cxn ang="0">
                  <a:pos x="85" y="29"/>
                </a:cxn>
                <a:cxn ang="0">
                  <a:pos x="78" y="13"/>
                </a:cxn>
                <a:cxn ang="0">
                  <a:pos x="70" y="0"/>
                </a:cxn>
                <a:cxn ang="0">
                  <a:pos x="65" y="3"/>
                </a:cxn>
                <a:cxn ang="0">
                  <a:pos x="59" y="6"/>
                </a:cxn>
                <a:cxn ang="0">
                  <a:pos x="53" y="7"/>
                </a:cxn>
                <a:cxn ang="0">
                  <a:pos x="48" y="8"/>
                </a:cxn>
                <a:cxn ang="0">
                  <a:pos x="41" y="6"/>
                </a:cxn>
                <a:cxn ang="0">
                  <a:pos x="30" y="4"/>
                </a:cxn>
                <a:cxn ang="0">
                  <a:pos x="26" y="5"/>
                </a:cxn>
                <a:cxn ang="0">
                  <a:pos x="25" y="7"/>
                </a:cxn>
                <a:cxn ang="0">
                  <a:pos x="17" y="12"/>
                </a:cxn>
                <a:cxn ang="0">
                  <a:pos x="7" y="29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22" y="55"/>
                </a:cxn>
                <a:cxn ang="0">
                  <a:pos x="22" y="60"/>
                </a:cxn>
                <a:cxn ang="0">
                  <a:pos x="29" y="65"/>
                </a:cxn>
                <a:cxn ang="0">
                  <a:pos x="41" y="66"/>
                </a:cxn>
                <a:cxn ang="0">
                  <a:pos x="53" y="66"/>
                </a:cxn>
                <a:cxn ang="0">
                  <a:pos x="61" y="63"/>
                </a:cxn>
                <a:cxn ang="0">
                  <a:pos x="74" y="61"/>
                </a:cxn>
                <a:cxn ang="0">
                  <a:pos x="83" y="63"/>
                </a:cxn>
                <a:cxn ang="0">
                  <a:pos x="90" y="66"/>
                </a:cxn>
                <a:cxn ang="0">
                  <a:pos x="90" y="61"/>
                </a:cxn>
                <a:cxn ang="0">
                  <a:pos x="96" y="51"/>
                </a:cxn>
                <a:cxn ang="0">
                  <a:pos x="101" y="45"/>
                </a:cxn>
                <a:cxn ang="0">
                  <a:pos x="101" y="45"/>
                </a:cxn>
                <a:cxn ang="0">
                  <a:pos x="97" y="42"/>
                </a:cxn>
                <a:cxn ang="0">
                  <a:pos x="91" y="45"/>
                </a:cxn>
              </a:cxnLst>
              <a:rect l="0" t="0" r="r" b="b"/>
              <a:pathLst>
                <a:path w="102" h="67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4930775" y="2109788"/>
              <a:ext cx="66675" cy="82550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18" y="5"/>
                </a:cxn>
                <a:cxn ang="0">
                  <a:pos x="9" y="0"/>
                </a:cxn>
                <a:cxn ang="0">
                  <a:pos x="0" y="2"/>
                </a:cxn>
                <a:cxn ang="0">
                  <a:pos x="8" y="15"/>
                </a:cxn>
                <a:cxn ang="0">
                  <a:pos x="15" y="31"/>
                </a:cxn>
                <a:cxn ang="0">
                  <a:pos x="17" y="43"/>
                </a:cxn>
                <a:cxn ang="0">
                  <a:pos x="23" y="34"/>
                </a:cxn>
                <a:cxn ang="0">
                  <a:pos x="28" y="29"/>
                </a:cxn>
                <a:cxn ang="0">
                  <a:pos x="35" y="30"/>
                </a:cxn>
                <a:cxn ang="0">
                  <a:pos x="33" y="23"/>
                </a:cxn>
                <a:cxn ang="0">
                  <a:pos x="26" y="11"/>
                </a:cxn>
              </a:cxnLst>
              <a:rect l="0" t="0" r="r" b="b"/>
              <a:pathLst>
                <a:path w="35" h="43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4833938" y="2227263"/>
              <a:ext cx="134938" cy="74613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42" y="3"/>
                </a:cxn>
                <a:cxn ang="0">
                  <a:pos x="34" y="6"/>
                </a:cxn>
                <a:cxn ang="0">
                  <a:pos x="22" y="6"/>
                </a:cxn>
                <a:cxn ang="0">
                  <a:pos x="10" y="5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6" y="16"/>
                </a:cxn>
                <a:cxn ang="0">
                  <a:pos x="2" y="21"/>
                </a:cxn>
                <a:cxn ang="0">
                  <a:pos x="2" y="26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6" y="37"/>
                </a:cxn>
                <a:cxn ang="0">
                  <a:pos x="38" y="39"/>
                </a:cxn>
                <a:cxn ang="0">
                  <a:pos x="42" y="36"/>
                </a:cxn>
                <a:cxn ang="0">
                  <a:pos x="47" y="34"/>
                </a:cxn>
                <a:cxn ang="0">
                  <a:pos x="47" y="31"/>
                </a:cxn>
                <a:cxn ang="0">
                  <a:pos x="59" y="31"/>
                </a:cxn>
                <a:cxn ang="0">
                  <a:pos x="63" y="30"/>
                </a:cxn>
                <a:cxn ang="0">
                  <a:pos x="62" y="27"/>
                </a:cxn>
                <a:cxn ang="0">
                  <a:pos x="60" y="19"/>
                </a:cxn>
                <a:cxn ang="0">
                  <a:pos x="69" y="9"/>
                </a:cxn>
                <a:cxn ang="0">
                  <a:pos x="71" y="6"/>
                </a:cxn>
                <a:cxn ang="0">
                  <a:pos x="64" y="3"/>
                </a:cxn>
                <a:cxn ang="0">
                  <a:pos x="55" y="1"/>
                </a:cxn>
              </a:cxnLst>
              <a:rect l="0" t="0" r="r" b="b"/>
              <a:pathLst>
                <a:path w="71" h="39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4795838" y="2273300"/>
              <a:ext cx="58738" cy="42863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20" y="18"/>
                </a:cxn>
                <a:cxn ang="0">
                  <a:pos x="30" y="13"/>
                </a:cxn>
                <a:cxn ang="0">
                  <a:pos x="31" y="13"/>
                </a:cxn>
                <a:cxn ang="0">
                  <a:pos x="28" y="10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15"/>
                </a:cxn>
                <a:cxn ang="0">
                  <a:pos x="7" y="22"/>
                </a:cxn>
              </a:cxnLst>
              <a:rect l="0" t="0" r="r" b="b"/>
              <a:pathLst>
                <a:path w="31" h="22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4833938" y="1998663"/>
              <a:ext cx="384175" cy="223838"/>
            </a:xfrm>
            <a:custGeom>
              <a:avLst/>
              <a:gdLst/>
              <a:ahLst/>
              <a:cxnLst>
                <a:cxn ang="0">
                  <a:pos x="187" y="67"/>
                </a:cxn>
                <a:cxn ang="0">
                  <a:pos x="199" y="60"/>
                </a:cxn>
                <a:cxn ang="0">
                  <a:pos x="200" y="53"/>
                </a:cxn>
                <a:cxn ang="0">
                  <a:pos x="201" y="45"/>
                </a:cxn>
                <a:cxn ang="0">
                  <a:pos x="185" y="39"/>
                </a:cxn>
                <a:cxn ang="0">
                  <a:pos x="170" y="31"/>
                </a:cxn>
                <a:cxn ang="0">
                  <a:pos x="158" y="32"/>
                </a:cxn>
                <a:cxn ang="0">
                  <a:pos x="149" y="28"/>
                </a:cxn>
                <a:cxn ang="0">
                  <a:pos x="135" y="17"/>
                </a:cxn>
                <a:cxn ang="0">
                  <a:pos x="131" y="2"/>
                </a:cxn>
                <a:cxn ang="0">
                  <a:pos x="115" y="1"/>
                </a:cxn>
                <a:cxn ang="0">
                  <a:pos x="106" y="3"/>
                </a:cxn>
                <a:cxn ang="0">
                  <a:pos x="92" y="12"/>
                </a:cxn>
                <a:cxn ang="0">
                  <a:pos x="80" y="15"/>
                </a:cxn>
                <a:cxn ang="0">
                  <a:pos x="65" y="12"/>
                </a:cxn>
                <a:cxn ang="0">
                  <a:pos x="47" y="9"/>
                </a:cxn>
                <a:cxn ang="0">
                  <a:pos x="21" y="11"/>
                </a:cxn>
                <a:cxn ang="0">
                  <a:pos x="16" y="16"/>
                </a:cxn>
                <a:cxn ang="0">
                  <a:pos x="15" y="31"/>
                </a:cxn>
                <a:cxn ang="0">
                  <a:pos x="5" y="50"/>
                </a:cxn>
                <a:cxn ang="0">
                  <a:pos x="5" y="63"/>
                </a:cxn>
                <a:cxn ang="0">
                  <a:pos x="11" y="64"/>
                </a:cxn>
                <a:cxn ang="0">
                  <a:pos x="29" y="68"/>
                </a:cxn>
                <a:cxn ang="0">
                  <a:pos x="40" y="66"/>
                </a:cxn>
                <a:cxn ang="0">
                  <a:pos x="60" y="58"/>
                </a:cxn>
                <a:cxn ang="0">
                  <a:pos x="77" y="69"/>
                </a:cxn>
                <a:cxn ang="0">
                  <a:pos x="86" y="88"/>
                </a:cxn>
                <a:cxn ang="0">
                  <a:pos x="74" y="92"/>
                </a:cxn>
                <a:cxn ang="0">
                  <a:pos x="72" y="105"/>
                </a:cxn>
                <a:cxn ang="0">
                  <a:pos x="82" y="105"/>
                </a:cxn>
                <a:cxn ang="0">
                  <a:pos x="97" y="85"/>
                </a:cxn>
                <a:cxn ang="0">
                  <a:pos x="111" y="90"/>
                </a:cxn>
                <a:cxn ang="0">
                  <a:pos x="114" y="101"/>
                </a:cxn>
                <a:cxn ang="0">
                  <a:pos x="126" y="115"/>
                </a:cxn>
                <a:cxn ang="0">
                  <a:pos x="146" y="108"/>
                </a:cxn>
                <a:cxn ang="0">
                  <a:pos x="150" y="103"/>
                </a:cxn>
                <a:cxn ang="0">
                  <a:pos x="155" y="85"/>
                </a:cxn>
                <a:cxn ang="0">
                  <a:pos x="178" y="78"/>
                </a:cxn>
              </a:cxnLst>
              <a:rect l="0" t="0" r="r" b="b"/>
              <a:pathLst>
                <a:path w="201" h="117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4854575" y="1884363"/>
              <a:ext cx="203200" cy="146050"/>
            </a:xfrm>
            <a:custGeom>
              <a:avLst/>
              <a:gdLst/>
              <a:ahLst/>
              <a:cxnLst>
                <a:cxn ang="0">
                  <a:pos x="99" y="38"/>
                </a:cxn>
                <a:cxn ang="0">
                  <a:pos x="93" y="32"/>
                </a:cxn>
                <a:cxn ang="0">
                  <a:pos x="88" y="25"/>
                </a:cxn>
                <a:cxn ang="0">
                  <a:pos x="86" y="17"/>
                </a:cxn>
                <a:cxn ang="0">
                  <a:pos x="85" y="9"/>
                </a:cxn>
                <a:cxn ang="0">
                  <a:pos x="75" y="6"/>
                </a:cxn>
                <a:cxn ang="0">
                  <a:pos x="69" y="6"/>
                </a:cxn>
                <a:cxn ang="0">
                  <a:pos x="63" y="3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3" y="2"/>
                </a:cxn>
                <a:cxn ang="0">
                  <a:pos x="49" y="6"/>
                </a:cxn>
                <a:cxn ang="0">
                  <a:pos x="41" y="7"/>
                </a:cxn>
                <a:cxn ang="0">
                  <a:pos x="38" y="13"/>
                </a:cxn>
                <a:cxn ang="0">
                  <a:pos x="37" y="17"/>
                </a:cxn>
                <a:cxn ang="0">
                  <a:pos x="33" y="20"/>
                </a:cxn>
                <a:cxn ang="0">
                  <a:pos x="27" y="26"/>
                </a:cxn>
                <a:cxn ang="0">
                  <a:pos x="26" y="31"/>
                </a:cxn>
                <a:cxn ang="0">
                  <a:pos x="18" y="33"/>
                </a:cxn>
                <a:cxn ang="0">
                  <a:pos x="13" y="36"/>
                </a:cxn>
                <a:cxn ang="0">
                  <a:pos x="4" y="35"/>
                </a:cxn>
                <a:cxn ang="0">
                  <a:pos x="4" y="36"/>
                </a:cxn>
                <a:cxn ang="0">
                  <a:pos x="6" y="45"/>
                </a:cxn>
                <a:cxn ang="0">
                  <a:pos x="7" y="55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4" y="72"/>
                </a:cxn>
                <a:cxn ang="0">
                  <a:pos x="10" y="71"/>
                </a:cxn>
                <a:cxn ang="0">
                  <a:pos x="17" y="67"/>
                </a:cxn>
                <a:cxn ang="0">
                  <a:pos x="36" y="69"/>
                </a:cxn>
                <a:cxn ang="0">
                  <a:pos x="47" y="71"/>
                </a:cxn>
                <a:cxn ang="0">
                  <a:pos x="54" y="72"/>
                </a:cxn>
                <a:cxn ang="0">
                  <a:pos x="62" y="72"/>
                </a:cxn>
                <a:cxn ang="0">
                  <a:pos x="69" y="75"/>
                </a:cxn>
                <a:cxn ang="0">
                  <a:pos x="79" y="75"/>
                </a:cxn>
                <a:cxn ang="0">
                  <a:pos x="81" y="72"/>
                </a:cxn>
                <a:cxn ang="0">
                  <a:pos x="88" y="64"/>
                </a:cxn>
                <a:cxn ang="0">
                  <a:pos x="95" y="63"/>
                </a:cxn>
                <a:cxn ang="0">
                  <a:pos x="94" y="58"/>
                </a:cxn>
                <a:cxn ang="0">
                  <a:pos x="92" y="48"/>
                </a:cxn>
                <a:cxn ang="0">
                  <a:pos x="100" y="49"/>
                </a:cxn>
                <a:cxn ang="0">
                  <a:pos x="106" y="44"/>
                </a:cxn>
                <a:cxn ang="0">
                  <a:pos x="99" y="38"/>
                </a:cxn>
              </a:cxnLst>
              <a:rect l="0" t="0" r="r" b="b"/>
              <a:pathLst>
                <a:path w="106" h="77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4803775" y="1827213"/>
              <a:ext cx="160338" cy="74613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43" y="27"/>
                </a:cxn>
                <a:cxn ang="0">
                  <a:pos x="49" y="30"/>
                </a:cxn>
                <a:cxn ang="0">
                  <a:pos x="60" y="36"/>
                </a:cxn>
                <a:cxn ang="0">
                  <a:pos x="66" y="39"/>
                </a:cxn>
                <a:cxn ang="0">
                  <a:pos x="68" y="37"/>
                </a:cxn>
                <a:cxn ang="0">
                  <a:pos x="76" y="36"/>
                </a:cxn>
                <a:cxn ang="0">
                  <a:pos x="80" y="32"/>
                </a:cxn>
                <a:cxn ang="0">
                  <a:pos x="84" y="30"/>
                </a:cxn>
                <a:cxn ang="0">
                  <a:pos x="81" y="24"/>
                </a:cxn>
                <a:cxn ang="0">
                  <a:pos x="78" y="17"/>
                </a:cxn>
                <a:cxn ang="0">
                  <a:pos x="76" y="11"/>
                </a:cxn>
                <a:cxn ang="0">
                  <a:pos x="74" y="8"/>
                </a:cxn>
                <a:cxn ang="0">
                  <a:pos x="64" y="7"/>
                </a:cxn>
                <a:cxn ang="0">
                  <a:pos x="52" y="1"/>
                </a:cxn>
                <a:cxn ang="0">
                  <a:pos x="40" y="1"/>
                </a:cxn>
                <a:cxn ang="0">
                  <a:pos x="39" y="12"/>
                </a:cxn>
                <a:cxn ang="0">
                  <a:pos x="30" y="16"/>
                </a:cxn>
                <a:cxn ang="0">
                  <a:pos x="20" y="5"/>
                </a:cxn>
                <a:cxn ang="0">
                  <a:pos x="9" y="10"/>
                </a:cxn>
                <a:cxn ang="0">
                  <a:pos x="5" y="19"/>
                </a:cxn>
                <a:cxn ang="0">
                  <a:pos x="3" y="29"/>
                </a:cxn>
                <a:cxn ang="0">
                  <a:pos x="3" y="30"/>
                </a:cxn>
                <a:cxn ang="0">
                  <a:pos x="12" y="27"/>
                </a:cxn>
                <a:cxn ang="0">
                  <a:pos x="29" y="27"/>
                </a:cxn>
              </a:cxnLst>
              <a:rect l="0" t="0" r="r" b="b"/>
              <a:pathLst>
                <a:path w="84" h="39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4803775" y="1874838"/>
              <a:ext cx="125413" cy="79375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23" y="35"/>
                </a:cxn>
                <a:cxn ang="0">
                  <a:pos x="31" y="40"/>
                </a:cxn>
                <a:cxn ang="0">
                  <a:pos x="40" y="41"/>
                </a:cxn>
                <a:cxn ang="0">
                  <a:pos x="45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60" y="25"/>
                </a:cxn>
                <a:cxn ang="0">
                  <a:pos x="64" y="22"/>
                </a:cxn>
                <a:cxn ang="0">
                  <a:pos x="65" y="18"/>
                </a:cxn>
                <a:cxn ang="0">
                  <a:pos x="66" y="14"/>
                </a:cxn>
                <a:cxn ang="0">
                  <a:pos x="60" y="11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29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2" y="17"/>
                </a:cxn>
                <a:cxn ang="0">
                  <a:pos x="3" y="20"/>
                </a:cxn>
                <a:cxn ang="0">
                  <a:pos x="10" y="21"/>
                </a:cxn>
              </a:cxnLst>
              <a:rect l="0" t="0" r="r" b="b"/>
              <a:pathLst>
                <a:path w="66" h="42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4495800" y="2132013"/>
              <a:ext cx="96838" cy="55563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0" y="9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6" y="2"/>
                </a:cxn>
                <a:cxn ang="0">
                  <a:pos x="16" y="2"/>
                </a:cxn>
                <a:cxn ang="0">
                  <a:pos x="15" y="4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3" y="21"/>
                </a:cxn>
                <a:cxn ang="0">
                  <a:pos x="8" y="22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0" y="27"/>
                </a:cxn>
                <a:cxn ang="0">
                  <a:pos x="25" y="19"/>
                </a:cxn>
                <a:cxn ang="0">
                  <a:pos x="32" y="26"/>
                </a:cxn>
                <a:cxn ang="0">
                  <a:pos x="35" y="22"/>
                </a:cxn>
                <a:cxn ang="0">
                  <a:pos x="39" y="20"/>
                </a:cxn>
                <a:cxn ang="0">
                  <a:pos x="44" y="19"/>
                </a:cxn>
                <a:cxn ang="0">
                  <a:pos x="47" y="17"/>
                </a:cxn>
                <a:cxn ang="0">
                  <a:pos x="49" y="15"/>
                </a:cxn>
                <a:cxn ang="0">
                  <a:pos x="51" y="12"/>
                </a:cxn>
                <a:cxn ang="0">
                  <a:pos x="46" y="12"/>
                </a:cxn>
              </a:cxnLst>
              <a:rect l="0" t="0" r="r" b="b"/>
              <a:pathLst>
                <a:path w="51" h="29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4494213" y="1927225"/>
              <a:ext cx="192088" cy="219075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7" y="35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2" y="47"/>
                </a:cxn>
                <a:cxn ang="0">
                  <a:pos x="2" y="53"/>
                </a:cxn>
                <a:cxn ang="0">
                  <a:pos x="0" y="62"/>
                </a:cxn>
                <a:cxn ang="0">
                  <a:pos x="3" y="69"/>
                </a:cxn>
                <a:cxn ang="0">
                  <a:pos x="1" y="73"/>
                </a:cxn>
                <a:cxn ang="0">
                  <a:pos x="5" y="82"/>
                </a:cxn>
                <a:cxn ang="0">
                  <a:pos x="7" y="84"/>
                </a:cxn>
                <a:cxn ang="0">
                  <a:pos x="14" y="87"/>
                </a:cxn>
                <a:cxn ang="0">
                  <a:pos x="20" y="89"/>
                </a:cxn>
                <a:cxn ang="0">
                  <a:pos x="23" y="93"/>
                </a:cxn>
                <a:cxn ang="0">
                  <a:pos x="18" y="102"/>
                </a:cxn>
                <a:cxn ang="0">
                  <a:pos x="17" y="109"/>
                </a:cxn>
                <a:cxn ang="0">
                  <a:pos x="27" y="109"/>
                </a:cxn>
                <a:cxn ang="0">
                  <a:pos x="34" y="108"/>
                </a:cxn>
                <a:cxn ang="0">
                  <a:pos x="41" y="111"/>
                </a:cxn>
                <a:cxn ang="0">
                  <a:pos x="42" y="110"/>
                </a:cxn>
                <a:cxn ang="0">
                  <a:pos x="49" y="112"/>
                </a:cxn>
                <a:cxn ang="0">
                  <a:pos x="55" y="111"/>
                </a:cxn>
                <a:cxn ang="0">
                  <a:pos x="62" y="110"/>
                </a:cxn>
                <a:cxn ang="0">
                  <a:pos x="73" y="108"/>
                </a:cxn>
                <a:cxn ang="0">
                  <a:pos x="78" y="105"/>
                </a:cxn>
                <a:cxn ang="0">
                  <a:pos x="82" y="98"/>
                </a:cxn>
                <a:cxn ang="0">
                  <a:pos x="89" y="93"/>
                </a:cxn>
                <a:cxn ang="0">
                  <a:pos x="77" y="84"/>
                </a:cxn>
                <a:cxn ang="0">
                  <a:pos x="73" y="74"/>
                </a:cxn>
                <a:cxn ang="0">
                  <a:pos x="72" y="68"/>
                </a:cxn>
                <a:cxn ang="0">
                  <a:pos x="84" y="64"/>
                </a:cxn>
                <a:cxn ang="0">
                  <a:pos x="93" y="60"/>
                </a:cxn>
                <a:cxn ang="0">
                  <a:pos x="99" y="59"/>
                </a:cxn>
                <a:cxn ang="0">
                  <a:pos x="100" y="53"/>
                </a:cxn>
                <a:cxn ang="0">
                  <a:pos x="97" y="44"/>
                </a:cxn>
                <a:cxn ang="0">
                  <a:pos x="95" y="38"/>
                </a:cxn>
                <a:cxn ang="0">
                  <a:pos x="93" y="33"/>
                </a:cxn>
                <a:cxn ang="0">
                  <a:pos x="92" y="28"/>
                </a:cxn>
                <a:cxn ang="0">
                  <a:pos x="92" y="16"/>
                </a:cxn>
                <a:cxn ang="0">
                  <a:pos x="92" y="15"/>
                </a:cxn>
                <a:cxn ang="0">
                  <a:pos x="91" y="14"/>
                </a:cxn>
                <a:cxn ang="0">
                  <a:pos x="85" y="10"/>
                </a:cxn>
                <a:cxn ang="0">
                  <a:pos x="86" y="3"/>
                </a:cxn>
                <a:cxn ang="0">
                  <a:pos x="76" y="6"/>
                </a:cxn>
                <a:cxn ang="0">
                  <a:pos x="63" y="13"/>
                </a:cxn>
                <a:cxn ang="0">
                  <a:pos x="57" y="9"/>
                </a:cxn>
                <a:cxn ang="0">
                  <a:pos x="53" y="7"/>
                </a:cxn>
                <a:cxn ang="0">
                  <a:pos x="45" y="3"/>
                </a:cxn>
                <a:cxn ang="0">
                  <a:pos x="44" y="0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32" y="5"/>
                </a:cxn>
                <a:cxn ang="0">
                  <a:pos x="35" y="15"/>
                </a:cxn>
                <a:cxn ang="0">
                  <a:pos x="30" y="19"/>
                </a:cxn>
                <a:cxn ang="0">
                  <a:pos x="22" y="18"/>
                </a:cxn>
                <a:cxn ang="0">
                  <a:pos x="13" y="19"/>
                </a:cxn>
                <a:cxn ang="0">
                  <a:pos x="13" y="22"/>
                </a:cxn>
                <a:cxn ang="0">
                  <a:pos x="13" y="29"/>
                </a:cxn>
              </a:cxnLst>
              <a:rect l="0" t="0" r="r" b="b"/>
              <a:pathLst>
                <a:path w="101" h="114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4808538" y="1404938"/>
              <a:ext cx="225425" cy="360363"/>
            </a:xfrm>
            <a:custGeom>
              <a:avLst/>
              <a:gdLst/>
              <a:ahLst/>
              <a:cxnLst>
                <a:cxn ang="0">
                  <a:pos x="100" y="158"/>
                </a:cxn>
                <a:cxn ang="0">
                  <a:pos x="117" y="142"/>
                </a:cxn>
                <a:cxn ang="0">
                  <a:pos x="114" y="133"/>
                </a:cxn>
                <a:cxn ang="0">
                  <a:pos x="100" y="122"/>
                </a:cxn>
                <a:cxn ang="0">
                  <a:pos x="107" y="116"/>
                </a:cxn>
                <a:cxn ang="0">
                  <a:pos x="101" y="110"/>
                </a:cxn>
                <a:cxn ang="0">
                  <a:pos x="102" y="104"/>
                </a:cxn>
                <a:cxn ang="0">
                  <a:pos x="97" y="101"/>
                </a:cxn>
                <a:cxn ang="0">
                  <a:pos x="99" y="97"/>
                </a:cxn>
                <a:cxn ang="0">
                  <a:pos x="98" y="89"/>
                </a:cxn>
                <a:cxn ang="0">
                  <a:pos x="101" y="82"/>
                </a:cxn>
                <a:cxn ang="0">
                  <a:pos x="91" y="65"/>
                </a:cxn>
                <a:cxn ang="0">
                  <a:pos x="94" y="58"/>
                </a:cxn>
                <a:cxn ang="0">
                  <a:pos x="101" y="50"/>
                </a:cxn>
                <a:cxn ang="0">
                  <a:pos x="93" y="42"/>
                </a:cxn>
                <a:cxn ang="0">
                  <a:pos x="86" y="38"/>
                </a:cxn>
                <a:cxn ang="0">
                  <a:pos x="84" y="31"/>
                </a:cxn>
                <a:cxn ang="0">
                  <a:pos x="86" y="25"/>
                </a:cxn>
                <a:cxn ang="0">
                  <a:pos x="90" y="22"/>
                </a:cxn>
                <a:cxn ang="0">
                  <a:pos x="93" y="18"/>
                </a:cxn>
                <a:cxn ang="0">
                  <a:pos x="93" y="11"/>
                </a:cxn>
                <a:cxn ang="0">
                  <a:pos x="81" y="3"/>
                </a:cxn>
                <a:cxn ang="0">
                  <a:pos x="72" y="3"/>
                </a:cxn>
                <a:cxn ang="0">
                  <a:pos x="61" y="6"/>
                </a:cxn>
                <a:cxn ang="0">
                  <a:pos x="54" y="14"/>
                </a:cxn>
                <a:cxn ang="0">
                  <a:pos x="52" y="23"/>
                </a:cxn>
                <a:cxn ang="0">
                  <a:pos x="47" y="30"/>
                </a:cxn>
                <a:cxn ang="0">
                  <a:pos x="40" y="28"/>
                </a:cxn>
                <a:cxn ang="0">
                  <a:pos x="32" y="28"/>
                </a:cxn>
                <a:cxn ang="0">
                  <a:pos x="19" y="27"/>
                </a:cxn>
                <a:cxn ang="0">
                  <a:pos x="7" y="18"/>
                </a:cxn>
                <a:cxn ang="0">
                  <a:pos x="0" y="23"/>
                </a:cxn>
                <a:cxn ang="0">
                  <a:pos x="12" y="32"/>
                </a:cxn>
                <a:cxn ang="0">
                  <a:pos x="28" y="42"/>
                </a:cxn>
                <a:cxn ang="0">
                  <a:pos x="29" y="53"/>
                </a:cxn>
                <a:cxn ang="0">
                  <a:pos x="31" y="63"/>
                </a:cxn>
                <a:cxn ang="0">
                  <a:pos x="31" y="73"/>
                </a:cxn>
                <a:cxn ang="0">
                  <a:pos x="33" y="78"/>
                </a:cxn>
                <a:cxn ang="0">
                  <a:pos x="34" y="84"/>
                </a:cxn>
                <a:cxn ang="0">
                  <a:pos x="44" y="88"/>
                </a:cxn>
                <a:cxn ang="0">
                  <a:pos x="48" y="96"/>
                </a:cxn>
                <a:cxn ang="0">
                  <a:pos x="46" y="100"/>
                </a:cxn>
                <a:cxn ang="0">
                  <a:pos x="39" y="105"/>
                </a:cxn>
                <a:cxn ang="0">
                  <a:pos x="28" y="117"/>
                </a:cxn>
                <a:cxn ang="0">
                  <a:pos x="21" y="122"/>
                </a:cxn>
                <a:cxn ang="0">
                  <a:pos x="15" y="128"/>
                </a:cxn>
                <a:cxn ang="0">
                  <a:pos x="7" y="132"/>
                </a:cxn>
                <a:cxn ang="0">
                  <a:pos x="2" y="139"/>
                </a:cxn>
                <a:cxn ang="0">
                  <a:pos x="3" y="146"/>
                </a:cxn>
                <a:cxn ang="0">
                  <a:pos x="4" y="153"/>
                </a:cxn>
                <a:cxn ang="0">
                  <a:pos x="6" y="166"/>
                </a:cxn>
                <a:cxn ang="0">
                  <a:pos x="3" y="178"/>
                </a:cxn>
                <a:cxn ang="0">
                  <a:pos x="13" y="182"/>
                </a:cxn>
                <a:cxn ang="0">
                  <a:pos x="20" y="186"/>
                </a:cxn>
                <a:cxn ang="0">
                  <a:pos x="33" y="188"/>
                </a:cxn>
                <a:cxn ang="0">
                  <a:pos x="68" y="180"/>
                </a:cxn>
                <a:cxn ang="0">
                  <a:pos x="78" y="179"/>
                </a:cxn>
                <a:cxn ang="0">
                  <a:pos x="83" y="172"/>
                </a:cxn>
                <a:cxn ang="0">
                  <a:pos x="100" y="158"/>
                </a:cxn>
              </a:cxnLst>
              <a:rect l="0" t="0" r="r" b="b"/>
              <a:pathLst>
                <a:path w="118" h="189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5097463" y="2533650"/>
              <a:ext cx="455613" cy="363538"/>
            </a:xfrm>
            <a:custGeom>
              <a:avLst/>
              <a:gdLst/>
              <a:ahLst/>
              <a:cxnLst>
                <a:cxn ang="0">
                  <a:pos x="142" y="40"/>
                </a:cxn>
                <a:cxn ang="0">
                  <a:pos x="122" y="38"/>
                </a:cxn>
                <a:cxn ang="0">
                  <a:pos x="109" y="33"/>
                </a:cxn>
                <a:cxn ang="0">
                  <a:pos x="82" y="13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38" y="4"/>
                </a:cxn>
                <a:cxn ang="0">
                  <a:pos x="27" y="11"/>
                </a:cxn>
                <a:cxn ang="0">
                  <a:pos x="36" y="21"/>
                </a:cxn>
                <a:cxn ang="0">
                  <a:pos x="29" y="26"/>
                </a:cxn>
                <a:cxn ang="0">
                  <a:pos x="22" y="29"/>
                </a:cxn>
                <a:cxn ang="0">
                  <a:pos x="13" y="36"/>
                </a:cxn>
                <a:cxn ang="0">
                  <a:pos x="2" y="31"/>
                </a:cxn>
                <a:cxn ang="0">
                  <a:pos x="1" y="34"/>
                </a:cxn>
                <a:cxn ang="0">
                  <a:pos x="0" y="37"/>
                </a:cxn>
                <a:cxn ang="0">
                  <a:pos x="2" y="50"/>
                </a:cxn>
                <a:cxn ang="0">
                  <a:pos x="11" y="61"/>
                </a:cxn>
                <a:cxn ang="0">
                  <a:pos x="28" y="87"/>
                </a:cxn>
                <a:cxn ang="0">
                  <a:pos x="36" y="99"/>
                </a:cxn>
                <a:cxn ang="0">
                  <a:pos x="47" y="112"/>
                </a:cxn>
                <a:cxn ang="0">
                  <a:pos x="49" y="124"/>
                </a:cxn>
                <a:cxn ang="0">
                  <a:pos x="59" y="143"/>
                </a:cxn>
                <a:cxn ang="0">
                  <a:pos x="72" y="158"/>
                </a:cxn>
                <a:cxn ang="0">
                  <a:pos x="82" y="175"/>
                </a:cxn>
                <a:cxn ang="0">
                  <a:pos x="86" y="184"/>
                </a:cxn>
                <a:cxn ang="0">
                  <a:pos x="89" y="190"/>
                </a:cxn>
                <a:cxn ang="0">
                  <a:pos x="95" y="188"/>
                </a:cxn>
                <a:cxn ang="0">
                  <a:pos x="94" y="181"/>
                </a:cxn>
                <a:cxn ang="0">
                  <a:pos x="99" y="177"/>
                </a:cxn>
                <a:cxn ang="0">
                  <a:pos x="107" y="179"/>
                </a:cxn>
                <a:cxn ang="0">
                  <a:pos x="121" y="180"/>
                </a:cxn>
                <a:cxn ang="0">
                  <a:pos x="137" y="182"/>
                </a:cxn>
                <a:cxn ang="0">
                  <a:pos x="145" y="179"/>
                </a:cxn>
                <a:cxn ang="0">
                  <a:pos x="162" y="164"/>
                </a:cxn>
                <a:cxn ang="0">
                  <a:pos x="184" y="163"/>
                </a:cxn>
                <a:cxn ang="0">
                  <a:pos x="230" y="148"/>
                </a:cxn>
                <a:cxn ang="0">
                  <a:pos x="238" y="125"/>
                </a:cxn>
                <a:cxn ang="0">
                  <a:pos x="232" y="117"/>
                </a:cxn>
                <a:cxn ang="0">
                  <a:pos x="203" y="113"/>
                </a:cxn>
                <a:cxn ang="0">
                  <a:pos x="195" y="101"/>
                </a:cxn>
                <a:cxn ang="0">
                  <a:pos x="190" y="94"/>
                </a:cxn>
                <a:cxn ang="0">
                  <a:pos x="181" y="88"/>
                </a:cxn>
                <a:cxn ang="0">
                  <a:pos x="175" y="76"/>
                </a:cxn>
                <a:cxn ang="0">
                  <a:pos x="170" y="63"/>
                </a:cxn>
                <a:cxn ang="0">
                  <a:pos x="158" y="50"/>
                </a:cxn>
                <a:cxn ang="0">
                  <a:pos x="157" y="45"/>
                </a:cxn>
                <a:cxn ang="0">
                  <a:pos x="148" y="45"/>
                </a:cxn>
                <a:cxn ang="0">
                  <a:pos x="142" y="40"/>
                </a:cxn>
              </a:cxnLst>
              <a:rect l="0" t="0" r="r" b="b"/>
              <a:pathLst>
                <a:path w="238" h="190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5470525" y="2700338"/>
              <a:ext cx="174625" cy="192088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11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37" y="30"/>
                </a:cxn>
                <a:cxn ang="0">
                  <a:pos x="43" y="38"/>
                </a:cxn>
                <a:cxn ang="0">
                  <a:pos x="35" y="61"/>
                </a:cxn>
                <a:cxn ang="0">
                  <a:pos x="0" y="73"/>
                </a:cxn>
                <a:cxn ang="0">
                  <a:pos x="14" y="101"/>
                </a:cxn>
                <a:cxn ang="0">
                  <a:pos x="17" y="100"/>
                </a:cxn>
                <a:cxn ang="0">
                  <a:pos x="35" y="97"/>
                </a:cxn>
                <a:cxn ang="0">
                  <a:pos x="40" y="88"/>
                </a:cxn>
                <a:cxn ang="0">
                  <a:pos x="52" y="86"/>
                </a:cxn>
                <a:cxn ang="0">
                  <a:pos x="59" y="76"/>
                </a:cxn>
                <a:cxn ang="0">
                  <a:pos x="67" y="72"/>
                </a:cxn>
                <a:cxn ang="0">
                  <a:pos x="70" y="57"/>
                </a:cxn>
                <a:cxn ang="0">
                  <a:pos x="80" y="51"/>
                </a:cxn>
                <a:cxn ang="0">
                  <a:pos x="89" y="37"/>
                </a:cxn>
                <a:cxn ang="0">
                  <a:pos x="88" y="31"/>
                </a:cxn>
                <a:cxn ang="0">
                  <a:pos x="79" y="19"/>
                </a:cxn>
                <a:cxn ang="0">
                  <a:pos x="60" y="12"/>
                </a:cxn>
                <a:cxn ang="0">
                  <a:pos x="54" y="0"/>
                </a:cxn>
                <a:cxn ang="0">
                  <a:pos x="50" y="3"/>
                </a:cxn>
                <a:cxn ang="0">
                  <a:pos x="45" y="3"/>
                </a:cxn>
              </a:cxnLst>
              <a:rect l="0" t="0" r="r" b="b"/>
              <a:pathLst>
                <a:path w="91" h="10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5443538" y="2676525"/>
              <a:ext cx="25400" cy="3810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0" y="16"/>
                </a:cxn>
                <a:cxn ang="0">
                  <a:pos x="8" y="2"/>
                </a:cxn>
                <a:cxn ang="0">
                  <a:pos x="1" y="13"/>
                </a:cxn>
                <a:cxn ang="0">
                  <a:pos x="0" y="13"/>
                </a:cxn>
                <a:cxn ang="0">
                  <a:pos x="9" y="19"/>
                </a:cxn>
              </a:cxnLst>
              <a:rect l="0" t="0" r="r" b="b"/>
              <a:pathLst>
                <a:path w="13" h="20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5470525" y="2673350"/>
              <a:ext cx="103188" cy="84138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35" y="44"/>
                </a:cxn>
                <a:cxn ang="0">
                  <a:pos x="38" y="34"/>
                </a:cxn>
                <a:cxn ang="0">
                  <a:pos x="45" y="25"/>
                </a:cxn>
                <a:cxn ang="0">
                  <a:pos x="45" y="17"/>
                </a:cxn>
                <a:cxn ang="0">
                  <a:pos x="50" y="17"/>
                </a:cxn>
                <a:cxn ang="0">
                  <a:pos x="54" y="14"/>
                </a:cxn>
                <a:cxn ang="0">
                  <a:pos x="51" y="0"/>
                </a:cxn>
                <a:cxn ang="0">
                  <a:pos x="37" y="16"/>
                </a:cxn>
                <a:cxn ang="0">
                  <a:pos x="16" y="26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8" y="40"/>
                </a:cxn>
              </a:cxnLst>
              <a:rect l="0" t="0" r="r" b="b"/>
              <a:pathLst>
                <a:path w="54" h="4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8" name="Freeform 93"/>
            <p:cNvSpPr>
              <a:spLocks noEditPoints="1"/>
            </p:cNvSpPr>
            <p:nvPr/>
          </p:nvSpPr>
          <p:spPr bwMode="auto">
            <a:xfrm>
              <a:off x="6489700" y="3114675"/>
              <a:ext cx="419100" cy="130175"/>
            </a:xfrm>
            <a:custGeom>
              <a:avLst/>
              <a:gdLst/>
              <a:ahLst/>
              <a:cxnLst>
                <a:cxn ang="0">
                  <a:pos x="39" y="24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21" y="10"/>
                </a:cxn>
                <a:cxn ang="0">
                  <a:pos x="12" y="9"/>
                </a:cxn>
                <a:cxn ang="0">
                  <a:pos x="6" y="2"/>
                </a:cxn>
                <a:cxn ang="0">
                  <a:pos x="0" y="1"/>
                </a:cxn>
                <a:cxn ang="0">
                  <a:pos x="3" y="19"/>
                </a:cxn>
                <a:cxn ang="0">
                  <a:pos x="14" y="40"/>
                </a:cxn>
                <a:cxn ang="0">
                  <a:pos x="25" y="51"/>
                </a:cxn>
                <a:cxn ang="0">
                  <a:pos x="47" y="62"/>
                </a:cxn>
                <a:cxn ang="0">
                  <a:pos x="39" y="46"/>
                </a:cxn>
                <a:cxn ang="0">
                  <a:pos x="39" y="24"/>
                </a:cxn>
                <a:cxn ang="0">
                  <a:pos x="210" y="11"/>
                </a:cxn>
                <a:cxn ang="0">
                  <a:pos x="200" y="9"/>
                </a:cxn>
                <a:cxn ang="0">
                  <a:pos x="189" y="0"/>
                </a:cxn>
                <a:cxn ang="0">
                  <a:pos x="180" y="11"/>
                </a:cxn>
                <a:cxn ang="0">
                  <a:pos x="174" y="19"/>
                </a:cxn>
                <a:cxn ang="0">
                  <a:pos x="172" y="22"/>
                </a:cxn>
                <a:cxn ang="0">
                  <a:pos x="172" y="29"/>
                </a:cxn>
                <a:cxn ang="0">
                  <a:pos x="165" y="31"/>
                </a:cxn>
                <a:cxn ang="0">
                  <a:pos x="159" y="23"/>
                </a:cxn>
                <a:cxn ang="0">
                  <a:pos x="158" y="23"/>
                </a:cxn>
                <a:cxn ang="0">
                  <a:pos x="148" y="39"/>
                </a:cxn>
                <a:cxn ang="0">
                  <a:pos x="132" y="44"/>
                </a:cxn>
                <a:cxn ang="0">
                  <a:pos x="125" y="58"/>
                </a:cxn>
                <a:cxn ang="0">
                  <a:pos x="108" y="54"/>
                </a:cxn>
                <a:cxn ang="0">
                  <a:pos x="111" y="61"/>
                </a:cxn>
                <a:cxn ang="0">
                  <a:pos x="121" y="66"/>
                </a:cxn>
                <a:cxn ang="0">
                  <a:pos x="135" y="65"/>
                </a:cxn>
                <a:cxn ang="0">
                  <a:pos x="147" y="60"/>
                </a:cxn>
                <a:cxn ang="0">
                  <a:pos x="157" y="62"/>
                </a:cxn>
                <a:cxn ang="0">
                  <a:pos x="167" y="55"/>
                </a:cxn>
                <a:cxn ang="0">
                  <a:pos x="171" y="45"/>
                </a:cxn>
                <a:cxn ang="0">
                  <a:pos x="177" y="35"/>
                </a:cxn>
                <a:cxn ang="0">
                  <a:pos x="195" y="27"/>
                </a:cxn>
                <a:cxn ang="0">
                  <a:pos x="200" y="29"/>
                </a:cxn>
                <a:cxn ang="0">
                  <a:pos x="207" y="22"/>
                </a:cxn>
                <a:cxn ang="0">
                  <a:pos x="217" y="18"/>
                </a:cxn>
                <a:cxn ang="0">
                  <a:pos x="210" y="11"/>
                </a:cxn>
              </a:cxnLst>
              <a:rect l="0" t="0" r="r" b="b"/>
              <a:pathLst>
                <a:path w="219" h="68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6792913" y="3155950"/>
              <a:ext cx="28575" cy="17463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13" y="7"/>
                </a:cxn>
                <a:cxn ang="0">
                  <a:pos x="13" y="0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6" y="9"/>
                </a:cxn>
              </a:cxnLst>
              <a:rect l="0" t="0" r="r" b="b"/>
              <a:pathLst>
                <a:path w="15" h="9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0" name="Freeform 95"/>
            <p:cNvSpPr>
              <a:spLocks/>
            </p:cNvSpPr>
            <p:nvPr/>
          </p:nvSpPr>
          <p:spPr bwMode="auto">
            <a:xfrm>
              <a:off x="5187950" y="2401888"/>
              <a:ext cx="209550" cy="206375"/>
            </a:xfrm>
            <a:custGeom>
              <a:avLst/>
              <a:gdLst/>
              <a:ahLst/>
              <a:cxnLst>
                <a:cxn ang="0">
                  <a:pos x="93" y="98"/>
                </a:cxn>
                <a:cxn ang="0">
                  <a:pos x="98" y="94"/>
                </a:cxn>
                <a:cxn ang="0">
                  <a:pos x="106" y="98"/>
                </a:cxn>
                <a:cxn ang="0">
                  <a:pos x="110" y="95"/>
                </a:cxn>
                <a:cxn ang="0">
                  <a:pos x="104" y="87"/>
                </a:cxn>
                <a:cxn ang="0">
                  <a:pos x="100" y="79"/>
                </a:cxn>
                <a:cxn ang="0">
                  <a:pos x="101" y="71"/>
                </a:cxn>
                <a:cxn ang="0">
                  <a:pos x="96" y="65"/>
                </a:cxn>
                <a:cxn ang="0">
                  <a:pos x="83" y="56"/>
                </a:cxn>
                <a:cxn ang="0">
                  <a:pos x="78" y="50"/>
                </a:cxn>
                <a:cxn ang="0">
                  <a:pos x="76" y="40"/>
                </a:cxn>
                <a:cxn ang="0">
                  <a:pos x="81" y="31"/>
                </a:cxn>
                <a:cxn ang="0">
                  <a:pos x="82" y="24"/>
                </a:cxn>
                <a:cxn ang="0">
                  <a:pos x="78" y="20"/>
                </a:cxn>
                <a:cxn ang="0">
                  <a:pos x="72" y="14"/>
                </a:cxn>
                <a:cxn ang="0">
                  <a:pos x="68" y="5"/>
                </a:cxn>
                <a:cxn ang="0">
                  <a:pos x="56" y="3"/>
                </a:cxn>
                <a:cxn ang="0">
                  <a:pos x="46" y="1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4" y="10"/>
                </a:cxn>
                <a:cxn ang="0">
                  <a:pos x="27" y="15"/>
                </a:cxn>
                <a:cxn ang="0">
                  <a:pos x="28" y="24"/>
                </a:cxn>
                <a:cxn ang="0">
                  <a:pos x="27" y="33"/>
                </a:cxn>
                <a:cxn ang="0">
                  <a:pos x="24" y="40"/>
                </a:cxn>
                <a:cxn ang="0">
                  <a:pos x="0" y="53"/>
                </a:cxn>
                <a:cxn ang="0">
                  <a:pos x="1" y="58"/>
                </a:cxn>
                <a:cxn ang="0">
                  <a:pos x="4" y="69"/>
                </a:cxn>
                <a:cxn ang="0">
                  <a:pos x="12" y="69"/>
                </a:cxn>
                <a:cxn ang="0">
                  <a:pos x="35" y="82"/>
                </a:cxn>
                <a:cxn ang="0">
                  <a:pos x="62" y="102"/>
                </a:cxn>
                <a:cxn ang="0">
                  <a:pos x="75" y="107"/>
                </a:cxn>
                <a:cxn ang="0">
                  <a:pos x="88" y="108"/>
                </a:cxn>
                <a:cxn ang="0">
                  <a:pos x="93" y="98"/>
                </a:cxn>
              </a:cxnLst>
              <a:rect l="0" t="0" r="r" b="b"/>
              <a:pathLst>
                <a:path w="110" h="108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5356225" y="2581275"/>
              <a:ext cx="41275" cy="38100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13" y="20"/>
                </a:cxn>
                <a:cxn ang="0">
                  <a:pos x="22" y="20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0" y="0"/>
                </a:cxn>
                <a:cxn ang="0">
                  <a:pos x="5" y="4"/>
                </a:cxn>
                <a:cxn ang="0">
                  <a:pos x="0" y="14"/>
                </a:cxn>
                <a:cxn ang="0">
                  <a:pos x="7" y="15"/>
                </a:cxn>
              </a:cxnLst>
              <a:rect l="0" t="0" r="r" b="b"/>
              <a:pathLst>
                <a:path w="22" h="20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2" name="Freeform 97"/>
            <p:cNvSpPr>
              <a:spLocks noEditPoints="1"/>
            </p:cNvSpPr>
            <p:nvPr/>
          </p:nvSpPr>
          <p:spPr bwMode="auto">
            <a:xfrm>
              <a:off x="4256088" y="2038350"/>
              <a:ext cx="315913" cy="261938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38" y="29"/>
                </a:cxn>
                <a:cxn ang="0">
                  <a:pos x="131" y="26"/>
                </a:cxn>
                <a:cxn ang="0">
                  <a:pos x="119" y="24"/>
                </a:cxn>
                <a:cxn ang="0">
                  <a:pos x="114" y="20"/>
                </a:cxn>
                <a:cxn ang="0">
                  <a:pos x="110" y="15"/>
                </a:cxn>
                <a:cxn ang="0">
                  <a:pos x="105" y="17"/>
                </a:cxn>
                <a:cxn ang="0">
                  <a:pos x="102" y="13"/>
                </a:cxn>
                <a:cxn ang="0">
                  <a:pos x="95" y="9"/>
                </a:cxn>
                <a:cxn ang="0">
                  <a:pos x="89" y="6"/>
                </a:cxn>
                <a:cxn ang="0">
                  <a:pos x="85" y="1"/>
                </a:cxn>
                <a:cxn ang="0">
                  <a:pos x="84" y="0"/>
                </a:cxn>
                <a:cxn ang="0">
                  <a:pos x="81" y="0"/>
                </a:cxn>
                <a:cxn ang="0">
                  <a:pos x="75" y="10"/>
                </a:cxn>
                <a:cxn ang="0">
                  <a:pos x="63" y="18"/>
                </a:cxn>
                <a:cxn ang="0">
                  <a:pos x="56" y="26"/>
                </a:cxn>
                <a:cxn ang="0">
                  <a:pos x="41" y="21"/>
                </a:cxn>
                <a:cxn ang="0">
                  <a:pos x="35" y="25"/>
                </a:cxn>
                <a:cxn ang="0">
                  <a:pos x="36" y="37"/>
                </a:cxn>
                <a:cxn ang="0">
                  <a:pos x="27" y="37"/>
                </a:cxn>
                <a:cxn ang="0">
                  <a:pos x="20" y="33"/>
                </a:cxn>
                <a:cxn ang="0">
                  <a:pos x="9" y="34"/>
                </a:cxn>
                <a:cxn ang="0">
                  <a:pos x="2" y="40"/>
                </a:cxn>
                <a:cxn ang="0">
                  <a:pos x="3" y="47"/>
                </a:cxn>
                <a:cxn ang="0">
                  <a:pos x="18" y="52"/>
                </a:cxn>
                <a:cxn ang="0">
                  <a:pos x="28" y="54"/>
                </a:cxn>
                <a:cxn ang="0">
                  <a:pos x="32" y="59"/>
                </a:cxn>
                <a:cxn ang="0">
                  <a:pos x="40" y="69"/>
                </a:cxn>
                <a:cxn ang="0">
                  <a:pos x="43" y="78"/>
                </a:cxn>
                <a:cxn ang="0">
                  <a:pos x="42" y="91"/>
                </a:cxn>
                <a:cxn ang="0">
                  <a:pos x="36" y="112"/>
                </a:cxn>
                <a:cxn ang="0">
                  <a:pos x="36" y="112"/>
                </a:cxn>
                <a:cxn ang="0">
                  <a:pos x="42" y="115"/>
                </a:cxn>
                <a:cxn ang="0">
                  <a:pos x="53" y="120"/>
                </a:cxn>
                <a:cxn ang="0">
                  <a:pos x="62" y="119"/>
                </a:cxn>
                <a:cxn ang="0">
                  <a:pos x="67" y="121"/>
                </a:cxn>
                <a:cxn ang="0">
                  <a:pos x="81" y="124"/>
                </a:cxn>
                <a:cxn ang="0">
                  <a:pos x="92" y="124"/>
                </a:cxn>
                <a:cxn ang="0">
                  <a:pos x="92" y="121"/>
                </a:cxn>
                <a:cxn ang="0">
                  <a:pos x="101" y="110"/>
                </a:cxn>
                <a:cxn ang="0">
                  <a:pos x="122" y="115"/>
                </a:cxn>
                <a:cxn ang="0">
                  <a:pos x="135" y="110"/>
                </a:cxn>
                <a:cxn ang="0">
                  <a:pos x="142" y="106"/>
                </a:cxn>
                <a:cxn ang="0">
                  <a:pos x="143" y="102"/>
                </a:cxn>
                <a:cxn ang="0">
                  <a:pos x="138" y="100"/>
                </a:cxn>
                <a:cxn ang="0">
                  <a:pos x="135" y="95"/>
                </a:cxn>
                <a:cxn ang="0">
                  <a:pos x="132" y="89"/>
                </a:cxn>
                <a:cxn ang="0">
                  <a:pos x="134" y="86"/>
                </a:cxn>
                <a:cxn ang="0">
                  <a:pos x="136" y="82"/>
                </a:cxn>
                <a:cxn ang="0">
                  <a:pos x="135" y="76"/>
                </a:cxn>
                <a:cxn ang="0">
                  <a:pos x="133" y="71"/>
                </a:cxn>
                <a:cxn ang="0">
                  <a:pos x="128" y="70"/>
                </a:cxn>
                <a:cxn ang="0">
                  <a:pos x="127" y="66"/>
                </a:cxn>
                <a:cxn ang="0">
                  <a:pos x="134" y="57"/>
                </a:cxn>
                <a:cxn ang="0">
                  <a:pos x="140" y="53"/>
                </a:cxn>
                <a:cxn ang="0">
                  <a:pos x="142" y="44"/>
                </a:cxn>
                <a:cxn ang="0">
                  <a:pos x="147" y="35"/>
                </a:cxn>
                <a:cxn ang="0">
                  <a:pos x="144" y="31"/>
                </a:cxn>
                <a:cxn ang="0">
                  <a:pos x="162" y="116"/>
                </a:cxn>
                <a:cxn ang="0">
                  <a:pos x="155" y="122"/>
                </a:cxn>
                <a:cxn ang="0">
                  <a:pos x="160" y="137"/>
                </a:cxn>
                <a:cxn ang="0">
                  <a:pos x="162" y="116"/>
                </a:cxn>
              </a:cxnLst>
              <a:rect l="0" t="0" r="r" b="b"/>
              <a:pathLst>
                <a:path w="165" h="137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3" name="Freeform 98"/>
            <p:cNvSpPr>
              <a:spLocks/>
            </p:cNvSpPr>
            <p:nvPr/>
          </p:nvSpPr>
          <p:spPr bwMode="auto">
            <a:xfrm>
              <a:off x="2403475" y="2941638"/>
              <a:ext cx="50800" cy="26988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22" y="14"/>
                </a:cxn>
                <a:cxn ang="0">
                  <a:pos x="26" y="13"/>
                </a:cxn>
                <a:cxn ang="0">
                  <a:pos x="26" y="5"/>
                </a:cxn>
              </a:cxnLst>
              <a:rect l="0" t="0" r="r" b="b"/>
              <a:pathLst>
                <a:path w="26" h="14">
                  <a:moveTo>
                    <a:pt x="26" y="5"/>
                  </a:moveTo>
                  <a:cubicBezTo>
                    <a:pt x="24" y="3"/>
                    <a:pt x="19" y="6"/>
                    <a:pt x="14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4" y="4"/>
                    <a:pt x="0" y="7"/>
                  </a:cubicBezTo>
                  <a:cubicBezTo>
                    <a:pt x="4" y="10"/>
                    <a:pt x="18" y="14"/>
                    <a:pt x="22" y="14"/>
                  </a:cubicBezTo>
                  <a:cubicBezTo>
                    <a:pt x="24" y="14"/>
                    <a:pt x="25" y="13"/>
                    <a:pt x="26" y="13"/>
                  </a:cubicBezTo>
                  <a:cubicBezTo>
                    <a:pt x="26" y="9"/>
                    <a:pt x="26" y="6"/>
                    <a:pt x="26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2420938" y="2901950"/>
              <a:ext cx="131763" cy="73025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2" y="27"/>
                </a:cxn>
                <a:cxn ang="0">
                  <a:pos x="45" y="22"/>
                </a:cxn>
                <a:cxn ang="0">
                  <a:pos x="55" y="19"/>
                </a:cxn>
                <a:cxn ang="0">
                  <a:pos x="69" y="14"/>
                </a:cxn>
                <a:cxn ang="0">
                  <a:pos x="56" y="5"/>
                </a:cxn>
                <a:cxn ang="0">
                  <a:pos x="32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5" y="23"/>
                </a:cxn>
                <a:cxn ang="0">
                  <a:pos x="17" y="26"/>
                </a:cxn>
                <a:cxn ang="0">
                  <a:pos x="17" y="34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5" y="37"/>
                </a:cxn>
                <a:cxn ang="0">
                  <a:pos x="29" y="34"/>
                </a:cxn>
              </a:cxnLst>
              <a:rect l="0" t="0" r="r" b="b"/>
              <a:pathLst>
                <a:path w="69" h="38">
                  <a:moveTo>
                    <a:pt x="29" y="34"/>
                  </a:moveTo>
                  <a:cubicBezTo>
                    <a:pt x="29" y="33"/>
                    <a:pt x="26" y="27"/>
                    <a:pt x="32" y="27"/>
                  </a:cubicBezTo>
                  <a:cubicBezTo>
                    <a:pt x="39" y="26"/>
                    <a:pt x="44" y="26"/>
                    <a:pt x="45" y="22"/>
                  </a:cubicBezTo>
                  <a:cubicBezTo>
                    <a:pt x="46" y="17"/>
                    <a:pt x="53" y="19"/>
                    <a:pt x="55" y="19"/>
                  </a:cubicBezTo>
                  <a:cubicBezTo>
                    <a:pt x="57" y="19"/>
                    <a:pt x="63" y="14"/>
                    <a:pt x="69" y="14"/>
                  </a:cubicBezTo>
                  <a:cubicBezTo>
                    <a:pt x="69" y="8"/>
                    <a:pt x="61" y="10"/>
                    <a:pt x="56" y="5"/>
                  </a:cubicBezTo>
                  <a:cubicBezTo>
                    <a:pt x="51" y="0"/>
                    <a:pt x="39" y="2"/>
                    <a:pt x="32" y="5"/>
                  </a:cubicBezTo>
                  <a:cubicBezTo>
                    <a:pt x="26" y="7"/>
                    <a:pt x="18" y="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0" y="16"/>
                    <a:pt x="1" y="20"/>
                    <a:pt x="0" y="21"/>
                  </a:cubicBezTo>
                  <a:cubicBezTo>
                    <a:pt x="1" y="22"/>
                    <a:pt x="3" y="22"/>
                    <a:pt x="5" y="23"/>
                  </a:cubicBezTo>
                  <a:cubicBezTo>
                    <a:pt x="10" y="27"/>
                    <a:pt x="15" y="24"/>
                    <a:pt x="17" y="26"/>
                  </a:cubicBezTo>
                  <a:cubicBezTo>
                    <a:pt x="17" y="27"/>
                    <a:pt x="17" y="30"/>
                    <a:pt x="17" y="34"/>
                  </a:cubicBezTo>
                  <a:cubicBezTo>
                    <a:pt x="18" y="33"/>
                    <a:pt x="18" y="32"/>
                    <a:pt x="20" y="34"/>
                  </a:cubicBezTo>
                  <a:cubicBezTo>
                    <a:pt x="22" y="35"/>
                    <a:pt x="21" y="37"/>
                    <a:pt x="21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8" y="35"/>
                    <a:pt x="29" y="3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5" name="Freeform 100"/>
            <p:cNvSpPr>
              <a:spLocks/>
            </p:cNvSpPr>
            <p:nvPr/>
          </p:nvSpPr>
          <p:spPr bwMode="auto">
            <a:xfrm>
              <a:off x="1820863" y="2522538"/>
              <a:ext cx="657225" cy="406400"/>
            </a:xfrm>
            <a:custGeom>
              <a:avLst/>
              <a:gdLst/>
              <a:ahLst/>
              <a:cxnLst>
                <a:cxn ang="0">
                  <a:pos x="301" y="199"/>
                </a:cxn>
                <a:cxn ang="0">
                  <a:pos x="296" y="180"/>
                </a:cxn>
                <a:cxn ang="0">
                  <a:pos x="324" y="173"/>
                </a:cxn>
                <a:cxn ang="0">
                  <a:pos x="334" y="161"/>
                </a:cxn>
                <a:cxn ang="0">
                  <a:pos x="343" y="139"/>
                </a:cxn>
                <a:cxn ang="0">
                  <a:pos x="315" y="137"/>
                </a:cxn>
                <a:cxn ang="0">
                  <a:pos x="297" y="161"/>
                </a:cxn>
                <a:cxn ang="0">
                  <a:pos x="281" y="170"/>
                </a:cxn>
                <a:cxn ang="0">
                  <a:pos x="242" y="169"/>
                </a:cxn>
                <a:cxn ang="0">
                  <a:pos x="224" y="143"/>
                </a:cxn>
                <a:cxn ang="0">
                  <a:pos x="223" y="90"/>
                </a:cxn>
                <a:cxn ang="0">
                  <a:pos x="219" y="83"/>
                </a:cxn>
                <a:cxn ang="0">
                  <a:pos x="200" y="71"/>
                </a:cxn>
                <a:cxn ang="0">
                  <a:pos x="187" y="47"/>
                </a:cxn>
                <a:cxn ang="0">
                  <a:pos x="158" y="46"/>
                </a:cxn>
                <a:cxn ang="0">
                  <a:pos x="141" y="32"/>
                </a:cxn>
                <a:cxn ang="0">
                  <a:pos x="121" y="11"/>
                </a:cxn>
                <a:cxn ang="0">
                  <a:pos x="100" y="16"/>
                </a:cxn>
                <a:cxn ang="0">
                  <a:pos x="39" y="6"/>
                </a:cxn>
                <a:cxn ang="0">
                  <a:pos x="0" y="3"/>
                </a:cxn>
                <a:cxn ang="0">
                  <a:pos x="16" y="35"/>
                </a:cxn>
                <a:cxn ang="0">
                  <a:pos x="35" y="61"/>
                </a:cxn>
                <a:cxn ang="0">
                  <a:pos x="40" y="72"/>
                </a:cxn>
                <a:cxn ang="0">
                  <a:pos x="56" y="94"/>
                </a:cxn>
                <a:cxn ang="0">
                  <a:pos x="81" y="120"/>
                </a:cxn>
                <a:cxn ang="0">
                  <a:pos x="84" y="107"/>
                </a:cxn>
                <a:cxn ang="0">
                  <a:pos x="71" y="93"/>
                </a:cxn>
                <a:cxn ang="0">
                  <a:pos x="52" y="60"/>
                </a:cxn>
                <a:cxn ang="0">
                  <a:pos x="44" y="42"/>
                </a:cxn>
                <a:cxn ang="0">
                  <a:pos x="29" y="29"/>
                </a:cxn>
                <a:cxn ang="0">
                  <a:pos x="29" y="11"/>
                </a:cxn>
                <a:cxn ang="0">
                  <a:pos x="39" y="16"/>
                </a:cxn>
                <a:cxn ang="0">
                  <a:pos x="49" y="32"/>
                </a:cxn>
                <a:cxn ang="0">
                  <a:pos x="56" y="47"/>
                </a:cxn>
                <a:cxn ang="0">
                  <a:pos x="73" y="60"/>
                </a:cxn>
                <a:cxn ang="0">
                  <a:pos x="87" y="74"/>
                </a:cxn>
                <a:cxn ang="0">
                  <a:pos x="95" y="89"/>
                </a:cxn>
                <a:cxn ang="0">
                  <a:pos x="129" y="125"/>
                </a:cxn>
                <a:cxn ang="0">
                  <a:pos x="134" y="145"/>
                </a:cxn>
                <a:cxn ang="0">
                  <a:pos x="139" y="163"/>
                </a:cxn>
                <a:cxn ang="0">
                  <a:pos x="174" y="180"/>
                </a:cxn>
                <a:cxn ang="0">
                  <a:pos x="221" y="202"/>
                </a:cxn>
                <a:cxn ang="0">
                  <a:pos x="265" y="204"/>
                </a:cxn>
                <a:cxn ang="0">
                  <a:pos x="286" y="201"/>
                </a:cxn>
              </a:cxnLst>
              <a:rect l="0" t="0" r="r" b="b"/>
              <a:pathLst>
                <a:path w="344" h="213">
                  <a:moveTo>
                    <a:pt x="286" y="201"/>
                  </a:moveTo>
                  <a:cubicBezTo>
                    <a:pt x="287" y="201"/>
                    <a:pt x="300" y="202"/>
                    <a:pt x="301" y="199"/>
                  </a:cubicBezTo>
                  <a:cubicBezTo>
                    <a:pt x="302" y="196"/>
                    <a:pt x="292" y="189"/>
                    <a:pt x="293" y="188"/>
                  </a:cubicBezTo>
                  <a:cubicBezTo>
                    <a:pt x="294" y="188"/>
                    <a:pt x="294" y="180"/>
                    <a:pt x="296" y="180"/>
                  </a:cubicBezTo>
                  <a:cubicBezTo>
                    <a:pt x="298" y="180"/>
                    <a:pt x="316" y="181"/>
                    <a:pt x="317" y="180"/>
                  </a:cubicBezTo>
                  <a:cubicBezTo>
                    <a:pt x="318" y="180"/>
                    <a:pt x="321" y="173"/>
                    <a:pt x="324" y="173"/>
                  </a:cubicBezTo>
                  <a:cubicBezTo>
                    <a:pt x="325" y="173"/>
                    <a:pt x="327" y="175"/>
                    <a:pt x="329" y="176"/>
                  </a:cubicBezTo>
                  <a:cubicBezTo>
                    <a:pt x="333" y="173"/>
                    <a:pt x="334" y="167"/>
                    <a:pt x="334" y="161"/>
                  </a:cubicBezTo>
                  <a:cubicBezTo>
                    <a:pt x="335" y="154"/>
                    <a:pt x="333" y="152"/>
                    <a:pt x="336" y="148"/>
                  </a:cubicBezTo>
                  <a:cubicBezTo>
                    <a:pt x="340" y="145"/>
                    <a:pt x="344" y="144"/>
                    <a:pt x="343" y="139"/>
                  </a:cubicBezTo>
                  <a:cubicBezTo>
                    <a:pt x="342" y="134"/>
                    <a:pt x="337" y="139"/>
                    <a:pt x="333" y="137"/>
                  </a:cubicBezTo>
                  <a:cubicBezTo>
                    <a:pt x="329" y="134"/>
                    <a:pt x="325" y="136"/>
                    <a:pt x="315" y="137"/>
                  </a:cubicBezTo>
                  <a:cubicBezTo>
                    <a:pt x="305" y="139"/>
                    <a:pt x="300" y="143"/>
                    <a:pt x="301" y="150"/>
                  </a:cubicBezTo>
                  <a:cubicBezTo>
                    <a:pt x="301" y="158"/>
                    <a:pt x="297" y="154"/>
                    <a:pt x="297" y="161"/>
                  </a:cubicBezTo>
                  <a:cubicBezTo>
                    <a:pt x="298" y="167"/>
                    <a:pt x="289" y="167"/>
                    <a:pt x="290" y="171"/>
                  </a:cubicBezTo>
                  <a:cubicBezTo>
                    <a:pt x="290" y="175"/>
                    <a:pt x="283" y="171"/>
                    <a:pt x="281" y="170"/>
                  </a:cubicBezTo>
                  <a:cubicBezTo>
                    <a:pt x="279" y="168"/>
                    <a:pt x="258" y="175"/>
                    <a:pt x="255" y="175"/>
                  </a:cubicBezTo>
                  <a:cubicBezTo>
                    <a:pt x="252" y="176"/>
                    <a:pt x="246" y="169"/>
                    <a:pt x="242" y="169"/>
                  </a:cubicBezTo>
                  <a:cubicBezTo>
                    <a:pt x="238" y="170"/>
                    <a:pt x="236" y="163"/>
                    <a:pt x="236" y="158"/>
                  </a:cubicBezTo>
                  <a:cubicBezTo>
                    <a:pt x="235" y="153"/>
                    <a:pt x="227" y="148"/>
                    <a:pt x="224" y="143"/>
                  </a:cubicBezTo>
                  <a:cubicBezTo>
                    <a:pt x="220" y="138"/>
                    <a:pt x="220" y="128"/>
                    <a:pt x="219" y="121"/>
                  </a:cubicBezTo>
                  <a:cubicBezTo>
                    <a:pt x="219" y="114"/>
                    <a:pt x="218" y="103"/>
                    <a:pt x="223" y="90"/>
                  </a:cubicBezTo>
                  <a:cubicBezTo>
                    <a:pt x="224" y="88"/>
                    <a:pt x="224" y="86"/>
                    <a:pt x="224" y="85"/>
                  </a:cubicBezTo>
                  <a:cubicBezTo>
                    <a:pt x="222" y="84"/>
                    <a:pt x="221" y="83"/>
                    <a:pt x="219" y="83"/>
                  </a:cubicBezTo>
                  <a:cubicBezTo>
                    <a:pt x="215" y="83"/>
                    <a:pt x="206" y="77"/>
                    <a:pt x="204" y="77"/>
                  </a:cubicBezTo>
                  <a:cubicBezTo>
                    <a:pt x="202" y="77"/>
                    <a:pt x="202" y="73"/>
                    <a:pt x="200" y="71"/>
                  </a:cubicBezTo>
                  <a:cubicBezTo>
                    <a:pt x="199" y="68"/>
                    <a:pt x="200" y="64"/>
                    <a:pt x="198" y="62"/>
                  </a:cubicBezTo>
                  <a:cubicBezTo>
                    <a:pt x="196" y="60"/>
                    <a:pt x="189" y="54"/>
                    <a:pt x="187" y="47"/>
                  </a:cubicBezTo>
                  <a:cubicBezTo>
                    <a:pt x="185" y="39"/>
                    <a:pt x="172" y="36"/>
                    <a:pt x="167" y="35"/>
                  </a:cubicBezTo>
                  <a:cubicBezTo>
                    <a:pt x="162" y="35"/>
                    <a:pt x="160" y="45"/>
                    <a:pt x="158" y="46"/>
                  </a:cubicBezTo>
                  <a:cubicBezTo>
                    <a:pt x="157" y="46"/>
                    <a:pt x="148" y="40"/>
                    <a:pt x="145" y="39"/>
                  </a:cubicBezTo>
                  <a:cubicBezTo>
                    <a:pt x="143" y="38"/>
                    <a:pt x="141" y="35"/>
                    <a:pt x="141" y="32"/>
                  </a:cubicBezTo>
                  <a:cubicBezTo>
                    <a:pt x="141" y="29"/>
                    <a:pt x="136" y="24"/>
                    <a:pt x="134" y="23"/>
                  </a:cubicBezTo>
                  <a:cubicBezTo>
                    <a:pt x="132" y="22"/>
                    <a:pt x="121" y="11"/>
                    <a:pt x="12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43" y="7"/>
                    <a:pt x="39" y="6"/>
                  </a:cubicBezTo>
                  <a:cubicBezTo>
                    <a:pt x="34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3"/>
                  </a:cubicBezTo>
                  <a:cubicBezTo>
                    <a:pt x="11" y="19"/>
                    <a:pt x="15" y="31"/>
                    <a:pt x="16" y="35"/>
                  </a:cubicBezTo>
                  <a:cubicBezTo>
                    <a:pt x="16" y="39"/>
                    <a:pt x="23" y="42"/>
                    <a:pt x="30" y="46"/>
                  </a:cubicBezTo>
                  <a:cubicBezTo>
                    <a:pt x="36" y="50"/>
                    <a:pt x="36" y="59"/>
                    <a:pt x="35" y="61"/>
                  </a:cubicBezTo>
                  <a:cubicBezTo>
                    <a:pt x="34" y="63"/>
                    <a:pt x="27" y="59"/>
                    <a:pt x="26" y="62"/>
                  </a:cubicBezTo>
                  <a:cubicBezTo>
                    <a:pt x="26" y="64"/>
                    <a:pt x="36" y="73"/>
                    <a:pt x="40" y="72"/>
                  </a:cubicBezTo>
                  <a:cubicBezTo>
                    <a:pt x="44" y="72"/>
                    <a:pt x="46" y="74"/>
                    <a:pt x="52" y="80"/>
                  </a:cubicBezTo>
                  <a:cubicBezTo>
                    <a:pt x="59" y="85"/>
                    <a:pt x="58" y="92"/>
                    <a:pt x="56" y="94"/>
                  </a:cubicBezTo>
                  <a:cubicBezTo>
                    <a:pt x="53" y="96"/>
                    <a:pt x="61" y="100"/>
                    <a:pt x="69" y="105"/>
                  </a:cubicBezTo>
                  <a:cubicBezTo>
                    <a:pt x="77" y="110"/>
                    <a:pt x="80" y="117"/>
                    <a:pt x="81" y="120"/>
                  </a:cubicBezTo>
                  <a:cubicBezTo>
                    <a:pt x="81" y="122"/>
                    <a:pt x="85" y="120"/>
                    <a:pt x="86" y="116"/>
                  </a:cubicBezTo>
                  <a:cubicBezTo>
                    <a:pt x="87" y="112"/>
                    <a:pt x="84" y="111"/>
                    <a:pt x="84" y="107"/>
                  </a:cubicBezTo>
                  <a:cubicBezTo>
                    <a:pt x="84" y="103"/>
                    <a:pt x="77" y="104"/>
                    <a:pt x="74" y="103"/>
                  </a:cubicBezTo>
                  <a:cubicBezTo>
                    <a:pt x="71" y="103"/>
                    <a:pt x="74" y="96"/>
                    <a:pt x="71" y="93"/>
                  </a:cubicBezTo>
                  <a:cubicBezTo>
                    <a:pt x="68" y="90"/>
                    <a:pt x="66" y="83"/>
                    <a:pt x="64" y="77"/>
                  </a:cubicBezTo>
                  <a:cubicBezTo>
                    <a:pt x="63" y="72"/>
                    <a:pt x="55" y="66"/>
                    <a:pt x="52" y="60"/>
                  </a:cubicBezTo>
                  <a:cubicBezTo>
                    <a:pt x="48" y="54"/>
                    <a:pt x="45" y="49"/>
                    <a:pt x="43" y="48"/>
                  </a:cubicBezTo>
                  <a:cubicBezTo>
                    <a:pt x="40" y="46"/>
                    <a:pt x="46" y="44"/>
                    <a:pt x="44" y="42"/>
                  </a:cubicBezTo>
                  <a:cubicBezTo>
                    <a:pt x="42" y="40"/>
                    <a:pt x="39" y="40"/>
                    <a:pt x="35" y="38"/>
                  </a:cubicBezTo>
                  <a:cubicBezTo>
                    <a:pt x="31" y="36"/>
                    <a:pt x="29" y="33"/>
                    <a:pt x="29" y="29"/>
                  </a:cubicBezTo>
                  <a:cubicBezTo>
                    <a:pt x="29" y="25"/>
                    <a:pt x="26" y="16"/>
                    <a:pt x="25" y="13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35" y="12"/>
                    <a:pt x="38" y="13"/>
                    <a:pt x="39" y="16"/>
                  </a:cubicBezTo>
                  <a:cubicBezTo>
                    <a:pt x="40" y="19"/>
                    <a:pt x="45" y="16"/>
                    <a:pt x="47" y="17"/>
                  </a:cubicBezTo>
                  <a:cubicBezTo>
                    <a:pt x="49" y="19"/>
                    <a:pt x="42" y="20"/>
                    <a:pt x="49" y="32"/>
                  </a:cubicBezTo>
                  <a:cubicBezTo>
                    <a:pt x="55" y="43"/>
                    <a:pt x="51" y="37"/>
                    <a:pt x="51" y="44"/>
                  </a:cubicBezTo>
                  <a:cubicBezTo>
                    <a:pt x="51" y="52"/>
                    <a:pt x="55" y="49"/>
                    <a:pt x="56" y="47"/>
                  </a:cubicBezTo>
                  <a:cubicBezTo>
                    <a:pt x="57" y="46"/>
                    <a:pt x="61" y="50"/>
                    <a:pt x="64" y="54"/>
                  </a:cubicBezTo>
                  <a:cubicBezTo>
                    <a:pt x="67" y="58"/>
                    <a:pt x="73" y="58"/>
                    <a:pt x="73" y="60"/>
                  </a:cubicBezTo>
                  <a:cubicBezTo>
                    <a:pt x="73" y="63"/>
                    <a:pt x="75" y="67"/>
                    <a:pt x="79" y="68"/>
                  </a:cubicBezTo>
                  <a:cubicBezTo>
                    <a:pt x="83" y="69"/>
                    <a:pt x="84" y="73"/>
                    <a:pt x="87" y="74"/>
                  </a:cubicBezTo>
                  <a:cubicBezTo>
                    <a:pt x="89" y="74"/>
                    <a:pt x="90" y="77"/>
                    <a:pt x="88" y="81"/>
                  </a:cubicBezTo>
                  <a:cubicBezTo>
                    <a:pt x="87" y="84"/>
                    <a:pt x="88" y="87"/>
                    <a:pt x="95" y="89"/>
                  </a:cubicBezTo>
                  <a:cubicBezTo>
                    <a:pt x="102" y="92"/>
                    <a:pt x="99" y="93"/>
                    <a:pt x="105" y="98"/>
                  </a:cubicBezTo>
                  <a:cubicBezTo>
                    <a:pt x="110" y="103"/>
                    <a:pt x="126" y="120"/>
                    <a:pt x="129" y="125"/>
                  </a:cubicBezTo>
                  <a:cubicBezTo>
                    <a:pt x="132" y="130"/>
                    <a:pt x="133" y="134"/>
                    <a:pt x="134" y="137"/>
                  </a:cubicBezTo>
                  <a:cubicBezTo>
                    <a:pt x="136" y="141"/>
                    <a:pt x="132" y="142"/>
                    <a:pt x="134" y="145"/>
                  </a:cubicBezTo>
                  <a:cubicBezTo>
                    <a:pt x="136" y="148"/>
                    <a:pt x="130" y="147"/>
                    <a:pt x="130" y="149"/>
                  </a:cubicBezTo>
                  <a:cubicBezTo>
                    <a:pt x="131" y="152"/>
                    <a:pt x="134" y="163"/>
                    <a:pt x="139" y="163"/>
                  </a:cubicBezTo>
                  <a:cubicBezTo>
                    <a:pt x="145" y="164"/>
                    <a:pt x="151" y="171"/>
                    <a:pt x="156" y="174"/>
                  </a:cubicBezTo>
                  <a:cubicBezTo>
                    <a:pt x="160" y="178"/>
                    <a:pt x="167" y="177"/>
                    <a:pt x="174" y="180"/>
                  </a:cubicBezTo>
                  <a:cubicBezTo>
                    <a:pt x="180" y="182"/>
                    <a:pt x="186" y="188"/>
                    <a:pt x="196" y="191"/>
                  </a:cubicBezTo>
                  <a:cubicBezTo>
                    <a:pt x="206" y="194"/>
                    <a:pt x="215" y="198"/>
                    <a:pt x="221" y="202"/>
                  </a:cubicBezTo>
                  <a:cubicBezTo>
                    <a:pt x="228" y="206"/>
                    <a:pt x="235" y="204"/>
                    <a:pt x="244" y="201"/>
                  </a:cubicBezTo>
                  <a:cubicBezTo>
                    <a:pt x="253" y="197"/>
                    <a:pt x="260" y="202"/>
                    <a:pt x="265" y="204"/>
                  </a:cubicBezTo>
                  <a:cubicBezTo>
                    <a:pt x="267" y="205"/>
                    <a:pt x="272" y="209"/>
                    <a:pt x="277" y="213"/>
                  </a:cubicBezTo>
                  <a:cubicBezTo>
                    <a:pt x="281" y="207"/>
                    <a:pt x="285" y="201"/>
                    <a:pt x="286" y="20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6" name="Freeform 101"/>
            <p:cNvSpPr>
              <a:spLocks/>
            </p:cNvSpPr>
            <p:nvPr/>
          </p:nvSpPr>
          <p:spPr bwMode="auto">
            <a:xfrm>
              <a:off x="2349500" y="2865438"/>
              <a:ext cx="92075" cy="90488"/>
            </a:xfrm>
            <a:custGeom>
              <a:avLst/>
              <a:gdLst/>
              <a:ahLst/>
              <a:cxnLst>
                <a:cxn ang="0">
                  <a:pos x="42" y="31"/>
                </a:cxn>
                <a:cxn ang="0">
                  <a:pos x="48" y="25"/>
                </a:cxn>
                <a:cxn ang="0">
                  <a:pos x="43" y="22"/>
                </a:cxn>
                <a:cxn ang="0">
                  <a:pos x="38" y="2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16" y="8"/>
                </a:cxn>
                <a:cxn ang="0">
                  <a:pos x="24" y="19"/>
                </a:cxn>
                <a:cxn ang="0">
                  <a:pos x="9" y="21"/>
                </a:cxn>
                <a:cxn ang="0">
                  <a:pos x="0" y="33"/>
                </a:cxn>
                <a:cxn ang="0">
                  <a:pos x="12" y="44"/>
                </a:cxn>
                <a:cxn ang="0">
                  <a:pos x="28" y="47"/>
                </a:cxn>
                <a:cxn ang="0">
                  <a:pos x="28" y="47"/>
                </a:cxn>
                <a:cxn ang="0">
                  <a:pos x="36" y="40"/>
                </a:cxn>
                <a:cxn ang="0">
                  <a:pos x="42" y="31"/>
                </a:cxn>
              </a:cxnLst>
              <a:rect l="0" t="0" r="r" b="b"/>
              <a:pathLst>
                <a:path w="48" h="47">
                  <a:moveTo>
                    <a:pt x="42" y="31"/>
                  </a:moveTo>
                  <a:cubicBezTo>
                    <a:pt x="44" y="29"/>
                    <a:pt x="46" y="27"/>
                    <a:pt x="48" y="25"/>
                  </a:cubicBezTo>
                  <a:cubicBezTo>
                    <a:pt x="44" y="27"/>
                    <a:pt x="43" y="25"/>
                    <a:pt x="43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21" y="0"/>
                    <a:pt x="19" y="0"/>
                  </a:cubicBezTo>
                  <a:cubicBezTo>
                    <a:pt x="17" y="0"/>
                    <a:pt x="17" y="8"/>
                    <a:pt x="16" y="8"/>
                  </a:cubicBezTo>
                  <a:cubicBezTo>
                    <a:pt x="15" y="9"/>
                    <a:pt x="25" y="16"/>
                    <a:pt x="24" y="19"/>
                  </a:cubicBezTo>
                  <a:cubicBezTo>
                    <a:pt x="23" y="22"/>
                    <a:pt x="10" y="21"/>
                    <a:pt x="9" y="21"/>
                  </a:cubicBezTo>
                  <a:cubicBezTo>
                    <a:pt x="8" y="21"/>
                    <a:pt x="4" y="27"/>
                    <a:pt x="0" y="33"/>
                  </a:cubicBezTo>
                  <a:cubicBezTo>
                    <a:pt x="5" y="38"/>
                    <a:pt x="10" y="42"/>
                    <a:pt x="12" y="44"/>
                  </a:cubicBezTo>
                  <a:cubicBezTo>
                    <a:pt x="17" y="47"/>
                    <a:pt x="25" y="44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2" y="44"/>
                    <a:pt x="35" y="40"/>
                    <a:pt x="36" y="40"/>
                  </a:cubicBezTo>
                  <a:cubicBezTo>
                    <a:pt x="39" y="39"/>
                    <a:pt x="37" y="35"/>
                    <a:pt x="42" y="3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7" name="Freeform 102"/>
            <p:cNvSpPr>
              <a:spLocks/>
            </p:cNvSpPr>
            <p:nvPr/>
          </p:nvSpPr>
          <p:spPr bwMode="auto">
            <a:xfrm>
              <a:off x="2422525" y="2852738"/>
              <a:ext cx="26988" cy="57150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0" y="30"/>
                </a:cxn>
                <a:cxn ang="0">
                  <a:pos x="5" y="29"/>
                </a:cxn>
                <a:cxn ang="0">
                  <a:pos x="9" y="24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2" y="7"/>
                </a:cxn>
              </a:cxnLst>
              <a:rect l="0" t="0" r="r" b="b"/>
              <a:pathLst>
                <a:path w="14" h="30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7" y="25"/>
                    <a:pt x="9" y="24"/>
                  </a:cubicBezTo>
                  <a:cubicBezTo>
                    <a:pt x="13" y="20"/>
                    <a:pt x="7" y="6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2" y="2"/>
                    <a:pt x="10" y="0"/>
                    <a:pt x="9" y="0"/>
                  </a:cubicBezTo>
                  <a:cubicBezTo>
                    <a:pt x="6" y="0"/>
                    <a:pt x="3" y="7"/>
                    <a:pt x="2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8" name="Freeform 103"/>
            <p:cNvSpPr>
              <a:spLocks/>
            </p:cNvSpPr>
            <p:nvPr/>
          </p:nvSpPr>
          <p:spPr bwMode="auto">
            <a:xfrm>
              <a:off x="2738438" y="2809875"/>
              <a:ext cx="65088" cy="5556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3" y="19"/>
                </a:cxn>
                <a:cxn ang="0">
                  <a:pos x="1" y="23"/>
                </a:cxn>
                <a:cxn ang="0">
                  <a:pos x="16" y="26"/>
                </a:cxn>
                <a:cxn ang="0">
                  <a:pos x="31" y="28"/>
                </a:cxn>
                <a:cxn ang="0">
                  <a:pos x="34" y="6"/>
                </a:cxn>
                <a:cxn ang="0">
                  <a:pos x="16" y="3"/>
                </a:cxn>
              </a:cxnLst>
              <a:rect l="0" t="0" r="r" b="b"/>
              <a:pathLst>
                <a:path w="34" h="29">
                  <a:moveTo>
                    <a:pt x="16" y="3"/>
                  </a:moveTo>
                  <a:cubicBezTo>
                    <a:pt x="11" y="7"/>
                    <a:pt x="23" y="14"/>
                    <a:pt x="23" y="19"/>
                  </a:cubicBezTo>
                  <a:cubicBezTo>
                    <a:pt x="23" y="23"/>
                    <a:pt x="3" y="18"/>
                    <a:pt x="1" y="23"/>
                  </a:cubicBezTo>
                  <a:cubicBezTo>
                    <a:pt x="0" y="25"/>
                    <a:pt x="8" y="29"/>
                    <a:pt x="16" y="26"/>
                  </a:cubicBezTo>
                  <a:cubicBezTo>
                    <a:pt x="23" y="24"/>
                    <a:pt x="28" y="26"/>
                    <a:pt x="31" y="28"/>
                  </a:cubicBezTo>
                  <a:cubicBezTo>
                    <a:pt x="32" y="21"/>
                    <a:pt x="33" y="12"/>
                    <a:pt x="34" y="6"/>
                  </a:cubicBezTo>
                  <a:cubicBezTo>
                    <a:pt x="27" y="5"/>
                    <a:pt x="19" y="0"/>
                    <a:pt x="16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09" name="Freeform 104"/>
            <p:cNvSpPr>
              <a:spLocks/>
            </p:cNvSpPr>
            <p:nvPr/>
          </p:nvSpPr>
          <p:spPr bwMode="auto">
            <a:xfrm>
              <a:off x="2797175" y="2819400"/>
              <a:ext cx="74613" cy="50800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39" y="14"/>
                </a:cxn>
                <a:cxn ang="0">
                  <a:pos x="9" y="2"/>
                </a:cxn>
                <a:cxn ang="0">
                  <a:pos x="3" y="1"/>
                </a:cxn>
                <a:cxn ang="0">
                  <a:pos x="0" y="23"/>
                </a:cxn>
                <a:cxn ang="0">
                  <a:pos x="1" y="24"/>
                </a:cxn>
                <a:cxn ang="0">
                  <a:pos x="15" y="19"/>
                </a:cxn>
              </a:cxnLst>
              <a:rect l="0" t="0" r="r" b="b"/>
              <a:pathLst>
                <a:path w="39" h="26">
                  <a:moveTo>
                    <a:pt x="15" y="19"/>
                  </a:moveTo>
                  <a:cubicBezTo>
                    <a:pt x="24" y="16"/>
                    <a:pt x="39" y="21"/>
                    <a:pt x="39" y="14"/>
                  </a:cubicBezTo>
                  <a:cubicBezTo>
                    <a:pt x="39" y="7"/>
                    <a:pt x="15" y="0"/>
                    <a:pt x="9" y="2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7"/>
                    <a:pt x="1" y="16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6"/>
                    <a:pt x="6" y="22"/>
                    <a:pt x="15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0" name="Freeform 105"/>
            <p:cNvSpPr>
              <a:spLocks/>
            </p:cNvSpPr>
            <p:nvPr/>
          </p:nvSpPr>
          <p:spPr bwMode="auto">
            <a:xfrm>
              <a:off x="2460625" y="2928938"/>
              <a:ext cx="92075" cy="93663"/>
            </a:xfrm>
            <a:custGeom>
              <a:avLst/>
              <a:gdLst/>
              <a:ahLst/>
              <a:cxnLst>
                <a:cxn ang="0">
                  <a:pos x="26" y="46"/>
                </a:cxn>
                <a:cxn ang="0">
                  <a:pos x="37" y="48"/>
                </a:cxn>
                <a:cxn ang="0">
                  <a:pos x="42" y="49"/>
                </a:cxn>
                <a:cxn ang="0">
                  <a:pos x="41" y="47"/>
                </a:cxn>
                <a:cxn ang="0">
                  <a:pos x="44" y="32"/>
                </a:cxn>
                <a:cxn ang="0">
                  <a:pos x="45" y="13"/>
                </a:cxn>
                <a:cxn ang="0">
                  <a:pos x="48" y="1"/>
                </a:cxn>
                <a:cxn ang="0">
                  <a:pos x="48" y="0"/>
                </a:cxn>
                <a:cxn ang="0">
                  <a:pos x="34" y="5"/>
                </a:cxn>
                <a:cxn ang="0">
                  <a:pos x="24" y="8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4" y="23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6" y="42"/>
                </a:cxn>
                <a:cxn ang="0">
                  <a:pos x="19" y="46"/>
                </a:cxn>
                <a:cxn ang="0">
                  <a:pos x="26" y="46"/>
                </a:cxn>
              </a:cxnLst>
              <a:rect l="0" t="0" r="r" b="b"/>
              <a:pathLst>
                <a:path w="48" h="49">
                  <a:moveTo>
                    <a:pt x="26" y="46"/>
                  </a:moveTo>
                  <a:cubicBezTo>
                    <a:pt x="28" y="48"/>
                    <a:pt x="34" y="46"/>
                    <a:pt x="37" y="48"/>
                  </a:cubicBezTo>
                  <a:cubicBezTo>
                    <a:pt x="38" y="49"/>
                    <a:pt x="40" y="49"/>
                    <a:pt x="42" y="49"/>
                  </a:cubicBezTo>
                  <a:cubicBezTo>
                    <a:pt x="42" y="48"/>
                    <a:pt x="41" y="47"/>
                    <a:pt x="41" y="47"/>
                  </a:cubicBezTo>
                  <a:cubicBezTo>
                    <a:pt x="39" y="43"/>
                    <a:pt x="42" y="37"/>
                    <a:pt x="44" y="32"/>
                  </a:cubicBezTo>
                  <a:cubicBezTo>
                    <a:pt x="45" y="27"/>
                    <a:pt x="42" y="16"/>
                    <a:pt x="45" y="13"/>
                  </a:cubicBezTo>
                  <a:cubicBezTo>
                    <a:pt x="48" y="10"/>
                    <a:pt x="46" y="8"/>
                    <a:pt x="48" y="1"/>
                  </a:cubicBezTo>
                  <a:cubicBezTo>
                    <a:pt x="48" y="1"/>
                    <a:pt x="48" y="0"/>
                    <a:pt x="48" y="0"/>
                  </a:cubicBezTo>
                  <a:cubicBezTo>
                    <a:pt x="42" y="0"/>
                    <a:pt x="36" y="5"/>
                    <a:pt x="34" y="5"/>
                  </a:cubicBezTo>
                  <a:cubicBezTo>
                    <a:pt x="32" y="5"/>
                    <a:pt x="25" y="3"/>
                    <a:pt x="24" y="8"/>
                  </a:cubicBezTo>
                  <a:cubicBezTo>
                    <a:pt x="23" y="12"/>
                    <a:pt x="18" y="12"/>
                    <a:pt x="11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7"/>
                    <a:pt x="2" y="28"/>
                  </a:cubicBezTo>
                  <a:cubicBezTo>
                    <a:pt x="6" y="31"/>
                    <a:pt x="11" y="39"/>
                    <a:pt x="16" y="42"/>
                  </a:cubicBezTo>
                  <a:cubicBezTo>
                    <a:pt x="18" y="43"/>
                    <a:pt x="19" y="44"/>
                    <a:pt x="19" y="46"/>
                  </a:cubicBezTo>
                  <a:cubicBezTo>
                    <a:pt x="22" y="46"/>
                    <a:pt x="24" y="46"/>
                    <a:pt x="26" y="4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1" name="Freeform 106"/>
            <p:cNvSpPr>
              <a:spLocks/>
            </p:cNvSpPr>
            <p:nvPr/>
          </p:nvSpPr>
          <p:spPr bwMode="auto">
            <a:xfrm>
              <a:off x="2751138" y="3143250"/>
              <a:ext cx="860425" cy="877888"/>
            </a:xfrm>
            <a:custGeom>
              <a:avLst/>
              <a:gdLst/>
              <a:ahLst/>
              <a:cxnLst>
                <a:cxn ang="0">
                  <a:pos x="253" y="427"/>
                </a:cxn>
                <a:cxn ang="0">
                  <a:pos x="260" y="429"/>
                </a:cxn>
                <a:cxn ang="0">
                  <a:pos x="289" y="379"/>
                </a:cxn>
                <a:cxn ang="0">
                  <a:pos x="307" y="343"/>
                </a:cxn>
                <a:cxn ang="0">
                  <a:pos x="337" y="326"/>
                </a:cxn>
                <a:cxn ang="0">
                  <a:pos x="372" y="316"/>
                </a:cxn>
                <a:cxn ang="0">
                  <a:pos x="386" y="290"/>
                </a:cxn>
                <a:cxn ang="0">
                  <a:pos x="397" y="264"/>
                </a:cxn>
                <a:cxn ang="0">
                  <a:pos x="401" y="211"/>
                </a:cxn>
                <a:cxn ang="0">
                  <a:pos x="409" y="206"/>
                </a:cxn>
                <a:cxn ang="0">
                  <a:pos x="445" y="158"/>
                </a:cxn>
                <a:cxn ang="0">
                  <a:pos x="406" y="104"/>
                </a:cxn>
                <a:cxn ang="0">
                  <a:pos x="336" y="96"/>
                </a:cxn>
                <a:cxn ang="0">
                  <a:pos x="295" y="74"/>
                </a:cxn>
                <a:cxn ang="0">
                  <a:pos x="291" y="67"/>
                </a:cxn>
                <a:cxn ang="0">
                  <a:pos x="264" y="60"/>
                </a:cxn>
                <a:cxn ang="0">
                  <a:pos x="258" y="13"/>
                </a:cxn>
                <a:cxn ang="0">
                  <a:pos x="222" y="32"/>
                </a:cxn>
                <a:cxn ang="0">
                  <a:pos x="191" y="39"/>
                </a:cxn>
                <a:cxn ang="0">
                  <a:pos x="165" y="40"/>
                </a:cxn>
                <a:cxn ang="0">
                  <a:pos x="157" y="1"/>
                </a:cxn>
                <a:cxn ang="0">
                  <a:pos x="129" y="17"/>
                </a:cxn>
                <a:cxn ang="0">
                  <a:pos x="107" y="15"/>
                </a:cxn>
                <a:cxn ang="0">
                  <a:pos x="120" y="32"/>
                </a:cxn>
                <a:cxn ang="0">
                  <a:pos x="105" y="46"/>
                </a:cxn>
                <a:cxn ang="0">
                  <a:pos x="84" y="49"/>
                </a:cxn>
                <a:cxn ang="0">
                  <a:pos x="48" y="42"/>
                </a:cxn>
                <a:cxn ang="0">
                  <a:pos x="45" y="59"/>
                </a:cxn>
                <a:cxn ang="0">
                  <a:pos x="46" y="108"/>
                </a:cxn>
                <a:cxn ang="0">
                  <a:pos x="12" y="120"/>
                </a:cxn>
                <a:cxn ang="0">
                  <a:pos x="2" y="144"/>
                </a:cxn>
                <a:cxn ang="0">
                  <a:pos x="15" y="168"/>
                </a:cxn>
                <a:cxn ang="0">
                  <a:pos x="38" y="172"/>
                </a:cxn>
                <a:cxn ang="0">
                  <a:pos x="65" y="184"/>
                </a:cxn>
                <a:cxn ang="0">
                  <a:pos x="99" y="174"/>
                </a:cxn>
                <a:cxn ang="0">
                  <a:pos x="124" y="206"/>
                </a:cxn>
                <a:cxn ang="0">
                  <a:pos x="150" y="217"/>
                </a:cxn>
                <a:cxn ang="0">
                  <a:pos x="158" y="242"/>
                </a:cxn>
                <a:cxn ang="0">
                  <a:pos x="186" y="265"/>
                </a:cxn>
                <a:cxn ang="0">
                  <a:pos x="182" y="293"/>
                </a:cxn>
                <a:cxn ang="0">
                  <a:pos x="199" y="317"/>
                </a:cxn>
                <a:cxn ang="0">
                  <a:pos x="222" y="337"/>
                </a:cxn>
                <a:cxn ang="0">
                  <a:pos x="230" y="375"/>
                </a:cxn>
                <a:cxn ang="0">
                  <a:pos x="187" y="415"/>
                </a:cxn>
                <a:cxn ang="0">
                  <a:pos x="205" y="426"/>
                </a:cxn>
                <a:cxn ang="0">
                  <a:pos x="232" y="443"/>
                </a:cxn>
              </a:cxnLst>
              <a:rect l="0" t="0" r="r" b="b"/>
              <a:pathLst>
                <a:path w="450" h="460">
                  <a:moveTo>
                    <a:pt x="238" y="455"/>
                  </a:moveTo>
                  <a:cubicBezTo>
                    <a:pt x="245" y="450"/>
                    <a:pt x="244" y="447"/>
                    <a:pt x="247" y="441"/>
                  </a:cubicBezTo>
                  <a:cubicBezTo>
                    <a:pt x="250" y="435"/>
                    <a:pt x="247" y="432"/>
                    <a:pt x="253" y="427"/>
                  </a:cubicBezTo>
                  <a:cubicBezTo>
                    <a:pt x="258" y="422"/>
                    <a:pt x="252" y="418"/>
                    <a:pt x="259" y="415"/>
                  </a:cubicBezTo>
                  <a:cubicBezTo>
                    <a:pt x="266" y="412"/>
                    <a:pt x="265" y="418"/>
                    <a:pt x="259" y="425"/>
                  </a:cubicBezTo>
                  <a:cubicBezTo>
                    <a:pt x="253" y="432"/>
                    <a:pt x="252" y="434"/>
                    <a:pt x="260" y="429"/>
                  </a:cubicBezTo>
                  <a:cubicBezTo>
                    <a:pt x="267" y="423"/>
                    <a:pt x="270" y="416"/>
                    <a:pt x="274" y="407"/>
                  </a:cubicBezTo>
                  <a:cubicBezTo>
                    <a:pt x="279" y="398"/>
                    <a:pt x="282" y="395"/>
                    <a:pt x="286" y="395"/>
                  </a:cubicBezTo>
                  <a:cubicBezTo>
                    <a:pt x="289" y="394"/>
                    <a:pt x="289" y="385"/>
                    <a:pt x="289" y="379"/>
                  </a:cubicBezTo>
                  <a:cubicBezTo>
                    <a:pt x="288" y="372"/>
                    <a:pt x="286" y="366"/>
                    <a:pt x="289" y="362"/>
                  </a:cubicBezTo>
                  <a:cubicBezTo>
                    <a:pt x="292" y="358"/>
                    <a:pt x="289" y="354"/>
                    <a:pt x="293" y="354"/>
                  </a:cubicBezTo>
                  <a:cubicBezTo>
                    <a:pt x="296" y="354"/>
                    <a:pt x="301" y="348"/>
                    <a:pt x="307" y="343"/>
                  </a:cubicBezTo>
                  <a:cubicBezTo>
                    <a:pt x="312" y="337"/>
                    <a:pt x="316" y="337"/>
                    <a:pt x="322" y="336"/>
                  </a:cubicBezTo>
                  <a:cubicBezTo>
                    <a:pt x="327" y="336"/>
                    <a:pt x="324" y="334"/>
                    <a:pt x="328" y="333"/>
                  </a:cubicBezTo>
                  <a:cubicBezTo>
                    <a:pt x="332" y="332"/>
                    <a:pt x="334" y="328"/>
                    <a:pt x="337" y="326"/>
                  </a:cubicBezTo>
                  <a:cubicBezTo>
                    <a:pt x="339" y="324"/>
                    <a:pt x="349" y="326"/>
                    <a:pt x="355" y="326"/>
                  </a:cubicBezTo>
                  <a:cubicBezTo>
                    <a:pt x="361" y="326"/>
                    <a:pt x="365" y="327"/>
                    <a:pt x="365" y="323"/>
                  </a:cubicBezTo>
                  <a:cubicBezTo>
                    <a:pt x="365" y="319"/>
                    <a:pt x="368" y="316"/>
                    <a:pt x="372" y="316"/>
                  </a:cubicBezTo>
                  <a:cubicBezTo>
                    <a:pt x="375" y="316"/>
                    <a:pt x="377" y="315"/>
                    <a:pt x="377" y="310"/>
                  </a:cubicBezTo>
                  <a:cubicBezTo>
                    <a:pt x="377" y="305"/>
                    <a:pt x="378" y="302"/>
                    <a:pt x="381" y="300"/>
                  </a:cubicBezTo>
                  <a:cubicBezTo>
                    <a:pt x="384" y="298"/>
                    <a:pt x="385" y="293"/>
                    <a:pt x="386" y="290"/>
                  </a:cubicBezTo>
                  <a:cubicBezTo>
                    <a:pt x="387" y="286"/>
                    <a:pt x="390" y="288"/>
                    <a:pt x="390" y="284"/>
                  </a:cubicBezTo>
                  <a:cubicBezTo>
                    <a:pt x="390" y="279"/>
                    <a:pt x="392" y="274"/>
                    <a:pt x="392" y="270"/>
                  </a:cubicBezTo>
                  <a:cubicBezTo>
                    <a:pt x="392" y="266"/>
                    <a:pt x="396" y="267"/>
                    <a:pt x="397" y="264"/>
                  </a:cubicBezTo>
                  <a:cubicBezTo>
                    <a:pt x="399" y="261"/>
                    <a:pt x="396" y="258"/>
                    <a:pt x="399" y="250"/>
                  </a:cubicBezTo>
                  <a:cubicBezTo>
                    <a:pt x="401" y="242"/>
                    <a:pt x="399" y="235"/>
                    <a:pt x="399" y="228"/>
                  </a:cubicBezTo>
                  <a:cubicBezTo>
                    <a:pt x="399" y="221"/>
                    <a:pt x="399" y="214"/>
                    <a:pt x="401" y="211"/>
                  </a:cubicBezTo>
                  <a:cubicBezTo>
                    <a:pt x="404" y="209"/>
                    <a:pt x="402" y="208"/>
                    <a:pt x="400" y="207"/>
                  </a:cubicBezTo>
                  <a:cubicBezTo>
                    <a:pt x="398" y="206"/>
                    <a:pt x="401" y="203"/>
                    <a:pt x="402" y="204"/>
                  </a:cubicBezTo>
                  <a:cubicBezTo>
                    <a:pt x="404" y="204"/>
                    <a:pt x="406" y="208"/>
                    <a:pt x="409" y="206"/>
                  </a:cubicBezTo>
                  <a:cubicBezTo>
                    <a:pt x="413" y="204"/>
                    <a:pt x="416" y="195"/>
                    <a:pt x="418" y="188"/>
                  </a:cubicBezTo>
                  <a:cubicBezTo>
                    <a:pt x="421" y="181"/>
                    <a:pt x="426" y="182"/>
                    <a:pt x="429" y="180"/>
                  </a:cubicBezTo>
                  <a:cubicBezTo>
                    <a:pt x="433" y="179"/>
                    <a:pt x="440" y="170"/>
                    <a:pt x="445" y="158"/>
                  </a:cubicBezTo>
                  <a:cubicBezTo>
                    <a:pt x="450" y="146"/>
                    <a:pt x="445" y="134"/>
                    <a:pt x="443" y="125"/>
                  </a:cubicBezTo>
                  <a:cubicBezTo>
                    <a:pt x="441" y="117"/>
                    <a:pt x="438" y="118"/>
                    <a:pt x="433" y="119"/>
                  </a:cubicBezTo>
                  <a:cubicBezTo>
                    <a:pt x="428" y="119"/>
                    <a:pt x="418" y="118"/>
                    <a:pt x="406" y="104"/>
                  </a:cubicBezTo>
                  <a:cubicBezTo>
                    <a:pt x="393" y="91"/>
                    <a:pt x="381" y="92"/>
                    <a:pt x="373" y="94"/>
                  </a:cubicBezTo>
                  <a:cubicBezTo>
                    <a:pt x="365" y="96"/>
                    <a:pt x="356" y="90"/>
                    <a:pt x="351" y="89"/>
                  </a:cubicBezTo>
                  <a:cubicBezTo>
                    <a:pt x="345" y="87"/>
                    <a:pt x="340" y="94"/>
                    <a:pt x="336" y="96"/>
                  </a:cubicBezTo>
                  <a:cubicBezTo>
                    <a:pt x="332" y="97"/>
                    <a:pt x="338" y="90"/>
                    <a:pt x="338" y="85"/>
                  </a:cubicBezTo>
                  <a:cubicBezTo>
                    <a:pt x="338" y="80"/>
                    <a:pt x="323" y="74"/>
                    <a:pt x="312" y="69"/>
                  </a:cubicBezTo>
                  <a:cubicBezTo>
                    <a:pt x="300" y="65"/>
                    <a:pt x="295" y="67"/>
                    <a:pt x="295" y="74"/>
                  </a:cubicBezTo>
                  <a:cubicBezTo>
                    <a:pt x="295" y="81"/>
                    <a:pt x="291" y="72"/>
                    <a:pt x="287" y="80"/>
                  </a:cubicBezTo>
                  <a:cubicBezTo>
                    <a:pt x="284" y="87"/>
                    <a:pt x="277" y="82"/>
                    <a:pt x="281" y="80"/>
                  </a:cubicBezTo>
                  <a:cubicBezTo>
                    <a:pt x="286" y="77"/>
                    <a:pt x="290" y="72"/>
                    <a:pt x="291" y="67"/>
                  </a:cubicBezTo>
                  <a:cubicBezTo>
                    <a:pt x="293" y="62"/>
                    <a:pt x="275" y="58"/>
                    <a:pt x="268" y="61"/>
                  </a:cubicBezTo>
                  <a:cubicBezTo>
                    <a:pt x="262" y="63"/>
                    <a:pt x="266" y="72"/>
                    <a:pt x="261" y="70"/>
                  </a:cubicBezTo>
                  <a:cubicBezTo>
                    <a:pt x="256" y="67"/>
                    <a:pt x="260" y="60"/>
                    <a:pt x="264" y="60"/>
                  </a:cubicBezTo>
                  <a:cubicBezTo>
                    <a:pt x="268" y="61"/>
                    <a:pt x="273" y="52"/>
                    <a:pt x="275" y="46"/>
                  </a:cubicBezTo>
                  <a:cubicBezTo>
                    <a:pt x="278" y="40"/>
                    <a:pt x="271" y="39"/>
                    <a:pt x="266" y="34"/>
                  </a:cubicBezTo>
                  <a:cubicBezTo>
                    <a:pt x="262" y="29"/>
                    <a:pt x="263" y="15"/>
                    <a:pt x="258" y="13"/>
                  </a:cubicBezTo>
                  <a:cubicBezTo>
                    <a:pt x="253" y="17"/>
                    <a:pt x="247" y="25"/>
                    <a:pt x="245" y="31"/>
                  </a:cubicBezTo>
                  <a:cubicBezTo>
                    <a:pt x="242" y="38"/>
                    <a:pt x="239" y="34"/>
                    <a:pt x="233" y="36"/>
                  </a:cubicBezTo>
                  <a:cubicBezTo>
                    <a:pt x="226" y="38"/>
                    <a:pt x="223" y="35"/>
                    <a:pt x="222" y="32"/>
                  </a:cubicBezTo>
                  <a:cubicBezTo>
                    <a:pt x="220" y="30"/>
                    <a:pt x="214" y="32"/>
                    <a:pt x="209" y="32"/>
                  </a:cubicBezTo>
                  <a:cubicBezTo>
                    <a:pt x="205" y="32"/>
                    <a:pt x="207" y="37"/>
                    <a:pt x="204" y="39"/>
                  </a:cubicBezTo>
                  <a:cubicBezTo>
                    <a:pt x="201" y="41"/>
                    <a:pt x="194" y="36"/>
                    <a:pt x="191" y="39"/>
                  </a:cubicBezTo>
                  <a:cubicBezTo>
                    <a:pt x="188" y="42"/>
                    <a:pt x="186" y="39"/>
                    <a:pt x="185" y="41"/>
                  </a:cubicBezTo>
                  <a:cubicBezTo>
                    <a:pt x="184" y="44"/>
                    <a:pt x="179" y="42"/>
                    <a:pt x="178" y="44"/>
                  </a:cubicBezTo>
                  <a:cubicBezTo>
                    <a:pt x="176" y="46"/>
                    <a:pt x="172" y="47"/>
                    <a:pt x="165" y="40"/>
                  </a:cubicBezTo>
                  <a:cubicBezTo>
                    <a:pt x="159" y="33"/>
                    <a:pt x="160" y="22"/>
                    <a:pt x="163" y="20"/>
                  </a:cubicBezTo>
                  <a:cubicBezTo>
                    <a:pt x="166" y="18"/>
                    <a:pt x="166" y="12"/>
                    <a:pt x="162" y="11"/>
                  </a:cubicBezTo>
                  <a:cubicBezTo>
                    <a:pt x="158" y="9"/>
                    <a:pt x="162" y="2"/>
                    <a:pt x="157" y="1"/>
                  </a:cubicBezTo>
                  <a:cubicBezTo>
                    <a:pt x="153" y="0"/>
                    <a:pt x="153" y="7"/>
                    <a:pt x="150" y="8"/>
                  </a:cubicBezTo>
                  <a:cubicBezTo>
                    <a:pt x="147" y="9"/>
                    <a:pt x="140" y="14"/>
                    <a:pt x="136" y="13"/>
                  </a:cubicBezTo>
                  <a:cubicBezTo>
                    <a:pt x="133" y="12"/>
                    <a:pt x="129" y="14"/>
                    <a:pt x="129" y="17"/>
                  </a:cubicBezTo>
                  <a:cubicBezTo>
                    <a:pt x="129" y="21"/>
                    <a:pt x="125" y="20"/>
                    <a:pt x="124" y="17"/>
                  </a:cubicBezTo>
                  <a:cubicBezTo>
                    <a:pt x="124" y="14"/>
                    <a:pt x="116" y="16"/>
                    <a:pt x="114" y="14"/>
                  </a:cubicBezTo>
                  <a:cubicBezTo>
                    <a:pt x="112" y="12"/>
                    <a:pt x="103" y="13"/>
                    <a:pt x="107" y="15"/>
                  </a:cubicBezTo>
                  <a:cubicBezTo>
                    <a:pt x="111" y="17"/>
                    <a:pt x="111" y="20"/>
                    <a:pt x="111" y="23"/>
                  </a:cubicBezTo>
                  <a:cubicBezTo>
                    <a:pt x="111" y="27"/>
                    <a:pt x="114" y="26"/>
                    <a:pt x="114" y="31"/>
                  </a:cubicBezTo>
                  <a:cubicBezTo>
                    <a:pt x="114" y="35"/>
                    <a:pt x="118" y="32"/>
                    <a:pt x="120" y="32"/>
                  </a:cubicBezTo>
                  <a:cubicBezTo>
                    <a:pt x="123" y="32"/>
                    <a:pt x="123" y="36"/>
                    <a:pt x="119" y="37"/>
                  </a:cubicBezTo>
                  <a:cubicBezTo>
                    <a:pt x="115" y="37"/>
                    <a:pt x="113" y="39"/>
                    <a:pt x="112" y="43"/>
                  </a:cubicBezTo>
                  <a:cubicBezTo>
                    <a:pt x="111" y="46"/>
                    <a:pt x="108" y="44"/>
                    <a:pt x="105" y="46"/>
                  </a:cubicBezTo>
                  <a:cubicBezTo>
                    <a:pt x="102" y="49"/>
                    <a:pt x="99" y="52"/>
                    <a:pt x="97" y="51"/>
                  </a:cubicBezTo>
                  <a:cubicBezTo>
                    <a:pt x="95" y="49"/>
                    <a:pt x="93" y="50"/>
                    <a:pt x="91" y="52"/>
                  </a:cubicBezTo>
                  <a:cubicBezTo>
                    <a:pt x="89" y="53"/>
                    <a:pt x="88" y="52"/>
                    <a:pt x="84" y="49"/>
                  </a:cubicBezTo>
                  <a:cubicBezTo>
                    <a:pt x="82" y="47"/>
                    <a:pt x="80" y="42"/>
                    <a:pt x="76" y="37"/>
                  </a:cubicBezTo>
                  <a:cubicBezTo>
                    <a:pt x="73" y="39"/>
                    <a:pt x="68" y="41"/>
                    <a:pt x="65" y="41"/>
                  </a:cubicBezTo>
                  <a:cubicBezTo>
                    <a:pt x="61" y="41"/>
                    <a:pt x="48" y="40"/>
                    <a:pt x="48" y="42"/>
                  </a:cubicBezTo>
                  <a:cubicBezTo>
                    <a:pt x="47" y="44"/>
                    <a:pt x="49" y="48"/>
                    <a:pt x="51" y="48"/>
                  </a:cubicBezTo>
                  <a:cubicBezTo>
                    <a:pt x="53" y="49"/>
                    <a:pt x="57" y="50"/>
                    <a:pt x="53" y="53"/>
                  </a:cubicBezTo>
                  <a:cubicBezTo>
                    <a:pt x="49" y="56"/>
                    <a:pt x="45" y="52"/>
                    <a:pt x="45" y="59"/>
                  </a:cubicBezTo>
                  <a:cubicBezTo>
                    <a:pt x="45" y="66"/>
                    <a:pt x="54" y="71"/>
                    <a:pt x="52" y="77"/>
                  </a:cubicBezTo>
                  <a:cubicBezTo>
                    <a:pt x="51" y="81"/>
                    <a:pt x="50" y="89"/>
                    <a:pt x="50" y="93"/>
                  </a:cubicBezTo>
                  <a:cubicBezTo>
                    <a:pt x="50" y="96"/>
                    <a:pt x="49" y="107"/>
                    <a:pt x="46" y="108"/>
                  </a:cubicBezTo>
                  <a:cubicBezTo>
                    <a:pt x="43" y="109"/>
                    <a:pt x="40" y="105"/>
                    <a:pt x="36" y="109"/>
                  </a:cubicBezTo>
                  <a:cubicBezTo>
                    <a:pt x="32" y="112"/>
                    <a:pt x="27" y="110"/>
                    <a:pt x="22" y="114"/>
                  </a:cubicBezTo>
                  <a:cubicBezTo>
                    <a:pt x="18" y="117"/>
                    <a:pt x="13" y="116"/>
                    <a:pt x="12" y="120"/>
                  </a:cubicBezTo>
                  <a:cubicBezTo>
                    <a:pt x="12" y="125"/>
                    <a:pt x="8" y="127"/>
                    <a:pt x="9" y="131"/>
                  </a:cubicBezTo>
                  <a:cubicBezTo>
                    <a:pt x="10" y="135"/>
                    <a:pt x="7" y="134"/>
                    <a:pt x="4" y="137"/>
                  </a:cubicBezTo>
                  <a:cubicBezTo>
                    <a:pt x="1" y="140"/>
                    <a:pt x="4" y="142"/>
                    <a:pt x="2" y="144"/>
                  </a:cubicBezTo>
                  <a:cubicBezTo>
                    <a:pt x="0" y="147"/>
                    <a:pt x="3" y="150"/>
                    <a:pt x="5" y="154"/>
                  </a:cubicBezTo>
                  <a:cubicBezTo>
                    <a:pt x="7" y="158"/>
                    <a:pt x="10" y="160"/>
                    <a:pt x="10" y="164"/>
                  </a:cubicBezTo>
                  <a:cubicBezTo>
                    <a:pt x="9" y="167"/>
                    <a:pt x="12" y="168"/>
                    <a:pt x="15" y="168"/>
                  </a:cubicBezTo>
                  <a:cubicBezTo>
                    <a:pt x="19" y="168"/>
                    <a:pt x="16" y="174"/>
                    <a:pt x="21" y="174"/>
                  </a:cubicBezTo>
                  <a:cubicBezTo>
                    <a:pt x="27" y="174"/>
                    <a:pt x="32" y="176"/>
                    <a:pt x="33" y="173"/>
                  </a:cubicBezTo>
                  <a:cubicBezTo>
                    <a:pt x="35" y="170"/>
                    <a:pt x="38" y="167"/>
                    <a:pt x="38" y="172"/>
                  </a:cubicBezTo>
                  <a:cubicBezTo>
                    <a:pt x="38" y="176"/>
                    <a:pt x="37" y="188"/>
                    <a:pt x="41" y="186"/>
                  </a:cubicBezTo>
                  <a:cubicBezTo>
                    <a:pt x="45" y="185"/>
                    <a:pt x="52" y="185"/>
                    <a:pt x="56" y="187"/>
                  </a:cubicBezTo>
                  <a:cubicBezTo>
                    <a:pt x="59" y="188"/>
                    <a:pt x="63" y="187"/>
                    <a:pt x="65" y="184"/>
                  </a:cubicBezTo>
                  <a:cubicBezTo>
                    <a:pt x="68" y="182"/>
                    <a:pt x="70" y="182"/>
                    <a:pt x="75" y="179"/>
                  </a:cubicBezTo>
                  <a:cubicBezTo>
                    <a:pt x="80" y="177"/>
                    <a:pt x="84" y="173"/>
                    <a:pt x="88" y="173"/>
                  </a:cubicBezTo>
                  <a:cubicBezTo>
                    <a:pt x="93" y="173"/>
                    <a:pt x="100" y="171"/>
                    <a:pt x="99" y="174"/>
                  </a:cubicBezTo>
                  <a:cubicBezTo>
                    <a:pt x="98" y="177"/>
                    <a:pt x="97" y="190"/>
                    <a:pt x="103" y="196"/>
                  </a:cubicBezTo>
                  <a:cubicBezTo>
                    <a:pt x="108" y="202"/>
                    <a:pt x="111" y="205"/>
                    <a:pt x="116" y="204"/>
                  </a:cubicBezTo>
                  <a:cubicBezTo>
                    <a:pt x="121" y="203"/>
                    <a:pt x="120" y="206"/>
                    <a:pt x="124" y="206"/>
                  </a:cubicBezTo>
                  <a:cubicBezTo>
                    <a:pt x="128" y="205"/>
                    <a:pt x="125" y="210"/>
                    <a:pt x="129" y="210"/>
                  </a:cubicBezTo>
                  <a:cubicBezTo>
                    <a:pt x="132" y="210"/>
                    <a:pt x="138" y="210"/>
                    <a:pt x="138" y="214"/>
                  </a:cubicBezTo>
                  <a:cubicBezTo>
                    <a:pt x="138" y="218"/>
                    <a:pt x="148" y="215"/>
                    <a:pt x="150" y="217"/>
                  </a:cubicBezTo>
                  <a:cubicBezTo>
                    <a:pt x="153" y="219"/>
                    <a:pt x="155" y="220"/>
                    <a:pt x="155" y="224"/>
                  </a:cubicBezTo>
                  <a:cubicBezTo>
                    <a:pt x="154" y="228"/>
                    <a:pt x="160" y="231"/>
                    <a:pt x="156" y="233"/>
                  </a:cubicBezTo>
                  <a:cubicBezTo>
                    <a:pt x="153" y="235"/>
                    <a:pt x="157" y="238"/>
                    <a:pt x="158" y="242"/>
                  </a:cubicBezTo>
                  <a:cubicBezTo>
                    <a:pt x="158" y="247"/>
                    <a:pt x="163" y="248"/>
                    <a:pt x="170" y="248"/>
                  </a:cubicBezTo>
                  <a:cubicBezTo>
                    <a:pt x="177" y="248"/>
                    <a:pt x="179" y="248"/>
                    <a:pt x="179" y="254"/>
                  </a:cubicBezTo>
                  <a:cubicBezTo>
                    <a:pt x="179" y="259"/>
                    <a:pt x="184" y="260"/>
                    <a:pt x="186" y="265"/>
                  </a:cubicBezTo>
                  <a:cubicBezTo>
                    <a:pt x="188" y="270"/>
                    <a:pt x="184" y="275"/>
                    <a:pt x="185" y="279"/>
                  </a:cubicBezTo>
                  <a:cubicBezTo>
                    <a:pt x="185" y="282"/>
                    <a:pt x="183" y="286"/>
                    <a:pt x="181" y="287"/>
                  </a:cubicBezTo>
                  <a:cubicBezTo>
                    <a:pt x="184" y="290"/>
                    <a:pt x="184" y="292"/>
                    <a:pt x="182" y="293"/>
                  </a:cubicBezTo>
                  <a:cubicBezTo>
                    <a:pt x="179" y="295"/>
                    <a:pt x="185" y="299"/>
                    <a:pt x="184" y="307"/>
                  </a:cubicBezTo>
                  <a:cubicBezTo>
                    <a:pt x="182" y="314"/>
                    <a:pt x="182" y="316"/>
                    <a:pt x="190" y="316"/>
                  </a:cubicBezTo>
                  <a:cubicBezTo>
                    <a:pt x="197" y="316"/>
                    <a:pt x="197" y="319"/>
                    <a:pt x="199" y="317"/>
                  </a:cubicBezTo>
                  <a:cubicBezTo>
                    <a:pt x="202" y="315"/>
                    <a:pt x="206" y="323"/>
                    <a:pt x="207" y="326"/>
                  </a:cubicBezTo>
                  <a:cubicBezTo>
                    <a:pt x="208" y="330"/>
                    <a:pt x="211" y="339"/>
                    <a:pt x="213" y="339"/>
                  </a:cubicBezTo>
                  <a:cubicBezTo>
                    <a:pt x="214" y="339"/>
                    <a:pt x="218" y="335"/>
                    <a:pt x="222" y="337"/>
                  </a:cubicBezTo>
                  <a:cubicBezTo>
                    <a:pt x="226" y="339"/>
                    <a:pt x="221" y="351"/>
                    <a:pt x="221" y="357"/>
                  </a:cubicBezTo>
                  <a:cubicBezTo>
                    <a:pt x="224" y="357"/>
                    <a:pt x="227" y="357"/>
                    <a:pt x="228" y="358"/>
                  </a:cubicBezTo>
                  <a:cubicBezTo>
                    <a:pt x="230" y="359"/>
                    <a:pt x="231" y="372"/>
                    <a:pt x="230" y="375"/>
                  </a:cubicBezTo>
                  <a:cubicBezTo>
                    <a:pt x="229" y="377"/>
                    <a:pt x="221" y="380"/>
                    <a:pt x="217" y="382"/>
                  </a:cubicBezTo>
                  <a:cubicBezTo>
                    <a:pt x="212" y="385"/>
                    <a:pt x="202" y="395"/>
                    <a:pt x="197" y="403"/>
                  </a:cubicBezTo>
                  <a:cubicBezTo>
                    <a:pt x="194" y="408"/>
                    <a:pt x="190" y="411"/>
                    <a:pt x="187" y="415"/>
                  </a:cubicBezTo>
                  <a:cubicBezTo>
                    <a:pt x="189" y="415"/>
                    <a:pt x="190" y="415"/>
                    <a:pt x="191" y="415"/>
                  </a:cubicBezTo>
                  <a:cubicBezTo>
                    <a:pt x="193" y="413"/>
                    <a:pt x="196" y="413"/>
                    <a:pt x="200" y="418"/>
                  </a:cubicBezTo>
                  <a:cubicBezTo>
                    <a:pt x="204" y="423"/>
                    <a:pt x="204" y="426"/>
                    <a:pt x="205" y="426"/>
                  </a:cubicBezTo>
                  <a:cubicBezTo>
                    <a:pt x="207" y="426"/>
                    <a:pt x="209" y="420"/>
                    <a:pt x="212" y="424"/>
                  </a:cubicBezTo>
                  <a:cubicBezTo>
                    <a:pt x="215" y="428"/>
                    <a:pt x="223" y="432"/>
                    <a:pt x="224" y="434"/>
                  </a:cubicBezTo>
                  <a:cubicBezTo>
                    <a:pt x="226" y="436"/>
                    <a:pt x="232" y="437"/>
                    <a:pt x="232" y="443"/>
                  </a:cubicBezTo>
                  <a:cubicBezTo>
                    <a:pt x="232" y="446"/>
                    <a:pt x="230" y="454"/>
                    <a:pt x="233" y="460"/>
                  </a:cubicBezTo>
                  <a:cubicBezTo>
                    <a:pt x="235" y="458"/>
                    <a:pt x="236" y="456"/>
                    <a:pt x="238" y="455"/>
                  </a:cubicBezTo>
                  <a:close/>
                </a:path>
              </a:pathLst>
            </a:custGeom>
            <a:solidFill>
              <a:srgbClr val="2B2E30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3090863" y="3932238"/>
              <a:ext cx="106363" cy="117475"/>
            </a:xfrm>
            <a:custGeom>
              <a:avLst/>
              <a:gdLst/>
              <a:ahLst/>
              <a:cxnLst>
                <a:cxn ang="0">
                  <a:pos x="55" y="30"/>
                </a:cxn>
                <a:cxn ang="0">
                  <a:pos x="47" y="21"/>
                </a:cxn>
                <a:cxn ang="0">
                  <a:pos x="35" y="11"/>
                </a:cxn>
                <a:cxn ang="0">
                  <a:pos x="28" y="13"/>
                </a:cxn>
                <a:cxn ang="0">
                  <a:pos x="23" y="5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7" y="8"/>
                </a:cxn>
                <a:cxn ang="0">
                  <a:pos x="3" y="27"/>
                </a:cxn>
                <a:cxn ang="0">
                  <a:pos x="0" y="42"/>
                </a:cxn>
                <a:cxn ang="0">
                  <a:pos x="3" y="49"/>
                </a:cxn>
                <a:cxn ang="0">
                  <a:pos x="2" y="54"/>
                </a:cxn>
                <a:cxn ang="0">
                  <a:pos x="7" y="56"/>
                </a:cxn>
                <a:cxn ang="0">
                  <a:pos x="21" y="60"/>
                </a:cxn>
                <a:cxn ang="0">
                  <a:pos x="30" y="60"/>
                </a:cxn>
                <a:cxn ang="0">
                  <a:pos x="47" y="57"/>
                </a:cxn>
                <a:cxn ang="0">
                  <a:pos x="56" y="47"/>
                </a:cxn>
                <a:cxn ang="0">
                  <a:pos x="55" y="30"/>
                </a:cxn>
              </a:cxnLst>
              <a:rect l="0" t="0" r="r" b="b"/>
              <a:pathLst>
                <a:path w="56" h="62">
                  <a:moveTo>
                    <a:pt x="55" y="30"/>
                  </a:moveTo>
                  <a:cubicBezTo>
                    <a:pt x="55" y="24"/>
                    <a:pt x="49" y="23"/>
                    <a:pt x="47" y="21"/>
                  </a:cubicBezTo>
                  <a:cubicBezTo>
                    <a:pt x="46" y="19"/>
                    <a:pt x="38" y="15"/>
                    <a:pt x="35" y="11"/>
                  </a:cubicBezTo>
                  <a:cubicBezTo>
                    <a:pt x="32" y="7"/>
                    <a:pt x="30" y="13"/>
                    <a:pt x="28" y="13"/>
                  </a:cubicBezTo>
                  <a:cubicBezTo>
                    <a:pt x="27" y="13"/>
                    <a:pt x="27" y="10"/>
                    <a:pt x="23" y="5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7" y="13"/>
                    <a:pt x="3" y="18"/>
                    <a:pt x="3" y="27"/>
                  </a:cubicBezTo>
                  <a:cubicBezTo>
                    <a:pt x="3" y="36"/>
                    <a:pt x="0" y="35"/>
                    <a:pt x="0" y="42"/>
                  </a:cubicBezTo>
                  <a:cubicBezTo>
                    <a:pt x="0" y="49"/>
                    <a:pt x="2" y="48"/>
                    <a:pt x="3" y="49"/>
                  </a:cubicBezTo>
                  <a:cubicBezTo>
                    <a:pt x="4" y="49"/>
                    <a:pt x="3" y="52"/>
                    <a:pt x="2" y="54"/>
                  </a:cubicBezTo>
                  <a:cubicBezTo>
                    <a:pt x="3" y="55"/>
                    <a:pt x="5" y="56"/>
                    <a:pt x="7" y="56"/>
                  </a:cubicBezTo>
                  <a:cubicBezTo>
                    <a:pt x="11" y="55"/>
                    <a:pt x="16" y="57"/>
                    <a:pt x="21" y="60"/>
                  </a:cubicBezTo>
                  <a:cubicBezTo>
                    <a:pt x="27" y="62"/>
                    <a:pt x="25" y="59"/>
                    <a:pt x="30" y="60"/>
                  </a:cubicBezTo>
                  <a:cubicBezTo>
                    <a:pt x="35" y="60"/>
                    <a:pt x="41" y="61"/>
                    <a:pt x="47" y="57"/>
                  </a:cubicBezTo>
                  <a:cubicBezTo>
                    <a:pt x="51" y="55"/>
                    <a:pt x="53" y="51"/>
                    <a:pt x="56" y="47"/>
                  </a:cubicBezTo>
                  <a:cubicBezTo>
                    <a:pt x="53" y="41"/>
                    <a:pt x="55" y="33"/>
                    <a:pt x="55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3" name="Freeform 108"/>
            <p:cNvSpPr>
              <a:spLocks noEditPoints="1"/>
            </p:cNvSpPr>
            <p:nvPr/>
          </p:nvSpPr>
          <p:spPr bwMode="auto">
            <a:xfrm>
              <a:off x="2757488" y="3736975"/>
              <a:ext cx="436563" cy="860425"/>
            </a:xfrm>
            <a:custGeom>
              <a:avLst/>
              <a:gdLst/>
              <a:ahLst/>
              <a:cxnLst>
                <a:cxn ang="0">
                  <a:pos x="65" y="427"/>
                </a:cxn>
                <a:cxn ang="0">
                  <a:pos x="60" y="417"/>
                </a:cxn>
                <a:cxn ang="0">
                  <a:pos x="56" y="448"/>
                </a:cxn>
                <a:cxn ang="0">
                  <a:pos x="80" y="449"/>
                </a:cxn>
                <a:cxn ang="0">
                  <a:pos x="87" y="441"/>
                </a:cxn>
                <a:cxn ang="0">
                  <a:pos x="218" y="46"/>
                </a:cxn>
                <a:cxn ang="0">
                  <a:pos x="212" y="64"/>
                </a:cxn>
                <a:cxn ang="0">
                  <a:pos x="194" y="70"/>
                </a:cxn>
                <a:cxn ang="0">
                  <a:pos x="172" y="67"/>
                </a:cxn>
                <a:cxn ang="0">
                  <a:pos x="185" y="44"/>
                </a:cxn>
                <a:cxn ang="0">
                  <a:pos x="151" y="27"/>
                </a:cxn>
                <a:cxn ang="0">
                  <a:pos x="123" y="3"/>
                </a:cxn>
                <a:cxn ang="0">
                  <a:pos x="105" y="10"/>
                </a:cxn>
                <a:cxn ang="0">
                  <a:pos x="82" y="5"/>
                </a:cxn>
                <a:cxn ang="0">
                  <a:pos x="72" y="25"/>
                </a:cxn>
                <a:cxn ang="0">
                  <a:pos x="58" y="43"/>
                </a:cxn>
                <a:cxn ang="0">
                  <a:pos x="60" y="63"/>
                </a:cxn>
                <a:cxn ang="0">
                  <a:pos x="49" y="78"/>
                </a:cxn>
                <a:cxn ang="0">
                  <a:pos x="41" y="94"/>
                </a:cxn>
                <a:cxn ang="0">
                  <a:pos x="37" y="115"/>
                </a:cxn>
                <a:cxn ang="0">
                  <a:pos x="40" y="138"/>
                </a:cxn>
                <a:cxn ang="0">
                  <a:pos x="40" y="157"/>
                </a:cxn>
                <a:cxn ang="0">
                  <a:pos x="37" y="180"/>
                </a:cxn>
                <a:cxn ang="0">
                  <a:pos x="28" y="206"/>
                </a:cxn>
                <a:cxn ang="0">
                  <a:pos x="25" y="216"/>
                </a:cxn>
                <a:cxn ang="0">
                  <a:pos x="21" y="232"/>
                </a:cxn>
                <a:cxn ang="0">
                  <a:pos x="20" y="248"/>
                </a:cxn>
                <a:cxn ang="0">
                  <a:pos x="18" y="272"/>
                </a:cxn>
                <a:cxn ang="0">
                  <a:pos x="21" y="285"/>
                </a:cxn>
                <a:cxn ang="0">
                  <a:pos x="26" y="296"/>
                </a:cxn>
                <a:cxn ang="0">
                  <a:pos x="23" y="305"/>
                </a:cxn>
                <a:cxn ang="0">
                  <a:pos x="21" y="323"/>
                </a:cxn>
                <a:cxn ang="0">
                  <a:pos x="13" y="338"/>
                </a:cxn>
                <a:cxn ang="0">
                  <a:pos x="9" y="355"/>
                </a:cxn>
                <a:cxn ang="0">
                  <a:pos x="3" y="373"/>
                </a:cxn>
                <a:cxn ang="0">
                  <a:pos x="15" y="384"/>
                </a:cxn>
                <a:cxn ang="0">
                  <a:pos x="21" y="401"/>
                </a:cxn>
                <a:cxn ang="0">
                  <a:pos x="47" y="404"/>
                </a:cxn>
                <a:cxn ang="0">
                  <a:pos x="52" y="395"/>
                </a:cxn>
                <a:cxn ang="0">
                  <a:pos x="53" y="376"/>
                </a:cxn>
                <a:cxn ang="0">
                  <a:pos x="66" y="364"/>
                </a:cxn>
                <a:cxn ang="0">
                  <a:pos x="87" y="340"/>
                </a:cxn>
                <a:cxn ang="0">
                  <a:pos x="78" y="326"/>
                </a:cxn>
                <a:cxn ang="0">
                  <a:pos x="89" y="299"/>
                </a:cxn>
                <a:cxn ang="0">
                  <a:pos x="95" y="285"/>
                </a:cxn>
                <a:cxn ang="0">
                  <a:pos x="102" y="270"/>
                </a:cxn>
                <a:cxn ang="0">
                  <a:pos x="109" y="269"/>
                </a:cxn>
                <a:cxn ang="0">
                  <a:pos x="106" y="262"/>
                </a:cxn>
                <a:cxn ang="0">
                  <a:pos x="98" y="251"/>
                </a:cxn>
                <a:cxn ang="0">
                  <a:pos x="115" y="245"/>
                </a:cxn>
                <a:cxn ang="0">
                  <a:pos x="129" y="228"/>
                </a:cxn>
                <a:cxn ang="0">
                  <a:pos x="133" y="215"/>
                </a:cxn>
                <a:cxn ang="0">
                  <a:pos x="183" y="203"/>
                </a:cxn>
                <a:cxn ang="0">
                  <a:pos x="189" y="181"/>
                </a:cxn>
                <a:cxn ang="0">
                  <a:pos x="180" y="164"/>
                </a:cxn>
                <a:cxn ang="0">
                  <a:pos x="176" y="156"/>
                </a:cxn>
                <a:cxn ang="0">
                  <a:pos x="174" y="144"/>
                </a:cxn>
                <a:cxn ang="0">
                  <a:pos x="181" y="110"/>
                </a:cxn>
                <a:cxn ang="0">
                  <a:pos x="214" y="71"/>
                </a:cxn>
                <a:cxn ang="0">
                  <a:pos x="225" y="47"/>
                </a:cxn>
              </a:cxnLst>
              <a:rect l="0" t="0" r="r" b="b"/>
              <a:pathLst>
                <a:path w="228" h="450">
                  <a:moveTo>
                    <a:pt x="87" y="441"/>
                  </a:moveTo>
                  <a:cubicBezTo>
                    <a:pt x="81" y="441"/>
                    <a:pt x="68" y="430"/>
                    <a:pt x="65" y="427"/>
                  </a:cubicBezTo>
                  <a:cubicBezTo>
                    <a:pt x="61" y="424"/>
                    <a:pt x="64" y="421"/>
                    <a:pt x="59" y="421"/>
                  </a:cubicBezTo>
                  <a:cubicBezTo>
                    <a:pt x="55" y="422"/>
                    <a:pt x="58" y="418"/>
                    <a:pt x="60" y="417"/>
                  </a:cubicBezTo>
                  <a:cubicBezTo>
                    <a:pt x="62" y="415"/>
                    <a:pt x="59" y="411"/>
                    <a:pt x="56" y="410"/>
                  </a:cubicBezTo>
                  <a:cubicBezTo>
                    <a:pt x="56" y="417"/>
                    <a:pt x="54" y="447"/>
                    <a:pt x="56" y="448"/>
                  </a:cubicBezTo>
                  <a:cubicBezTo>
                    <a:pt x="58" y="448"/>
                    <a:pt x="71" y="446"/>
                    <a:pt x="75" y="449"/>
                  </a:cubicBezTo>
                  <a:cubicBezTo>
                    <a:pt x="77" y="449"/>
                    <a:pt x="79" y="450"/>
                    <a:pt x="80" y="449"/>
                  </a:cubicBezTo>
                  <a:cubicBezTo>
                    <a:pt x="83" y="446"/>
                    <a:pt x="90" y="447"/>
                    <a:pt x="94" y="445"/>
                  </a:cubicBezTo>
                  <a:cubicBezTo>
                    <a:pt x="98" y="442"/>
                    <a:pt x="93" y="442"/>
                    <a:pt x="87" y="441"/>
                  </a:cubicBezTo>
                  <a:close/>
                  <a:moveTo>
                    <a:pt x="225" y="47"/>
                  </a:moveTo>
                  <a:cubicBezTo>
                    <a:pt x="224" y="46"/>
                    <a:pt x="221" y="46"/>
                    <a:pt x="218" y="46"/>
                  </a:cubicBezTo>
                  <a:cubicBezTo>
                    <a:pt x="218" y="46"/>
                    <a:pt x="218" y="47"/>
                    <a:pt x="218" y="47"/>
                  </a:cubicBezTo>
                  <a:cubicBezTo>
                    <a:pt x="219" y="52"/>
                    <a:pt x="216" y="64"/>
                    <a:pt x="212" y="64"/>
                  </a:cubicBezTo>
                  <a:cubicBezTo>
                    <a:pt x="209" y="63"/>
                    <a:pt x="206" y="69"/>
                    <a:pt x="203" y="68"/>
                  </a:cubicBezTo>
                  <a:cubicBezTo>
                    <a:pt x="201" y="67"/>
                    <a:pt x="197" y="72"/>
                    <a:pt x="194" y="70"/>
                  </a:cubicBezTo>
                  <a:cubicBezTo>
                    <a:pt x="190" y="68"/>
                    <a:pt x="186" y="71"/>
                    <a:pt x="183" y="69"/>
                  </a:cubicBezTo>
                  <a:cubicBezTo>
                    <a:pt x="180" y="67"/>
                    <a:pt x="172" y="69"/>
                    <a:pt x="172" y="67"/>
                  </a:cubicBezTo>
                  <a:cubicBezTo>
                    <a:pt x="172" y="65"/>
                    <a:pt x="176" y="65"/>
                    <a:pt x="176" y="59"/>
                  </a:cubicBezTo>
                  <a:cubicBezTo>
                    <a:pt x="176" y="53"/>
                    <a:pt x="186" y="47"/>
                    <a:pt x="185" y="44"/>
                  </a:cubicBezTo>
                  <a:cubicBezTo>
                    <a:pt x="183" y="42"/>
                    <a:pt x="166" y="37"/>
                    <a:pt x="164" y="34"/>
                  </a:cubicBezTo>
                  <a:cubicBezTo>
                    <a:pt x="161" y="31"/>
                    <a:pt x="158" y="28"/>
                    <a:pt x="151" y="27"/>
                  </a:cubicBezTo>
                  <a:cubicBezTo>
                    <a:pt x="145" y="27"/>
                    <a:pt x="145" y="23"/>
                    <a:pt x="139" y="19"/>
                  </a:cubicBezTo>
                  <a:cubicBezTo>
                    <a:pt x="134" y="16"/>
                    <a:pt x="126" y="8"/>
                    <a:pt x="123" y="3"/>
                  </a:cubicBezTo>
                  <a:cubicBezTo>
                    <a:pt x="119" y="3"/>
                    <a:pt x="113" y="2"/>
                    <a:pt x="112" y="4"/>
                  </a:cubicBezTo>
                  <a:cubicBezTo>
                    <a:pt x="110" y="6"/>
                    <a:pt x="108" y="15"/>
                    <a:pt x="105" y="10"/>
                  </a:cubicBezTo>
                  <a:cubicBezTo>
                    <a:pt x="103" y="6"/>
                    <a:pt x="97" y="6"/>
                    <a:pt x="92" y="5"/>
                  </a:cubicBezTo>
                  <a:cubicBezTo>
                    <a:pt x="87" y="4"/>
                    <a:pt x="88" y="0"/>
                    <a:pt x="82" y="5"/>
                  </a:cubicBezTo>
                  <a:cubicBezTo>
                    <a:pt x="80" y="8"/>
                    <a:pt x="77" y="10"/>
                    <a:pt x="74" y="12"/>
                  </a:cubicBezTo>
                  <a:cubicBezTo>
                    <a:pt x="74" y="17"/>
                    <a:pt x="73" y="23"/>
                    <a:pt x="72" y="25"/>
                  </a:cubicBezTo>
                  <a:cubicBezTo>
                    <a:pt x="70" y="28"/>
                    <a:pt x="59" y="33"/>
                    <a:pt x="59" y="35"/>
                  </a:cubicBezTo>
                  <a:cubicBezTo>
                    <a:pt x="59" y="38"/>
                    <a:pt x="60" y="42"/>
                    <a:pt x="58" y="43"/>
                  </a:cubicBezTo>
                  <a:cubicBezTo>
                    <a:pt x="56" y="45"/>
                    <a:pt x="63" y="54"/>
                    <a:pt x="59" y="56"/>
                  </a:cubicBezTo>
                  <a:cubicBezTo>
                    <a:pt x="56" y="58"/>
                    <a:pt x="62" y="61"/>
                    <a:pt x="60" y="63"/>
                  </a:cubicBezTo>
                  <a:cubicBezTo>
                    <a:pt x="57" y="65"/>
                    <a:pt x="53" y="66"/>
                    <a:pt x="53" y="69"/>
                  </a:cubicBezTo>
                  <a:cubicBezTo>
                    <a:pt x="53" y="71"/>
                    <a:pt x="53" y="77"/>
                    <a:pt x="49" y="78"/>
                  </a:cubicBezTo>
                  <a:cubicBezTo>
                    <a:pt x="46" y="79"/>
                    <a:pt x="44" y="84"/>
                    <a:pt x="44" y="88"/>
                  </a:cubicBezTo>
                  <a:cubicBezTo>
                    <a:pt x="44" y="92"/>
                    <a:pt x="40" y="89"/>
                    <a:pt x="41" y="94"/>
                  </a:cubicBezTo>
                  <a:cubicBezTo>
                    <a:pt x="43" y="99"/>
                    <a:pt x="45" y="105"/>
                    <a:pt x="41" y="106"/>
                  </a:cubicBezTo>
                  <a:cubicBezTo>
                    <a:pt x="38" y="107"/>
                    <a:pt x="39" y="115"/>
                    <a:pt x="37" y="115"/>
                  </a:cubicBezTo>
                  <a:cubicBezTo>
                    <a:pt x="35" y="115"/>
                    <a:pt x="34" y="123"/>
                    <a:pt x="37" y="127"/>
                  </a:cubicBezTo>
                  <a:cubicBezTo>
                    <a:pt x="40" y="131"/>
                    <a:pt x="40" y="134"/>
                    <a:pt x="40" y="138"/>
                  </a:cubicBezTo>
                  <a:cubicBezTo>
                    <a:pt x="40" y="142"/>
                    <a:pt x="44" y="144"/>
                    <a:pt x="43" y="148"/>
                  </a:cubicBezTo>
                  <a:cubicBezTo>
                    <a:pt x="42" y="152"/>
                    <a:pt x="42" y="155"/>
                    <a:pt x="40" y="157"/>
                  </a:cubicBezTo>
                  <a:cubicBezTo>
                    <a:pt x="38" y="159"/>
                    <a:pt x="40" y="164"/>
                    <a:pt x="37" y="165"/>
                  </a:cubicBezTo>
                  <a:cubicBezTo>
                    <a:pt x="34" y="167"/>
                    <a:pt x="39" y="177"/>
                    <a:pt x="37" y="180"/>
                  </a:cubicBezTo>
                  <a:cubicBezTo>
                    <a:pt x="34" y="182"/>
                    <a:pt x="28" y="183"/>
                    <a:pt x="28" y="191"/>
                  </a:cubicBezTo>
                  <a:cubicBezTo>
                    <a:pt x="28" y="198"/>
                    <a:pt x="29" y="202"/>
                    <a:pt x="28" y="206"/>
                  </a:cubicBezTo>
                  <a:cubicBezTo>
                    <a:pt x="28" y="208"/>
                    <a:pt x="32" y="208"/>
                    <a:pt x="31" y="212"/>
                  </a:cubicBezTo>
                  <a:cubicBezTo>
                    <a:pt x="31" y="216"/>
                    <a:pt x="25" y="214"/>
                    <a:pt x="25" y="216"/>
                  </a:cubicBezTo>
                  <a:cubicBezTo>
                    <a:pt x="24" y="219"/>
                    <a:pt x="26" y="225"/>
                    <a:pt x="24" y="225"/>
                  </a:cubicBezTo>
                  <a:cubicBezTo>
                    <a:pt x="22" y="225"/>
                    <a:pt x="21" y="227"/>
                    <a:pt x="21" y="232"/>
                  </a:cubicBezTo>
                  <a:cubicBezTo>
                    <a:pt x="21" y="237"/>
                    <a:pt x="18" y="237"/>
                    <a:pt x="18" y="240"/>
                  </a:cubicBezTo>
                  <a:cubicBezTo>
                    <a:pt x="18" y="242"/>
                    <a:pt x="20" y="245"/>
                    <a:pt x="20" y="248"/>
                  </a:cubicBezTo>
                  <a:cubicBezTo>
                    <a:pt x="20" y="250"/>
                    <a:pt x="22" y="259"/>
                    <a:pt x="20" y="260"/>
                  </a:cubicBezTo>
                  <a:cubicBezTo>
                    <a:pt x="17" y="260"/>
                    <a:pt x="16" y="270"/>
                    <a:pt x="18" y="272"/>
                  </a:cubicBezTo>
                  <a:cubicBezTo>
                    <a:pt x="20" y="273"/>
                    <a:pt x="20" y="276"/>
                    <a:pt x="19" y="278"/>
                  </a:cubicBezTo>
                  <a:cubicBezTo>
                    <a:pt x="18" y="280"/>
                    <a:pt x="24" y="282"/>
                    <a:pt x="21" y="285"/>
                  </a:cubicBezTo>
                  <a:cubicBezTo>
                    <a:pt x="18" y="288"/>
                    <a:pt x="20" y="292"/>
                    <a:pt x="24" y="291"/>
                  </a:cubicBezTo>
                  <a:cubicBezTo>
                    <a:pt x="27" y="290"/>
                    <a:pt x="29" y="296"/>
                    <a:pt x="26" y="296"/>
                  </a:cubicBezTo>
                  <a:cubicBezTo>
                    <a:pt x="22" y="296"/>
                    <a:pt x="18" y="296"/>
                    <a:pt x="21" y="298"/>
                  </a:cubicBezTo>
                  <a:cubicBezTo>
                    <a:pt x="24" y="300"/>
                    <a:pt x="27" y="304"/>
                    <a:pt x="23" y="305"/>
                  </a:cubicBezTo>
                  <a:cubicBezTo>
                    <a:pt x="19" y="307"/>
                    <a:pt x="22" y="310"/>
                    <a:pt x="21" y="314"/>
                  </a:cubicBezTo>
                  <a:cubicBezTo>
                    <a:pt x="20" y="318"/>
                    <a:pt x="24" y="322"/>
                    <a:pt x="21" y="323"/>
                  </a:cubicBezTo>
                  <a:cubicBezTo>
                    <a:pt x="18" y="324"/>
                    <a:pt x="22" y="330"/>
                    <a:pt x="18" y="331"/>
                  </a:cubicBezTo>
                  <a:cubicBezTo>
                    <a:pt x="13" y="331"/>
                    <a:pt x="16" y="336"/>
                    <a:pt x="13" y="338"/>
                  </a:cubicBezTo>
                  <a:cubicBezTo>
                    <a:pt x="10" y="341"/>
                    <a:pt x="17" y="345"/>
                    <a:pt x="13" y="347"/>
                  </a:cubicBezTo>
                  <a:cubicBezTo>
                    <a:pt x="10" y="349"/>
                    <a:pt x="12" y="355"/>
                    <a:pt x="9" y="355"/>
                  </a:cubicBezTo>
                  <a:cubicBezTo>
                    <a:pt x="5" y="355"/>
                    <a:pt x="3" y="360"/>
                    <a:pt x="2" y="362"/>
                  </a:cubicBezTo>
                  <a:cubicBezTo>
                    <a:pt x="2" y="365"/>
                    <a:pt x="0" y="369"/>
                    <a:pt x="3" y="373"/>
                  </a:cubicBezTo>
                  <a:cubicBezTo>
                    <a:pt x="6" y="376"/>
                    <a:pt x="2" y="379"/>
                    <a:pt x="5" y="380"/>
                  </a:cubicBezTo>
                  <a:cubicBezTo>
                    <a:pt x="7" y="382"/>
                    <a:pt x="17" y="380"/>
                    <a:pt x="15" y="384"/>
                  </a:cubicBezTo>
                  <a:cubicBezTo>
                    <a:pt x="14" y="388"/>
                    <a:pt x="14" y="396"/>
                    <a:pt x="16" y="396"/>
                  </a:cubicBezTo>
                  <a:cubicBezTo>
                    <a:pt x="18" y="396"/>
                    <a:pt x="19" y="402"/>
                    <a:pt x="21" y="401"/>
                  </a:cubicBezTo>
                  <a:cubicBezTo>
                    <a:pt x="24" y="401"/>
                    <a:pt x="36" y="399"/>
                    <a:pt x="41" y="401"/>
                  </a:cubicBezTo>
                  <a:cubicBezTo>
                    <a:pt x="44" y="402"/>
                    <a:pt x="46" y="403"/>
                    <a:pt x="47" y="404"/>
                  </a:cubicBezTo>
                  <a:cubicBezTo>
                    <a:pt x="50" y="403"/>
                    <a:pt x="57" y="407"/>
                    <a:pt x="58" y="406"/>
                  </a:cubicBezTo>
                  <a:cubicBezTo>
                    <a:pt x="60" y="404"/>
                    <a:pt x="52" y="398"/>
                    <a:pt x="52" y="395"/>
                  </a:cubicBezTo>
                  <a:cubicBezTo>
                    <a:pt x="52" y="393"/>
                    <a:pt x="51" y="389"/>
                    <a:pt x="51" y="387"/>
                  </a:cubicBezTo>
                  <a:cubicBezTo>
                    <a:pt x="51" y="384"/>
                    <a:pt x="50" y="379"/>
                    <a:pt x="53" y="376"/>
                  </a:cubicBezTo>
                  <a:cubicBezTo>
                    <a:pt x="57" y="374"/>
                    <a:pt x="57" y="371"/>
                    <a:pt x="59" y="372"/>
                  </a:cubicBezTo>
                  <a:cubicBezTo>
                    <a:pt x="61" y="372"/>
                    <a:pt x="66" y="370"/>
                    <a:pt x="66" y="364"/>
                  </a:cubicBezTo>
                  <a:cubicBezTo>
                    <a:pt x="66" y="358"/>
                    <a:pt x="69" y="356"/>
                    <a:pt x="74" y="351"/>
                  </a:cubicBezTo>
                  <a:cubicBezTo>
                    <a:pt x="80" y="347"/>
                    <a:pt x="89" y="342"/>
                    <a:pt x="87" y="340"/>
                  </a:cubicBezTo>
                  <a:cubicBezTo>
                    <a:pt x="86" y="338"/>
                    <a:pt x="89" y="332"/>
                    <a:pt x="89" y="329"/>
                  </a:cubicBezTo>
                  <a:cubicBezTo>
                    <a:pt x="89" y="327"/>
                    <a:pt x="81" y="327"/>
                    <a:pt x="78" y="326"/>
                  </a:cubicBezTo>
                  <a:cubicBezTo>
                    <a:pt x="75" y="325"/>
                    <a:pt x="65" y="318"/>
                    <a:pt x="70" y="309"/>
                  </a:cubicBezTo>
                  <a:cubicBezTo>
                    <a:pt x="75" y="300"/>
                    <a:pt x="86" y="299"/>
                    <a:pt x="89" y="299"/>
                  </a:cubicBezTo>
                  <a:cubicBezTo>
                    <a:pt x="92" y="298"/>
                    <a:pt x="89" y="294"/>
                    <a:pt x="92" y="293"/>
                  </a:cubicBezTo>
                  <a:cubicBezTo>
                    <a:pt x="94" y="291"/>
                    <a:pt x="95" y="289"/>
                    <a:pt x="95" y="285"/>
                  </a:cubicBezTo>
                  <a:cubicBezTo>
                    <a:pt x="95" y="281"/>
                    <a:pt x="95" y="274"/>
                    <a:pt x="99" y="273"/>
                  </a:cubicBezTo>
                  <a:cubicBezTo>
                    <a:pt x="104" y="273"/>
                    <a:pt x="105" y="270"/>
                    <a:pt x="102" y="270"/>
                  </a:cubicBezTo>
                  <a:cubicBezTo>
                    <a:pt x="99" y="269"/>
                    <a:pt x="98" y="266"/>
                    <a:pt x="103" y="265"/>
                  </a:cubicBezTo>
                  <a:cubicBezTo>
                    <a:pt x="107" y="265"/>
                    <a:pt x="106" y="269"/>
                    <a:pt x="109" y="269"/>
                  </a:cubicBezTo>
                  <a:cubicBezTo>
                    <a:pt x="112" y="269"/>
                    <a:pt x="118" y="263"/>
                    <a:pt x="113" y="260"/>
                  </a:cubicBezTo>
                  <a:cubicBezTo>
                    <a:pt x="109" y="257"/>
                    <a:pt x="108" y="262"/>
                    <a:pt x="106" y="262"/>
                  </a:cubicBezTo>
                  <a:cubicBezTo>
                    <a:pt x="103" y="263"/>
                    <a:pt x="102" y="259"/>
                    <a:pt x="99" y="259"/>
                  </a:cubicBezTo>
                  <a:cubicBezTo>
                    <a:pt x="97" y="259"/>
                    <a:pt x="99" y="253"/>
                    <a:pt x="98" y="251"/>
                  </a:cubicBezTo>
                  <a:cubicBezTo>
                    <a:pt x="97" y="248"/>
                    <a:pt x="95" y="243"/>
                    <a:pt x="97" y="240"/>
                  </a:cubicBezTo>
                  <a:cubicBezTo>
                    <a:pt x="99" y="237"/>
                    <a:pt x="108" y="244"/>
                    <a:pt x="115" y="245"/>
                  </a:cubicBezTo>
                  <a:cubicBezTo>
                    <a:pt x="123" y="245"/>
                    <a:pt x="128" y="241"/>
                    <a:pt x="128" y="238"/>
                  </a:cubicBezTo>
                  <a:cubicBezTo>
                    <a:pt x="128" y="236"/>
                    <a:pt x="125" y="231"/>
                    <a:pt x="129" y="228"/>
                  </a:cubicBezTo>
                  <a:cubicBezTo>
                    <a:pt x="134" y="225"/>
                    <a:pt x="130" y="224"/>
                    <a:pt x="129" y="220"/>
                  </a:cubicBezTo>
                  <a:cubicBezTo>
                    <a:pt x="127" y="216"/>
                    <a:pt x="131" y="213"/>
                    <a:pt x="133" y="215"/>
                  </a:cubicBezTo>
                  <a:cubicBezTo>
                    <a:pt x="135" y="217"/>
                    <a:pt x="149" y="216"/>
                    <a:pt x="162" y="213"/>
                  </a:cubicBezTo>
                  <a:cubicBezTo>
                    <a:pt x="174" y="211"/>
                    <a:pt x="182" y="206"/>
                    <a:pt x="183" y="203"/>
                  </a:cubicBezTo>
                  <a:cubicBezTo>
                    <a:pt x="184" y="199"/>
                    <a:pt x="192" y="191"/>
                    <a:pt x="193" y="188"/>
                  </a:cubicBezTo>
                  <a:cubicBezTo>
                    <a:pt x="195" y="185"/>
                    <a:pt x="194" y="181"/>
                    <a:pt x="189" y="181"/>
                  </a:cubicBezTo>
                  <a:cubicBezTo>
                    <a:pt x="184" y="180"/>
                    <a:pt x="184" y="174"/>
                    <a:pt x="187" y="171"/>
                  </a:cubicBezTo>
                  <a:cubicBezTo>
                    <a:pt x="189" y="168"/>
                    <a:pt x="185" y="165"/>
                    <a:pt x="180" y="164"/>
                  </a:cubicBezTo>
                  <a:cubicBezTo>
                    <a:pt x="176" y="164"/>
                    <a:pt x="168" y="160"/>
                    <a:pt x="172" y="156"/>
                  </a:cubicBezTo>
                  <a:cubicBezTo>
                    <a:pt x="174" y="154"/>
                    <a:pt x="175" y="155"/>
                    <a:pt x="176" y="156"/>
                  </a:cubicBezTo>
                  <a:cubicBezTo>
                    <a:pt x="177" y="154"/>
                    <a:pt x="178" y="151"/>
                    <a:pt x="177" y="151"/>
                  </a:cubicBezTo>
                  <a:cubicBezTo>
                    <a:pt x="176" y="150"/>
                    <a:pt x="174" y="151"/>
                    <a:pt x="174" y="144"/>
                  </a:cubicBezTo>
                  <a:cubicBezTo>
                    <a:pt x="174" y="137"/>
                    <a:pt x="177" y="138"/>
                    <a:pt x="177" y="129"/>
                  </a:cubicBezTo>
                  <a:cubicBezTo>
                    <a:pt x="177" y="120"/>
                    <a:pt x="181" y="115"/>
                    <a:pt x="181" y="110"/>
                  </a:cubicBezTo>
                  <a:cubicBezTo>
                    <a:pt x="181" y="105"/>
                    <a:pt x="189" y="100"/>
                    <a:pt x="194" y="92"/>
                  </a:cubicBezTo>
                  <a:cubicBezTo>
                    <a:pt x="199" y="84"/>
                    <a:pt x="209" y="74"/>
                    <a:pt x="214" y="71"/>
                  </a:cubicBezTo>
                  <a:cubicBezTo>
                    <a:pt x="218" y="69"/>
                    <a:pt x="226" y="66"/>
                    <a:pt x="227" y="64"/>
                  </a:cubicBezTo>
                  <a:cubicBezTo>
                    <a:pt x="228" y="61"/>
                    <a:pt x="227" y="48"/>
                    <a:pt x="225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2709863" y="3640138"/>
              <a:ext cx="190500" cy="973138"/>
            </a:xfrm>
            <a:custGeom>
              <a:avLst/>
              <a:gdLst/>
              <a:ahLst/>
              <a:cxnLst>
                <a:cxn ang="0">
                  <a:pos x="40" y="435"/>
                </a:cxn>
                <a:cxn ang="0">
                  <a:pos x="27" y="413"/>
                </a:cxn>
                <a:cxn ang="0">
                  <a:pos x="38" y="389"/>
                </a:cxn>
                <a:cxn ang="0">
                  <a:pos x="46" y="365"/>
                </a:cxn>
                <a:cxn ang="0">
                  <a:pos x="51" y="347"/>
                </a:cxn>
                <a:cxn ang="0">
                  <a:pos x="44" y="329"/>
                </a:cxn>
                <a:cxn ang="0">
                  <a:pos x="45" y="299"/>
                </a:cxn>
                <a:cxn ang="0">
                  <a:pos x="49" y="276"/>
                </a:cxn>
                <a:cxn ang="0">
                  <a:pos x="53" y="257"/>
                </a:cxn>
                <a:cxn ang="0">
                  <a:pos x="62" y="216"/>
                </a:cxn>
                <a:cxn ang="0">
                  <a:pos x="65" y="189"/>
                </a:cxn>
                <a:cxn ang="0">
                  <a:pos x="66" y="157"/>
                </a:cxn>
                <a:cxn ang="0">
                  <a:pos x="74" y="129"/>
                </a:cxn>
                <a:cxn ang="0">
                  <a:pos x="84" y="107"/>
                </a:cxn>
                <a:cxn ang="0">
                  <a:pos x="97" y="76"/>
                </a:cxn>
                <a:cxn ang="0">
                  <a:pos x="89" y="53"/>
                </a:cxn>
                <a:cxn ang="0">
                  <a:pos x="84" y="25"/>
                </a:cxn>
                <a:cxn ang="0">
                  <a:pos x="71" y="2"/>
                </a:cxn>
                <a:cxn ang="0">
                  <a:pos x="64" y="23"/>
                </a:cxn>
                <a:cxn ang="0">
                  <a:pos x="62" y="75"/>
                </a:cxn>
                <a:cxn ang="0">
                  <a:pos x="53" y="128"/>
                </a:cxn>
                <a:cxn ang="0">
                  <a:pos x="48" y="163"/>
                </a:cxn>
                <a:cxn ang="0">
                  <a:pos x="41" y="210"/>
                </a:cxn>
                <a:cxn ang="0">
                  <a:pos x="26" y="251"/>
                </a:cxn>
                <a:cxn ang="0">
                  <a:pos x="24" y="286"/>
                </a:cxn>
                <a:cxn ang="0">
                  <a:pos x="17" y="319"/>
                </a:cxn>
                <a:cxn ang="0">
                  <a:pos x="32" y="302"/>
                </a:cxn>
                <a:cxn ang="0">
                  <a:pos x="34" y="320"/>
                </a:cxn>
                <a:cxn ang="0">
                  <a:pos x="30" y="342"/>
                </a:cxn>
                <a:cxn ang="0">
                  <a:pos x="25" y="357"/>
                </a:cxn>
                <a:cxn ang="0">
                  <a:pos x="23" y="354"/>
                </a:cxn>
                <a:cxn ang="0">
                  <a:pos x="15" y="357"/>
                </a:cxn>
                <a:cxn ang="0">
                  <a:pos x="2" y="374"/>
                </a:cxn>
                <a:cxn ang="0">
                  <a:pos x="17" y="376"/>
                </a:cxn>
                <a:cxn ang="0">
                  <a:pos x="25" y="389"/>
                </a:cxn>
                <a:cxn ang="0">
                  <a:pos x="11" y="393"/>
                </a:cxn>
                <a:cxn ang="0">
                  <a:pos x="13" y="400"/>
                </a:cxn>
                <a:cxn ang="0">
                  <a:pos x="6" y="412"/>
                </a:cxn>
                <a:cxn ang="0">
                  <a:pos x="15" y="416"/>
                </a:cxn>
                <a:cxn ang="0">
                  <a:pos x="16" y="427"/>
                </a:cxn>
                <a:cxn ang="0">
                  <a:pos x="9" y="441"/>
                </a:cxn>
                <a:cxn ang="0">
                  <a:pos x="23" y="444"/>
                </a:cxn>
                <a:cxn ang="0">
                  <a:pos x="28" y="448"/>
                </a:cxn>
                <a:cxn ang="0">
                  <a:pos x="22" y="462"/>
                </a:cxn>
                <a:cxn ang="0">
                  <a:pos x="41" y="462"/>
                </a:cxn>
                <a:cxn ang="0">
                  <a:pos x="28" y="472"/>
                </a:cxn>
                <a:cxn ang="0">
                  <a:pos x="42" y="470"/>
                </a:cxn>
                <a:cxn ang="0">
                  <a:pos x="26" y="481"/>
                </a:cxn>
                <a:cxn ang="0">
                  <a:pos x="41" y="483"/>
                </a:cxn>
                <a:cxn ang="0">
                  <a:pos x="64" y="461"/>
                </a:cxn>
                <a:cxn ang="0">
                  <a:pos x="71" y="473"/>
                </a:cxn>
                <a:cxn ang="0">
                  <a:pos x="61" y="477"/>
                </a:cxn>
                <a:cxn ang="0">
                  <a:pos x="50" y="486"/>
                </a:cxn>
                <a:cxn ang="0">
                  <a:pos x="58" y="503"/>
                </a:cxn>
                <a:cxn ang="0">
                  <a:pos x="74" y="500"/>
                </a:cxn>
                <a:cxn ang="0">
                  <a:pos x="91" y="501"/>
                </a:cxn>
                <a:cxn ang="0">
                  <a:pos x="81" y="499"/>
                </a:cxn>
                <a:cxn ang="0">
                  <a:pos x="71" y="457"/>
                </a:cxn>
                <a:cxn ang="0">
                  <a:pos x="46" y="452"/>
                </a:cxn>
              </a:cxnLst>
              <a:rect l="0" t="0" r="r" b="b"/>
              <a:pathLst>
                <a:path w="100" h="510">
                  <a:moveTo>
                    <a:pt x="46" y="452"/>
                  </a:moveTo>
                  <a:cubicBezTo>
                    <a:pt x="44" y="453"/>
                    <a:pt x="43" y="447"/>
                    <a:pt x="41" y="447"/>
                  </a:cubicBezTo>
                  <a:cubicBezTo>
                    <a:pt x="39" y="447"/>
                    <a:pt x="39" y="439"/>
                    <a:pt x="40" y="435"/>
                  </a:cubicBezTo>
                  <a:cubicBezTo>
                    <a:pt x="42" y="431"/>
                    <a:pt x="32" y="433"/>
                    <a:pt x="30" y="431"/>
                  </a:cubicBezTo>
                  <a:cubicBezTo>
                    <a:pt x="27" y="430"/>
                    <a:pt x="31" y="427"/>
                    <a:pt x="28" y="424"/>
                  </a:cubicBezTo>
                  <a:cubicBezTo>
                    <a:pt x="25" y="420"/>
                    <a:pt x="27" y="416"/>
                    <a:pt x="27" y="413"/>
                  </a:cubicBezTo>
                  <a:cubicBezTo>
                    <a:pt x="28" y="411"/>
                    <a:pt x="30" y="406"/>
                    <a:pt x="34" y="406"/>
                  </a:cubicBezTo>
                  <a:cubicBezTo>
                    <a:pt x="37" y="406"/>
                    <a:pt x="35" y="400"/>
                    <a:pt x="38" y="398"/>
                  </a:cubicBezTo>
                  <a:cubicBezTo>
                    <a:pt x="42" y="396"/>
                    <a:pt x="35" y="392"/>
                    <a:pt x="38" y="389"/>
                  </a:cubicBezTo>
                  <a:cubicBezTo>
                    <a:pt x="41" y="387"/>
                    <a:pt x="38" y="382"/>
                    <a:pt x="43" y="382"/>
                  </a:cubicBezTo>
                  <a:cubicBezTo>
                    <a:pt x="47" y="381"/>
                    <a:pt x="43" y="375"/>
                    <a:pt x="46" y="374"/>
                  </a:cubicBezTo>
                  <a:cubicBezTo>
                    <a:pt x="49" y="373"/>
                    <a:pt x="45" y="369"/>
                    <a:pt x="46" y="365"/>
                  </a:cubicBezTo>
                  <a:cubicBezTo>
                    <a:pt x="47" y="361"/>
                    <a:pt x="44" y="358"/>
                    <a:pt x="48" y="356"/>
                  </a:cubicBezTo>
                  <a:cubicBezTo>
                    <a:pt x="52" y="355"/>
                    <a:pt x="49" y="351"/>
                    <a:pt x="46" y="349"/>
                  </a:cubicBezTo>
                  <a:cubicBezTo>
                    <a:pt x="43" y="347"/>
                    <a:pt x="47" y="347"/>
                    <a:pt x="51" y="347"/>
                  </a:cubicBezTo>
                  <a:cubicBezTo>
                    <a:pt x="54" y="347"/>
                    <a:pt x="52" y="341"/>
                    <a:pt x="49" y="342"/>
                  </a:cubicBezTo>
                  <a:cubicBezTo>
                    <a:pt x="45" y="343"/>
                    <a:pt x="43" y="339"/>
                    <a:pt x="46" y="336"/>
                  </a:cubicBezTo>
                  <a:cubicBezTo>
                    <a:pt x="49" y="333"/>
                    <a:pt x="43" y="331"/>
                    <a:pt x="44" y="329"/>
                  </a:cubicBezTo>
                  <a:cubicBezTo>
                    <a:pt x="45" y="327"/>
                    <a:pt x="45" y="324"/>
                    <a:pt x="43" y="323"/>
                  </a:cubicBezTo>
                  <a:cubicBezTo>
                    <a:pt x="41" y="321"/>
                    <a:pt x="42" y="311"/>
                    <a:pt x="45" y="311"/>
                  </a:cubicBezTo>
                  <a:cubicBezTo>
                    <a:pt x="47" y="310"/>
                    <a:pt x="45" y="301"/>
                    <a:pt x="45" y="299"/>
                  </a:cubicBezTo>
                  <a:cubicBezTo>
                    <a:pt x="45" y="296"/>
                    <a:pt x="43" y="293"/>
                    <a:pt x="43" y="291"/>
                  </a:cubicBezTo>
                  <a:cubicBezTo>
                    <a:pt x="43" y="288"/>
                    <a:pt x="46" y="288"/>
                    <a:pt x="46" y="283"/>
                  </a:cubicBezTo>
                  <a:cubicBezTo>
                    <a:pt x="46" y="278"/>
                    <a:pt x="47" y="276"/>
                    <a:pt x="49" y="276"/>
                  </a:cubicBezTo>
                  <a:cubicBezTo>
                    <a:pt x="51" y="276"/>
                    <a:pt x="49" y="270"/>
                    <a:pt x="50" y="267"/>
                  </a:cubicBezTo>
                  <a:cubicBezTo>
                    <a:pt x="50" y="265"/>
                    <a:pt x="56" y="267"/>
                    <a:pt x="56" y="263"/>
                  </a:cubicBezTo>
                  <a:cubicBezTo>
                    <a:pt x="57" y="259"/>
                    <a:pt x="53" y="259"/>
                    <a:pt x="53" y="257"/>
                  </a:cubicBezTo>
                  <a:cubicBezTo>
                    <a:pt x="54" y="253"/>
                    <a:pt x="53" y="249"/>
                    <a:pt x="53" y="242"/>
                  </a:cubicBezTo>
                  <a:cubicBezTo>
                    <a:pt x="53" y="234"/>
                    <a:pt x="59" y="233"/>
                    <a:pt x="62" y="231"/>
                  </a:cubicBezTo>
                  <a:cubicBezTo>
                    <a:pt x="64" y="228"/>
                    <a:pt x="59" y="218"/>
                    <a:pt x="62" y="216"/>
                  </a:cubicBezTo>
                  <a:cubicBezTo>
                    <a:pt x="65" y="215"/>
                    <a:pt x="63" y="210"/>
                    <a:pt x="65" y="208"/>
                  </a:cubicBezTo>
                  <a:cubicBezTo>
                    <a:pt x="67" y="206"/>
                    <a:pt x="67" y="203"/>
                    <a:pt x="68" y="199"/>
                  </a:cubicBezTo>
                  <a:cubicBezTo>
                    <a:pt x="69" y="195"/>
                    <a:pt x="65" y="193"/>
                    <a:pt x="65" y="189"/>
                  </a:cubicBezTo>
                  <a:cubicBezTo>
                    <a:pt x="65" y="185"/>
                    <a:pt x="65" y="182"/>
                    <a:pt x="62" y="178"/>
                  </a:cubicBezTo>
                  <a:cubicBezTo>
                    <a:pt x="59" y="174"/>
                    <a:pt x="60" y="166"/>
                    <a:pt x="62" y="166"/>
                  </a:cubicBezTo>
                  <a:cubicBezTo>
                    <a:pt x="64" y="166"/>
                    <a:pt x="63" y="158"/>
                    <a:pt x="66" y="157"/>
                  </a:cubicBezTo>
                  <a:cubicBezTo>
                    <a:pt x="70" y="156"/>
                    <a:pt x="68" y="150"/>
                    <a:pt x="66" y="145"/>
                  </a:cubicBezTo>
                  <a:cubicBezTo>
                    <a:pt x="65" y="140"/>
                    <a:pt x="69" y="143"/>
                    <a:pt x="69" y="139"/>
                  </a:cubicBezTo>
                  <a:cubicBezTo>
                    <a:pt x="69" y="135"/>
                    <a:pt x="71" y="130"/>
                    <a:pt x="74" y="129"/>
                  </a:cubicBezTo>
                  <a:cubicBezTo>
                    <a:pt x="78" y="128"/>
                    <a:pt x="78" y="122"/>
                    <a:pt x="78" y="120"/>
                  </a:cubicBezTo>
                  <a:cubicBezTo>
                    <a:pt x="78" y="117"/>
                    <a:pt x="82" y="116"/>
                    <a:pt x="85" y="114"/>
                  </a:cubicBezTo>
                  <a:cubicBezTo>
                    <a:pt x="87" y="112"/>
                    <a:pt x="81" y="109"/>
                    <a:pt x="84" y="107"/>
                  </a:cubicBezTo>
                  <a:cubicBezTo>
                    <a:pt x="88" y="105"/>
                    <a:pt x="81" y="96"/>
                    <a:pt x="83" y="94"/>
                  </a:cubicBezTo>
                  <a:cubicBezTo>
                    <a:pt x="85" y="93"/>
                    <a:pt x="84" y="89"/>
                    <a:pt x="84" y="86"/>
                  </a:cubicBezTo>
                  <a:cubicBezTo>
                    <a:pt x="84" y="84"/>
                    <a:pt x="95" y="79"/>
                    <a:pt x="97" y="76"/>
                  </a:cubicBezTo>
                  <a:cubicBezTo>
                    <a:pt x="98" y="74"/>
                    <a:pt x="99" y="68"/>
                    <a:pt x="99" y="63"/>
                  </a:cubicBezTo>
                  <a:cubicBezTo>
                    <a:pt x="96" y="65"/>
                    <a:pt x="93" y="66"/>
                    <a:pt x="92" y="65"/>
                  </a:cubicBezTo>
                  <a:cubicBezTo>
                    <a:pt x="91" y="63"/>
                    <a:pt x="92" y="56"/>
                    <a:pt x="89" y="53"/>
                  </a:cubicBezTo>
                  <a:cubicBezTo>
                    <a:pt x="86" y="50"/>
                    <a:pt x="88" y="44"/>
                    <a:pt x="85" y="43"/>
                  </a:cubicBezTo>
                  <a:cubicBezTo>
                    <a:pt x="82" y="41"/>
                    <a:pt x="79" y="35"/>
                    <a:pt x="81" y="33"/>
                  </a:cubicBezTo>
                  <a:cubicBezTo>
                    <a:pt x="84" y="31"/>
                    <a:pt x="81" y="27"/>
                    <a:pt x="84" y="25"/>
                  </a:cubicBezTo>
                  <a:cubicBezTo>
                    <a:pt x="86" y="23"/>
                    <a:pt x="82" y="23"/>
                    <a:pt x="79" y="19"/>
                  </a:cubicBezTo>
                  <a:cubicBezTo>
                    <a:pt x="76" y="15"/>
                    <a:pt x="80" y="10"/>
                    <a:pt x="76" y="7"/>
                  </a:cubicBezTo>
                  <a:cubicBezTo>
                    <a:pt x="72" y="4"/>
                    <a:pt x="72" y="0"/>
                    <a:pt x="71" y="2"/>
                  </a:cubicBezTo>
                  <a:cubicBezTo>
                    <a:pt x="70" y="4"/>
                    <a:pt x="70" y="9"/>
                    <a:pt x="67" y="11"/>
                  </a:cubicBezTo>
                  <a:cubicBezTo>
                    <a:pt x="66" y="11"/>
                    <a:pt x="65" y="12"/>
                    <a:pt x="64" y="13"/>
                  </a:cubicBezTo>
                  <a:cubicBezTo>
                    <a:pt x="64" y="15"/>
                    <a:pt x="63" y="20"/>
                    <a:pt x="64" y="23"/>
                  </a:cubicBezTo>
                  <a:cubicBezTo>
                    <a:pt x="66" y="27"/>
                    <a:pt x="67" y="45"/>
                    <a:pt x="65" y="52"/>
                  </a:cubicBezTo>
                  <a:cubicBezTo>
                    <a:pt x="64" y="59"/>
                    <a:pt x="62" y="65"/>
                    <a:pt x="61" y="69"/>
                  </a:cubicBezTo>
                  <a:cubicBezTo>
                    <a:pt x="59" y="73"/>
                    <a:pt x="64" y="73"/>
                    <a:pt x="62" y="75"/>
                  </a:cubicBezTo>
                  <a:cubicBezTo>
                    <a:pt x="60" y="77"/>
                    <a:pt x="61" y="82"/>
                    <a:pt x="61" y="90"/>
                  </a:cubicBezTo>
                  <a:cubicBezTo>
                    <a:pt x="61" y="98"/>
                    <a:pt x="56" y="112"/>
                    <a:pt x="56" y="116"/>
                  </a:cubicBezTo>
                  <a:cubicBezTo>
                    <a:pt x="56" y="120"/>
                    <a:pt x="52" y="123"/>
                    <a:pt x="53" y="128"/>
                  </a:cubicBezTo>
                  <a:cubicBezTo>
                    <a:pt x="53" y="133"/>
                    <a:pt x="51" y="135"/>
                    <a:pt x="48" y="138"/>
                  </a:cubicBezTo>
                  <a:cubicBezTo>
                    <a:pt x="45" y="140"/>
                    <a:pt x="52" y="147"/>
                    <a:pt x="52" y="151"/>
                  </a:cubicBezTo>
                  <a:cubicBezTo>
                    <a:pt x="52" y="155"/>
                    <a:pt x="47" y="157"/>
                    <a:pt x="48" y="163"/>
                  </a:cubicBezTo>
                  <a:cubicBezTo>
                    <a:pt x="49" y="171"/>
                    <a:pt x="48" y="185"/>
                    <a:pt x="48" y="188"/>
                  </a:cubicBezTo>
                  <a:cubicBezTo>
                    <a:pt x="48" y="191"/>
                    <a:pt x="45" y="191"/>
                    <a:pt x="45" y="196"/>
                  </a:cubicBezTo>
                  <a:cubicBezTo>
                    <a:pt x="46" y="201"/>
                    <a:pt x="42" y="202"/>
                    <a:pt x="41" y="210"/>
                  </a:cubicBezTo>
                  <a:cubicBezTo>
                    <a:pt x="41" y="217"/>
                    <a:pt x="35" y="228"/>
                    <a:pt x="33" y="234"/>
                  </a:cubicBezTo>
                  <a:cubicBezTo>
                    <a:pt x="30" y="240"/>
                    <a:pt x="30" y="243"/>
                    <a:pt x="27" y="243"/>
                  </a:cubicBezTo>
                  <a:cubicBezTo>
                    <a:pt x="24" y="243"/>
                    <a:pt x="24" y="246"/>
                    <a:pt x="26" y="251"/>
                  </a:cubicBezTo>
                  <a:cubicBezTo>
                    <a:pt x="28" y="256"/>
                    <a:pt x="24" y="260"/>
                    <a:pt x="27" y="265"/>
                  </a:cubicBezTo>
                  <a:cubicBezTo>
                    <a:pt x="30" y="270"/>
                    <a:pt x="29" y="272"/>
                    <a:pt x="28" y="277"/>
                  </a:cubicBezTo>
                  <a:cubicBezTo>
                    <a:pt x="26" y="282"/>
                    <a:pt x="24" y="282"/>
                    <a:pt x="24" y="286"/>
                  </a:cubicBezTo>
                  <a:cubicBezTo>
                    <a:pt x="24" y="291"/>
                    <a:pt x="21" y="295"/>
                    <a:pt x="23" y="300"/>
                  </a:cubicBezTo>
                  <a:cubicBezTo>
                    <a:pt x="25" y="305"/>
                    <a:pt x="24" y="306"/>
                    <a:pt x="22" y="306"/>
                  </a:cubicBezTo>
                  <a:cubicBezTo>
                    <a:pt x="19" y="306"/>
                    <a:pt x="18" y="310"/>
                    <a:pt x="17" y="319"/>
                  </a:cubicBezTo>
                  <a:cubicBezTo>
                    <a:pt x="16" y="327"/>
                    <a:pt x="16" y="327"/>
                    <a:pt x="22" y="326"/>
                  </a:cubicBezTo>
                  <a:cubicBezTo>
                    <a:pt x="28" y="326"/>
                    <a:pt x="24" y="306"/>
                    <a:pt x="27" y="306"/>
                  </a:cubicBezTo>
                  <a:cubicBezTo>
                    <a:pt x="31" y="306"/>
                    <a:pt x="28" y="303"/>
                    <a:pt x="32" y="302"/>
                  </a:cubicBezTo>
                  <a:cubicBezTo>
                    <a:pt x="35" y="301"/>
                    <a:pt x="32" y="305"/>
                    <a:pt x="35" y="306"/>
                  </a:cubicBezTo>
                  <a:cubicBezTo>
                    <a:pt x="37" y="307"/>
                    <a:pt x="39" y="309"/>
                    <a:pt x="35" y="311"/>
                  </a:cubicBezTo>
                  <a:cubicBezTo>
                    <a:pt x="32" y="313"/>
                    <a:pt x="36" y="318"/>
                    <a:pt x="34" y="320"/>
                  </a:cubicBezTo>
                  <a:cubicBezTo>
                    <a:pt x="33" y="323"/>
                    <a:pt x="30" y="326"/>
                    <a:pt x="32" y="329"/>
                  </a:cubicBezTo>
                  <a:cubicBezTo>
                    <a:pt x="33" y="333"/>
                    <a:pt x="30" y="332"/>
                    <a:pt x="30" y="337"/>
                  </a:cubicBezTo>
                  <a:cubicBezTo>
                    <a:pt x="29" y="341"/>
                    <a:pt x="32" y="341"/>
                    <a:pt x="30" y="342"/>
                  </a:cubicBezTo>
                  <a:cubicBezTo>
                    <a:pt x="28" y="343"/>
                    <a:pt x="32" y="346"/>
                    <a:pt x="30" y="347"/>
                  </a:cubicBezTo>
                  <a:cubicBezTo>
                    <a:pt x="27" y="347"/>
                    <a:pt x="29" y="351"/>
                    <a:pt x="30" y="354"/>
                  </a:cubicBezTo>
                  <a:cubicBezTo>
                    <a:pt x="32" y="357"/>
                    <a:pt x="27" y="355"/>
                    <a:pt x="25" y="357"/>
                  </a:cubicBezTo>
                  <a:cubicBezTo>
                    <a:pt x="22" y="359"/>
                    <a:pt x="27" y="362"/>
                    <a:pt x="26" y="364"/>
                  </a:cubicBezTo>
                  <a:cubicBezTo>
                    <a:pt x="24" y="367"/>
                    <a:pt x="20" y="363"/>
                    <a:pt x="18" y="361"/>
                  </a:cubicBezTo>
                  <a:cubicBezTo>
                    <a:pt x="17" y="360"/>
                    <a:pt x="21" y="357"/>
                    <a:pt x="23" y="354"/>
                  </a:cubicBezTo>
                  <a:cubicBezTo>
                    <a:pt x="26" y="351"/>
                    <a:pt x="21" y="344"/>
                    <a:pt x="17" y="346"/>
                  </a:cubicBezTo>
                  <a:cubicBezTo>
                    <a:pt x="14" y="347"/>
                    <a:pt x="21" y="351"/>
                    <a:pt x="21" y="355"/>
                  </a:cubicBezTo>
                  <a:cubicBezTo>
                    <a:pt x="21" y="358"/>
                    <a:pt x="15" y="354"/>
                    <a:pt x="15" y="357"/>
                  </a:cubicBezTo>
                  <a:cubicBezTo>
                    <a:pt x="15" y="361"/>
                    <a:pt x="11" y="360"/>
                    <a:pt x="9" y="362"/>
                  </a:cubicBezTo>
                  <a:cubicBezTo>
                    <a:pt x="6" y="365"/>
                    <a:pt x="12" y="367"/>
                    <a:pt x="9" y="368"/>
                  </a:cubicBezTo>
                  <a:cubicBezTo>
                    <a:pt x="7" y="368"/>
                    <a:pt x="2" y="372"/>
                    <a:pt x="2" y="374"/>
                  </a:cubicBezTo>
                  <a:cubicBezTo>
                    <a:pt x="2" y="377"/>
                    <a:pt x="5" y="377"/>
                    <a:pt x="5" y="375"/>
                  </a:cubicBezTo>
                  <a:cubicBezTo>
                    <a:pt x="5" y="372"/>
                    <a:pt x="9" y="372"/>
                    <a:pt x="10" y="375"/>
                  </a:cubicBezTo>
                  <a:cubicBezTo>
                    <a:pt x="11" y="378"/>
                    <a:pt x="13" y="375"/>
                    <a:pt x="17" y="376"/>
                  </a:cubicBezTo>
                  <a:cubicBezTo>
                    <a:pt x="20" y="376"/>
                    <a:pt x="20" y="382"/>
                    <a:pt x="18" y="381"/>
                  </a:cubicBezTo>
                  <a:cubicBezTo>
                    <a:pt x="16" y="381"/>
                    <a:pt x="14" y="385"/>
                    <a:pt x="14" y="388"/>
                  </a:cubicBezTo>
                  <a:cubicBezTo>
                    <a:pt x="15" y="392"/>
                    <a:pt x="22" y="388"/>
                    <a:pt x="25" y="389"/>
                  </a:cubicBezTo>
                  <a:cubicBezTo>
                    <a:pt x="28" y="390"/>
                    <a:pt x="27" y="396"/>
                    <a:pt x="25" y="394"/>
                  </a:cubicBezTo>
                  <a:cubicBezTo>
                    <a:pt x="23" y="392"/>
                    <a:pt x="19" y="389"/>
                    <a:pt x="17" y="392"/>
                  </a:cubicBezTo>
                  <a:cubicBezTo>
                    <a:pt x="16" y="395"/>
                    <a:pt x="13" y="394"/>
                    <a:pt x="11" y="393"/>
                  </a:cubicBezTo>
                  <a:cubicBezTo>
                    <a:pt x="8" y="392"/>
                    <a:pt x="0" y="397"/>
                    <a:pt x="3" y="399"/>
                  </a:cubicBezTo>
                  <a:cubicBezTo>
                    <a:pt x="6" y="401"/>
                    <a:pt x="6" y="404"/>
                    <a:pt x="7" y="404"/>
                  </a:cubicBezTo>
                  <a:cubicBezTo>
                    <a:pt x="9" y="404"/>
                    <a:pt x="12" y="402"/>
                    <a:pt x="13" y="400"/>
                  </a:cubicBezTo>
                  <a:cubicBezTo>
                    <a:pt x="14" y="398"/>
                    <a:pt x="17" y="396"/>
                    <a:pt x="18" y="401"/>
                  </a:cubicBezTo>
                  <a:cubicBezTo>
                    <a:pt x="18" y="405"/>
                    <a:pt x="13" y="403"/>
                    <a:pt x="12" y="406"/>
                  </a:cubicBezTo>
                  <a:cubicBezTo>
                    <a:pt x="11" y="408"/>
                    <a:pt x="9" y="410"/>
                    <a:pt x="6" y="412"/>
                  </a:cubicBezTo>
                  <a:cubicBezTo>
                    <a:pt x="3" y="415"/>
                    <a:pt x="6" y="418"/>
                    <a:pt x="8" y="417"/>
                  </a:cubicBezTo>
                  <a:cubicBezTo>
                    <a:pt x="11" y="416"/>
                    <a:pt x="8" y="420"/>
                    <a:pt x="11" y="421"/>
                  </a:cubicBezTo>
                  <a:cubicBezTo>
                    <a:pt x="14" y="421"/>
                    <a:pt x="15" y="419"/>
                    <a:pt x="15" y="416"/>
                  </a:cubicBezTo>
                  <a:cubicBezTo>
                    <a:pt x="14" y="414"/>
                    <a:pt x="16" y="408"/>
                    <a:pt x="19" y="411"/>
                  </a:cubicBezTo>
                  <a:cubicBezTo>
                    <a:pt x="22" y="414"/>
                    <a:pt x="18" y="416"/>
                    <a:pt x="18" y="419"/>
                  </a:cubicBezTo>
                  <a:cubicBezTo>
                    <a:pt x="18" y="421"/>
                    <a:pt x="16" y="425"/>
                    <a:pt x="16" y="427"/>
                  </a:cubicBezTo>
                  <a:cubicBezTo>
                    <a:pt x="16" y="430"/>
                    <a:pt x="13" y="429"/>
                    <a:pt x="13" y="432"/>
                  </a:cubicBezTo>
                  <a:cubicBezTo>
                    <a:pt x="13" y="435"/>
                    <a:pt x="6" y="433"/>
                    <a:pt x="9" y="435"/>
                  </a:cubicBezTo>
                  <a:cubicBezTo>
                    <a:pt x="13" y="437"/>
                    <a:pt x="7" y="439"/>
                    <a:pt x="9" y="441"/>
                  </a:cubicBezTo>
                  <a:cubicBezTo>
                    <a:pt x="11" y="443"/>
                    <a:pt x="12" y="439"/>
                    <a:pt x="15" y="440"/>
                  </a:cubicBezTo>
                  <a:cubicBezTo>
                    <a:pt x="18" y="441"/>
                    <a:pt x="17" y="441"/>
                    <a:pt x="21" y="440"/>
                  </a:cubicBezTo>
                  <a:cubicBezTo>
                    <a:pt x="24" y="438"/>
                    <a:pt x="26" y="443"/>
                    <a:pt x="23" y="444"/>
                  </a:cubicBezTo>
                  <a:cubicBezTo>
                    <a:pt x="20" y="445"/>
                    <a:pt x="16" y="448"/>
                    <a:pt x="18" y="449"/>
                  </a:cubicBezTo>
                  <a:cubicBezTo>
                    <a:pt x="19" y="449"/>
                    <a:pt x="24" y="446"/>
                    <a:pt x="25" y="450"/>
                  </a:cubicBezTo>
                  <a:cubicBezTo>
                    <a:pt x="26" y="453"/>
                    <a:pt x="28" y="452"/>
                    <a:pt x="28" y="448"/>
                  </a:cubicBezTo>
                  <a:cubicBezTo>
                    <a:pt x="29" y="445"/>
                    <a:pt x="35" y="448"/>
                    <a:pt x="36" y="451"/>
                  </a:cubicBezTo>
                  <a:cubicBezTo>
                    <a:pt x="37" y="454"/>
                    <a:pt x="29" y="456"/>
                    <a:pt x="26" y="455"/>
                  </a:cubicBezTo>
                  <a:cubicBezTo>
                    <a:pt x="22" y="454"/>
                    <a:pt x="20" y="458"/>
                    <a:pt x="22" y="462"/>
                  </a:cubicBezTo>
                  <a:cubicBezTo>
                    <a:pt x="25" y="465"/>
                    <a:pt x="28" y="462"/>
                    <a:pt x="31" y="459"/>
                  </a:cubicBezTo>
                  <a:cubicBezTo>
                    <a:pt x="33" y="456"/>
                    <a:pt x="47" y="457"/>
                    <a:pt x="48" y="460"/>
                  </a:cubicBezTo>
                  <a:cubicBezTo>
                    <a:pt x="49" y="463"/>
                    <a:pt x="42" y="460"/>
                    <a:pt x="41" y="462"/>
                  </a:cubicBezTo>
                  <a:cubicBezTo>
                    <a:pt x="40" y="464"/>
                    <a:pt x="35" y="465"/>
                    <a:pt x="34" y="463"/>
                  </a:cubicBezTo>
                  <a:cubicBezTo>
                    <a:pt x="33" y="461"/>
                    <a:pt x="28" y="464"/>
                    <a:pt x="28" y="467"/>
                  </a:cubicBezTo>
                  <a:cubicBezTo>
                    <a:pt x="27" y="471"/>
                    <a:pt x="23" y="471"/>
                    <a:pt x="28" y="472"/>
                  </a:cubicBezTo>
                  <a:cubicBezTo>
                    <a:pt x="32" y="473"/>
                    <a:pt x="31" y="467"/>
                    <a:pt x="38" y="468"/>
                  </a:cubicBezTo>
                  <a:cubicBezTo>
                    <a:pt x="45" y="468"/>
                    <a:pt x="49" y="461"/>
                    <a:pt x="51" y="465"/>
                  </a:cubicBezTo>
                  <a:cubicBezTo>
                    <a:pt x="53" y="469"/>
                    <a:pt x="45" y="472"/>
                    <a:pt x="42" y="470"/>
                  </a:cubicBezTo>
                  <a:cubicBezTo>
                    <a:pt x="40" y="467"/>
                    <a:pt x="36" y="472"/>
                    <a:pt x="37" y="475"/>
                  </a:cubicBezTo>
                  <a:cubicBezTo>
                    <a:pt x="37" y="479"/>
                    <a:pt x="29" y="474"/>
                    <a:pt x="25" y="474"/>
                  </a:cubicBezTo>
                  <a:cubicBezTo>
                    <a:pt x="21" y="473"/>
                    <a:pt x="22" y="478"/>
                    <a:pt x="26" y="481"/>
                  </a:cubicBezTo>
                  <a:cubicBezTo>
                    <a:pt x="29" y="485"/>
                    <a:pt x="31" y="481"/>
                    <a:pt x="36" y="484"/>
                  </a:cubicBezTo>
                  <a:cubicBezTo>
                    <a:pt x="40" y="486"/>
                    <a:pt x="40" y="489"/>
                    <a:pt x="43" y="487"/>
                  </a:cubicBezTo>
                  <a:cubicBezTo>
                    <a:pt x="46" y="484"/>
                    <a:pt x="43" y="484"/>
                    <a:pt x="41" y="483"/>
                  </a:cubicBezTo>
                  <a:cubicBezTo>
                    <a:pt x="39" y="482"/>
                    <a:pt x="41" y="477"/>
                    <a:pt x="45" y="480"/>
                  </a:cubicBezTo>
                  <a:cubicBezTo>
                    <a:pt x="50" y="482"/>
                    <a:pt x="56" y="478"/>
                    <a:pt x="54" y="472"/>
                  </a:cubicBezTo>
                  <a:cubicBezTo>
                    <a:pt x="53" y="466"/>
                    <a:pt x="58" y="463"/>
                    <a:pt x="64" y="461"/>
                  </a:cubicBezTo>
                  <a:cubicBezTo>
                    <a:pt x="70" y="459"/>
                    <a:pt x="67" y="465"/>
                    <a:pt x="63" y="466"/>
                  </a:cubicBezTo>
                  <a:cubicBezTo>
                    <a:pt x="58" y="468"/>
                    <a:pt x="58" y="469"/>
                    <a:pt x="61" y="473"/>
                  </a:cubicBezTo>
                  <a:cubicBezTo>
                    <a:pt x="64" y="476"/>
                    <a:pt x="68" y="471"/>
                    <a:pt x="71" y="473"/>
                  </a:cubicBezTo>
                  <a:cubicBezTo>
                    <a:pt x="74" y="476"/>
                    <a:pt x="66" y="476"/>
                    <a:pt x="65" y="478"/>
                  </a:cubicBezTo>
                  <a:cubicBezTo>
                    <a:pt x="64" y="481"/>
                    <a:pt x="70" y="484"/>
                    <a:pt x="65" y="486"/>
                  </a:cubicBezTo>
                  <a:cubicBezTo>
                    <a:pt x="61" y="488"/>
                    <a:pt x="63" y="478"/>
                    <a:pt x="61" y="477"/>
                  </a:cubicBezTo>
                  <a:cubicBezTo>
                    <a:pt x="58" y="476"/>
                    <a:pt x="56" y="478"/>
                    <a:pt x="58" y="484"/>
                  </a:cubicBezTo>
                  <a:cubicBezTo>
                    <a:pt x="61" y="490"/>
                    <a:pt x="55" y="485"/>
                    <a:pt x="53" y="482"/>
                  </a:cubicBezTo>
                  <a:cubicBezTo>
                    <a:pt x="50" y="479"/>
                    <a:pt x="47" y="483"/>
                    <a:pt x="50" y="486"/>
                  </a:cubicBezTo>
                  <a:cubicBezTo>
                    <a:pt x="53" y="489"/>
                    <a:pt x="44" y="486"/>
                    <a:pt x="44" y="491"/>
                  </a:cubicBezTo>
                  <a:cubicBezTo>
                    <a:pt x="44" y="496"/>
                    <a:pt x="48" y="492"/>
                    <a:pt x="52" y="493"/>
                  </a:cubicBezTo>
                  <a:cubicBezTo>
                    <a:pt x="57" y="494"/>
                    <a:pt x="55" y="500"/>
                    <a:pt x="58" y="503"/>
                  </a:cubicBezTo>
                  <a:cubicBezTo>
                    <a:pt x="61" y="505"/>
                    <a:pt x="59" y="495"/>
                    <a:pt x="62" y="494"/>
                  </a:cubicBezTo>
                  <a:cubicBezTo>
                    <a:pt x="66" y="493"/>
                    <a:pt x="62" y="502"/>
                    <a:pt x="70" y="504"/>
                  </a:cubicBezTo>
                  <a:cubicBezTo>
                    <a:pt x="78" y="507"/>
                    <a:pt x="71" y="503"/>
                    <a:pt x="74" y="500"/>
                  </a:cubicBezTo>
                  <a:cubicBezTo>
                    <a:pt x="78" y="498"/>
                    <a:pt x="82" y="508"/>
                    <a:pt x="86" y="509"/>
                  </a:cubicBezTo>
                  <a:cubicBezTo>
                    <a:pt x="90" y="510"/>
                    <a:pt x="87" y="504"/>
                    <a:pt x="84" y="501"/>
                  </a:cubicBezTo>
                  <a:cubicBezTo>
                    <a:pt x="82" y="498"/>
                    <a:pt x="87" y="500"/>
                    <a:pt x="91" y="501"/>
                  </a:cubicBezTo>
                  <a:cubicBezTo>
                    <a:pt x="95" y="503"/>
                    <a:pt x="98" y="503"/>
                    <a:pt x="98" y="500"/>
                  </a:cubicBezTo>
                  <a:cubicBezTo>
                    <a:pt x="99" y="499"/>
                    <a:pt x="99" y="499"/>
                    <a:pt x="100" y="500"/>
                  </a:cubicBezTo>
                  <a:cubicBezTo>
                    <a:pt x="96" y="497"/>
                    <a:pt x="83" y="499"/>
                    <a:pt x="81" y="499"/>
                  </a:cubicBezTo>
                  <a:cubicBezTo>
                    <a:pt x="79" y="498"/>
                    <a:pt x="81" y="468"/>
                    <a:pt x="81" y="461"/>
                  </a:cubicBezTo>
                  <a:cubicBezTo>
                    <a:pt x="81" y="461"/>
                    <a:pt x="81" y="461"/>
                    <a:pt x="80" y="461"/>
                  </a:cubicBezTo>
                  <a:cubicBezTo>
                    <a:pt x="77" y="461"/>
                    <a:pt x="70" y="462"/>
                    <a:pt x="71" y="457"/>
                  </a:cubicBezTo>
                  <a:cubicBezTo>
                    <a:pt x="71" y="456"/>
                    <a:pt x="72" y="456"/>
                    <a:pt x="72" y="455"/>
                  </a:cubicBezTo>
                  <a:cubicBezTo>
                    <a:pt x="71" y="454"/>
                    <a:pt x="69" y="453"/>
                    <a:pt x="66" y="452"/>
                  </a:cubicBezTo>
                  <a:cubicBezTo>
                    <a:pt x="61" y="450"/>
                    <a:pt x="49" y="452"/>
                    <a:pt x="46" y="45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2992438" y="3683000"/>
              <a:ext cx="192088" cy="192088"/>
            </a:xfrm>
            <a:custGeom>
              <a:avLst/>
              <a:gdLst/>
              <a:ahLst/>
              <a:cxnLst>
                <a:cxn ang="0">
                  <a:pos x="96" y="54"/>
                </a:cxn>
                <a:cxn ang="0">
                  <a:pos x="87" y="56"/>
                </a:cxn>
                <a:cxn ang="0">
                  <a:pos x="81" y="43"/>
                </a:cxn>
                <a:cxn ang="0">
                  <a:pos x="73" y="34"/>
                </a:cxn>
                <a:cxn ang="0">
                  <a:pos x="64" y="33"/>
                </a:cxn>
                <a:cxn ang="0">
                  <a:pos x="58" y="24"/>
                </a:cxn>
                <a:cxn ang="0">
                  <a:pos x="56" y="10"/>
                </a:cxn>
                <a:cxn ang="0">
                  <a:pos x="55" y="4"/>
                </a:cxn>
                <a:cxn ang="0">
                  <a:pos x="53" y="5"/>
                </a:cxn>
                <a:cxn ang="0">
                  <a:pos x="43" y="0"/>
                </a:cxn>
                <a:cxn ang="0">
                  <a:pos x="30" y="1"/>
                </a:cxn>
                <a:cxn ang="0">
                  <a:pos x="16" y="4"/>
                </a:cxn>
                <a:cxn ang="0">
                  <a:pos x="7" y="14"/>
                </a:cxn>
                <a:cxn ang="0">
                  <a:pos x="4" y="32"/>
                </a:cxn>
                <a:cxn ang="0">
                  <a:pos x="0" y="31"/>
                </a:cxn>
                <a:cxn ang="0">
                  <a:pos x="16" y="47"/>
                </a:cxn>
                <a:cxn ang="0">
                  <a:pos x="28" y="55"/>
                </a:cxn>
                <a:cxn ang="0">
                  <a:pos x="41" y="62"/>
                </a:cxn>
                <a:cxn ang="0">
                  <a:pos x="62" y="72"/>
                </a:cxn>
                <a:cxn ang="0">
                  <a:pos x="53" y="87"/>
                </a:cxn>
                <a:cxn ang="0">
                  <a:pos x="49" y="95"/>
                </a:cxn>
                <a:cxn ang="0">
                  <a:pos x="60" y="97"/>
                </a:cxn>
                <a:cxn ang="0">
                  <a:pos x="71" y="98"/>
                </a:cxn>
                <a:cxn ang="0">
                  <a:pos x="80" y="96"/>
                </a:cxn>
                <a:cxn ang="0">
                  <a:pos x="89" y="92"/>
                </a:cxn>
                <a:cxn ang="0">
                  <a:pos x="95" y="75"/>
                </a:cxn>
                <a:cxn ang="0">
                  <a:pos x="96" y="54"/>
                </a:cxn>
              </a:cxnLst>
              <a:rect l="0" t="0" r="r" b="b"/>
              <a:pathLst>
                <a:path w="100" h="100">
                  <a:moveTo>
                    <a:pt x="96" y="54"/>
                  </a:moveTo>
                  <a:cubicBezTo>
                    <a:pt x="92" y="52"/>
                    <a:pt x="88" y="56"/>
                    <a:pt x="87" y="56"/>
                  </a:cubicBezTo>
                  <a:cubicBezTo>
                    <a:pt x="85" y="56"/>
                    <a:pt x="82" y="47"/>
                    <a:pt x="81" y="43"/>
                  </a:cubicBezTo>
                  <a:cubicBezTo>
                    <a:pt x="80" y="40"/>
                    <a:pt x="76" y="32"/>
                    <a:pt x="73" y="34"/>
                  </a:cubicBezTo>
                  <a:cubicBezTo>
                    <a:pt x="71" y="36"/>
                    <a:pt x="71" y="33"/>
                    <a:pt x="64" y="33"/>
                  </a:cubicBezTo>
                  <a:cubicBezTo>
                    <a:pt x="56" y="33"/>
                    <a:pt x="56" y="31"/>
                    <a:pt x="58" y="24"/>
                  </a:cubicBezTo>
                  <a:cubicBezTo>
                    <a:pt x="59" y="16"/>
                    <a:pt x="53" y="12"/>
                    <a:pt x="56" y="10"/>
                  </a:cubicBezTo>
                  <a:cubicBezTo>
                    <a:pt x="58" y="9"/>
                    <a:pt x="58" y="7"/>
                    <a:pt x="55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1" y="5"/>
                    <a:pt x="47" y="0"/>
                    <a:pt x="43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6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8" y="17"/>
                    <a:pt x="6" y="31"/>
                    <a:pt x="4" y="32"/>
                  </a:cubicBezTo>
                  <a:cubicBezTo>
                    <a:pt x="3" y="32"/>
                    <a:pt x="2" y="32"/>
                    <a:pt x="0" y="31"/>
                  </a:cubicBezTo>
                  <a:cubicBezTo>
                    <a:pt x="3" y="36"/>
                    <a:pt x="11" y="44"/>
                    <a:pt x="16" y="47"/>
                  </a:cubicBezTo>
                  <a:cubicBezTo>
                    <a:pt x="22" y="51"/>
                    <a:pt x="22" y="55"/>
                    <a:pt x="28" y="55"/>
                  </a:cubicBezTo>
                  <a:cubicBezTo>
                    <a:pt x="35" y="56"/>
                    <a:pt x="38" y="59"/>
                    <a:pt x="41" y="62"/>
                  </a:cubicBezTo>
                  <a:cubicBezTo>
                    <a:pt x="43" y="65"/>
                    <a:pt x="60" y="70"/>
                    <a:pt x="62" y="72"/>
                  </a:cubicBezTo>
                  <a:cubicBezTo>
                    <a:pt x="63" y="75"/>
                    <a:pt x="53" y="81"/>
                    <a:pt x="53" y="87"/>
                  </a:cubicBezTo>
                  <a:cubicBezTo>
                    <a:pt x="53" y="93"/>
                    <a:pt x="49" y="93"/>
                    <a:pt x="49" y="95"/>
                  </a:cubicBezTo>
                  <a:cubicBezTo>
                    <a:pt x="49" y="97"/>
                    <a:pt x="57" y="95"/>
                    <a:pt x="60" y="97"/>
                  </a:cubicBezTo>
                  <a:cubicBezTo>
                    <a:pt x="63" y="99"/>
                    <a:pt x="67" y="96"/>
                    <a:pt x="71" y="98"/>
                  </a:cubicBezTo>
                  <a:cubicBezTo>
                    <a:pt x="74" y="100"/>
                    <a:pt x="78" y="95"/>
                    <a:pt x="80" y="96"/>
                  </a:cubicBezTo>
                  <a:cubicBezTo>
                    <a:pt x="83" y="97"/>
                    <a:pt x="86" y="91"/>
                    <a:pt x="89" y="92"/>
                  </a:cubicBezTo>
                  <a:cubicBezTo>
                    <a:pt x="93" y="92"/>
                    <a:pt x="96" y="80"/>
                    <a:pt x="95" y="75"/>
                  </a:cubicBezTo>
                  <a:cubicBezTo>
                    <a:pt x="94" y="70"/>
                    <a:pt x="100" y="56"/>
                    <a:pt x="96" y="5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2492375" y="3016250"/>
              <a:ext cx="71438" cy="571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8" y="17"/>
                </a:cxn>
                <a:cxn ang="0">
                  <a:pos x="26" y="3"/>
                </a:cxn>
                <a:cxn ang="0">
                  <a:pos x="21" y="2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6" y="14"/>
                </a:cxn>
                <a:cxn ang="0">
                  <a:pos x="12" y="13"/>
                </a:cxn>
                <a:cxn ang="0">
                  <a:pos x="17" y="17"/>
                </a:cxn>
                <a:cxn ang="0">
                  <a:pos x="25" y="24"/>
                </a:cxn>
                <a:cxn ang="0">
                  <a:pos x="32" y="30"/>
                </a:cxn>
                <a:cxn ang="0">
                  <a:pos x="34" y="30"/>
                </a:cxn>
                <a:cxn ang="0">
                  <a:pos x="36" y="24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5" y="23"/>
                    <a:pt x="36" y="19"/>
                    <a:pt x="38" y="17"/>
                  </a:cubicBezTo>
                  <a:cubicBezTo>
                    <a:pt x="33" y="12"/>
                    <a:pt x="29" y="6"/>
                    <a:pt x="26" y="3"/>
                  </a:cubicBezTo>
                  <a:cubicBezTo>
                    <a:pt x="24" y="3"/>
                    <a:pt x="22" y="3"/>
                    <a:pt x="21" y="2"/>
                  </a:cubicBezTo>
                  <a:cubicBezTo>
                    <a:pt x="18" y="0"/>
                    <a:pt x="12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0" y="6"/>
                    <a:pt x="0" y="12"/>
                    <a:pt x="6" y="14"/>
                  </a:cubicBezTo>
                  <a:cubicBezTo>
                    <a:pt x="11" y="17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5" y="20"/>
                    <a:pt x="25" y="24"/>
                  </a:cubicBezTo>
                  <a:cubicBezTo>
                    <a:pt x="25" y="28"/>
                    <a:pt x="27" y="30"/>
                    <a:pt x="32" y="30"/>
                  </a:cubicBezTo>
                  <a:cubicBezTo>
                    <a:pt x="32" y="30"/>
                    <a:pt x="33" y="30"/>
                    <a:pt x="34" y="30"/>
                  </a:cubicBezTo>
                  <a:cubicBezTo>
                    <a:pt x="35" y="28"/>
                    <a:pt x="36" y="25"/>
                    <a:pt x="36" y="2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2557463" y="3044825"/>
              <a:ext cx="125413" cy="60325"/>
            </a:xfrm>
            <a:custGeom>
              <a:avLst/>
              <a:gdLst/>
              <a:ahLst/>
              <a:cxnLst>
                <a:cxn ang="0">
                  <a:pos x="59" y="9"/>
                </a:cxn>
                <a:cxn ang="0">
                  <a:pos x="43" y="2"/>
                </a:cxn>
                <a:cxn ang="0">
                  <a:pos x="27" y="8"/>
                </a:cxn>
                <a:cxn ang="0">
                  <a:pos x="9" y="7"/>
                </a:cxn>
                <a:cxn ang="0">
                  <a:pos x="4" y="2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15" y="22"/>
                </a:cxn>
                <a:cxn ang="0">
                  <a:pos x="23" y="27"/>
                </a:cxn>
                <a:cxn ang="0">
                  <a:pos x="32" y="25"/>
                </a:cxn>
                <a:cxn ang="0">
                  <a:pos x="29" y="19"/>
                </a:cxn>
                <a:cxn ang="0">
                  <a:pos x="35" y="13"/>
                </a:cxn>
                <a:cxn ang="0">
                  <a:pos x="47" y="9"/>
                </a:cxn>
                <a:cxn ang="0">
                  <a:pos x="50" y="17"/>
                </a:cxn>
                <a:cxn ang="0">
                  <a:pos x="57" y="29"/>
                </a:cxn>
                <a:cxn ang="0">
                  <a:pos x="65" y="21"/>
                </a:cxn>
                <a:cxn ang="0">
                  <a:pos x="66" y="18"/>
                </a:cxn>
                <a:cxn ang="0">
                  <a:pos x="59" y="9"/>
                </a:cxn>
              </a:cxnLst>
              <a:rect l="0" t="0" r="r" b="b"/>
              <a:pathLst>
                <a:path w="66" h="31">
                  <a:moveTo>
                    <a:pt x="59" y="9"/>
                  </a:moveTo>
                  <a:cubicBezTo>
                    <a:pt x="55" y="3"/>
                    <a:pt x="48" y="4"/>
                    <a:pt x="43" y="2"/>
                  </a:cubicBezTo>
                  <a:cubicBezTo>
                    <a:pt x="39" y="0"/>
                    <a:pt x="33" y="2"/>
                    <a:pt x="27" y="8"/>
                  </a:cubicBezTo>
                  <a:cubicBezTo>
                    <a:pt x="22" y="13"/>
                    <a:pt x="14" y="10"/>
                    <a:pt x="9" y="7"/>
                  </a:cubicBezTo>
                  <a:cubicBezTo>
                    <a:pt x="8" y="6"/>
                    <a:pt x="6" y="4"/>
                    <a:pt x="4" y="2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5" y="31"/>
                    <a:pt x="31" y="28"/>
                    <a:pt x="32" y="25"/>
                  </a:cubicBezTo>
                  <a:cubicBezTo>
                    <a:pt x="33" y="23"/>
                    <a:pt x="29" y="22"/>
                    <a:pt x="29" y="19"/>
                  </a:cubicBezTo>
                  <a:cubicBezTo>
                    <a:pt x="28" y="16"/>
                    <a:pt x="34" y="17"/>
                    <a:pt x="35" y="13"/>
                  </a:cubicBezTo>
                  <a:cubicBezTo>
                    <a:pt x="36" y="10"/>
                    <a:pt x="44" y="8"/>
                    <a:pt x="47" y="9"/>
                  </a:cubicBezTo>
                  <a:cubicBezTo>
                    <a:pt x="51" y="11"/>
                    <a:pt x="54" y="13"/>
                    <a:pt x="50" y="17"/>
                  </a:cubicBezTo>
                  <a:cubicBezTo>
                    <a:pt x="48" y="20"/>
                    <a:pt x="53" y="25"/>
                    <a:pt x="57" y="29"/>
                  </a:cubicBezTo>
                  <a:cubicBezTo>
                    <a:pt x="60" y="26"/>
                    <a:pt x="63" y="22"/>
                    <a:pt x="65" y="21"/>
                  </a:cubicBezTo>
                  <a:cubicBezTo>
                    <a:pt x="65" y="21"/>
                    <a:pt x="66" y="19"/>
                    <a:pt x="66" y="18"/>
                  </a:cubicBezTo>
                  <a:cubicBezTo>
                    <a:pt x="64" y="17"/>
                    <a:pt x="62" y="13"/>
                    <a:pt x="59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2643188" y="2982913"/>
              <a:ext cx="257175" cy="366713"/>
            </a:xfrm>
            <a:custGeom>
              <a:avLst/>
              <a:gdLst/>
              <a:ahLst/>
              <a:cxnLst>
                <a:cxn ang="0">
                  <a:pos x="21" y="140"/>
                </a:cxn>
                <a:cxn ang="0">
                  <a:pos x="30" y="140"/>
                </a:cxn>
                <a:cxn ang="0">
                  <a:pos x="38" y="146"/>
                </a:cxn>
                <a:cxn ang="0">
                  <a:pos x="38" y="147"/>
                </a:cxn>
                <a:cxn ang="0">
                  <a:pos x="48" y="147"/>
                </a:cxn>
                <a:cxn ang="0">
                  <a:pos x="55" y="156"/>
                </a:cxn>
                <a:cxn ang="0">
                  <a:pos x="62" y="163"/>
                </a:cxn>
                <a:cxn ang="0">
                  <a:pos x="66" y="170"/>
                </a:cxn>
                <a:cxn ang="0">
                  <a:pos x="79" y="172"/>
                </a:cxn>
                <a:cxn ang="0">
                  <a:pos x="86" y="171"/>
                </a:cxn>
                <a:cxn ang="0">
                  <a:pos x="93" y="170"/>
                </a:cxn>
                <a:cxn ang="0">
                  <a:pos x="101" y="177"/>
                </a:cxn>
                <a:cxn ang="0">
                  <a:pos x="95" y="187"/>
                </a:cxn>
                <a:cxn ang="0">
                  <a:pos x="102" y="192"/>
                </a:cxn>
                <a:cxn ang="0">
                  <a:pos x="103" y="192"/>
                </a:cxn>
                <a:cxn ang="0">
                  <a:pos x="107" y="177"/>
                </a:cxn>
                <a:cxn ang="0">
                  <a:pos x="109" y="161"/>
                </a:cxn>
                <a:cxn ang="0">
                  <a:pos x="102" y="143"/>
                </a:cxn>
                <a:cxn ang="0">
                  <a:pos x="110" y="137"/>
                </a:cxn>
                <a:cxn ang="0">
                  <a:pos x="108" y="132"/>
                </a:cxn>
                <a:cxn ang="0">
                  <a:pos x="105" y="126"/>
                </a:cxn>
                <a:cxn ang="0">
                  <a:pos x="122" y="125"/>
                </a:cxn>
                <a:cxn ang="0">
                  <a:pos x="134" y="121"/>
                </a:cxn>
                <a:cxn ang="0">
                  <a:pos x="132" y="115"/>
                </a:cxn>
                <a:cxn ang="0">
                  <a:pos x="133" y="106"/>
                </a:cxn>
                <a:cxn ang="0">
                  <a:pos x="128" y="98"/>
                </a:cxn>
                <a:cxn ang="0">
                  <a:pos x="131" y="77"/>
                </a:cxn>
                <a:cxn ang="0">
                  <a:pos x="118" y="74"/>
                </a:cxn>
                <a:cxn ang="0">
                  <a:pos x="102" y="67"/>
                </a:cxn>
                <a:cxn ang="0">
                  <a:pos x="83" y="65"/>
                </a:cxn>
                <a:cxn ang="0">
                  <a:pos x="75" y="50"/>
                </a:cxn>
                <a:cxn ang="0">
                  <a:pos x="70" y="43"/>
                </a:cxn>
                <a:cxn ang="0">
                  <a:pos x="65" y="40"/>
                </a:cxn>
                <a:cxn ang="0">
                  <a:pos x="67" y="35"/>
                </a:cxn>
                <a:cxn ang="0">
                  <a:pos x="69" y="27"/>
                </a:cxn>
                <a:cxn ang="0">
                  <a:pos x="78" y="14"/>
                </a:cxn>
                <a:cxn ang="0">
                  <a:pos x="82" y="12"/>
                </a:cxn>
                <a:cxn ang="0">
                  <a:pos x="85" y="10"/>
                </a:cxn>
                <a:cxn ang="0">
                  <a:pos x="87" y="3"/>
                </a:cxn>
                <a:cxn ang="0">
                  <a:pos x="75" y="9"/>
                </a:cxn>
                <a:cxn ang="0">
                  <a:pos x="65" y="14"/>
                </a:cxn>
                <a:cxn ang="0">
                  <a:pos x="55" y="18"/>
                </a:cxn>
                <a:cxn ang="0">
                  <a:pos x="49" y="17"/>
                </a:cxn>
                <a:cxn ang="0">
                  <a:pos x="39" y="27"/>
                </a:cxn>
                <a:cxn ang="0">
                  <a:pos x="35" y="37"/>
                </a:cxn>
                <a:cxn ang="0">
                  <a:pos x="24" y="50"/>
                </a:cxn>
                <a:cxn ang="0">
                  <a:pos x="21" y="51"/>
                </a:cxn>
                <a:cxn ang="0">
                  <a:pos x="20" y="54"/>
                </a:cxn>
                <a:cxn ang="0">
                  <a:pos x="12" y="62"/>
                </a:cxn>
                <a:cxn ang="0">
                  <a:pos x="16" y="65"/>
                </a:cxn>
                <a:cxn ang="0">
                  <a:pos x="18" y="74"/>
                </a:cxn>
                <a:cxn ang="0">
                  <a:pos x="18" y="80"/>
                </a:cxn>
                <a:cxn ang="0">
                  <a:pos x="20" y="98"/>
                </a:cxn>
                <a:cxn ang="0">
                  <a:pos x="17" y="108"/>
                </a:cxn>
                <a:cxn ang="0">
                  <a:pos x="8" y="115"/>
                </a:cxn>
                <a:cxn ang="0">
                  <a:pos x="2" y="122"/>
                </a:cxn>
                <a:cxn ang="0">
                  <a:pos x="0" y="127"/>
                </a:cxn>
                <a:cxn ang="0">
                  <a:pos x="14" y="135"/>
                </a:cxn>
                <a:cxn ang="0">
                  <a:pos x="21" y="140"/>
                </a:cxn>
              </a:cxnLst>
              <a:rect l="0" t="0" r="r" b="b"/>
              <a:pathLst>
                <a:path w="135" h="192">
                  <a:moveTo>
                    <a:pt x="21" y="140"/>
                  </a:moveTo>
                  <a:cubicBezTo>
                    <a:pt x="24" y="142"/>
                    <a:pt x="29" y="141"/>
                    <a:pt x="30" y="140"/>
                  </a:cubicBezTo>
                  <a:cubicBezTo>
                    <a:pt x="31" y="139"/>
                    <a:pt x="34" y="142"/>
                    <a:pt x="38" y="146"/>
                  </a:cubicBezTo>
                  <a:cubicBezTo>
                    <a:pt x="38" y="146"/>
                    <a:pt x="38" y="147"/>
                    <a:pt x="38" y="147"/>
                  </a:cubicBezTo>
                  <a:cubicBezTo>
                    <a:pt x="42" y="146"/>
                    <a:pt x="46" y="145"/>
                    <a:pt x="48" y="147"/>
                  </a:cubicBezTo>
                  <a:cubicBezTo>
                    <a:pt x="51" y="148"/>
                    <a:pt x="50" y="156"/>
                    <a:pt x="55" y="156"/>
                  </a:cubicBezTo>
                  <a:cubicBezTo>
                    <a:pt x="59" y="156"/>
                    <a:pt x="62" y="161"/>
                    <a:pt x="62" y="163"/>
                  </a:cubicBezTo>
                  <a:cubicBezTo>
                    <a:pt x="61" y="165"/>
                    <a:pt x="66" y="167"/>
                    <a:pt x="66" y="170"/>
                  </a:cubicBezTo>
                  <a:cubicBezTo>
                    <a:pt x="66" y="174"/>
                    <a:pt x="77" y="173"/>
                    <a:pt x="79" y="172"/>
                  </a:cubicBezTo>
                  <a:cubicBezTo>
                    <a:pt x="81" y="170"/>
                    <a:pt x="84" y="170"/>
                    <a:pt x="86" y="171"/>
                  </a:cubicBezTo>
                  <a:cubicBezTo>
                    <a:pt x="88" y="172"/>
                    <a:pt x="91" y="170"/>
                    <a:pt x="93" y="170"/>
                  </a:cubicBezTo>
                  <a:cubicBezTo>
                    <a:pt x="95" y="171"/>
                    <a:pt x="103" y="174"/>
                    <a:pt x="101" y="177"/>
                  </a:cubicBezTo>
                  <a:cubicBezTo>
                    <a:pt x="100" y="180"/>
                    <a:pt x="94" y="184"/>
                    <a:pt x="95" y="187"/>
                  </a:cubicBezTo>
                  <a:cubicBezTo>
                    <a:pt x="96" y="188"/>
                    <a:pt x="100" y="190"/>
                    <a:pt x="102" y="192"/>
                  </a:cubicBezTo>
                  <a:cubicBezTo>
                    <a:pt x="102" y="192"/>
                    <a:pt x="103" y="192"/>
                    <a:pt x="103" y="192"/>
                  </a:cubicBezTo>
                  <a:cubicBezTo>
                    <a:pt x="106" y="191"/>
                    <a:pt x="107" y="180"/>
                    <a:pt x="107" y="177"/>
                  </a:cubicBezTo>
                  <a:cubicBezTo>
                    <a:pt x="107" y="173"/>
                    <a:pt x="108" y="165"/>
                    <a:pt x="109" y="161"/>
                  </a:cubicBezTo>
                  <a:cubicBezTo>
                    <a:pt x="111" y="155"/>
                    <a:pt x="102" y="150"/>
                    <a:pt x="102" y="143"/>
                  </a:cubicBezTo>
                  <a:cubicBezTo>
                    <a:pt x="102" y="136"/>
                    <a:pt x="106" y="140"/>
                    <a:pt x="110" y="137"/>
                  </a:cubicBezTo>
                  <a:cubicBezTo>
                    <a:pt x="114" y="134"/>
                    <a:pt x="110" y="133"/>
                    <a:pt x="108" y="132"/>
                  </a:cubicBezTo>
                  <a:cubicBezTo>
                    <a:pt x="106" y="132"/>
                    <a:pt x="104" y="128"/>
                    <a:pt x="105" y="126"/>
                  </a:cubicBezTo>
                  <a:cubicBezTo>
                    <a:pt x="105" y="124"/>
                    <a:pt x="118" y="125"/>
                    <a:pt x="122" y="125"/>
                  </a:cubicBezTo>
                  <a:cubicBezTo>
                    <a:pt x="126" y="125"/>
                    <a:pt x="134" y="121"/>
                    <a:pt x="134" y="121"/>
                  </a:cubicBezTo>
                  <a:cubicBezTo>
                    <a:pt x="134" y="120"/>
                    <a:pt x="135" y="117"/>
                    <a:pt x="132" y="115"/>
                  </a:cubicBezTo>
                  <a:cubicBezTo>
                    <a:pt x="129" y="112"/>
                    <a:pt x="130" y="109"/>
                    <a:pt x="133" y="106"/>
                  </a:cubicBezTo>
                  <a:cubicBezTo>
                    <a:pt x="135" y="104"/>
                    <a:pt x="131" y="101"/>
                    <a:pt x="128" y="98"/>
                  </a:cubicBezTo>
                  <a:cubicBezTo>
                    <a:pt x="125" y="94"/>
                    <a:pt x="128" y="83"/>
                    <a:pt x="131" y="77"/>
                  </a:cubicBezTo>
                  <a:cubicBezTo>
                    <a:pt x="134" y="72"/>
                    <a:pt x="124" y="73"/>
                    <a:pt x="118" y="74"/>
                  </a:cubicBezTo>
                  <a:cubicBezTo>
                    <a:pt x="111" y="74"/>
                    <a:pt x="106" y="72"/>
                    <a:pt x="102" y="67"/>
                  </a:cubicBezTo>
                  <a:cubicBezTo>
                    <a:pt x="98" y="61"/>
                    <a:pt x="92" y="65"/>
                    <a:pt x="83" y="65"/>
                  </a:cubicBezTo>
                  <a:cubicBezTo>
                    <a:pt x="73" y="65"/>
                    <a:pt x="75" y="54"/>
                    <a:pt x="75" y="50"/>
                  </a:cubicBezTo>
                  <a:cubicBezTo>
                    <a:pt x="76" y="46"/>
                    <a:pt x="70" y="45"/>
                    <a:pt x="70" y="43"/>
                  </a:cubicBezTo>
                  <a:cubicBezTo>
                    <a:pt x="70" y="40"/>
                    <a:pt x="68" y="40"/>
                    <a:pt x="65" y="40"/>
                  </a:cubicBezTo>
                  <a:cubicBezTo>
                    <a:pt x="63" y="40"/>
                    <a:pt x="65" y="37"/>
                    <a:pt x="67" y="35"/>
                  </a:cubicBezTo>
                  <a:cubicBezTo>
                    <a:pt x="69" y="33"/>
                    <a:pt x="68" y="31"/>
                    <a:pt x="69" y="27"/>
                  </a:cubicBezTo>
                  <a:cubicBezTo>
                    <a:pt x="69" y="22"/>
                    <a:pt x="75" y="18"/>
                    <a:pt x="78" y="14"/>
                  </a:cubicBezTo>
                  <a:cubicBezTo>
                    <a:pt x="79" y="13"/>
                    <a:pt x="80" y="12"/>
                    <a:pt x="82" y="12"/>
                  </a:cubicBezTo>
                  <a:cubicBezTo>
                    <a:pt x="82" y="11"/>
                    <a:pt x="83" y="10"/>
                    <a:pt x="85" y="10"/>
                  </a:cubicBezTo>
                  <a:cubicBezTo>
                    <a:pt x="90" y="9"/>
                    <a:pt x="92" y="5"/>
                    <a:pt x="87" y="3"/>
                  </a:cubicBezTo>
                  <a:cubicBezTo>
                    <a:pt x="83" y="0"/>
                    <a:pt x="80" y="8"/>
                    <a:pt x="75" y="9"/>
                  </a:cubicBezTo>
                  <a:cubicBezTo>
                    <a:pt x="69" y="9"/>
                    <a:pt x="68" y="13"/>
                    <a:pt x="65" y="14"/>
                  </a:cubicBezTo>
                  <a:cubicBezTo>
                    <a:pt x="61" y="16"/>
                    <a:pt x="55" y="15"/>
                    <a:pt x="55" y="18"/>
                  </a:cubicBezTo>
                  <a:cubicBezTo>
                    <a:pt x="54" y="21"/>
                    <a:pt x="52" y="18"/>
                    <a:pt x="49" y="17"/>
                  </a:cubicBezTo>
                  <a:cubicBezTo>
                    <a:pt x="46" y="16"/>
                    <a:pt x="39" y="23"/>
                    <a:pt x="39" y="27"/>
                  </a:cubicBezTo>
                  <a:cubicBezTo>
                    <a:pt x="39" y="30"/>
                    <a:pt x="40" y="34"/>
                    <a:pt x="35" y="37"/>
                  </a:cubicBezTo>
                  <a:cubicBezTo>
                    <a:pt x="29" y="41"/>
                    <a:pt x="26" y="47"/>
                    <a:pt x="24" y="50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21" y="52"/>
                    <a:pt x="20" y="54"/>
                    <a:pt x="20" y="54"/>
                  </a:cubicBezTo>
                  <a:cubicBezTo>
                    <a:pt x="18" y="55"/>
                    <a:pt x="15" y="59"/>
                    <a:pt x="12" y="62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9" y="69"/>
                    <a:pt x="17" y="72"/>
                    <a:pt x="18" y="74"/>
                  </a:cubicBezTo>
                  <a:cubicBezTo>
                    <a:pt x="19" y="76"/>
                    <a:pt x="20" y="79"/>
                    <a:pt x="18" y="80"/>
                  </a:cubicBezTo>
                  <a:cubicBezTo>
                    <a:pt x="16" y="82"/>
                    <a:pt x="18" y="95"/>
                    <a:pt x="20" y="98"/>
                  </a:cubicBezTo>
                  <a:cubicBezTo>
                    <a:pt x="22" y="100"/>
                    <a:pt x="20" y="103"/>
                    <a:pt x="17" y="108"/>
                  </a:cubicBezTo>
                  <a:cubicBezTo>
                    <a:pt x="15" y="113"/>
                    <a:pt x="13" y="115"/>
                    <a:pt x="8" y="115"/>
                  </a:cubicBezTo>
                  <a:cubicBezTo>
                    <a:pt x="4" y="115"/>
                    <a:pt x="4" y="122"/>
                    <a:pt x="2" y="122"/>
                  </a:cubicBezTo>
                  <a:cubicBezTo>
                    <a:pt x="1" y="122"/>
                    <a:pt x="0" y="125"/>
                    <a:pt x="0" y="127"/>
                  </a:cubicBezTo>
                  <a:cubicBezTo>
                    <a:pt x="4" y="131"/>
                    <a:pt x="12" y="135"/>
                    <a:pt x="14" y="135"/>
                  </a:cubicBezTo>
                  <a:cubicBezTo>
                    <a:pt x="16" y="135"/>
                    <a:pt x="18" y="138"/>
                    <a:pt x="21" y="14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2844800" y="3470275"/>
              <a:ext cx="266700" cy="300038"/>
            </a:xfrm>
            <a:custGeom>
              <a:avLst/>
              <a:gdLst/>
              <a:ahLst/>
              <a:cxnLst>
                <a:cxn ang="0">
                  <a:pos x="137" y="94"/>
                </a:cxn>
                <a:cxn ang="0">
                  <a:pos x="130" y="83"/>
                </a:cxn>
                <a:cxn ang="0">
                  <a:pos x="121" y="77"/>
                </a:cxn>
                <a:cxn ang="0">
                  <a:pos x="109" y="71"/>
                </a:cxn>
                <a:cxn ang="0">
                  <a:pos x="107" y="62"/>
                </a:cxn>
                <a:cxn ang="0">
                  <a:pos x="106" y="53"/>
                </a:cxn>
                <a:cxn ang="0">
                  <a:pos x="101" y="46"/>
                </a:cxn>
                <a:cxn ang="0">
                  <a:pos x="89" y="43"/>
                </a:cxn>
                <a:cxn ang="0">
                  <a:pos x="80" y="39"/>
                </a:cxn>
                <a:cxn ang="0">
                  <a:pos x="75" y="35"/>
                </a:cxn>
                <a:cxn ang="0">
                  <a:pos x="67" y="33"/>
                </a:cxn>
                <a:cxn ang="0">
                  <a:pos x="54" y="25"/>
                </a:cxn>
                <a:cxn ang="0">
                  <a:pos x="50" y="3"/>
                </a:cxn>
                <a:cxn ang="0">
                  <a:pos x="39" y="2"/>
                </a:cxn>
                <a:cxn ang="0">
                  <a:pos x="26" y="8"/>
                </a:cxn>
                <a:cxn ang="0">
                  <a:pos x="16" y="13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11" y="31"/>
                </a:cxn>
                <a:cxn ang="0">
                  <a:pos x="8" y="37"/>
                </a:cxn>
                <a:cxn ang="0">
                  <a:pos x="9" y="53"/>
                </a:cxn>
                <a:cxn ang="0">
                  <a:pos x="6" y="62"/>
                </a:cxn>
                <a:cxn ang="0">
                  <a:pos x="3" y="72"/>
                </a:cxn>
                <a:cxn ang="0">
                  <a:pos x="8" y="77"/>
                </a:cxn>
                <a:cxn ang="0">
                  <a:pos x="2" y="86"/>
                </a:cxn>
                <a:cxn ang="0">
                  <a:pos x="1" y="90"/>
                </a:cxn>
                <a:cxn ang="0">
                  <a:pos x="5" y="96"/>
                </a:cxn>
                <a:cxn ang="0">
                  <a:pos x="8" y="108"/>
                </a:cxn>
                <a:cxn ang="0">
                  <a:pos x="13" y="114"/>
                </a:cxn>
                <a:cxn ang="0">
                  <a:pos x="10" y="122"/>
                </a:cxn>
                <a:cxn ang="0">
                  <a:pos x="14" y="132"/>
                </a:cxn>
                <a:cxn ang="0">
                  <a:pos x="18" y="142"/>
                </a:cxn>
                <a:cxn ang="0">
                  <a:pos x="21" y="154"/>
                </a:cxn>
                <a:cxn ang="0">
                  <a:pos x="36" y="145"/>
                </a:cxn>
                <a:cxn ang="0">
                  <a:pos x="46" y="145"/>
                </a:cxn>
                <a:cxn ang="0">
                  <a:pos x="59" y="150"/>
                </a:cxn>
                <a:cxn ang="0">
                  <a:pos x="66" y="144"/>
                </a:cxn>
                <a:cxn ang="0">
                  <a:pos x="81" y="144"/>
                </a:cxn>
                <a:cxn ang="0">
                  <a:pos x="84" y="126"/>
                </a:cxn>
                <a:cxn ang="0">
                  <a:pos x="93" y="116"/>
                </a:cxn>
                <a:cxn ang="0">
                  <a:pos x="107" y="113"/>
                </a:cxn>
                <a:cxn ang="0">
                  <a:pos x="120" y="112"/>
                </a:cxn>
                <a:cxn ang="0">
                  <a:pos x="130" y="117"/>
                </a:cxn>
                <a:cxn ang="0">
                  <a:pos x="136" y="108"/>
                </a:cxn>
                <a:cxn ang="0">
                  <a:pos x="137" y="94"/>
                </a:cxn>
              </a:cxnLst>
              <a:rect l="0" t="0" r="r" b="b"/>
              <a:pathLst>
                <a:path w="139" h="157">
                  <a:moveTo>
                    <a:pt x="137" y="94"/>
                  </a:moveTo>
                  <a:cubicBezTo>
                    <a:pt x="135" y="89"/>
                    <a:pt x="130" y="88"/>
                    <a:pt x="130" y="83"/>
                  </a:cubicBezTo>
                  <a:cubicBezTo>
                    <a:pt x="130" y="77"/>
                    <a:pt x="128" y="77"/>
                    <a:pt x="121" y="77"/>
                  </a:cubicBezTo>
                  <a:cubicBezTo>
                    <a:pt x="114" y="77"/>
                    <a:pt x="109" y="76"/>
                    <a:pt x="109" y="71"/>
                  </a:cubicBezTo>
                  <a:cubicBezTo>
                    <a:pt x="108" y="67"/>
                    <a:pt x="104" y="64"/>
                    <a:pt x="107" y="62"/>
                  </a:cubicBezTo>
                  <a:cubicBezTo>
                    <a:pt x="111" y="60"/>
                    <a:pt x="105" y="57"/>
                    <a:pt x="106" y="53"/>
                  </a:cubicBezTo>
                  <a:cubicBezTo>
                    <a:pt x="106" y="49"/>
                    <a:pt x="104" y="48"/>
                    <a:pt x="101" y="46"/>
                  </a:cubicBezTo>
                  <a:cubicBezTo>
                    <a:pt x="99" y="44"/>
                    <a:pt x="89" y="47"/>
                    <a:pt x="89" y="43"/>
                  </a:cubicBezTo>
                  <a:cubicBezTo>
                    <a:pt x="89" y="39"/>
                    <a:pt x="83" y="39"/>
                    <a:pt x="80" y="39"/>
                  </a:cubicBezTo>
                  <a:cubicBezTo>
                    <a:pt x="76" y="39"/>
                    <a:pt x="79" y="34"/>
                    <a:pt x="75" y="35"/>
                  </a:cubicBezTo>
                  <a:cubicBezTo>
                    <a:pt x="71" y="35"/>
                    <a:pt x="72" y="32"/>
                    <a:pt x="67" y="33"/>
                  </a:cubicBezTo>
                  <a:cubicBezTo>
                    <a:pt x="62" y="34"/>
                    <a:pt x="59" y="31"/>
                    <a:pt x="54" y="25"/>
                  </a:cubicBezTo>
                  <a:cubicBezTo>
                    <a:pt x="48" y="19"/>
                    <a:pt x="49" y="6"/>
                    <a:pt x="50" y="3"/>
                  </a:cubicBezTo>
                  <a:cubicBezTo>
                    <a:pt x="51" y="0"/>
                    <a:pt x="44" y="2"/>
                    <a:pt x="39" y="2"/>
                  </a:cubicBezTo>
                  <a:cubicBezTo>
                    <a:pt x="35" y="2"/>
                    <a:pt x="31" y="6"/>
                    <a:pt x="26" y="8"/>
                  </a:cubicBezTo>
                  <a:cubicBezTo>
                    <a:pt x="21" y="11"/>
                    <a:pt x="19" y="11"/>
                    <a:pt x="16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8"/>
                    <a:pt x="11" y="31"/>
                  </a:cubicBezTo>
                  <a:cubicBezTo>
                    <a:pt x="12" y="34"/>
                    <a:pt x="9" y="35"/>
                    <a:pt x="8" y="37"/>
                  </a:cubicBezTo>
                  <a:cubicBezTo>
                    <a:pt x="6" y="38"/>
                    <a:pt x="8" y="50"/>
                    <a:pt x="9" y="53"/>
                  </a:cubicBezTo>
                  <a:cubicBezTo>
                    <a:pt x="9" y="55"/>
                    <a:pt x="4" y="60"/>
                    <a:pt x="6" y="62"/>
                  </a:cubicBezTo>
                  <a:cubicBezTo>
                    <a:pt x="8" y="64"/>
                    <a:pt x="3" y="69"/>
                    <a:pt x="3" y="72"/>
                  </a:cubicBezTo>
                  <a:cubicBezTo>
                    <a:pt x="3" y="75"/>
                    <a:pt x="8" y="75"/>
                    <a:pt x="8" y="77"/>
                  </a:cubicBezTo>
                  <a:cubicBezTo>
                    <a:pt x="8" y="79"/>
                    <a:pt x="4" y="85"/>
                    <a:pt x="2" y="86"/>
                  </a:cubicBezTo>
                  <a:cubicBezTo>
                    <a:pt x="0" y="87"/>
                    <a:pt x="0" y="88"/>
                    <a:pt x="1" y="90"/>
                  </a:cubicBezTo>
                  <a:cubicBezTo>
                    <a:pt x="1" y="90"/>
                    <a:pt x="2" y="93"/>
                    <a:pt x="5" y="96"/>
                  </a:cubicBezTo>
                  <a:cubicBezTo>
                    <a:pt x="9" y="99"/>
                    <a:pt x="5" y="104"/>
                    <a:pt x="8" y="108"/>
                  </a:cubicBezTo>
                  <a:cubicBezTo>
                    <a:pt x="11" y="112"/>
                    <a:pt x="15" y="112"/>
                    <a:pt x="13" y="114"/>
                  </a:cubicBezTo>
                  <a:cubicBezTo>
                    <a:pt x="10" y="116"/>
                    <a:pt x="13" y="120"/>
                    <a:pt x="10" y="122"/>
                  </a:cubicBezTo>
                  <a:cubicBezTo>
                    <a:pt x="8" y="124"/>
                    <a:pt x="11" y="130"/>
                    <a:pt x="14" y="132"/>
                  </a:cubicBezTo>
                  <a:cubicBezTo>
                    <a:pt x="17" y="133"/>
                    <a:pt x="15" y="139"/>
                    <a:pt x="18" y="142"/>
                  </a:cubicBezTo>
                  <a:cubicBezTo>
                    <a:pt x="21" y="145"/>
                    <a:pt x="20" y="152"/>
                    <a:pt x="21" y="154"/>
                  </a:cubicBezTo>
                  <a:cubicBezTo>
                    <a:pt x="22" y="157"/>
                    <a:pt x="31" y="151"/>
                    <a:pt x="36" y="145"/>
                  </a:cubicBezTo>
                  <a:cubicBezTo>
                    <a:pt x="42" y="140"/>
                    <a:pt x="41" y="144"/>
                    <a:pt x="46" y="145"/>
                  </a:cubicBezTo>
                  <a:cubicBezTo>
                    <a:pt x="51" y="146"/>
                    <a:pt x="57" y="146"/>
                    <a:pt x="59" y="150"/>
                  </a:cubicBezTo>
                  <a:cubicBezTo>
                    <a:pt x="62" y="155"/>
                    <a:pt x="64" y="146"/>
                    <a:pt x="66" y="144"/>
                  </a:cubicBezTo>
                  <a:cubicBezTo>
                    <a:pt x="68" y="142"/>
                    <a:pt x="79" y="144"/>
                    <a:pt x="81" y="144"/>
                  </a:cubicBezTo>
                  <a:cubicBezTo>
                    <a:pt x="83" y="143"/>
                    <a:pt x="85" y="129"/>
                    <a:pt x="84" y="126"/>
                  </a:cubicBezTo>
                  <a:cubicBezTo>
                    <a:pt x="84" y="124"/>
                    <a:pt x="89" y="118"/>
                    <a:pt x="93" y="116"/>
                  </a:cubicBezTo>
                  <a:cubicBezTo>
                    <a:pt x="97" y="113"/>
                    <a:pt x="103" y="115"/>
                    <a:pt x="107" y="113"/>
                  </a:cubicBezTo>
                  <a:cubicBezTo>
                    <a:pt x="110" y="112"/>
                    <a:pt x="115" y="112"/>
                    <a:pt x="120" y="112"/>
                  </a:cubicBezTo>
                  <a:cubicBezTo>
                    <a:pt x="124" y="112"/>
                    <a:pt x="128" y="117"/>
                    <a:pt x="130" y="117"/>
                  </a:cubicBezTo>
                  <a:cubicBezTo>
                    <a:pt x="133" y="117"/>
                    <a:pt x="136" y="112"/>
                    <a:pt x="136" y="108"/>
                  </a:cubicBezTo>
                  <a:cubicBezTo>
                    <a:pt x="135" y="104"/>
                    <a:pt x="139" y="99"/>
                    <a:pt x="137" y="9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2589213" y="3259138"/>
              <a:ext cx="279400" cy="404813"/>
            </a:xfrm>
            <a:custGeom>
              <a:avLst/>
              <a:gdLst/>
              <a:ahLst/>
              <a:cxnLst>
                <a:cxn ang="0">
                  <a:pos x="134" y="201"/>
                </a:cxn>
                <a:cxn ang="0">
                  <a:pos x="135" y="200"/>
                </a:cxn>
                <a:cxn ang="0">
                  <a:pos x="136" y="196"/>
                </a:cxn>
                <a:cxn ang="0">
                  <a:pos x="142" y="187"/>
                </a:cxn>
                <a:cxn ang="0">
                  <a:pos x="137" y="182"/>
                </a:cxn>
                <a:cxn ang="0">
                  <a:pos x="140" y="172"/>
                </a:cxn>
                <a:cxn ang="0">
                  <a:pos x="143" y="163"/>
                </a:cxn>
                <a:cxn ang="0">
                  <a:pos x="142" y="147"/>
                </a:cxn>
                <a:cxn ang="0">
                  <a:pos x="145" y="141"/>
                </a:cxn>
                <a:cxn ang="0">
                  <a:pos x="137" y="125"/>
                </a:cxn>
                <a:cxn ang="0">
                  <a:pos x="126" y="125"/>
                </a:cxn>
                <a:cxn ang="0">
                  <a:pos x="123" y="111"/>
                </a:cxn>
                <a:cxn ang="0">
                  <a:pos x="118" y="112"/>
                </a:cxn>
                <a:cxn ang="0">
                  <a:pos x="106" y="113"/>
                </a:cxn>
                <a:cxn ang="0">
                  <a:pos x="100" y="107"/>
                </a:cxn>
                <a:cxn ang="0">
                  <a:pos x="95" y="103"/>
                </a:cxn>
                <a:cxn ang="0">
                  <a:pos x="90" y="93"/>
                </a:cxn>
                <a:cxn ang="0">
                  <a:pos x="87" y="83"/>
                </a:cxn>
                <a:cxn ang="0">
                  <a:pos x="89" y="76"/>
                </a:cxn>
                <a:cxn ang="0">
                  <a:pos x="94" y="70"/>
                </a:cxn>
                <a:cxn ang="0">
                  <a:pos x="97" y="59"/>
                </a:cxn>
                <a:cxn ang="0">
                  <a:pos x="107" y="53"/>
                </a:cxn>
                <a:cxn ang="0">
                  <a:pos x="121" y="48"/>
                </a:cxn>
                <a:cxn ang="0">
                  <a:pos x="130" y="47"/>
                </a:cxn>
                <a:cxn ang="0">
                  <a:pos x="123" y="42"/>
                </a:cxn>
                <a:cxn ang="0">
                  <a:pos x="129" y="32"/>
                </a:cxn>
                <a:cxn ang="0">
                  <a:pos x="121" y="25"/>
                </a:cxn>
                <a:cxn ang="0">
                  <a:pos x="114" y="26"/>
                </a:cxn>
                <a:cxn ang="0">
                  <a:pos x="107" y="27"/>
                </a:cxn>
                <a:cxn ang="0">
                  <a:pos x="94" y="25"/>
                </a:cxn>
                <a:cxn ang="0">
                  <a:pos x="90" y="18"/>
                </a:cxn>
                <a:cxn ang="0">
                  <a:pos x="83" y="11"/>
                </a:cxn>
                <a:cxn ang="0">
                  <a:pos x="76" y="2"/>
                </a:cxn>
                <a:cxn ang="0">
                  <a:pos x="66" y="2"/>
                </a:cxn>
                <a:cxn ang="0">
                  <a:pos x="69" y="10"/>
                </a:cxn>
                <a:cxn ang="0">
                  <a:pos x="63" y="21"/>
                </a:cxn>
                <a:cxn ang="0">
                  <a:pos x="40" y="33"/>
                </a:cxn>
                <a:cxn ang="0">
                  <a:pos x="30" y="51"/>
                </a:cxn>
                <a:cxn ang="0">
                  <a:pos x="22" y="52"/>
                </a:cxn>
                <a:cxn ang="0">
                  <a:pos x="14" y="49"/>
                </a:cxn>
                <a:cxn ang="0">
                  <a:pos x="14" y="44"/>
                </a:cxn>
                <a:cxn ang="0">
                  <a:pos x="11" y="38"/>
                </a:cxn>
                <a:cxn ang="0">
                  <a:pos x="2" y="48"/>
                </a:cxn>
                <a:cxn ang="0">
                  <a:pos x="6" y="63"/>
                </a:cxn>
                <a:cxn ang="0">
                  <a:pos x="3" y="66"/>
                </a:cxn>
                <a:cxn ang="0">
                  <a:pos x="15" y="76"/>
                </a:cxn>
                <a:cxn ang="0">
                  <a:pos x="26" y="92"/>
                </a:cxn>
                <a:cxn ang="0">
                  <a:pos x="34" y="109"/>
                </a:cxn>
                <a:cxn ang="0">
                  <a:pos x="52" y="142"/>
                </a:cxn>
                <a:cxn ang="0">
                  <a:pos x="59" y="157"/>
                </a:cxn>
                <a:cxn ang="0">
                  <a:pos x="63" y="167"/>
                </a:cxn>
                <a:cxn ang="0">
                  <a:pos x="81" y="179"/>
                </a:cxn>
                <a:cxn ang="0">
                  <a:pos x="113" y="199"/>
                </a:cxn>
                <a:cxn ang="0">
                  <a:pos x="127" y="210"/>
                </a:cxn>
                <a:cxn ang="0">
                  <a:pos x="127" y="212"/>
                </a:cxn>
                <a:cxn ang="0">
                  <a:pos x="130" y="210"/>
                </a:cxn>
                <a:cxn ang="0">
                  <a:pos x="134" y="201"/>
                </a:cxn>
              </a:cxnLst>
              <a:rect l="0" t="0" r="r" b="b"/>
              <a:pathLst>
                <a:path w="146" h="212">
                  <a:moveTo>
                    <a:pt x="134" y="201"/>
                  </a:moveTo>
                  <a:cubicBezTo>
                    <a:pt x="134" y="201"/>
                    <a:pt x="135" y="201"/>
                    <a:pt x="135" y="200"/>
                  </a:cubicBezTo>
                  <a:cubicBezTo>
                    <a:pt x="134" y="198"/>
                    <a:pt x="134" y="197"/>
                    <a:pt x="136" y="196"/>
                  </a:cubicBezTo>
                  <a:cubicBezTo>
                    <a:pt x="138" y="195"/>
                    <a:pt x="142" y="189"/>
                    <a:pt x="142" y="187"/>
                  </a:cubicBezTo>
                  <a:cubicBezTo>
                    <a:pt x="142" y="185"/>
                    <a:pt x="137" y="185"/>
                    <a:pt x="137" y="182"/>
                  </a:cubicBezTo>
                  <a:cubicBezTo>
                    <a:pt x="137" y="179"/>
                    <a:pt x="142" y="174"/>
                    <a:pt x="140" y="172"/>
                  </a:cubicBezTo>
                  <a:cubicBezTo>
                    <a:pt x="138" y="170"/>
                    <a:pt x="143" y="165"/>
                    <a:pt x="143" y="163"/>
                  </a:cubicBezTo>
                  <a:cubicBezTo>
                    <a:pt x="142" y="160"/>
                    <a:pt x="140" y="148"/>
                    <a:pt x="142" y="147"/>
                  </a:cubicBezTo>
                  <a:cubicBezTo>
                    <a:pt x="143" y="145"/>
                    <a:pt x="146" y="144"/>
                    <a:pt x="145" y="141"/>
                  </a:cubicBezTo>
                  <a:cubicBezTo>
                    <a:pt x="144" y="138"/>
                    <a:pt x="139" y="130"/>
                    <a:pt x="137" y="125"/>
                  </a:cubicBezTo>
                  <a:cubicBezTo>
                    <a:pt x="133" y="124"/>
                    <a:pt x="129" y="124"/>
                    <a:pt x="126" y="125"/>
                  </a:cubicBezTo>
                  <a:cubicBezTo>
                    <a:pt x="122" y="127"/>
                    <a:pt x="123" y="115"/>
                    <a:pt x="123" y="111"/>
                  </a:cubicBezTo>
                  <a:cubicBezTo>
                    <a:pt x="123" y="106"/>
                    <a:pt x="120" y="109"/>
                    <a:pt x="118" y="112"/>
                  </a:cubicBezTo>
                  <a:cubicBezTo>
                    <a:pt x="117" y="115"/>
                    <a:pt x="112" y="113"/>
                    <a:pt x="106" y="113"/>
                  </a:cubicBezTo>
                  <a:cubicBezTo>
                    <a:pt x="101" y="113"/>
                    <a:pt x="104" y="107"/>
                    <a:pt x="100" y="107"/>
                  </a:cubicBezTo>
                  <a:cubicBezTo>
                    <a:pt x="97" y="107"/>
                    <a:pt x="94" y="106"/>
                    <a:pt x="95" y="103"/>
                  </a:cubicBezTo>
                  <a:cubicBezTo>
                    <a:pt x="95" y="99"/>
                    <a:pt x="92" y="97"/>
                    <a:pt x="90" y="93"/>
                  </a:cubicBezTo>
                  <a:cubicBezTo>
                    <a:pt x="88" y="89"/>
                    <a:pt x="85" y="86"/>
                    <a:pt x="87" y="83"/>
                  </a:cubicBezTo>
                  <a:cubicBezTo>
                    <a:pt x="89" y="81"/>
                    <a:pt x="86" y="79"/>
                    <a:pt x="89" y="76"/>
                  </a:cubicBezTo>
                  <a:cubicBezTo>
                    <a:pt x="92" y="73"/>
                    <a:pt x="95" y="74"/>
                    <a:pt x="94" y="70"/>
                  </a:cubicBezTo>
                  <a:cubicBezTo>
                    <a:pt x="93" y="66"/>
                    <a:pt x="97" y="64"/>
                    <a:pt x="97" y="59"/>
                  </a:cubicBezTo>
                  <a:cubicBezTo>
                    <a:pt x="98" y="55"/>
                    <a:pt x="103" y="56"/>
                    <a:pt x="107" y="53"/>
                  </a:cubicBezTo>
                  <a:cubicBezTo>
                    <a:pt x="112" y="49"/>
                    <a:pt x="117" y="51"/>
                    <a:pt x="121" y="48"/>
                  </a:cubicBezTo>
                  <a:cubicBezTo>
                    <a:pt x="125" y="44"/>
                    <a:pt x="127" y="47"/>
                    <a:pt x="130" y="47"/>
                  </a:cubicBezTo>
                  <a:cubicBezTo>
                    <a:pt x="128" y="45"/>
                    <a:pt x="124" y="43"/>
                    <a:pt x="123" y="42"/>
                  </a:cubicBezTo>
                  <a:cubicBezTo>
                    <a:pt x="122" y="39"/>
                    <a:pt x="128" y="35"/>
                    <a:pt x="129" y="32"/>
                  </a:cubicBezTo>
                  <a:cubicBezTo>
                    <a:pt x="131" y="29"/>
                    <a:pt x="123" y="26"/>
                    <a:pt x="121" y="25"/>
                  </a:cubicBezTo>
                  <a:cubicBezTo>
                    <a:pt x="119" y="25"/>
                    <a:pt x="116" y="27"/>
                    <a:pt x="114" y="26"/>
                  </a:cubicBezTo>
                  <a:cubicBezTo>
                    <a:pt x="112" y="25"/>
                    <a:pt x="109" y="25"/>
                    <a:pt x="107" y="27"/>
                  </a:cubicBezTo>
                  <a:cubicBezTo>
                    <a:pt x="105" y="28"/>
                    <a:pt x="94" y="29"/>
                    <a:pt x="94" y="25"/>
                  </a:cubicBezTo>
                  <a:cubicBezTo>
                    <a:pt x="94" y="22"/>
                    <a:pt x="89" y="20"/>
                    <a:pt x="90" y="18"/>
                  </a:cubicBezTo>
                  <a:cubicBezTo>
                    <a:pt x="90" y="16"/>
                    <a:pt x="87" y="11"/>
                    <a:pt x="83" y="11"/>
                  </a:cubicBezTo>
                  <a:cubicBezTo>
                    <a:pt x="78" y="11"/>
                    <a:pt x="79" y="3"/>
                    <a:pt x="76" y="2"/>
                  </a:cubicBezTo>
                  <a:cubicBezTo>
                    <a:pt x="74" y="0"/>
                    <a:pt x="70" y="1"/>
                    <a:pt x="66" y="2"/>
                  </a:cubicBezTo>
                  <a:cubicBezTo>
                    <a:pt x="70" y="6"/>
                    <a:pt x="71" y="8"/>
                    <a:pt x="69" y="10"/>
                  </a:cubicBezTo>
                  <a:cubicBezTo>
                    <a:pt x="66" y="12"/>
                    <a:pt x="69" y="13"/>
                    <a:pt x="63" y="21"/>
                  </a:cubicBezTo>
                  <a:cubicBezTo>
                    <a:pt x="56" y="30"/>
                    <a:pt x="46" y="32"/>
                    <a:pt x="40" y="33"/>
                  </a:cubicBezTo>
                  <a:cubicBezTo>
                    <a:pt x="35" y="35"/>
                    <a:pt x="33" y="45"/>
                    <a:pt x="30" y="51"/>
                  </a:cubicBezTo>
                  <a:cubicBezTo>
                    <a:pt x="27" y="58"/>
                    <a:pt x="25" y="56"/>
                    <a:pt x="22" y="52"/>
                  </a:cubicBezTo>
                  <a:cubicBezTo>
                    <a:pt x="19" y="48"/>
                    <a:pt x="17" y="53"/>
                    <a:pt x="14" y="49"/>
                  </a:cubicBezTo>
                  <a:cubicBezTo>
                    <a:pt x="10" y="46"/>
                    <a:pt x="12" y="46"/>
                    <a:pt x="14" y="44"/>
                  </a:cubicBezTo>
                  <a:cubicBezTo>
                    <a:pt x="15" y="42"/>
                    <a:pt x="14" y="40"/>
                    <a:pt x="11" y="38"/>
                  </a:cubicBezTo>
                  <a:cubicBezTo>
                    <a:pt x="8" y="39"/>
                    <a:pt x="4" y="44"/>
                    <a:pt x="2" y="48"/>
                  </a:cubicBezTo>
                  <a:cubicBezTo>
                    <a:pt x="0" y="52"/>
                    <a:pt x="6" y="60"/>
                    <a:pt x="6" y="63"/>
                  </a:cubicBezTo>
                  <a:cubicBezTo>
                    <a:pt x="7" y="66"/>
                    <a:pt x="3" y="64"/>
                    <a:pt x="3" y="66"/>
                  </a:cubicBezTo>
                  <a:cubicBezTo>
                    <a:pt x="2" y="69"/>
                    <a:pt x="11" y="73"/>
                    <a:pt x="15" y="76"/>
                  </a:cubicBezTo>
                  <a:cubicBezTo>
                    <a:pt x="19" y="79"/>
                    <a:pt x="23" y="88"/>
                    <a:pt x="26" y="92"/>
                  </a:cubicBezTo>
                  <a:cubicBezTo>
                    <a:pt x="30" y="96"/>
                    <a:pt x="30" y="99"/>
                    <a:pt x="34" y="109"/>
                  </a:cubicBezTo>
                  <a:cubicBezTo>
                    <a:pt x="38" y="119"/>
                    <a:pt x="46" y="135"/>
                    <a:pt x="52" y="142"/>
                  </a:cubicBezTo>
                  <a:cubicBezTo>
                    <a:pt x="57" y="149"/>
                    <a:pt x="60" y="155"/>
                    <a:pt x="59" y="157"/>
                  </a:cubicBezTo>
                  <a:cubicBezTo>
                    <a:pt x="57" y="159"/>
                    <a:pt x="59" y="164"/>
                    <a:pt x="63" y="167"/>
                  </a:cubicBezTo>
                  <a:cubicBezTo>
                    <a:pt x="67" y="170"/>
                    <a:pt x="70" y="174"/>
                    <a:pt x="81" y="179"/>
                  </a:cubicBezTo>
                  <a:cubicBezTo>
                    <a:pt x="91" y="185"/>
                    <a:pt x="110" y="195"/>
                    <a:pt x="113" y="199"/>
                  </a:cubicBezTo>
                  <a:cubicBezTo>
                    <a:pt x="116" y="204"/>
                    <a:pt x="125" y="209"/>
                    <a:pt x="127" y="210"/>
                  </a:cubicBezTo>
                  <a:cubicBezTo>
                    <a:pt x="127" y="210"/>
                    <a:pt x="127" y="211"/>
                    <a:pt x="127" y="212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33" y="208"/>
                    <a:pt x="133" y="203"/>
                    <a:pt x="134" y="20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2763838" y="2994025"/>
              <a:ext cx="296863" cy="250825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6" y="21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7" y="37"/>
                </a:cxn>
                <a:cxn ang="0">
                  <a:pos x="12" y="44"/>
                </a:cxn>
                <a:cxn ang="0">
                  <a:pos x="20" y="59"/>
                </a:cxn>
                <a:cxn ang="0">
                  <a:pos x="39" y="61"/>
                </a:cxn>
                <a:cxn ang="0">
                  <a:pos x="55" y="68"/>
                </a:cxn>
                <a:cxn ang="0">
                  <a:pos x="68" y="71"/>
                </a:cxn>
                <a:cxn ang="0">
                  <a:pos x="65" y="92"/>
                </a:cxn>
                <a:cxn ang="0">
                  <a:pos x="70" y="100"/>
                </a:cxn>
                <a:cxn ang="0">
                  <a:pos x="69" y="109"/>
                </a:cxn>
                <a:cxn ang="0">
                  <a:pos x="71" y="115"/>
                </a:cxn>
                <a:cxn ang="0">
                  <a:pos x="70" y="115"/>
                </a:cxn>
                <a:cxn ang="0">
                  <a:pos x="78" y="127"/>
                </a:cxn>
                <a:cxn ang="0">
                  <a:pos x="85" y="130"/>
                </a:cxn>
                <a:cxn ang="0">
                  <a:pos x="91" y="129"/>
                </a:cxn>
                <a:cxn ang="0">
                  <a:pos x="99" y="124"/>
                </a:cxn>
                <a:cxn ang="0">
                  <a:pos x="106" y="121"/>
                </a:cxn>
                <a:cxn ang="0">
                  <a:pos x="113" y="115"/>
                </a:cxn>
                <a:cxn ang="0">
                  <a:pos x="114" y="110"/>
                </a:cxn>
                <a:cxn ang="0">
                  <a:pos x="108" y="109"/>
                </a:cxn>
                <a:cxn ang="0">
                  <a:pos x="105" y="101"/>
                </a:cxn>
                <a:cxn ang="0">
                  <a:pos x="101" y="93"/>
                </a:cxn>
                <a:cxn ang="0">
                  <a:pos x="108" y="92"/>
                </a:cxn>
                <a:cxn ang="0">
                  <a:pos x="118" y="95"/>
                </a:cxn>
                <a:cxn ang="0">
                  <a:pos x="123" y="95"/>
                </a:cxn>
                <a:cxn ang="0">
                  <a:pos x="130" y="91"/>
                </a:cxn>
                <a:cxn ang="0">
                  <a:pos x="144" y="86"/>
                </a:cxn>
                <a:cxn ang="0">
                  <a:pos x="147" y="82"/>
                </a:cxn>
                <a:cxn ang="0">
                  <a:pos x="140" y="72"/>
                </a:cxn>
                <a:cxn ang="0">
                  <a:pos x="141" y="66"/>
                </a:cxn>
                <a:cxn ang="0">
                  <a:pos x="146" y="61"/>
                </a:cxn>
                <a:cxn ang="0">
                  <a:pos x="148" y="55"/>
                </a:cxn>
                <a:cxn ang="0">
                  <a:pos x="152" y="47"/>
                </a:cxn>
                <a:cxn ang="0">
                  <a:pos x="156" y="42"/>
                </a:cxn>
                <a:cxn ang="0">
                  <a:pos x="140" y="40"/>
                </a:cxn>
                <a:cxn ang="0">
                  <a:pos x="143" y="31"/>
                </a:cxn>
                <a:cxn ang="0">
                  <a:pos x="126" y="25"/>
                </a:cxn>
                <a:cxn ang="0">
                  <a:pos x="128" y="19"/>
                </a:cxn>
                <a:cxn ang="0">
                  <a:pos x="118" y="16"/>
                </a:cxn>
                <a:cxn ang="0">
                  <a:pos x="96" y="24"/>
                </a:cxn>
                <a:cxn ang="0">
                  <a:pos x="75" y="17"/>
                </a:cxn>
                <a:cxn ang="0">
                  <a:pos x="60" y="15"/>
                </a:cxn>
                <a:cxn ang="0">
                  <a:pos x="52" y="6"/>
                </a:cxn>
                <a:cxn ang="0">
                  <a:pos x="42" y="0"/>
                </a:cxn>
                <a:cxn ang="0">
                  <a:pos x="39" y="7"/>
                </a:cxn>
                <a:cxn ang="0">
                  <a:pos x="24" y="16"/>
                </a:cxn>
                <a:cxn ang="0">
                  <a:pos x="27" y="32"/>
                </a:cxn>
                <a:cxn ang="0">
                  <a:pos x="15" y="28"/>
                </a:cxn>
                <a:cxn ang="0">
                  <a:pos x="20" y="14"/>
                </a:cxn>
                <a:cxn ang="0">
                  <a:pos x="19" y="6"/>
                </a:cxn>
                <a:cxn ang="0">
                  <a:pos x="15" y="8"/>
                </a:cxn>
              </a:cxnLst>
              <a:rect l="0" t="0" r="r" b="b"/>
              <a:pathLst>
                <a:path w="156" h="131">
                  <a:moveTo>
                    <a:pt x="15" y="8"/>
                  </a:moveTo>
                  <a:cubicBezTo>
                    <a:pt x="12" y="12"/>
                    <a:pt x="6" y="16"/>
                    <a:pt x="6" y="21"/>
                  </a:cubicBezTo>
                  <a:cubicBezTo>
                    <a:pt x="5" y="25"/>
                    <a:pt x="6" y="27"/>
                    <a:pt x="4" y="29"/>
                  </a:cubicBezTo>
                  <a:cubicBezTo>
                    <a:pt x="2" y="31"/>
                    <a:pt x="0" y="34"/>
                    <a:pt x="2" y="34"/>
                  </a:cubicBezTo>
                  <a:cubicBezTo>
                    <a:pt x="5" y="34"/>
                    <a:pt x="7" y="34"/>
                    <a:pt x="7" y="37"/>
                  </a:cubicBezTo>
                  <a:cubicBezTo>
                    <a:pt x="7" y="39"/>
                    <a:pt x="13" y="40"/>
                    <a:pt x="12" y="44"/>
                  </a:cubicBezTo>
                  <a:cubicBezTo>
                    <a:pt x="12" y="48"/>
                    <a:pt x="10" y="59"/>
                    <a:pt x="20" y="59"/>
                  </a:cubicBezTo>
                  <a:cubicBezTo>
                    <a:pt x="29" y="59"/>
                    <a:pt x="35" y="55"/>
                    <a:pt x="39" y="61"/>
                  </a:cubicBezTo>
                  <a:cubicBezTo>
                    <a:pt x="43" y="66"/>
                    <a:pt x="48" y="68"/>
                    <a:pt x="55" y="68"/>
                  </a:cubicBezTo>
                  <a:cubicBezTo>
                    <a:pt x="61" y="67"/>
                    <a:pt x="71" y="66"/>
                    <a:pt x="68" y="71"/>
                  </a:cubicBezTo>
                  <a:cubicBezTo>
                    <a:pt x="65" y="77"/>
                    <a:pt x="62" y="88"/>
                    <a:pt x="65" y="92"/>
                  </a:cubicBezTo>
                  <a:cubicBezTo>
                    <a:pt x="68" y="95"/>
                    <a:pt x="72" y="98"/>
                    <a:pt x="70" y="100"/>
                  </a:cubicBezTo>
                  <a:cubicBezTo>
                    <a:pt x="67" y="103"/>
                    <a:pt x="66" y="106"/>
                    <a:pt x="69" y="109"/>
                  </a:cubicBezTo>
                  <a:cubicBezTo>
                    <a:pt x="72" y="111"/>
                    <a:pt x="71" y="114"/>
                    <a:pt x="71" y="115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74" y="120"/>
                    <a:pt x="76" y="125"/>
                    <a:pt x="78" y="127"/>
                  </a:cubicBezTo>
                  <a:cubicBezTo>
                    <a:pt x="82" y="130"/>
                    <a:pt x="83" y="131"/>
                    <a:pt x="85" y="130"/>
                  </a:cubicBezTo>
                  <a:cubicBezTo>
                    <a:pt x="87" y="128"/>
                    <a:pt x="89" y="127"/>
                    <a:pt x="91" y="129"/>
                  </a:cubicBezTo>
                  <a:cubicBezTo>
                    <a:pt x="93" y="130"/>
                    <a:pt x="96" y="127"/>
                    <a:pt x="99" y="124"/>
                  </a:cubicBezTo>
                  <a:cubicBezTo>
                    <a:pt x="102" y="122"/>
                    <a:pt x="105" y="124"/>
                    <a:pt x="106" y="121"/>
                  </a:cubicBezTo>
                  <a:cubicBezTo>
                    <a:pt x="107" y="117"/>
                    <a:pt x="109" y="115"/>
                    <a:pt x="113" y="115"/>
                  </a:cubicBezTo>
                  <a:cubicBezTo>
                    <a:pt x="117" y="114"/>
                    <a:pt x="117" y="110"/>
                    <a:pt x="114" y="110"/>
                  </a:cubicBezTo>
                  <a:cubicBezTo>
                    <a:pt x="112" y="110"/>
                    <a:pt x="108" y="113"/>
                    <a:pt x="108" y="109"/>
                  </a:cubicBezTo>
                  <a:cubicBezTo>
                    <a:pt x="108" y="104"/>
                    <a:pt x="105" y="105"/>
                    <a:pt x="105" y="101"/>
                  </a:cubicBezTo>
                  <a:cubicBezTo>
                    <a:pt x="105" y="98"/>
                    <a:pt x="105" y="95"/>
                    <a:pt x="101" y="93"/>
                  </a:cubicBezTo>
                  <a:cubicBezTo>
                    <a:pt x="97" y="91"/>
                    <a:pt x="106" y="90"/>
                    <a:pt x="108" y="92"/>
                  </a:cubicBezTo>
                  <a:cubicBezTo>
                    <a:pt x="110" y="94"/>
                    <a:pt x="118" y="92"/>
                    <a:pt x="118" y="95"/>
                  </a:cubicBezTo>
                  <a:cubicBezTo>
                    <a:pt x="119" y="98"/>
                    <a:pt x="123" y="99"/>
                    <a:pt x="123" y="95"/>
                  </a:cubicBezTo>
                  <a:cubicBezTo>
                    <a:pt x="123" y="92"/>
                    <a:pt x="127" y="90"/>
                    <a:pt x="130" y="91"/>
                  </a:cubicBezTo>
                  <a:cubicBezTo>
                    <a:pt x="134" y="92"/>
                    <a:pt x="141" y="87"/>
                    <a:pt x="144" y="86"/>
                  </a:cubicBezTo>
                  <a:cubicBezTo>
                    <a:pt x="146" y="85"/>
                    <a:pt x="146" y="83"/>
                    <a:pt x="147" y="82"/>
                  </a:cubicBezTo>
                  <a:cubicBezTo>
                    <a:pt x="145" y="78"/>
                    <a:pt x="142" y="74"/>
                    <a:pt x="140" y="72"/>
                  </a:cubicBezTo>
                  <a:cubicBezTo>
                    <a:pt x="137" y="70"/>
                    <a:pt x="142" y="69"/>
                    <a:pt x="141" y="66"/>
                  </a:cubicBezTo>
                  <a:cubicBezTo>
                    <a:pt x="141" y="64"/>
                    <a:pt x="141" y="62"/>
                    <a:pt x="146" y="61"/>
                  </a:cubicBezTo>
                  <a:cubicBezTo>
                    <a:pt x="152" y="61"/>
                    <a:pt x="151" y="57"/>
                    <a:pt x="148" y="55"/>
                  </a:cubicBezTo>
                  <a:cubicBezTo>
                    <a:pt x="145" y="53"/>
                    <a:pt x="149" y="49"/>
                    <a:pt x="152" y="47"/>
                  </a:cubicBezTo>
                  <a:cubicBezTo>
                    <a:pt x="153" y="47"/>
                    <a:pt x="155" y="45"/>
                    <a:pt x="156" y="42"/>
                  </a:cubicBezTo>
                  <a:cubicBezTo>
                    <a:pt x="151" y="40"/>
                    <a:pt x="143" y="40"/>
                    <a:pt x="140" y="40"/>
                  </a:cubicBezTo>
                  <a:cubicBezTo>
                    <a:pt x="136" y="41"/>
                    <a:pt x="143" y="36"/>
                    <a:pt x="143" y="31"/>
                  </a:cubicBezTo>
                  <a:cubicBezTo>
                    <a:pt x="143" y="27"/>
                    <a:pt x="131" y="26"/>
                    <a:pt x="126" y="25"/>
                  </a:cubicBezTo>
                  <a:cubicBezTo>
                    <a:pt x="121" y="24"/>
                    <a:pt x="123" y="19"/>
                    <a:pt x="128" y="19"/>
                  </a:cubicBezTo>
                  <a:cubicBezTo>
                    <a:pt x="133" y="18"/>
                    <a:pt x="125" y="15"/>
                    <a:pt x="118" y="16"/>
                  </a:cubicBezTo>
                  <a:cubicBezTo>
                    <a:pt x="111" y="17"/>
                    <a:pt x="102" y="21"/>
                    <a:pt x="96" y="24"/>
                  </a:cubicBezTo>
                  <a:cubicBezTo>
                    <a:pt x="91" y="27"/>
                    <a:pt x="81" y="15"/>
                    <a:pt x="75" y="17"/>
                  </a:cubicBezTo>
                  <a:cubicBezTo>
                    <a:pt x="69" y="20"/>
                    <a:pt x="60" y="20"/>
                    <a:pt x="60" y="15"/>
                  </a:cubicBezTo>
                  <a:cubicBezTo>
                    <a:pt x="61" y="10"/>
                    <a:pt x="58" y="6"/>
                    <a:pt x="52" y="6"/>
                  </a:cubicBezTo>
                  <a:cubicBezTo>
                    <a:pt x="45" y="7"/>
                    <a:pt x="47" y="0"/>
                    <a:pt x="42" y="0"/>
                  </a:cubicBezTo>
                  <a:cubicBezTo>
                    <a:pt x="37" y="0"/>
                    <a:pt x="42" y="6"/>
                    <a:pt x="39" y="7"/>
                  </a:cubicBezTo>
                  <a:cubicBezTo>
                    <a:pt x="36" y="9"/>
                    <a:pt x="24" y="11"/>
                    <a:pt x="24" y="16"/>
                  </a:cubicBezTo>
                  <a:cubicBezTo>
                    <a:pt x="23" y="20"/>
                    <a:pt x="30" y="28"/>
                    <a:pt x="27" y="32"/>
                  </a:cubicBezTo>
                  <a:cubicBezTo>
                    <a:pt x="25" y="37"/>
                    <a:pt x="18" y="33"/>
                    <a:pt x="15" y="28"/>
                  </a:cubicBezTo>
                  <a:cubicBezTo>
                    <a:pt x="13" y="24"/>
                    <a:pt x="22" y="16"/>
                    <a:pt x="20" y="14"/>
                  </a:cubicBezTo>
                  <a:cubicBezTo>
                    <a:pt x="19" y="12"/>
                    <a:pt x="18" y="8"/>
                    <a:pt x="19" y="6"/>
                  </a:cubicBezTo>
                  <a:cubicBezTo>
                    <a:pt x="17" y="6"/>
                    <a:pt x="16" y="7"/>
                    <a:pt x="15" y="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3097213" y="3122613"/>
              <a:ext cx="92075" cy="9683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6" y="16"/>
                </a:cxn>
                <a:cxn ang="0">
                  <a:pos x="2" y="25"/>
                </a:cxn>
                <a:cxn ang="0">
                  <a:pos x="11" y="37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8" y="43"/>
                </a:cxn>
                <a:cxn ang="0">
                  <a:pos x="41" y="43"/>
                </a:cxn>
                <a:cxn ang="0">
                  <a:pos x="42" y="45"/>
                </a:cxn>
                <a:cxn ang="0">
                  <a:pos x="45" y="39"/>
                </a:cxn>
                <a:cxn ang="0">
                  <a:pos x="44" y="24"/>
                </a:cxn>
                <a:cxn ang="0">
                  <a:pos x="46" y="11"/>
                </a:cxn>
                <a:cxn ang="0">
                  <a:pos x="48" y="5"/>
                </a:cxn>
                <a:cxn ang="0">
                  <a:pos x="37" y="3"/>
                </a:cxn>
                <a:cxn ang="0">
                  <a:pos x="22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1" y="10"/>
                </a:cxn>
              </a:cxnLst>
              <a:rect l="0" t="0" r="r" b="b"/>
              <a:pathLst>
                <a:path w="48" h="51">
                  <a:moveTo>
                    <a:pt x="11" y="10"/>
                  </a:moveTo>
                  <a:cubicBezTo>
                    <a:pt x="13" y="14"/>
                    <a:pt x="9" y="15"/>
                    <a:pt x="6" y="16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7"/>
                    <a:pt x="9" y="33"/>
                    <a:pt x="11" y="37"/>
                  </a:cubicBezTo>
                  <a:cubicBezTo>
                    <a:pt x="12" y="40"/>
                    <a:pt x="15" y="45"/>
                    <a:pt x="18" y="50"/>
                  </a:cubicBezTo>
                  <a:cubicBezTo>
                    <a:pt x="20" y="50"/>
                    <a:pt x="22" y="51"/>
                    <a:pt x="23" y="50"/>
                  </a:cubicBezTo>
                  <a:cubicBezTo>
                    <a:pt x="26" y="48"/>
                    <a:pt x="24" y="43"/>
                    <a:pt x="28" y="43"/>
                  </a:cubicBezTo>
                  <a:cubicBezTo>
                    <a:pt x="33" y="43"/>
                    <a:pt x="39" y="41"/>
                    <a:pt x="41" y="43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3"/>
                    <a:pt x="45" y="40"/>
                    <a:pt x="45" y="39"/>
                  </a:cubicBezTo>
                  <a:cubicBezTo>
                    <a:pt x="46" y="38"/>
                    <a:pt x="46" y="29"/>
                    <a:pt x="44" y="24"/>
                  </a:cubicBezTo>
                  <a:cubicBezTo>
                    <a:pt x="42" y="20"/>
                    <a:pt x="43" y="13"/>
                    <a:pt x="46" y="11"/>
                  </a:cubicBezTo>
                  <a:cubicBezTo>
                    <a:pt x="46" y="11"/>
                    <a:pt x="47" y="8"/>
                    <a:pt x="48" y="5"/>
                  </a:cubicBezTo>
                  <a:cubicBezTo>
                    <a:pt x="44" y="4"/>
                    <a:pt x="40" y="2"/>
                    <a:pt x="37" y="3"/>
                  </a:cubicBezTo>
                  <a:cubicBezTo>
                    <a:pt x="31" y="4"/>
                    <a:pt x="25" y="6"/>
                    <a:pt x="22" y="3"/>
                  </a:cubicBezTo>
                  <a:cubicBezTo>
                    <a:pt x="20" y="0"/>
                    <a:pt x="17" y="0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6"/>
                    <a:pt x="11" y="9"/>
                    <a:pt x="11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3025775" y="3073400"/>
              <a:ext cx="106363" cy="158750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1" y="13"/>
                </a:cxn>
                <a:cxn ang="0">
                  <a:pos x="9" y="19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0" y="40"/>
                </a:cxn>
                <a:cxn ang="0">
                  <a:pos x="14" y="37"/>
                </a:cxn>
                <a:cxn ang="0">
                  <a:pos x="19" y="47"/>
                </a:cxn>
                <a:cxn ang="0">
                  <a:pos x="20" y="56"/>
                </a:cxn>
                <a:cxn ang="0">
                  <a:pos x="22" y="76"/>
                </a:cxn>
                <a:cxn ang="0">
                  <a:pos x="35" y="80"/>
                </a:cxn>
                <a:cxn ang="0">
                  <a:pos x="42" y="77"/>
                </a:cxn>
                <a:cxn ang="0">
                  <a:pos x="48" y="75"/>
                </a:cxn>
                <a:cxn ang="0">
                  <a:pos x="56" y="75"/>
                </a:cxn>
                <a:cxn ang="0">
                  <a:pos x="49" y="62"/>
                </a:cxn>
                <a:cxn ang="0">
                  <a:pos x="40" y="50"/>
                </a:cxn>
                <a:cxn ang="0">
                  <a:pos x="44" y="41"/>
                </a:cxn>
                <a:cxn ang="0">
                  <a:pos x="49" y="35"/>
                </a:cxn>
                <a:cxn ang="0">
                  <a:pos x="51" y="28"/>
                </a:cxn>
                <a:cxn ang="0">
                  <a:pos x="40" y="19"/>
                </a:cxn>
                <a:cxn ang="0">
                  <a:pos x="35" y="12"/>
                </a:cxn>
                <a:cxn ang="0">
                  <a:pos x="23" y="3"/>
                </a:cxn>
                <a:cxn ang="0">
                  <a:pos x="19" y="0"/>
                </a:cxn>
                <a:cxn ang="0">
                  <a:pos x="15" y="5"/>
                </a:cxn>
              </a:cxnLst>
              <a:rect l="0" t="0" r="r" b="b"/>
              <a:pathLst>
                <a:path w="56" h="83">
                  <a:moveTo>
                    <a:pt x="15" y="5"/>
                  </a:moveTo>
                  <a:cubicBezTo>
                    <a:pt x="12" y="7"/>
                    <a:pt x="8" y="11"/>
                    <a:pt x="11" y="13"/>
                  </a:cubicBezTo>
                  <a:cubicBezTo>
                    <a:pt x="14" y="15"/>
                    <a:pt x="15" y="19"/>
                    <a:pt x="9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5" y="27"/>
                    <a:pt x="0" y="28"/>
                    <a:pt x="3" y="30"/>
                  </a:cubicBezTo>
                  <a:cubicBezTo>
                    <a:pt x="5" y="32"/>
                    <a:pt x="8" y="36"/>
                    <a:pt x="10" y="40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9" y="38"/>
                    <a:pt x="15" y="45"/>
                    <a:pt x="19" y="47"/>
                  </a:cubicBezTo>
                  <a:cubicBezTo>
                    <a:pt x="23" y="48"/>
                    <a:pt x="23" y="54"/>
                    <a:pt x="20" y="56"/>
                  </a:cubicBezTo>
                  <a:cubicBezTo>
                    <a:pt x="17" y="58"/>
                    <a:pt x="16" y="69"/>
                    <a:pt x="22" y="76"/>
                  </a:cubicBezTo>
                  <a:cubicBezTo>
                    <a:pt x="29" y="83"/>
                    <a:pt x="33" y="82"/>
                    <a:pt x="35" y="80"/>
                  </a:cubicBezTo>
                  <a:cubicBezTo>
                    <a:pt x="36" y="78"/>
                    <a:pt x="41" y="80"/>
                    <a:pt x="42" y="77"/>
                  </a:cubicBezTo>
                  <a:cubicBezTo>
                    <a:pt x="43" y="75"/>
                    <a:pt x="45" y="78"/>
                    <a:pt x="48" y="75"/>
                  </a:cubicBezTo>
                  <a:cubicBezTo>
                    <a:pt x="49" y="73"/>
                    <a:pt x="53" y="74"/>
                    <a:pt x="56" y="75"/>
                  </a:cubicBezTo>
                  <a:cubicBezTo>
                    <a:pt x="53" y="70"/>
                    <a:pt x="50" y="65"/>
                    <a:pt x="49" y="62"/>
                  </a:cubicBezTo>
                  <a:cubicBezTo>
                    <a:pt x="47" y="58"/>
                    <a:pt x="38" y="52"/>
                    <a:pt x="40" y="50"/>
                  </a:cubicBezTo>
                  <a:cubicBezTo>
                    <a:pt x="42" y="48"/>
                    <a:pt x="41" y="41"/>
                    <a:pt x="44" y="41"/>
                  </a:cubicBezTo>
                  <a:cubicBezTo>
                    <a:pt x="47" y="40"/>
                    <a:pt x="51" y="39"/>
                    <a:pt x="49" y="35"/>
                  </a:cubicBezTo>
                  <a:cubicBezTo>
                    <a:pt x="49" y="34"/>
                    <a:pt x="50" y="31"/>
                    <a:pt x="51" y="28"/>
                  </a:cubicBezTo>
                  <a:cubicBezTo>
                    <a:pt x="48" y="28"/>
                    <a:pt x="43" y="19"/>
                    <a:pt x="40" y="19"/>
                  </a:cubicBezTo>
                  <a:cubicBezTo>
                    <a:pt x="37" y="19"/>
                    <a:pt x="34" y="16"/>
                    <a:pt x="35" y="12"/>
                  </a:cubicBezTo>
                  <a:cubicBezTo>
                    <a:pt x="35" y="8"/>
                    <a:pt x="28" y="7"/>
                    <a:pt x="23" y="3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8" y="3"/>
                    <a:pt x="16" y="5"/>
                    <a:pt x="15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3178175" y="3132138"/>
              <a:ext cx="66675" cy="84138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3" y="34"/>
                </a:cxn>
                <a:cxn ang="0">
                  <a:pos x="0" y="40"/>
                </a:cxn>
                <a:cxn ang="0">
                  <a:pos x="10" y="42"/>
                </a:cxn>
                <a:cxn ang="0">
                  <a:pos x="22" y="37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16" y="4"/>
                </a:cxn>
                <a:cxn ang="0">
                  <a:pos x="6" y="0"/>
                </a:cxn>
                <a:cxn ang="0">
                  <a:pos x="4" y="6"/>
                </a:cxn>
                <a:cxn ang="0">
                  <a:pos x="2" y="19"/>
                </a:cxn>
              </a:cxnLst>
              <a:rect l="0" t="0" r="r" b="b"/>
              <a:pathLst>
                <a:path w="35" h="44">
                  <a:moveTo>
                    <a:pt x="2" y="19"/>
                  </a:moveTo>
                  <a:cubicBezTo>
                    <a:pt x="4" y="24"/>
                    <a:pt x="4" y="33"/>
                    <a:pt x="3" y="34"/>
                  </a:cubicBezTo>
                  <a:cubicBezTo>
                    <a:pt x="3" y="35"/>
                    <a:pt x="1" y="38"/>
                    <a:pt x="0" y="40"/>
                  </a:cubicBezTo>
                  <a:cubicBezTo>
                    <a:pt x="2" y="42"/>
                    <a:pt x="5" y="43"/>
                    <a:pt x="10" y="42"/>
                  </a:cubicBezTo>
                  <a:cubicBezTo>
                    <a:pt x="16" y="40"/>
                    <a:pt x="19" y="44"/>
                    <a:pt x="22" y="37"/>
                  </a:cubicBezTo>
                  <a:cubicBezTo>
                    <a:pt x="24" y="31"/>
                    <a:pt x="30" y="23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17"/>
                    <a:pt x="23" y="5"/>
                    <a:pt x="16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3"/>
                    <a:pt x="4" y="6"/>
                    <a:pt x="4" y="6"/>
                  </a:cubicBezTo>
                  <a:cubicBezTo>
                    <a:pt x="1" y="8"/>
                    <a:pt x="0" y="15"/>
                    <a:pt x="2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2520950" y="2738438"/>
              <a:ext cx="227013" cy="80963"/>
            </a:xfrm>
            <a:custGeom>
              <a:avLst/>
              <a:gdLst/>
              <a:ahLst/>
              <a:cxnLst>
                <a:cxn ang="0">
                  <a:pos x="96" y="27"/>
                </a:cxn>
                <a:cxn ang="0">
                  <a:pos x="42" y="5"/>
                </a:cxn>
                <a:cxn ang="0">
                  <a:pos x="2" y="19"/>
                </a:cxn>
                <a:cxn ang="0">
                  <a:pos x="21" y="10"/>
                </a:cxn>
                <a:cxn ang="0">
                  <a:pos x="32" y="15"/>
                </a:cxn>
                <a:cxn ang="0">
                  <a:pos x="51" y="19"/>
                </a:cxn>
                <a:cxn ang="0">
                  <a:pos x="75" y="32"/>
                </a:cxn>
                <a:cxn ang="0">
                  <a:pos x="81" y="41"/>
                </a:cxn>
                <a:cxn ang="0">
                  <a:pos x="117" y="40"/>
                </a:cxn>
                <a:cxn ang="0">
                  <a:pos x="96" y="27"/>
                </a:cxn>
              </a:cxnLst>
              <a:rect l="0" t="0" r="r" b="b"/>
              <a:pathLst>
                <a:path w="119" h="43">
                  <a:moveTo>
                    <a:pt x="96" y="27"/>
                  </a:moveTo>
                  <a:cubicBezTo>
                    <a:pt x="89" y="27"/>
                    <a:pt x="64" y="10"/>
                    <a:pt x="42" y="5"/>
                  </a:cubicBezTo>
                  <a:cubicBezTo>
                    <a:pt x="19" y="0"/>
                    <a:pt x="0" y="16"/>
                    <a:pt x="2" y="19"/>
                  </a:cubicBezTo>
                  <a:cubicBezTo>
                    <a:pt x="5" y="23"/>
                    <a:pt x="16" y="14"/>
                    <a:pt x="21" y="10"/>
                  </a:cubicBezTo>
                  <a:cubicBezTo>
                    <a:pt x="27" y="6"/>
                    <a:pt x="32" y="12"/>
                    <a:pt x="32" y="15"/>
                  </a:cubicBezTo>
                  <a:cubicBezTo>
                    <a:pt x="33" y="17"/>
                    <a:pt x="40" y="19"/>
                    <a:pt x="51" y="19"/>
                  </a:cubicBezTo>
                  <a:cubicBezTo>
                    <a:pt x="63" y="20"/>
                    <a:pt x="64" y="29"/>
                    <a:pt x="75" y="32"/>
                  </a:cubicBezTo>
                  <a:cubicBezTo>
                    <a:pt x="86" y="34"/>
                    <a:pt x="75" y="39"/>
                    <a:pt x="81" y="41"/>
                  </a:cubicBezTo>
                  <a:cubicBezTo>
                    <a:pt x="86" y="43"/>
                    <a:pt x="115" y="42"/>
                    <a:pt x="117" y="40"/>
                  </a:cubicBezTo>
                  <a:cubicBezTo>
                    <a:pt x="119" y="37"/>
                    <a:pt x="104" y="27"/>
                    <a:pt x="96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6" name="Freeform 121"/>
            <p:cNvSpPr>
              <a:spLocks/>
            </p:cNvSpPr>
            <p:nvPr/>
          </p:nvSpPr>
          <p:spPr bwMode="auto">
            <a:xfrm>
              <a:off x="2651125" y="2846388"/>
              <a:ext cx="52388" cy="2540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6" y="9"/>
                </a:cxn>
                <a:cxn ang="0">
                  <a:pos x="3" y="5"/>
                </a:cxn>
              </a:cxnLst>
              <a:rect l="0" t="0" r="r" b="b"/>
              <a:pathLst>
                <a:path w="28" h="13">
                  <a:moveTo>
                    <a:pt x="3" y="5"/>
                  </a:moveTo>
                  <a:cubicBezTo>
                    <a:pt x="5" y="8"/>
                    <a:pt x="24" y="13"/>
                    <a:pt x="26" y="9"/>
                  </a:cubicBezTo>
                  <a:cubicBezTo>
                    <a:pt x="28" y="4"/>
                    <a:pt x="0" y="0"/>
                    <a:pt x="3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7" name="Freeform 122"/>
            <p:cNvSpPr>
              <a:spLocks/>
            </p:cNvSpPr>
            <p:nvPr/>
          </p:nvSpPr>
          <p:spPr bwMode="auto">
            <a:xfrm>
              <a:off x="2894013" y="2844800"/>
              <a:ext cx="47625" cy="26988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23" y="7"/>
                </a:cxn>
                <a:cxn ang="0">
                  <a:pos x="4" y="7"/>
                </a:cxn>
              </a:cxnLst>
              <a:rect l="0" t="0" r="r" b="b"/>
              <a:pathLst>
                <a:path w="25" h="14">
                  <a:moveTo>
                    <a:pt x="4" y="7"/>
                  </a:moveTo>
                  <a:cubicBezTo>
                    <a:pt x="9" y="14"/>
                    <a:pt x="22" y="9"/>
                    <a:pt x="23" y="7"/>
                  </a:cubicBezTo>
                  <a:cubicBezTo>
                    <a:pt x="25" y="2"/>
                    <a:pt x="0" y="0"/>
                    <a:pt x="4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8" name="Freeform 123"/>
            <p:cNvSpPr>
              <a:spLocks noEditPoints="1"/>
            </p:cNvSpPr>
            <p:nvPr/>
          </p:nvSpPr>
          <p:spPr bwMode="auto">
            <a:xfrm>
              <a:off x="2779713" y="785813"/>
              <a:ext cx="1322388" cy="985838"/>
            </a:xfrm>
            <a:custGeom>
              <a:avLst/>
              <a:gdLst/>
              <a:ahLst/>
              <a:cxnLst>
                <a:cxn ang="0">
                  <a:pos x="606" y="59"/>
                </a:cxn>
                <a:cxn ang="0">
                  <a:pos x="555" y="83"/>
                </a:cxn>
                <a:cxn ang="0">
                  <a:pos x="552" y="52"/>
                </a:cxn>
                <a:cxn ang="0">
                  <a:pos x="494" y="47"/>
                </a:cxn>
                <a:cxn ang="0">
                  <a:pos x="551" y="38"/>
                </a:cxn>
                <a:cxn ang="0">
                  <a:pos x="546" y="17"/>
                </a:cxn>
                <a:cxn ang="0">
                  <a:pos x="467" y="1"/>
                </a:cxn>
                <a:cxn ang="0">
                  <a:pos x="393" y="10"/>
                </a:cxn>
                <a:cxn ang="0">
                  <a:pos x="337" y="11"/>
                </a:cxn>
                <a:cxn ang="0">
                  <a:pos x="291" y="31"/>
                </a:cxn>
                <a:cxn ang="0">
                  <a:pos x="280" y="37"/>
                </a:cxn>
                <a:cxn ang="0">
                  <a:pos x="247" y="47"/>
                </a:cxn>
                <a:cxn ang="0">
                  <a:pos x="216" y="58"/>
                </a:cxn>
                <a:cxn ang="0">
                  <a:pos x="162" y="47"/>
                </a:cxn>
                <a:cxn ang="0">
                  <a:pos x="133" y="70"/>
                </a:cxn>
                <a:cxn ang="0">
                  <a:pos x="88" y="99"/>
                </a:cxn>
                <a:cxn ang="0">
                  <a:pos x="0" y="142"/>
                </a:cxn>
                <a:cxn ang="0">
                  <a:pos x="56" y="158"/>
                </a:cxn>
                <a:cxn ang="0">
                  <a:pos x="16" y="172"/>
                </a:cxn>
                <a:cxn ang="0">
                  <a:pos x="50" y="194"/>
                </a:cxn>
                <a:cxn ang="0">
                  <a:pos x="95" y="192"/>
                </a:cxn>
                <a:cxn ang="0">
                  <a:pos x="163" y="211"/>
                </a:cxn>
                <a:cxn ang="0">
                  <a:pos x="197" y="256"/>
                </a:cxn>
                <a:cxn ang="0">
                  <a:pos x="202" y="297"/>
                </a:cxn>
                <a:cxn ang="0">
                  <a:pos x="245" y="312"/>
                </a:cxn>
                <a:cxn ang="0">
                  <a:pos x="240" y="328"/>
                </a:cxn>
                <a:cxn ang="0">
                  <a:pos x="234" y="356"/>
                </a:cxn>
                <a:cxn ang="0">
                  <a:pos x="226" y="390"/>
                </a:cxn>
                <a:cxn ang="0">
                  <a:pos x="235" y="436"/>
                </a:cxn>
                <a:cxn ang="0">
                  <a:pos x="256" y="463"/>
                </a:cxn>
                <a:cxn ang="0">
                  <a:pos x="287" y="498"/>
                </a:cxn>
                <a:cxn ang="0">
                  <a:pos x="331" y="515"/>
                </a:cxn>
                <a:cxn ang="0">
                  <a:pos x="344" y="471"/>
                </a:cxn>
                <a:cxn ang="0">
                  <a:pos x="363" y="449"/>
                </a:cxn>
                <a:cxn ang="0">
                  <a:pos x="365" y="427"/>
                </a:cxn>
                <a:cxn ang="0">
                  <a:pos x="384" y="413"/>
                </a:cxn>
                <a:cxn ang="0">
                  <a:pos x="401" y="409"/>
                </a:cxn>
                <a:cxn ang="0">
                  <a:pos x="461" y="369"/>
                </a:cxn>
                <a:cxn ang="0">
                  <a:pos x="500" y="359"/>
                </a:cxn>
                <a:cxn ang="0">
                  <a:pos x="576" y="325"/>
                </a:cxn>
                <a:cxn ang="0">
                  <a:pos x="535" y="316"/>
                </a:cxn>
                <a:cxn ang="0">
                  <a:pos x="577" y="319"/>
                </a:cxn>
                <a:cxn ang="0">
                  <a:pos x="569" y="280"/>
                </a:cxn>
                <a:cxn ang="0">
                  <a:pos x="547" y="261"/>
                </a:cxn>
                <a:cxn ang="0">
                  <a:pos x="596" y="254"/>
                </a:cxn>
                <a:cxn ang="0">
                  <a:pos x="609" y="230"/>
                </a:cxn>
                <a:cxn ang="0">
                  <a:pos x="603" y="193"/>
                </a:cxn>
                <a:cxn ang="0">
                  <a:pos x="590" y="178"/>
                </a:cxn>
                <a:cxn ang="0">
                  <a:pos x="595" y="162"/>
                </a:cxn>
                <a:cxn ang="0">
                  <a:pos x="578" y="154"/>
                </a:cxn>
                <a:cxn ang="0">
                  <a:pos x="624" y="106"/>
                </a:cxn>
                <a:cxn ang="0">
                  <a:pos x="613" y="94"/>
                </a:cxn>
                <a:cxn ang="0">
                  <a:pos x="626" y="81"/>
                </a:cxn>
                <a:cxn ang="0">
                  <a:pos x="691" y="58"/>
                </a:cxn>
                <a:cxn ang="0">
                  <a:pos x="228" y="329"/>
                </a:cxn>
                <a:cxn ang="0">
                  <a:pos x="216" y="342"/>
                </a:cxn>
              </a:cxnLst>
              <a:rect l="0" t="0" r="r" b="b"/>
              <a:pathLst>
                <a:path w="691" h="516">
                  <a:moveTo>
                    <a:pt x="652" y="47"/>
                  </a:moveTo>
                  <a:cubicBezTo>
                    <a:pt x="640" y="47"/>
                    <a:pt x="630" y="49"/>
                    <a:pt x="629" y="58"/>
                  </a:cubicBezTo>
                  <a:cubicBezTo>
                    <a:pt x="628" y="67"/>
                    <a:pt x="613" y="56"/>
                    <a:pt x="606" y="59"/>
                  </a:cubicBezTo>
                  <a:cubicBezTo>
                    <a:pt x="599" y="62"/>
                    <a:pt x="603" y="52"/>
                    <a:pt x="596" y="56"/>
                  </a:cubicBezTo>
                  <a:cubicBezTo>
                    <a:pt x="589" y="59"/>
                    <a:pt x="582" y="67"/>
                    <a:pt x="574" y="70"/>
                  </a:cubicBezTo>
                  <a:cubicBezTo>
                    <a:pt x="566" y="74"/>
                    <a:pt x="560" y="82"/>
                    <a:pt x="555" y="83"/>
                  </a:cubicBezTo>
                  <a:cubicBezTo>
                    <a:pt x="550" y="83"/>
                    <a:pt x="566" y="67"/>
                    <a:pt x="574" y="59"/>
                  </a:cubicBezTo>
                  <a:cubicBezTo>
                    <a:pt x="582" y="51"/>
                    <a:pt x="577" y="42"/>
                    <a:pt x="567" y="43"/>
                  </a:cubicBezTo>
                  <a:cubicBezTo>
                    <a:pt x="556" y="44"/>
                    <a:pt x="558" y="51"/>
                    <a:pt x="552" y="52"/>
                  </a:cubicBezTo>
                  <a:cubicBezTo>
                    <a:pt x="546" y="53"/>
                    <a:pt x="518" y="68"/>
                    <a:pt x="516" y="63"/>
                  </a:cubicBezTo>
                  <a:cubicBezTo>
                    <a:pt x="515" y="59"/>
                    <a:pt x="540" y="52"/>
                    <a:pt x="540" y="49"/>
                  </a:cubicBezTo>
                  <a:cubicBezTo>
                    <a:pt x="539" y="46"/>
                    <a:pt x="508" y="45"/>
                    <a:pt x="494" y="47"/>
                  </a:cubicBezTo>
                  <a:cubicBezTo>
                    <a:pt x="480" y="49"/>
                    <a:pt x="455" y="57"/>
                    <a:pt x="455" y="53"/>
                  </a:cubicBezTo>
                  <a:cubicBezTo>
                    <a:pt x="455" y="49"/>
                    <a:pt x="484" y="44"/>
                    <a:pt x="498" y="42"/>
                  </a:cubicBezTo>
                  <a:cubicBezTo>
                    <a:pt x="513" y="40"/>
                    <a:pt x="540" y="43"/>
                    <a:pt x="551" y="38"/>
                  </a:cubicBezTo>
                  <a:cubicBezTo>
                    <a:pt x="563" y="34"/>
                    <a:pt x="580" y="33"/>
                    <a:pt x="583" y="30"/>
                  </a:cubicBezTo>
                  <a:cubicBezTo>
                    <a:pt x="586" y="26"/>
                    <a:pt x="570" y="21"/>
                    <a:pt x="562" y="21"/>
                  </a:cubicBezTo>
                  <a:cubicBezTo>
                    <a:pt x="554" y="22"/>
                    <a:pt x="546" y="21"/>
                    <a:pt x="546" y="17"/>
                  </a:cubicBezTo>
                  <a:cubicBezTo>
                    <a:pt x="547" y="13"/>
                    <a:pt x="534" y="12"/>
                    <a:pt x="533" y="9"/>
                  </a:cubicBezTo>
                  <a:cubicBezTo>
                    <a:pt x="531" y="6"/>
                    <a:pt x="506" y="8"/>
                    <a:pt x="501" y="5"/>
                  </a:cubicBezTo>
                  <a:cubicBezTo>
                    <a:pt x="496" y="1"/>
                    <a:pt x="480" y="0"/>
                    <a:pt x="467" y="1"/>
                  </a:cubicBezTo>
                  <a:cubicBezTo>
                    <a:pt x="453" y="2"/>
                    <a:pt x="426" y="1"/>
                    <a:pt x="420" y="2"/>
                  </a:cubicBezTo>
                  <a:cubicBezTo>
                    <a:pt x="413" y="3"/>
                    <a:pt x="409" y="5"/>
                    <a:pt x="404" y="5"/>
                  </a:cubicBezTo>
                  <a:cubicBezTo>
                    <a:pt x="398" y="4"/>
                    <a:pt x="389" y="6"/>
                    <a:pt x="393" y="10"/>
                  </a:cubicBezTo>
                  <a:cubicBezTo>
                    <a:pt x="399" y="16"/>
                    <a:pt x="384" y="19"/>
                    <a:pt x="385" y="14"/>
                  </a:cubicBezTo>
                  <a:cubicBezTo>
                    <a:pt x="386" y="9"/>
                    <a:pt x="372" y="7"/>
                    <a:pt x="367" y="11"/>
                  </a:cubicBezTo>
                  <a:cubicBezTo>
                    <a:pt x="362" y="15"/>
                    <a:pt x="340" y="6"/>
                    <a:pt x="337" y="11"/>
                  </a:cubicBezTo>
                  <a:cubicBezTo>
                    <a:pt x="333" y="15"/>
                    <a:pt x="307" y="14"/>
                    <a:pt x="299" y="15"/>
                  </a:cubicBezTo>
                  <a:cubicBezTo>
                    <a:pt x="292" y="16"/>
                    <a:pt x="311" y="22"/>
                    <a:pt x="311" y="25"/>
                  </a:cubicBezTo>
                  <a:cubicBezTo>
                    <a:pt x="310" y="29"/>
                    <a:pt x="286" y="25"/>
                    <a:pt x="291" y="31"/>
                  </a:cubicBezTo>
                  <a:cubicBezTo>
                    <a:pt x="296" y="37"/>
                    <a:pt x="312" y="42"/>
                    <a:pt x="319" y="49"/>
                  </a:cubicBezTo>
                  <a:cubicBezTo>
                    <a:pt x="327" y="57"/>
                    <a:pt x="313" y="52"/>
                    <a:pt x="305" y="47"/>
                  </a:cubicBezTo>
                  <a:cubicBezTo>
                    <a:pt x="296" y="41"/>
                    <a:pt x="285" y="43"/>
                    <a:pt x="280" y="37"/>
                  </a:cubicBezTo>
                  <a:cubicBezTo>
                    <a:pt x="274" y="32"/>
                    <a:pt x="254" y="27"/>
                    <a:pt x="249" y="31"/>
                  </a:cubicBezTo>
                  <a:cubicBezTo>
                    <a:pt x="243" y="34"/>
                    <a:pt x="263" y="42"/>
                    <a:pt x="263" y="46"/>
                  </a:cubicBezTo>
                  <a:cubicBezTo>
                    <a:pt x="263" y="51"/>
                    <a:pt x="250" y="45"/>
                    <a:pt x="247" y="47"/>
                  </a:cubicBezTo>
                  <a:cubicBezTo>
                    <a:pt x="245" y="49"/>
                    <a:pt x="233" y="36"/>
                    <a:pt x="227" y="36"/>
                  </a:cubicBezTo>
                  <a:cubicBezTo>
                    <a:pt x="220" y="36"/>
                    <a:pt x="226" y="42"/>
                    <a:pt x="226" y="50"/>
                  </a:cubicBezTo>
                  <a:cubicBezTo>
                    <a:pt x="226" y="58"/>
                    <a:pt x="213" y="63"/>
                    <a:pt x="216" y="58"/>
                  </a:cubicBezTo>
                  <a:cubicBezTo>
                    <a:pt x="220" y="52"/>
                    <a:pt x="217" y="37"/>
                    <a:pt x="210" y="35"/>
                  </a:cubicBezTo>
                  <a:cubicBezTo>
                    <a:pt x="203" y="32"/>
                    <a:pt x="185" y="40"/>
                    <a:pt x="176" y="40"/>
                  </a:cubicBezTo>
                  <a:cubicBezTo>
                    <a:pt x="167" y="40"/>
                    <a:pt x="154" y="43"/>
                    <a:pt x="162" y="47"/>
                  </a:cubicBezTo>
                  <a:cubicBezTo>
                    <a:pt x="170" y="52"/>
                    <a:pt x="162" y="55"/>
                    <a:pt x="155" y="50"/>
                  </a:cubicBezTo>
                  <a:cubicBezTo>
                    <a:pt x="148" y="45"/>
                    <a:pt x="125" y="50"/>
                    <a:pt x="130" y="53"/>
                  </a:cubicBezTo>
                  <a:cubicBezTo>
                    <a:pt x="134" y="56"/>
                    <a:pt x="136" y="66"/>
                    <a:pt x="133" y="70"/>
                  </a:cubicBezTo>
                  <a:cubicBezTo>
                    <a:pt x="130" y="74"/>
                    <a:pt x="120" y="66"/>
                    <a:pt x="111" y="67"/>
                  </a:cubicBezTo>
                  <a:cubicBezTo>
                    <a:pt x="102" y="67"/>
                    <a:pt x="58" y="89"/>
                    <a:pt x="60" y="94"/>
                  </a:cubicBezTo>
                  <a:cubicBezTo>
                    <a:pt x="63" y="100"/>
                    <a:pt x="82" y="95"/>
                    <a:pt x="88" y="99"/>
                  </a:cubicBezTo>
                  <a:cubicBezTo>
                    <a:pt x="94" y="102"/>
                    <a:pt x="86" y="114"/>
                    <a:pt x="79" y="119"/>
                  </a:cubicBezTo>
                  <a:cubicBezTo>
                    <a:pt x="71" y="124"/>
                    <a:pt x="44" y="120"/>
                    <a:pt x="43" y="126"/>
                  </a:cubicBezTo>
                  <a:cubicBezTo>
                    <a:pt x="43" y="132"/>
                    <a:pt x="0" y="133"/>
                    <a:pt x="0" y="142"/>
                  </a:cubicBezTo>
                  <a:cubicBezTo>
                    <a:pt x="0" y="146"/>
                    <a:pt x="2" y="150"/>
                    <a:pt x="7" y="151"/>
                  </a:cubicBezTo>
                  <a:cubicBezTo>
                    <a:pt x="13" y="152"/>
                    <a:pt x="20" y="150"/>
                    <a:pt x="26" y="156"/>
                  </a:cubicBezTo>
                  <a:cubicBezTo>
                    <a:pt x="31" y="162"/>
                    <a:pt x="46" y="162"/>
                    <a:pt x="56" y="158"/>
                  </a:cubicBezTo>
                  <a:cubicBezTo>
                    <a:pt x="67" y="154"/>
                    <a:pt x="74" y="159"/>
                    <a:pt x="74" y="165"/>
                  </a:cubicBezTo>
                  <a:cubicBezTo>
                    <a:pt x="74" y="171"/>
                    <a:pt x="51" y="163"/>
                    <a:pt x="44" y="167"/>
                  </a:cubicBezTo>
                  <a:cubicBezTo>
                    <a:pt x="37" y="171"/>
                    <a:pt x="15" y="168"/>
                    <a:pt x="16" y="172"/>
                  </a:cubicBezTo>
                  <a:cubicBezTo>
                    <a:pt x="17" y="177"/>
                    <a:pt x="28" y="176"/>
                    <a:pt x="36" y="178"/>
                  </a:cubicBezTo>
                  <a:cubicBezTo>
                    <a:pt x="45" y="179"/>
                    <a:pt x="37" y="183"/>
                    <a:pt x="37" y="187"/>
                  </a:cubicBezTo>
                  <a:cubicBezTo>
                    <a:pt x="36" y="190"/>
                    <a:pt x="41" y="190"/>
                    <a:pt x="50" y="194"/>
                  </a:cubicBezTo>
                  <a:cubicBezTo>
                    <a:pt x="59" y="198"/>
                    <a:pt x="73" y="201"/>
                    <a:pt x="68" y="196"/>
                  </a:cubicBezTo>
                  <a:cubicBezTo>
                    <a:pt x="64" y="191"/>
                    <a:pt x="77" y="192"/>
                    <a:pt x="80" y="195"/>
                  </a:cubicBezTo>
                  <a:cubicBezTo>
                    <a:pt x="82" y="198"/>
                    <a:pt x="88" y="190"/>
                    <a:pt x="95" y="192"/>
                  </a:cubicBezTo>
                  <a:cubicBezTo>
                    <a:pt x="101" y="194"/>
                    <a:pt x="103" y="186"/>
                    <a:pt x="108" y="189"/>
                  </a:cubicBezTo>
                  <a:cubicBezTo>
                    <a:pt x="113" y="193"/>
                    <a:pt x="137" y="195"/>
                    <a:pt x="145" y="199"/>
                  </a:cubicBezTo>
                  <a:cubicBezTo>
                    <a:pt x="153" y="203"/>
                    <a:pt x="164" y="204"/>
                    <a:pt x="163" y="211"/>
                  </a:cubicBezTo>
                  <a:cubicBezTo>
                    <a:pt x="162" y="217"/>
                    <a:pt x="169" y="222"/>
                    <a:pt x="178" y="226"/>
                  </a:cubicBezTo>
                  <a:cubicBezTo>
                    <a:pt x="187" y="230"/>
                    <a:pt x="189" y="238"/>
                    <a:pt x="189" y="244"/>
                  </a:cubicBezTo>
                  <a:cubicBezTo>
                    <a:pt x="188" y="250"/>
                    <a:pt x="198" y="254"/>
                    <a:pt x="197" y="256"/>
                  </a:cubicBezTo>
                  <a:cubicBezTo>
                    <a:pt x="195" y="259"/>
                    <a:pt x="196" y="263"/>
                    <a:pt x="202" y="268"/>
                  </a:cubicBezTo>
                  <a:cubicBezTo>
                    <a:pt x="208" y="273"/>
                    <a:pt x="193" y="277"/>
                    <a:pt x="197" y="282"/>
                  </a:cubicBezTo>
                  <a:cubicBezTo>
                    <a:pt x="200" y="287"/>
                    <a:pt x="191" y="296"/>
                    <a:pt x="202" y="297"/>
                  </a:cubicBezTo>
                  <a:cubicBezTo>
                    <a:pt x="213" y="299"/>
                    <a:pt x="211" y="290"/>
                    <a:pt x="219" y="290"/>
                  </a:cubicBezTo>
                  <a:cubicBezTo>
                    <a:pt x="227" y="290"/>
                    <a:pt x="219" y="297"/>
                    <a:pt x="223" y="301"/>
                  </a:cubicBezTo>
                  <a:cubicBezTo>
                    <a:pt x="227" y="306"/>
                    <a:pt x="236" y="305"/>
                    <a:pt x="245" y="312"/>
                  </a:cubicBezTo>
                  <a:cubicBezTo>
                    <a:pt x="253" y="319"/>
                    <a:pt x="248" y="322"/>
                    <a:pt x="240" y="316"/>
                  </a:cubicBezTo>
                  <a:cubicBezTo>
                    <a:pt x="232" y="311"/>
                    <a:pt x="210" y="312"/>
                    <a:pt x="210" y="314"/>
                  </a:cubicBezTo>
                  <a:cubicBezTo>
                    <a:pt x="210" y="316"/>
                    <a:pt x="235" y="330"/>
                    <a:pt x="240" y="328"/>
                  </a:cubicBezTo>
                  <a:cubicBezTo>
                    <a:pt x="246" y="326"/>
                    <a:pt x="254" y="336"/>
                    <a:pt x="250" y="340"/>
                  </a:cubicBezTo>
                  <a:cubicBezTo>
                    <a:pt x="247" y="343"/>
                    <a:pt x="249" y="351"/>
                    <a:pt x="248" y="355"/>
                  </a:cubicBezTo>
                  <a:cubicBezTo>
                    <a:pt x="247" y="359"/>
                    <a:pt x="239" y="355"/>
                    <a:pt x="234" y="356"/>
                  </a:cubicBezTo>
                  <a:cubicBezTo>
                    <a:pt x="228" y="357"/>
                    <a:pt x="225" y="358"/>
                    <a:pt x="225" y="364"/>
                  </a:cubicBezTo>
                  <a:cubicBezTo>
                    <a:pt x="225" y="370"/>
                    <a:pt x="216" y="374"/>
                    <a:pt x="215" y="381"/>
                  </a:cubicBezTo>
                  <a:cubicBezTo>
                    <a:pt x="214" y="388"/>
                    <a:pt x="222" y="387"/>
                    <a:pt x="226" y="390"/>
                  </a:cubicBezTo>
                  <a:cubicBezTo>
                    <a:pt x="231" y="393"/>
                    <a:pt x="218" y="395"/>
                    <a:pt x="218" y="400"/>
                  </a:cubicBezTo>
                  <a:cubicBezTo>
                    <a:pt x="217" y="405"/>
                    <a:pt x="229" y="414"/>
                    <a:pt x="233" y="417"/>
                  </a:cubicBezTo>
                  <a:cubicBezTo>
                    <a:pt x="238" y="419"/>
                    <a:pt x="234" y="430"/>
                    <a:pt x="235" y="436"/>
                  </a:cubicBezTo>
                  <a:cubicBezTo>
                    <a:pt x="237" y="442"/>
                    <a:pt x="243" y="435"/>
                    <a:pt x="242" y="442"/>
                  </a:cubicBezTo>
                  <a:cubicBezTo>
                    <a:pt x="241" y="449"/>
                    <a:pt x="247" y="449"/>
                    <a:pt x="248" y="453"/>
                  </a:cubicBezTo>
                  <a:cubicBezTo>
                    <a:pt x="248" y="458"/>
                    <a:pt x="258" y="457"/>
                    <a:pt x="256" y="463"/>
                  </a:cubicBezTo>
                  <a:cubicBezTo>
                    <a:pt x="254" y="469"/>
                    <a:pt x="259" y="473"/>
                    <a:pt x="262" y="477"/>
                  </a:cubicBezTo>
                  <a:cubicBezTo>
                    <a:pt x="264" y="480"/>
                    <a:pt x="273" y="486"/>
                    <a:pt x="274" y="490"/>
                  </a:cubicBezTo>
                  <a:cubicBezTo>
                    <a:pt x="276" y="494"/>
                    <a:pt x="281" y="500"/>
                    <a:pt x="287" y="498"/>
                  </a:cubicBezTo>
                  <a:cubicBezTo>
                    <a:pt x="293" y="497"/>
                    <a:pt x="293" y="502"/>
                    <a:pt x="298" y="502"/>
                  </a:cubicBezTo>
                  <a:cubicBezTo>
                    <a:pt x="303" y="501"/>
                    <a:pt x="310" y="504"/>
                    <a:pt x="311" y="507"/>
                  </a:cubicBezTo>
                  <a:cubicBezTo>
                    <a:pt x="313" y="511"/>
                    <a:pt x="327" y="514"/>
                    <a:pt x="331" y="515"/>
                  </a:cubicBezTo>
                  <a:cubicBezTo>
                    <a:pt x="335" y="516"/>
                    <a:pt x="336" y="508"/>
                    <a:pt x="339" y="506"/>
                  </a:cubicBezTo>
                  <a:cubicBezTo>
                    <a:pt x="343" y="504"/>
                    <a:pt x="342" y="490"/>
                    <a:pt x="345" y="489"/>
                  </a:cubicBezTo>
                  <a:cubicBezTo>
                    <a:pt x="348" y="488"/>
                    <a:pt x="347" y="472"/>
                    <a:pt x="344" y="471"/>
                  </a:cubicBezTo>
                  <a:cubicBezTo>
                    <a:pt x="341" y="470"/>
                    <a:pt x="342" y="464"/>
                    <a:pt x="350" y="465"/>
                  </a:cubicBezTo>
                  <a:cubicBezTo>
                    <a:pt x="357" y="466"/>
                    <a:pt x="355" y="459"/>
                    <a:pt x="358" y="458"/>
                  </a:cubicBezTo>
                  <a:cubicBezTo>
                    <a:pt x="362" y="457"/>
                    <a:pt x="360" y="450"/>
                    <a:pt x="363" y="449"/>
                  </a:cubicBezTo>
                  <a:cubicBezTo>
                    <a:pt x="366" y="448"/>
                    <a:pt x="365" y="444"/>
                    <a:pt x="363" y="441"/>
                  </a:cubicBezTo>
                  <a:cubicBezTo>
                    <a:pt x="361" y="438"/>
                    <a:pt x="364" y="436"/>
                    <a:pt x="368" y="436"/>
                  </a:cubicBezTo>
                  <a:cubicBezTo>
                    <a:pt x="372" y="435"/>
                    <a:pt x="371" y="429"/>
                    <a:pt x="365" y="427"/>
                  </a:cubicBezTo>
                  <a:cubicBezTo>
                    <a:pt x="360" y="425"/>
                    <a:pt x="362" y="419"/>
                    <a:pt x="367" y="423"/>
                  </a:cubicBezTo>
                  <a:cubicBezTo>
                    <a:pt x="372" y="427"/>
                    <a:pt x="376" y="424"/>
                    <a:pt x="373" y="420"/>
                  </a:cubicBezTo>
                  <a:cubicBezTo>
                    <a:pt x="370" y="416"/>
                    <a:pt x="377" y="414"/>
                    <a:pt x="384" y="413"/>
                  </a:cubicBezTo>
                  <a:cubicBezTo>
                    <a:pt x="391" y="413"/>
                    <a:pt x="395" y="409"/>
                    <a:pt x="393" y="404"/>
                  </a:cubicBezTo>
                  <a:cubicBezTo>
                    <a:pt x="392" y="398"/>
                    <a:pt x="401" y="399"/>
                    <a:pt x="399" y="403"/>
                  </a:cubicBezTo>
                  <a:cubicBezTo>
                    <a:pt x="397" y="408"/>
                    <a:pt x="398" y="413"/>
                    <a:pt x="401" y="409"/>
                  </a:cubicBezTo>
                  <a:cubicBezTo>
                    <a:pt x="405" y="406"/>
                    <a:pt x="411" y="408"/>
                    <a:pt x="422" y="405"/>
                  </a:cubicBezTo>
                  <a:cubicBezTo>
                    <a:pt x="434" y="402"/>
                    <a:pt x="445" y="392"/>
                    <a:pt x="447" y="383"/>
                  </a:cubicBezTo>
                  <a:cubicBezTo>
                    <a:pt x="450" y="374"/>
                    <a:pt x="463" y="375"/>
                    <a:pt x="461" y="369"/>
                  </a:cubicBezTo>
                  <a:cubicBezTo>
                    <a:pt x="460" y="363"/>
                    <a:pt x="464" y="361"/>
                    <a:pt x="472" y="365"/>
                  </a:cubicBezTo>
                  <a:cubicBezTo>
                    <a:pt x="480" y="369"/>
                    <a:pt x="474" y="362"/>
                    <a:pt x="483" y="362"/>
                  </a:cubicBezTo>
                  <a:cubicBezTo>
                    <a:pt x="492" y="362"/>
                    <a:pt x="491" y="359"/>
                    <a:pt x="500" y="359"/>
                  </a:cubicBezTo>
                  <a:cubicBezTo>
                    <a:pt x="509" y="358"/>
                    <a:pt x="532" y="354"/>
                    <a:pt x="540" y="348"/>
                  </a:cubicBezTo>
                  <a:cubicBezTo>
                    <a:pt x="548" y="341"/>
                    <a:pt x="565" y="335"/>
                    <a:pt x="572" y="331"/>
                  </a:cubicBezTo>
                  <a:cubicBezTo>
                    <a:pt x="579" y="327"/>
                    <a:pt x="581" y="323"/>
                    <a:pt x="576" y="325"/>
                  </a:cubicBezTo>
                  <a:cubicBezTo>
                    <a:pt x="572" y="328"/>
                    <a:pt x="563" y="328"/>
                    <a:pt x="556" y="326"/>
                  </a:cubicBezTo>
                  <a:cubicBezTo>
                    <a:pt x="550" y="325"/>
                    <a:pt x="539" y="319"/>
                    <a:pt x="531" y="323"/>
                  </a:cubicBezTo>
                  <a:cubicBezTo>
                    <a:pt x="524" y="328"/>
                    <a:pt x="528" y="317"/>
                    <a:pt x="535" y="316"/>
                  </a:cubicBezTo>
                  <a:cubicBezTo>
                    <a:pt x="541" y="315"/>
                    <a:pt x="538" y="312"/>
                    <a:pt x="537" y="305"/>
                  </a:cubicBezTo>
                  <a:cubicBezTo>
                    <a:pt x="535" y="299"/>
                    <a:pt x="547" y="303"/>
                    <a:pt x="553" y="311"/>
                  </a:cubicBezTo>
                  <a:cubicBezTo>
                    <a:pt x="558" y="318"/>
                    <a:pt x="568" y="322"/>
                    <a:pt x="577" y="319"/>
                  </a:cubicBezTo>
                  <a:cubicBezTo>
                    <a:pt x="586" y="316"/>
                    <a:pt x="578" y="309"/>
                    <a:pt x="581" y="304"/>
                  </a:cubicBezTo>
                  <a:cubicBezTo>
                    <a:pt x="585" y="299"/>
                    <a:pt x="554" y="283"/>
                    <a:pt x="552" y="278"/>
                  </a:cubicBezTo>
                  <a:cubicBezTo>
                    <a:pt x="550" y="273"/>
                    <a:pt x="560" y="276"/>
                    <a:pt x="569" y="280"/>
                  </a:cubicBezTo>
                  <a:cubicBezTo>
                    <a:pt x="577" y="284"/>
                    <a:pt x="579" y="273"/>
                    <a:pt x="579" y="268"/>
                  </a:cubicBezTo>
                  <a:cubicBezTo>
                    <a:pt x="579" y="264"/>
                    <a:pt x="561" y="263"/>
                    <a:pt x="552" y="268"/>
                  </a:cubicBezTo>
                  <a:cubicBezTo>
                    <a:pt x="544" y="273"/>
                    <a:pt x="536" y="262"/>
                    <a:pt x="547" y="261"/>
                  </a:cubicBezTo>
                  <a:cubicBezTo>
                    <a:pt x="559" y="259"/>
                    <a:pt x="548" y="255"/>
                    <a:pt x="552" y="251"/>
                  </a:cubicBezTo>
                  <a:cubicBezTo>
                    <a:pt x="555" y="248"/>
                    <a:pt x="569" y="261"/>
                    <a:pt x="577" y="259"/>
                  </a:cubicBezTo>
                  <a:cubicBezTo>
                    <a:pt x="584" y="256"/>
                    <a:pt x="589" y="259"/>
                    <a:pt x="596" y="254"/>
                  </a:cubicBezTo>
                  <a:cubicBezTo>
                    <a:pt x="602" y="249"/>
                    <a:pt x="584" y="244"/>
                    <a:pt x="581" y="240"/>
                  </a:cubicBezTo>
                  <a:cubicBezTo>
                    <a:pt x="577" y="236"/>
                    <a:pt x="599" y="237"/>
                    <a:pt x="606" y="238"/>
                  </a:cubicBezTo>
                  <a:cubicBezTo>
                    <a:pt x="612" y="238"/>
                    <a:pt x="614" y="228"/>
                    <a:pt x="609" y="230"/>
                  </a:cubicBezTo>
                  <a:cubicBezTo>
                    <a:pt x="603" y="232"/>
                    <a:pt x="584" y="223"/>
                    <a:pt x="588" y="217"/>
                  </a:cubicBezTo>
                  <a:cubicBezTo>
                    <a:pt x="592" y="211"/>
                    <a:pt x="600" y="218"/>
                    <a:pt x="608" y="214"/>
                  </a:cubicBezTo>
                  <a:cubicBezTo>
                    <a:pt x="616" y="210"/>
                    <a:pt x="609" y="193"/>
                    <a:pt x="603" y="193"/>
                  </a:cubicBezTo>
                  <a:cubicBezTo>
                    <a:pt x="597" y="193"/>
                    <a:pt x="583" y="191"/>
                    <a:pt x="583" y="188"/>
                  </a:cubicBezTo>
                  <a:cubicBezTo>
                    <a:pt x="583" y="185"/>
                    <a:pt x="571" y="183"/>
                    <a:pt x="574" y="180"/>
                  </a:cubicBezTo>
                  <a:cubicBezTo>
                    <a:pt x="578" y="177"/>
                    <a:pt x="582" y="183"/>
                    <a:pt x="590" y="178"/>
                  </a:cubicBezTo>
                  <a:cubicBezTo>
                    <a:pt x="597" y="172"/>
                    <a:pt x="613" y="179"/>
                    <a:pt x="620" y="178"/>
                  </a:cubicBezTo>
                  <a:cubicBezTo>
                    <a:pt x="627" y="176"/>
                    <a:pt x="617" y="163"/>
                    <a:pt x="613" y="166"/>
                  </a:cubicBezTo>
                  <a:cubicBezTo>
                    <a:pt x="609" y="168"/>
                    <a:pt x="596" y="169"/>
                    <a:pt x="595" y="162"/>
                  </a:cubicBezTo>
                  <a:cubicBezTo>
                    <a:pt x="594" y="155"/>
                    <a:pt x="608" y="162"/>
                    <a:pt x="610" y="158"/>
                  </a:cubicBezTo>
                  <a:cubicBezTo>
                    <a:pt x="612" y="155"/>
                    <a:pt x="591" y="146"/>
                    <a:pt x="587" y="153"/>
                  </a:cubicBezTo>
                  <a:cubicBezTo>
                    <a:pt x="584" y="160"/>
                    <a:pt x="572" y="158"/>
                    <a:pt x="578" y="154"/>
                  </a:cubicBezTo>
                  <a:cubicBezTo>
                    <a:pt x="585" y="150"/>
                    <a:pt x="586" y="139"/>
                    <a:pt x="585" y="133"/>
                  </a:cubicBezTo>
                  <a:cubicBezTo>
                    <a:pt x="585" y="127"/>
                    <a:pt x="608" y="127"/>
                    <a:pt x="605" y="118"/>
                  </a:cubicBezTo>
                  <a:cubicBezTo>
                    <a:pt x="603" y="108"/>
                    <a:pt x="616" y="106"/>
                    <a:pt x="624" y="106"/>
                  </a:cubicBezTo>
                  <a:cubicBezTo>
                    <a:pt x="632" y="106"/>
                    <a:pt x="624" y="96"/>
                    <a:pt x="616" y="97"/>
                  </a:cubicBezTo>
                  <a:cubicBezTo>
                    <a:pt x="609" y="98"/>
                    <a:pt x="601" y="107"/>
                    <a:pt x="598" y="103"/>
                  </a:cubicBezTo>
                  <a:cubicBezTo>
                    <a:pt x="594" y="100"/>
                    <a:pt x="606" y="94"/>
                    <a:pt x="613" y="94"/>
                  </a:cubicBezTo>
                  <a:cubicBezTo>
                    <a:pt x="620" y="94"/>
                    <a:pt x="636" y="93"/>
                    <a:pt x="641" y="90"/>
                  </a:cubicBezTo>
                  <a:cubicBezTo>
                    <a:pt x="647" y="87"/>
                    <a:pt x="631" y="84"/>
                    <a:pt x="621" y="85"/>
                  </a:cubicBezTo>
                  <a:cubicBezTo>
                    <a:pt x="610" y="86"/>
                    <a:pt x="610" y="82"/>
                    <a:pt x="626" y="81"/>
                  </a:cubicBezTo>
                  <a:cubicBezTo>
                    <a:pt x="642" y="81"/>
                    <a:pt x="639" y="78"/>
                    <a:pt x="651" y="76"/>
                  </a:cubicBezTo>
                  <a:cubicBezTo>
                    <a:pt x="662" y="75"/>
                    <a:pt x="658" y="70"/>
                    <a:pt x="665" y="70"/>
                  </a:cubicBezTo>
                  <a:cubicBezTo>
                    <a:pt x="672" y="70"/>
                    <a:pt x="691" y="62"/>
                    <a:pt x="691" y="58"/>
                  </a:cubicBezTo>
                  <a:cubicBezTo>
                    <a:pt x="691" y="55"/>
                    <a:pt x="664" y="47"/>
                    <a:pt x="652" y="47"/>
                  </a:cubicBezTo>
                  <a:close/>
                  <a:moveTo>
                    <a:pt x="237" y="338"/>
                  </a:moveTo>
                  <a:cubicBezTo>
                    <a:pt x="237" y="332"/>
                    <a:pt x="231" y="336"/>
                    <a:pt x="228" y="329"/>
                  </a:cubicBezTo>
                  <a:cubicBezTo>
                    <a:pt x="224" y="323"/>
                    <a:pt x="207" y="320"/>
                    <a:pt x="206" y="325"/>
                  </a:cubicBezTo>
                  <a:cubicBezTo>
                    <a:pt x="205" y="327"/>
                    <a:pt x="200" y="330"/>
                    <a:pt x="204" y="335"/>
                  </a:cubicBezTo>
                  <a:cubicBezTo>
                    <a:pt x="208" y="340"/>
                    <a:pt x="211" y="338"/>
                    <a:pt x="216" y="342"/>
                  </a:cubicBezTo>
                  <a:cubicBezTo>
                    <a:pt x="221" y="347"/>
                    <a:pt x="236" y="343"/>
                    <a:pt x="237" y="33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29" name="Freeform 124"/>
            <p:cNvSpPr>
              <a:spLocks noEditPoints="1"/>
            </p:cNvSpPr>
            <p:nvPr/>
          </p:nvSpPr>
          <p:spPr bwMode="auto">
            <a:xfrm>
              <a:off x="1298575" y="803275"/>
              <a:ext cx="1920875" cy="1477963"/>
            </a:xfrm>
            <a:custGeom>
              <a:avLst/>
              <a:gdLst/>
              <a:ahLst/>
              <a:cxnLst>
                <a:cxn ang="0">
                  <a:pos x="205" y="683"/>
                </a:cxn>
                <a:cxn ang="0">
                  <a:pos x="189" y="227"/>
                </a:cxn>
                <a:cxn ang="0">
                  <a:pos x="387" y="251"/>
                </a:cxn>
                <a:cxn ang="0">
                  <a:pos x="257" y="269"/>
                </a:cxn>
                <a:cxn ang="0">
                  <a:pos x="386" y="334"/>
                </a:cxn>
                <a:cxn ang="0">
                  <a:pos x="237" y="194"/>
                </a:cxn>
                <a:cxn ang="0">
                  <a:pos x="208" y="185"/>
                </a:cxn>
                <a:cxn ang="0">
                  <a:pos x="369" y="213"/>
                </a:cxn>
                <a:cxn ang="0">
                  <a:pos x="297" y="144"/>
                </a:cxn>
                <a:cxn ang="0">
                  <a:pos x="413" y="119"/>
                </a:cxn>
                <a:cxn ang="0">
                  <a:pos x="416" y="161"/>
                </a:cxn>
                <a:cxn ang="0">
                  <a:pos x="420" y="185"/>
                </a:cxn>
                <a:cxn ang="0">
                  <a:pos x="543" y="147"/>
                </a:cxn>
                <a:cxn ang="0">
                  <a:pos x="492" y="232"/>
                </a:cxn>
                <a:cxn ang="0">
                  <a:pos x="687" y="220"/>
                </a:cxn>
                <a:cxn ang="0">
                  <a:pos x="580" y="151"/>
                </a:cxn>
                <a:cxn ang="0">
                  <a:pos x="598" y="83"/>
                </a:cxn>
                <a:cxn ang="0">
                  <a:pos x="587" y="66"/>
                </a:cxn>
                <a:cxn ang="0">
                  <a:pos x="634" y="120"/>
                </a:cxn>
                <a:cxn ang="0">
                  <a:pos x="698" y="180"/>
                </a:cxn>
                <a:cxn ang="0">
                  <a:pos x="795" y="87"/>
                </a:cxn>
                <a:cxn ang="0">
                  <a:pos x="760" y="9"/>
                </a:cxn>
                <a:cxn ang="0">
                  <a:pos x="569" y="46"/>
                </a:cxn>
                <a:cxn ang="0">
                  <a:pos x="624" y="440"/>
                </a:cxn>
                <a:cxn ang="0">
                  <a:pos x="827" y="340"/>
                </a:cxn>
                <a:cxn ang="0">
                  <a:pos x="746" y="272"/>
                </a:cxn>
                <a:cxn ang="0">
                  <a:pos x="624" y="250"/>
                </a:cxn>
                <a:cxn ang="0">
                  <a:pos x="704" y="309"/>
                </a:cxn>
                <a:cxn ang="0">
                  <a:pos x="736" y="409"/>
                </a:cxn>
                <a:cxn ang="0">
                  <a:pos x="850" y="419"/>
                </a:cxn>
                <a:cxn ang="0">
                  <a:pos x="682" y="241"/>
                </a:cxn>
                <a:cxn ang="0">
                  <a:pos x="963" y="641"/>
                </a:cxn>
                <a:cxn ang="0">
                  <a:pos x="110" y="629"/>
                </a:cxn>
                <a:cxn ang="0">
                  <a:pos x="821" y="686"/>
                </a:cxn>
                <a:cxn ang="0">
                  <a:pos x="963" y="609"/>
                </a:cxn>
                <a:cxn ang="0">
                  <a:pos x="895" y="560"/>
                </a:cxn>
                <a:cxn ang="0">
                  <a:pos x="844" y="528"/>
                </a:cxn>
                <a:cxn ang="0">
                  <a:pos x="763" y="463"/>
                </a:cxn>
                <a:cxn ang="0">
                  <a:pos x="727" y="543"/>
                </a:cxn>
                <a:cxn ang="0">
                  <a:pos x="666" y="617"/>
                </a:cxn>
                <a:cxn ang="0">
                  <a:pos x="538" y="525"/>
                </a:cxn>
                <a:cxn ang="0">
                  <a:pos x="579" y="430"/>
                </a:cxn>
                <a:cxn ang="0">
                  <a:pos x="649" y="387"/>
                </a:cxn>
                <a:cxn ang="0">
                  <a:pos x="636" y="339"/>
                </a:cxn>
                <a:cxn ang="0">
                  <a:pos x="580" y="343"/>
                </a:cxn>
                <a:cxn ang="0">
                  <a:pos x="537" y="271"/>
                </a:cxn>
                <a:cxn ang="0">
                  <a:pos x="518" y="292"/>
                </a:cxn>
                <a:cxn ang="0">
                  <a:pos x="508" y="364"/>
                </a:cxn>
                <a:cxn ang="0">
                  <a:pos x="492" y="348"/>
                </a:cxn>
                <a:cxn ang="0">
                  <a:pos x="399" y="348"/>
                </a:cxn>
                <a:cxn ang="0">
                  <a:pos x="268" y="339"/>
                </a:cxn>
                <a:cxn ang="0">
                  <a:pos x="97" y="340"/>
                </a:cxn>
                <a:cxn ang="0">
                  <a:pos x="47" y="341"/>
                </a:cxn>
                <a:cxn ang="0">
                  <a:pos x="127" y="588"/>
                </a:cxn>
                <a:cxn ang="0">
                  <a:pos x="182" y="658"/>
                </a:cxn>
                <a:cxn ang="0">
                  <a:pos x="623" y="689"/>
                </a:cxn>
                <a:cxn ang="0">
                  <a:pos x="701" y="766"/>
                </a:cxn>
                <a:cxn ang="0">
                  <a:pos x="866" y="722"/>
                </a:cxn>
                <a:cxn ang="0">
                  <a:pos x="243" y="407"/>
                </a:cxn>
                <a:cxn ang="0">
                  <a:pos x="241" y="392"/>
                </a:cxn>
                <a:cxn ang="0">
                  <a:pos x="503" y="656"/>
                </a:cxn>
              </a:cxnLst>
              <a:rect l="0" t="0" r="r" b="b"/>
              <a:pathLst>
                <a:path w="1005" h="774">
                  <a:moveTo>
                    <a:pt x="198" y="678"/>
                  </a:moveTo>
                  <a:cubicBezTo>
                    <a:pt x="195" y="675"/>
                    <a:pt x="187" y="676"/>
                    <a:pt x="185" y="672"/>
                  </a:cubicBezTo>
                  <a:cubicBezTo>
                    <a:pt x="184" y="669"/>
                    <a:pt x="176" y="657"/>
                    <a:pt x="172" y="658"/>
                  </a:cubicBezTo>
                  <a:cubicBezTo>
                    <a:pt x="168" y="658"/>
                    <a:pt x="162" y="658"/>
                    <a:pt x="157" y="654"/>
                  </a:cubicBezTo>
                  <a:cubicBezTo>
                    <a:pt x="152" y="651"/>
                    <a:pt x="149" y="650"/>
                    <a:pt x="146" y="653"/>
                  </a:cubicBezTo>
                  <a:cubicBezTo>
                    <a:pt x="142" y="655"/>
                    <a:pt x="149" y="655"/>
                    <a:pt x="149" y="658"/>
                  </a:cubicBezTo>
                  <a:cubicBezTo>
                    <a:pt x="149" y="660"/>
                    <a:pt x="151" y="662"/>
                    <a:pt x="154" y="661"/>
                  </a:cubicBezTo>
                  <a:cubicBezTo>
                    <a:pt x="157" y="661"/>
                    <a:pt x="159" y="667"/>
                    <a:pt x="162" y="667"/>
                  </a:cubicBezTo>
                  <a:cubicBezTo>
                    <a:pt x="165" y="668"/>
                    <a:pt x="166" y="672"/>
                    <a:pt x="170" y="672"/>
                  </a:cubicBezTo>
                  <a:cubicBezTo>
                    <a:pt x="173" y="672"/>
                    <a:pt x="174" y="676"/>
                    <a:pt x="176" y="679"/>
                  </a:cubicBezTo>
                  <a:cubicBezTo>
                    <a:pt x="177" y="681"/>
                    <a:pt x="181" y="679"/>
                    <a:pt x="181" y="681"/>
                  </a:cubicBezTo>
                  <a:cubicBezTo>
                    <a:pt x="181" y="683"/>
                    <a:pt x="185" y="685"/>
                    <a:pt x="186" y="687"/>
                  </a:cubicBezTo>
                  <a:cubicBezTo>
                    <a:pt x="193" y="688"/>
                    <a:pt x="199" y="689"/>
                    <a:pt x="204" y="687"/>
                  </a:cubicBezTo>
                  <a:cubicBezTo>
                    <a:pt x="204" y="686"/>
                    <a:pt x="205" y="684"/>
                    <a:pt x="205" y="683"/>
                  </a:cubicBezTo>
                  <a:cubicBezTo>
                    <a:pt x="207" y="680"/>
                    <a:pt x="202" y="682"/>
                    <a:pt x="198" y="678"/>
                  </a:cubicBezTo>
                  <a:close/>
                  <a:moveTo>
                    <a:pt x="190" y="281"/>
                  </a:moveTo>
                  <a:cubicBezTo>
                    <a:pt x="199" y="283"/>
                    <a:pt x="200" y="299"/>
                    <a:pt x="206" y="299"/>
                  </a:cubicBezTo>
                  <a:cubicBezTo>
                    <a:pt x="210" y="299"/>
                    <a:pt x="207" y="294"/>
                    <a:pt x="213" y="294"/>
                  </a:cubicBezTo>
                  <a:cubicBezTo>
                    <a:pt x="220" y="294"/>
                    <a:pt x="218" y="291"/>
                    <a:pt x="224" y="291"/>
                  </a:cubicBezTo>
                  <a:cubicBezTo>
                    <a:pt x="230" y="292"/>
                    <a:pt x="235" y="290"/>
                    <a:pt x="235" y="283"/>
                  </a:cubicBezTo>
                  <a:cubicBezTo>
                    <a:pt x="235" y="276"/>
                    <a:pt x="240" y="273"/>
                    <a:pt x="246" y="272"/>
                  </a:cubicBezTo>
                  <a:cubicBezTo>
                    <a:pt x="252" y="270"/>
                    <a:pt x="246" y="263"/>
                    <a:pt x="255" y="261"/>
                  </a:cubicBezTo>
                  <a:cubicBezTo>
                    <a:pt x="263" y="259"/>
                    <a:pt x="287" y="249"/>
                    <a:pt x="291" y="246"/>
                  </a:cubicBezTo>
                  <a:cubicBezTo>
                    <a:pt x="295" y="243"/>
                    <a:pt x="286" y="239"/>
                    <a:pt x="277" y="233"/>
                  </a:cubicBezTo>
                  <a:cubicBezTo>
                    <a:pt x="268" y="228"/>
                    <a:pt x="261" y="226"/>
                    <a:pt x="254" y="231"/>
                  </a:cubicBezTo>
                  <a:cubicBezTo>
                    <a:pt x="247" y="235"/>
                    <a:pt x="252" y="226"/>
                    <a:pt x="247" y="228"/>
                  </a:cubicBezTo>
                  <a:cubicBezTo>
                    <a:pt x="241" y="231"/>
                    <a:pt x="226" y="224"/>
                    <a:pt x="224" y="222"/>
                  </a:cubicBezTo>
                  <a:cubicBezTo>
                    <a:pt x="222" y="219"/>
                    <a:pt x="195" y="227"/>
                    <a:pt x="189" y="227"/>
                  </a:cubicBezTo>
                  <a:cubicBezTo>
                    <a:pt x="182" y="227"/>
                    <a:pt x="189" y="234"/>
                    <a:pt x="194" y="238"/>
                  </a:cubicBezTo>
                  <a:cubicBezTo>
                    <a:pt x="198" y="241"/>
                    <a:pt x="183" y="252"/>
                    <a:pt x="186" y="255"/>
                  </a:cubicBezTo>
                  <a:cubicBezTo>
                    <a:pt x="189" y="257"/>
                    <a:pt x="183" y="264"/>
                    <a:pt x="176" y="272"/>
                  </a:cubicBezTo>
                  <a:cubicBezTo>
                    <a:pt x="169" y="280"/>
                    <a:pt x="181" y="279"/>
                    <a:pt x="190" y="281"/>
                  </a:cubicBezTo>
                  <a:close/>
                  <a:moveTo>
                    <a:pt x="440" y="322"/>
                  </a:moveTo>
                  <a:cubicBezTo>
                    <a:pt x="443" y="319"/>
                    <a:pt x="455" y="329"/>
                    <a:pt x="456" y="322"/>
                  </a:cubicBezTo>
                  <a:cubicBezTo>
                    <a:pt x="456" y="314"/>
                    <a:pt x="442" y="311"/>
                    <a:pt x="436" y="307"/>
                  </a:cubicBezTo>
                  <a:cubicBezTo>
                    <a:pt x="430" y="303"/>
                    <a:pt x="427" y="305"/>
                    <a:pt x="418" y="298"/>
                  </a:cubicBezTo>
                  <a:cubicBezTo>
                    <a:pt x="408" y="291"/>
                    <a:pt x="420" y="287"/>
                    <a:pt x="413" y="282"/>
                  </a:cubicBezTo>
                  <a:cubicBezTo>
                    <a:pt x="406" y="276"/>
                    <a:pt x="404" y="261"/>
                    <a:pt x="409" y="256"/>
                  </a:cubicBezTo>
                  <a:cubicBezTo>
                    <a:pt x="414" y="251"/>
                    <a:pt x="419" y="244"/>
                    <a:pt x="410" y="240"/>
                  </a:cubicBezTo>
                  <a:cubicBezTo>
                    <a:pt x="401" y="237"/>
                    <a:pt x="387" y="243"/>
                    <a:pt x="388" y="245"/>
                  </a:cubicBezTo>
                  <a:cubicBezTo>
                    <a:pt x="390" y="247"/>
                    <a:pt x="402" y="254"/>
                    <a:pt x="402" y="257"/>
                  </a:cubicBezTo>
                  <a:cubicBezTo>
                    <a:pt x="402" y="260"/>
                    <a:pt x="391" y="249"/>
                    <a:pt x="387" y="251"/>
                  </a:cubicBezTo>
                  <a:cubicBezTo>
                    <a:pt x="383" y="254"/>
                    <a:pt x="378" y="246"/>
                    <a:pt x="375" y="251"/>
                  </a:cubicBezTo>
                  <a:cubicBezTo>
                    <a:pt x="371" y="256"/>
                    <a:pt x="379" y="274"/>
                    <a:pt x="382" y="279"/>
                  </a:cubicBezTo>
                  <a:cubicBezTo>
                    <a:pt x="385" y="284"/>
                    <a:pt x="379" y="284"/>
                    <a:pt x="375" y="285"/>
                  </a:cubicBezTo>
                  <a:cubicBezTo>
                    <a:pt x="371" y="286"/>
                    <a:pt x="371" y="271"/>
                    <a:pt x="367" y="265"/>
                  </a:cubicBezTo>
                  <a:cubicBezTo>
                    <a:pt x="363" y="260"/>
                    <a:pt x="347" y="253"/>
                    <a:pt x="346" y="257"/>
                  </a:cubicBezTo>
                  <a:cubicBezTo>
                    <a:pt x="345" y="261"/>
                    <a:pt x="356" y="261"/>
                    <a:pt x="354" y="267"/>
                  </a:cubicBezTo>
                  <a:cubicBezTo>
                    <a:pt x="353" y="272"/>
                    <a:pt x="347" y="263"/>
                    <a:pt x="341" y="268"/>
                  </a:cubicBezTo>
                  <a:cubicBezTo>
                    <a:pt x="336" y="272"/>
                    <a:pt x="337" y="269"/>
                    <a:pt x="338" y="265"/>
                  </a:cubicBezTo>
                  <a:cubicBezTo>
                    <a:pt x="339" y="260"/>
                    <a:pt x="330" y="255"/>
                    <a:pt x="320" y="256"/>
                  </a:cubicBezTo>
                  <a:cubicBezTo>
                    <a:pt x="310" y="257"/>
                    <a:pt x="315" y="264"/>
                    <a:pt x="312" y="267"/>
                  </a:cubicBezTo>
                  <a:cubicBezTo>
                    <a:pt x="309" y="269"/>
                    <a:pt x="294" y="265"/>
                    <a:pt x="304" y="263"/>
                  </a:cubicBezTo>
                  <a:cubicBezTo>
                    <a:pt x="313" y="261"/>
                    <a:pt x="309" y="256"/>
                    <a:pt x="306" y="250"/>
                  </a:cubicBezTo>
                  <a:cubicBezTo>
                    <a:pt x="302" y="245"/>
                    <a:pt x="293" y="251"/>
                    <a:pt x="277" y="257"/>
                  </a:cubicBezTo>
                  <a:cubicBezTo>
                    <a:pt x="262" y="262"/>
                    <a:pt x="255" y="268"/>
                    <a:pt x="257" y="269"/>
                  </a:cubicBezTo>
                  <a:cubicBezTo>
                    <a:pt x="259" y="269"/>
                    <a:pt x="259" y="272"/>
                    <a:pt x="253" y="277"/>
                  </a:cubicBezTo>
                  <a:cubicBezTo>
                    <a:pt x="247" y="282"/>
                    <a:pt x="253" y="286"/>
                    <a:pt x="259" y="286"/>
                  </a:cubicBezTo>
                  <a:cubicBezTo>
                    <a:pt x="264" y="286"/>
                    <a:pt x="260" y="290"/>
                    <a:pt x="263" y="292"/>
                  </a:cubicBezTo>
                  <a:cubicBezTo>
                    <a:pt x="267" y="293"/>
                    <a:pt x="285" y="285"/>
                    <a:pt x="290" y="288"/>
                  </a:cubicBezTo>
                  <a:cubicBezTo>
                    <a:pt x="295" y="292"/>
                    <a:pt x="260" y="294"/>
                    <a:pt x="260" y="300"/>
                  </a:cubicBezTo>
                  <a:cubicBezTo>
                    <a:pt x="260" y="306"/>
                    <a:pt x="279" y="309"/>
                    <a:pt x="293" y="307"/>
                  </a:cubicBezTo>
                  <a:cubicBezTo>
                    <a:pt x="307" y="304"/>
                    <a:pt x="332" y="309"/>
                    <a:pt x="332" y="312"/>
                  </a:cubicBezTo>
                  <a:cubicBezTo>
                    <a:pt x="332" y="316"/>
                    <a:pt x="315" y="315"/>
                    <a:pt x="303" y="314"/>
                  </a:cubicBezTo>
                  <a:cubicBezTo>
                    <a:pt x="290" y="314"/>
                    <a:pt x="269" y="318"/>
                    <a:pt x="270" y="322"/>
                  </a:cubicBezTo>
                  <a:cubicBezTo>
                    <a:pt x="271" y="326"/>
                    <a:pt x="272" y="326"/>
                    <a:pt x="285" y="332"/>
                  </a:cubicBezTo>
                  <a:cubicBezTo>
                    <a:pt x="298" y="338"/>
                    <a:pt x="312" y="329"/>
                    <a:pt x="311" y="338"/>
                  </a:cubicBezTo>
                  <a:cubicBezTo>
                    <a:pt x="311" y="346"/>
                    <a:pt x="318" y="348"/>
                    <a:pt x="336" y="349"/>
                  </a:cubicBezTo>
                  <a:cubicBezTo>
                    <a:pt x="353" y="349"/>
                    <a:pt x="361" y="341"/>
                    <a:pt x="370" y="341"/>
                  </a:cubicBezTo>
                  <a:cubicBezTo>
                    <a:pt x="378" y="342"/>
                    <a:pt x="382" y="340"/>
                    <a:pt x="386" y="334"/>
                  </a:cubicBezTo>
                  <a:cubicBezTo>
                    <a:pt x="390" y="328"/>
                    <a:pt x="394" y="332"/>
                    <a:pt x="395" y="335"/>
                  </a:cubicBezTo>
                  <a:cubicBezTo>
                    <a:pt x="396" y="338"/>
                    <a:pt x="407" y="337"/>
                    <a:pt x="409" y="340"/>
                  </a:cubicBezTo>
                  <a:cubicBezTo>
                    <a:pt x="416" y="346"/>
                    <a:pt x="437" y="344"/>
                    <a:pt x="445" y="340"/>
                  </a:cubicBezTo>
                  <a:cubicBezTo>
                    <a:pt x="453" y="336"/>
                    <a:pt x="441" y="325"/>
                    <a:pt x="437" y="330"/>
                  </a:cubicBezTo>
                  <a:cubicBezTo>
                    <a:pt x="433" y="335"/>
                    <a:pt x="430" y="332"/>
                    <a:pt x="429" y="330"/>
                  </a:cubicBezTo>
                  <a:cubicBezTo>
                    <a:pt x="428" y="327"/>
                    <a:pt x="437" y="326"/>
                    <a:pt x="440" y="322"/>
                  </a:cubicBezTo>
                  <a:close/>
                  <a:moveTo>
                    <a:pt x="250" y="199"/>
                  </a:moveTo>
                  <a:cubicBezTo>
                    <a:pt x="259" y="200"/>
                    <a:pt x="268" y="192"/>
                    <a:pt x="267" y="188"/>
                  </a:cubicBezTo>
                  <a:cubicBezTo>
                    <a:pt x="267" y="183"/>
                    <a:pt x="245" y="199"/>
                    <a:pt x="250" y="199"/>
                  </a:cubicBezTo>
                  <a:close/>
                  <a:moveTo>
                    <a:pt x="208" y="185"/>
                  </a:moveTo>
                  <a:cubicBezTo>
                    <a:pt x="212" y="187"/>
                    <a:pt x="208" y="194"/>
                    <a:pt x="212" y="192"/>
                  </a:cubicBezTo>
                  <a:cubicBezTo>
                    <a:pt x="216" y="190"/>
                    <a:pt x="217" y="189"/>
                    <a:pt x="220" y="190"/>
                  </a:cubicBezTo>
                  <a:cubicBezTo>
                    <a:pt x="226" y="192"/>
                    <a:pt x="227" y="187"/>
                    <a:pt x="229" y="185"/>
                  </a:cubicBezTo>
                  <a:cubicBezTo>
                    <a:pt x="232" y="182"/>
                    <a:pt x="231" y="194"/>
                    <a:pt x="237" y="194"/>
                  </a:cubicBezTo>
                  <a:cubicBezTo>
                    <a:pt x="243" y="194"/>
                    <a:pt x="242" y="182"/>
                    <a:pt x="247" y="185"/>
                  </a:cubicBezTo>
                  <a:cubicBezTo>
                    <a:pt x="252" y="189"/>
                    <a:pt x="253" y="184"/>
                    <a:pt x="254" y="180"/>
                  </a:cubicBezTo>
                  <a:cubicBezTo>
                    <a:pt x="255" y="177"/>
                    <a:pt x="255" y="171"/>
                    <a:pt x="261" y="170"/>
                  </a:cubicBezTo>
                  <a:cubicBezTo>
                    <a:pt x="266" y="169"/>
                    <a:pt x="262" y="175"/>
                    <a:pt x="264" y="180"/>
                  </a:cubicBezTo>
                  <a:cubicBezTo>
                    <a:pt x="268" y="186"/>
                    <a:pt x="274" y="180"/>
                    <a:pt x="275" y="177"/>
                  </a:cubicBezTo>
                  <a:cubicBezTo>
                    <a:pt x="275" y="174"/>
                    <a:pt x="284" y="176"/>
                    <a:pt x="284" y="173"/>
                  </a:cubicBezTo>
                  <a:cubicBezTo>
                    <a:pt x="283" y="169"/>
                    <a:pt x="286" y="168"/>
                    <a:pt x="284" y="164"/>
                  </a:cubicBezTo>
                  <a:cubicBezTo>
                    <a:pt x="281" y="160"/>
                    <a:pt x="288" y="161"/>
                    <a:pt x="291" y="158"/>
                  </a:cubicBezTo>
                  <a:cubicBezTo>
                    <a:pt x="294" y="155"/>
                    <a:pt x="287" y="158"/>
                    <a:pt x="282" y="153"/>
                  </a:cubicBezTo>
                  <a:cubicBezTo>
                    <a:pt x="277" y="149"/>
                    <a:pt x="275" y="155"/>
                    <a:pt x="275" y="158"/>
                  </a:cubicBezTo>
                  <a:cubicBezTo>
                    <a:pt x="275" y="161"/>
                    <a:pt x="265" y="158"/>
                    <a:pt x="260" y="156"/>
                  </a:cubicBezTo>
                  <a:cubicBezTo>
                    <a:pt x="254" y="154"/>
                    <a:pt x="247" y="163"/>
                    <a:pt x="239" y="167"/>
                  </a:cubicBezTo>
                  <a:cubicBezTo>
                    <a:pt x="231" y="171"/>
                    <a:pt x="231" y="178"/>
                    <a:pt x="223" y="177"/>
                  </a:cubicBezTo>
                  <a:cubicBezTo>
                    <a:pt x="216" y="177"/>
                    <a:pt x="205" y="184"/>
                    <a:pt x="208" y="185"/>
                  </a:cubicBezTo>
                  <a:close/>
                  <a:moveTo>
                    <a:pt x="286" y="183"/>
                  </a:moveTo>
                  <a:cubicBezTo>
                    <a:pt x="279" y="183"/>
                    <a:pt x="280" y="190"/>
                    <a:pt x="288" y="190"/>
                  </a:cubicBezTo>
                  <a:cubicBezTo>
                    <a:pt x="296" y="190"/>
                    <a:pt x="298" y="193"/>
                    <a:pt x="287" y="192"/>
                  </a:cubicBezTo>
                  <a:cubicBezTo>
                    <a:pt x="275" y="192"/>
                    <a:pt x="270" y="202"/>
                    <a:pt x="278" y="200"/>
                  </a:cubicBezTo>
                  <a:cubicBezTo>
                    <a:pt x="286" y="198"/>
                    <a:pt x="296" y="198"/>
                    <a:pt x="290" y="200"/>
                  </a:cubicBezTo>
                  <a:cubicBezTo>
                    <a:pt x="284" y="202"/>
                    <a:pt x="268" y="203"/>
                    <a:pt x="270" y="206"/>
                  </a:cubicBezTo>
                  <a:cubicBezTo>
                    <a:pt x="271" y="208"/>
                    <a:pt x="278" y="208"/>
                    <a:pt x="284" y="210"/>
                  </a:cubicBezTo>
                  <a:cubicBezTo>
                    <a:pt x="291" y="213"/>
                    <a:pt x="295" y="214"/>
                    <a:pt x="300" y="209"/>
                  </a:cubicBezTo>
                  <a:cubicBezTo>
                    <a:pt x="305" y="203"/>
                    <a:pt x="311" y="198"/>
                    <a:pt x="309" y="205"/>
                  </a:cubicBezTo>
                  <a:cubicBezTo>
                    <a:pt x="306" y="213"/>
                    <a:pt x="317" y="207"/>
                    <a:pt x="330" y="207"/>
                  </a:cubicBezTo>
                  <a:cubicBezTo>
                    <a:pt x="344" y="206"/>
                    <a:pt x="328" y="215"/>
                    <a:pt x="314" y="216"/>
                  </a:cubicBezTo>
                  <a:cubicBezTo>
                    <a:pt x="300" y="217"/>
                    <a:pt x="302" y="224"/>
                    <a:pt x="313" y="226"/>
                  </a:cubicBezTo>
                  <a:cubicBezTo>
                    <a:pt x="324" y="229"/>
                    <a:pt x="348" y="219"/>
                    <a:pt x="353" y="214"/>
                  </a:cubicBezTo>
                  <a:cubicBezTo>
                    <a:pt x="359" y="208"/>
                    <a:pt x="364" y="217"/>
                    <a:pt x="369" y="213"/>
                  </a:cubicBezTo>
                  <a:cubicBezTo>
                    <a:pt x="375" y="209"/>
                    <a:pt x="385" y="213"/>
                    <a:pt x="395" y="211"/>
                  </a:cubicBezTo>
                  <a:cubicBezTo>
                    <a:pt x="404" y="209"/>
                    <a:pt x="406" y="191"/>
                    <a:pt x="399" y="188"/>
                  </a:cubicBezTo>
                  <a:cubicBezTo>
                    <a:pt x="392" y="185"/>
                    <a:pt x="392" y="192"/>
                    <a:pt x="386" y="193"/>
                  </a:cubicBezTo>
                  <a:cubicBezTo>
                    <a:pt x="381" y="194"/>
                    <a:pt x="378" y="187"/>
                    <a:pt x="373" y="182"/>
                  </a:cubicBezTo>
                  <a:cubicBezTo>
                    <a:pt x="369" y="178"/>
                    <a:pt x="372" y="169"/>
                    <a:pt x="365" y="170"/>
                  </a:cubicBezTo>
                  <a:cubicBezTo>
                    <a:pt x="359" y="171"/>
                    <a:pt x="345" y="182"/>
                    <a:pt x="353" y="183"/>
                  </a:cubicBezTo>
                  <a:cubicBezTo>
                    <a:pt x="362" y="184"/>
                    <a:pt x="359" y="188"/>
                    <a:pt x="354" y="190"/>
                  </a:cubicBezTo>
                  <a:cubicBezTo>
                    <a:pt x="350" y="192"/>
                    <a:pt x="365" y="196"/>
                    <a:pt x="363" y="199"/>
                  </a:cubicBezTo>
                  <a:cubicBezTo>
                    <a:pt x="361" y="202"/>
                    <a:pt x="338" y="199"/>
                    <a:pt x="337" y="194"/>
                  </a:cubicBezTo>
                  <a:cubicBezTo>
                    <a:pt x="336" y="189"/>
                    <a:pt x="318" y="180"/>
                    <a:pt x="310" y="182"/>
                  </a:cubicBezTo>
                  <a:cubicBezTo>
                    <a:pt x="303" y="184"/>
                    <a:pt x="306" y="176"/>
                    <a:pt x="298" y="176"/>
                  </a:cubicBezTo>
                  <a:cubicBezTo>
                    <a:pt x="291" y="175"/>
                    <a:pt x="293" y="182"/>
                    <a:pt x="286" y="183"/>
                  </a:cubicBezTo>
                  <a:close/>
                  <a:moveTo>
                    <a:pt x="312" y="147"/>
                  </a:moveTo>
                  <a:cubicBezTo>
                    <a:pt x="315" y="141"/>
                    <a:pt x="296" y="142"/>
                    <a:pt x="297" y="144"/>
                  </a:cubicBezTo>
                  <a:cubicBezTo>
                    <a:pt x="301" y="148"/>
                    <a:pt x="310" y="153"/>
                    <a:pt x="312" y="147"/>
                  </a:cubicBezTo>
                  <a:close/>
                  <a:moveTo>
                    <a:pt x="354" y="144"/>
                  </a:moveTo>
                  <a:cubicBezTo>
                    <a:pt x="360" y="143"/>
                    <a:pt x="357" y="138"/>
                    <a:pt x="347" y="140"/>
                  </a:cubicBezTo>
                  <a:cubicBezTo>
                    <a:pt x="336" y="141"/>
                    <a:pt x="318" y="141"/>
                    <a:pt x="318" y="149"/>
                  </a:cubicBezTo>
                  <a:cubicBezTo>
                    <a:pt x="318" y="155"/>
                    <a:pt x="322" y="158"/>
                    <a:pt x="333" y="159"/>
                  </a:cubicBezTo>
                  <a:cubicBezTo>
                    <a:pt x="345" y="160"/>
                    <a:pt x="355" y="149"/>
                    <a:pt x="349" y="149"/>
                  </a:cubicBezTo>
                  <a:cubicBezTo>
                    <a:pt x="344" y="149"/>
                    <a:pt x="347" y="145"/>
                    <a:pt x="354" y="144"/>
                  </a:cubicBezTo>
                  <a:close/>
                  <a:moveTo>
                    <a:pt x="329" y="135"/>
                  </a:moveTo>
                  <a:cubicBezTo>
                    <a:pt x="334" y="137"/>
                    <a:pt x="339" y="130"/>
                    <a:pt x="343" y="133"/>
                  </a:cubicBezTo>
                  <a:cubicBezTo>
                    <a:pt x="346" y="136"/>
                    <a:pt x="362" y="139"/>
                    <a:pt x="362" y="131"/>
                  </a:cubicBezTo>
                  <a:cubicBezTo>
                    <a:pt x="362" y="123"/>
                    <a:pt x="342" y="122"/>
                    <a:pt x="337" y="125"/>
                  </a:cubicBezTo>
                  <a:cubicBezTo>
                    <a:pt x="332" y="128"/>
                    <a:pt x="309" y="129"/>
                    <a:pt x="316" y="134"/>
                  </a:cubicBezTo>
                  <a:cubicBezTo>
                    <a:pt x="320" y="137"/>
                    <a:pt x="324" y="133"/>
                    <a:pt x="329" y="135"/>
                  </a:cubicBezTo>
                  <a:close/>
                  <a:moveTo>
                    <a:pt x="413" y="119"/>
                  </a:moveTo>
                  <a:cubicBezTo>
                    <a:pt x="419" y="115"/>
                    <a:pt x="430" y="122"/>
                    <a:pt x="428" y="126"/>
                  </a:cubicBezTo>
                  <a:cubicBezTo>
                    <a:pt x="426" y="131"/>
                    <a:pt x="409" y="125"/>
                    <a:pt x="410" y="129"/>
                  </a:cubicBezTo>
                  <a:cubicBezTo>
                    <a:pt x="410" y="131"/>
                    <a:pt x="412" y="137"/>
                    <a:pt x="424" y="133"/>
                  </a:cubicBezTo>
                  <a:cubicBezTo>
                    <a:pt x="436" y="130"/>
                    <a:pt x="446" y="132"/>
                    <a:pt x="454" y="139"/>
                  </a:cubicBezTo>
                  <a:cubicBezTo>
                    <a:pt x="462" y="145"/>
                    <a:pt x="470" y="148"/>
                    <a:pt x="475" y="141"/>
                  </a:cubicBezTo>
                  <a:cubicBezTo>
                    <a:pt x="481" y="135"/>
                    <a:pt x="468" y="134"/>
                    <a:pt x="471" y="129"/>
                  </a:cubicBezTo>
                  <a:cubicBezTo>
                    <a:pt x="473" y="124"/>
                    <a:pt x="463" y="121"/>
                    <a:pt x="457" y="121"/>
                  </a:cubicBezTo>
                  <a:cubicBezTo>
                    <a:pt x="452" y="121"/>
                    <a:pt x="450" y="111"/>
                    <a:pt x="445" y="113"/>
                  </a:cubicBezTo>
                  <a:cubicBezTo>
                    <a:pt x="441" y="115"/>
                    <a:pt x="438" y="118"/>
                    <a:pt x="438" y="112"/>
                  </a:cubicBezTo>
                  <a:cubicBezTo>
                    <a:pt x="438" y="105"/>
                    <a:pt x="412" y="105"/>
                    <a:pt x="405" y="107"/>
                  </a:cubicBezTo>
                  <a:cubicBezTo>
                    <a:pt x="399" y="110"/>
                    <a:pt x="407" y="123"/>
                    <a:pt x="413" y="119"/>
                  </a:cubicBezTo>
                  <a:close/>
                  <a:moveTo>
                    <a:pt x="416" y="161"/>
                  </a:moveTo>
                  <a:cubicBezTo>
                    <a:pt x="420" y="156"/>
                    <a:pt x="400" y="140"/>
                    <a:pt x="399" y="148"/>
                  </a:cubicBezTo>
                  <a:cubicBezTo>
                    <a:pt x="398" y="155"/>
                    <a:pt x="412" y="166"/>
                    <a:pt x="416" y="161"/>
                  </a:cubicBezTo>
                  <a:close/>
                  <a:moveTo>
                    <a:pt x="481" y="96"/>
                  </a:moveTo>
                  <a:cubicBezTo>
                    <a:pt x="485" y="90"/>
                    <a:pt x="460" y="85"/>
                    <a:pt x="466" y="90"/>
                  </a:cubicBezTo>
                  <a:cubicBezTo>
                    <a:pt x="470" y="93"/>
                    <a:pt x="478" y="102"/>
                    <a:pt x="481" y="96"/>
                  </a:cubicBezTo>
                  <a:close/>
                  <a:moveTo>
                    <a:pt x="425" y="209"/>
                  </a:moveTo>
                  <a:cubicBezTo>
                    <a:pt x="428" y="205"/>
                    <a:pt x="417" y="197"/>
                    <a:pt x="414" y="204"/>
                  </a:cubicBezTo>
                  <a:cubicBezTo>
                    <a:pt x="411" y="211"/>
                    <a:pt x="421" y="213"/>
                    <a:pt x="425" y="209"/>
                  </a:cubicBezTo>
                  <a:close/>
                  <a:moveTo>
                    <a:pt x="481" y="174"/>
                  </a:moveTo>
                  <a:cubicBezTo>
                    <a:pt x="481" y="179"/>
                    <a:pt x="469" y="173"/>
                    <a:pt x="460" y="170"/>
                  </a:cubicBezTo>
                  <a:cubicBezTo>
                    <a:pt x="451" y="166"/>
                    <a:pt x="457" y="177"/>
                    <a:pt x="464" y="183"/>
                  </a:cubicBezTo>
                  <a:cubicBezTo>
                    <a:pt x="471" y="189"/>
                    <a:pt x="460" y="186"/>
                    <a:pt x="451" y="179"/>
                  </a:cubicBezTo>
                  <a:cubicBezTo>
                    <a:pt x="441" y="173"/>
                    <a:pt x="442" y="184"/>
                    <a:pt x="447" y="187"/>
                  </a:cubicBezTo>
                  <a:cubicBezTo>
                    <a:pt x="451" y="191"/>
                    <a:pt x="446" y="196"/>
                    <a:pt x="440" y="188"/>
                  </a:cubicBezTo>
                  <a:cubicBezTo>
                    <a:pt x="434" y="180"/>
                    <a:pt x="431" y="171"/>
                    <a:pt x="421" y="171"/>
                  </a:cubicBezTo>
                  <a:cubicBezTo>
                    <a:pt x="412" y="170"/>
                    <a:pt x="416" y="180"/>
                    <a:pt x="420" y="185"/>
                  </a:cubicBezTo>
                  <a:cubicBezTo>
                    <a:pt x="425" y="191"/>
                    <a:pt x="430" y="193"/>
                    <a:pt x="438" y="197"/>
                  </a:cubicBezTo>
                  <a:cubicBezTo>
                    <a:pt x="446" y="202"/>
                    <a:pt x="459" y="195"/>
                    <a:pt x="465" y="197"/>
                  </a:cubicBezTo>
                  <a:cubicBezTo>
                    <a:pt x="471" y="198"/>
                    <a:pt x="458" y="206"/>
                    <a:pt x="462" y="211"/>
                  </a:cubicBezTo>
                  <a:cubicBezTo>
                    <a:pt x="466" y="216"/>
                    <a:pt x="477" y="212"/>
                    <a:pt x="486" y="212"/>
                  </a:cubicBezTo>
                  <a:cubicBezTo>
                    <a:pt x="494" y="211"/>
                    <a:pt x="490" y="206"/>
                    <a:pt x="495" y="203"/>
                  </a:cubicBezTo>
                  <a:cubicBezTo>
                    <a:pt x="500" y="199"/>
                    <a:pt x="490" y="200"/>
                    <a:pt x="494" y="191"/>
                  </a:cubicBezTo>
                  <a:cubicBezTo>
                    <a:pt x="498" y="183"/>
                    <a:pt x="482" y="169"/>
                    <a:pt x="481" y="174"/>
                  </a:cubicBezTo>
                  <a:close/>
                  <a:moveTo>
                    <a:pt x="502" y="145"/>
                  </a:moveTo>
                  <a:cubicBezTo>
                    <a:pt x="510" y="145"/>
                    <a:pt x="516" y="144"/>
                    <a:pt x="522" y="141"/>
                  </a:cubicBezTo>
                  <a:cubicBezTo>
                    <a:pt x="529" y="139"/>
                    <a:pt x="519" y="139"/>
                    <a:pt x="523" y="133"/>
                  </a:cubicBezTo>
                  <a:cubicBezTo>
                    <a:pt x="528" y="127"/>
                    <a:pt x="512" y="126"/>
                    <a:pt x="511" y="128"/>
                  </a:cubicBezTo>
                  <a:cubicBezTo>
                    <a:pt x="510" y="130"/>
                    <a:pt x="491" y="116"/>
                    <a:pt x="488" y="121"/>
                  </a:cubicBezTo>
                  <a:cubicBezTo>
                    <a:pt x="485" y="125"/>
                    <a:pt x="495" y="145"/>
                    <a:pt x="502" y="145"/>
                  </a:cubicBezTo>
                  <a:close/>
                  <a:moveTo>
                    <a:pt x="543" y="147"/>
                  </a:moveTo>
                  <a:cubicBezTo>
                    <a:pt x="542" y="144"/>
                    <a:pt x="504" y="149"/>
                    <a:pt x="510" y="153"/>
                  </a:cubicBezTo>
                  <a:cubicBezTo>
                    <a:pt x="520" y="161"/>
                    <a:pt x="544" y="150"/>
                    <a:pt x="543" y="147"/>
                  </a:cubicBezTo>
                  <a:close/>
                  <a:moveTo>
                    <a:pt x="537" y="220"/>
                  </a:moveTo>
                  <a:cubicBezTo>
                    <a:pt x="546" y="220"/>
                    <a:pt x="542" y="209"/>
                    <a:pt x="532" y="201"/>
                  </a:cubicBezTo>
                  <a:cubicBezTo>
                    <a:pt x="522" y="194"/>
                    <a:pt x="499" y="209"/>
                    <a:pt x="503" y="212"/>
                  </a:cubicBezTo>
                  <a:cubicBezTo>
                    <a:pt x="508" y="216"/>
                    <a:pt x="528" y="221"/>
                    <a:pt x="537" y="220"/>
                  </a:cubicBezTo>
                  <a:close/>
                  <a:moveTo>
                    <a:pt x="473" y="290"/>
                  </a:moveTo>
                  <a:cubicBezTo>
                    <a:pt x="484" y="298"/>
                    <a:pt x="481" y="284"/>
                    <a:pt x="493" y="285"/>
                  </a:cubicBezTo>
                  <a:cubicBezTo>
                    <a:pt x="506" y="285"/>
                    <a:pt x="506" y="265"/>
                    <a:pt x="508" y="257"/>
                  </a:cubicBezTo>
                  <a:cubicBezTo>
                    <a:pt x="510" y="250"/>
                    <a:pt x="498" y="250"/>
                    <a:pt x="501" y="256"/>
                  </a:cubicBezTo>
                  <a:cubicBezTo>
                    <a:pt x="504" y="261"/>
                    <a:pt x="501" y="267"/>
                    <a:pt x="500" y="260"/>
                  </a:cubicBezTo>
                  <a:cubicBezTo>
                    <a:pt x="499" y="254"/>
                    <a:pt x="489" y="260"/>
                    <a:pt x="486" y="255"/>
                  </a:cubicBezTo>
                  <a:cubicBezTo>
                    <a:pt x="482" y="250"/>
                    <a:pt x="497" y="249"/>
                    <a:pt x="500" y="243"/>
                  </a:cubicBezTo>
                  <a:cubicBezTo>
                    <a:pt x="504" y="236"/>
                    <a:pt x="489" y="237"/>
                    <a:pt x="492" y="232"/>
                  </a:cubicBezTo>
                  <a:cubicBezTo>
                    <a:pt x="496" y="227"/>
                    <a:pt x="470" y="233"/>
                    <a:pt x="478" y="236"/>
                  </a:cubicBezTo>
                  <a:cubicBezTo>
                    <a:pt x="485" y="239"/>
                    <a:pt x="478" y="243"/>
                    <a:pt x="471" y="238"/>
                  </a:cubicBezTo>
                  <a:cubicBezTo>
                    <a:pt x="464" y="233"/>
                    <a:pt x="445" y="241"/>
                    <a:pt x="452" y="247"/>
                  </a:cubicBezTo>
                  <a:cubicBezTo>
                    <a:pt x="457" y="251"/>
                    <a:pt x="474" y="244"/>
                    <a:pt x="464" y="257"/>
                  </a:cubicBezTo>
                  <a:cubicBezTo>
                    <a:pt x="455" y="270"/>
                    <a:pt x="451" y="253"/>
                    <a:pt x="442" y="255"/>
                  </a:cubicBezTo>
                  <a:cubicBezTo>
                    <a:pt x="433" y="256"/>
                    <a:pt x="437" y="267"/>
                    <a:pt x="450" y="271"/>
                  </a:cubicBezTo>
                  <a:cubicBezTo>
                    <a:pt x="464" y="275"/>
                    <a:pt x="462" y="283"/>
                    <a:pt x="473" y="290"/>
                  </a:cubicBezTo>
                  <a:close/>
                  <a:moveTo>
                    <a:pt x="555" y="210"/>
                  </a:moveTo>
                  <a:cubicBezTo>
                    <a:pt x="558" y="220"/>
                    <a:pt x="562" y="213"/>
                    <a:pt x="568" y="217"/>
                  </a:cubicBezTo>
                  <a:cubicBezTo>
                    <a:pt x="573" y="221"/>
                    <a:pt x="582" y="224"/>
                    <a:pt x="586" y="220"/>
                  </a:cubicBezTo>
                  <a:cubicBezTo>
                    <a:pt x="591" y="216"/>
                    <a:pt x="593" y="213"/>
                    <a:pt x="594" y="216"/>
                  </a:cubicBezTo>
                  <a:cubicBezTo>
                    <a:pt x="597" y="222"/>
                    <a:pt x="608" y="223"/>
                    <a:pt x="632" y="223"/>
                  </a:cubicBezTo>
                  <a:cubicBezTo>
                    <a:pt x="656" y="224"/>
                    <a:pt x="650" y="213"/>
                    <a:pt x="657" y="217"/>
                  </a:cubicBezTo>
                  <a:cubicBezTo>
                    <a:pt x="664" y="221"/>
                    <a:pt x="680" y="221"/>
                    <a:pt x="687" y="220"/>
                  </a:cubicBezTo>
                  <a:cubicBezTo>
                    <a:pt x="694" y="218"/>
                    <a:pt x="697" y="207"/>
                    <a:pt x="697" y="202"/>
                  </a:cubicBezTo>
                  <a:cubicBezTo>
                    <a:pt x="696" y="196"/>
                    <a:pt x="643" y="192"/>
                    <a:pt x="633" y="197"/>
                  </a:cubicBezTo>
                  <a:cubicBezTo>
                    <a:pt x="624" y="203"/>
                    <a:pt x="609" y="195"/>
                    <a:pt x="601" y="199"/>
                  </a:cubicBezTo>
                  <a:cubicBezTo>
                    <a:pt x="594" y="203"/>
                    <a:pt x="596" y="194"/>
                    <a:pt x="583" y="193"/>
                  </a:cubicBezTo>
                  <a:cubicBezTo>
                    <a:pt x="569" y="193"/>
                    <a:pt x="584" y="186"/>
                    <a:pt x="586" y="183"/>
                  </a:cubicBezTo>
                  <a:cubicBezTo>
                    <a:pt x="589" y="180"/>
                    <a:pt x="566" y="172"/>
                    <a:pt x="556" y="174"/>
                  </a:cubicBezTo>
                  <a:cubicBezTo>
                    <a:pt x="547" y="176"/>
                    <a:pt x="541" y="171"/>
                    <a:pt x="532" y="167"/>
                  </a:cubicBezTo>
                  <a:cubicBezTo>
                    <a:pt x="523" y="163"/>
                    <a:pt x="499" y="163"/>
                    <a:pt x="504" y="171"/>
                  </a:cubicBezTo>
                  <a:cubicBezTo>
                    <a:pt x="507" y="176"/>
                    <a:pt x="536" y="186"/>
                    <a:pt x="539" y="181"/>
                  </a:cubicBezTo>
                  <a:cubicBezTo>
                    <a:pt x="542" y="176"/>
                    <a:pt x="550" y="187"/>
                    <a:pt x="554" y="193"/>
                  </a:cubicBezTo>
                  <a:cubicBezTo>
                    <a:pt x="559" y="198"/>
                    <a:pt x="551" y="200"/>
                    <a:pt x="555" y="210"/>
                  </a:cubicBezTo>
                  <a:close/>
                  <a:moveTo>
                    <a:pt x="580" y="151"/>
                  </a:moveTo>
                  <a:cubicBezTo>
                    <a:pt x="571" y="147"/>
                    <a:pt x="560" y="156"/>
                    <a:pt x="569" y="160"/>
                  </a:cubicBezTo>
                  <a:cubicBezTo>
                    <a:pt x="577" y="163"/>
                    <a:pt x="589" y="156"/>
                    <a:pt x="580" y="151"/>
                  </a:cubicBezTo>
                  <a:close/>
                  <a:moveTo>
                    <a:pt x="508" y="95"/>
                  </a:moveTo>
                  <a:cubicBezTo>
                    <a:pt x="516" y="99"/>
                    <a:pt x="511" y="104"/>
                    <a:pt x="519" y="107"/>
                  </a:cubicBezTo>
                  <a:cubicBezTo>
                    <a:pt x="527" y="111"/>
                    <a:pt x="550" y="103"/>
                    <a:pt x="552" y="108"/>
                  </a:cubicBezTo>
                  <a:cubicBezTo>
                    <a:pt x="554" y="114"/>
                    <a:pt x="529" y="114"/>
                    <a:pt x="532" y="118"/>
                  </a:cubicBezTo>
                  <a:cubicBezTo>
                    <a:pt x="536" y="121"/>
                    <a:pt x="550" y="127"/>
                    <a:pt x="548" y="130"/>
                  </a:cubicBezTo>
                  <a:cubicBezTo>
                    <a:pt x="546" y="133"/>
                    <a:pt x="572" y="141"/>
                    <a:pt x="575" y="137"/>
                  </a:cubicBezTo>
                  <a:cubicBezTo>
                    <a:pt x="577" y="133"/>
                    <a:pt x="584" y="134"/>
                    <a:pt x="591" y="137"/>
                  </a:cubicBezTo>
                  <a:cubicBezTo>
                    <a:pt x="597" y="139"/>
                    <a:pt x="598" y="121"/>
                    <a:pt x="602" y="124"/>
                  </a:cubicBezTo>
                  <a:cubicBezTo>
                    <a:pt x="607" y="127"/>
                    <a:pt x="606" y="118"/>
                    <a:pt x="614" y="115"/>
                  </a:cubicBezTo>
                  <a:cubicBezTo>
                    <a:pt x="621" y="112"/>
                    <a:pt x="632" y="111"/>
                    <a:pt x="633" y="108"/>
                  </a:cubicBezTo>
                  <a:cubicBezTo>
                    <a:pt x="633" y="106"/>
                    <a:pt x="631" y="102"/>
                    <a:pt x="622" y="103"/>
                  </a:cubicBezTo>
                  <a:cubicBezTo>
                    <a:pt x="613" y="104"/>
                    <a:pt x="607" y="101"/>
                    <a:pt x="611" y="96"/>
                  </a:cubicBezTo>
                  <a:cubicBezTo>
                    <a:pt x="615" y="91"/>
                    <a:pt x="601" y="89"/>
                    <a:pt x="606" y="85"/>
                  </a:cubicBezTo>
                  <a:cubicBezTo>
                    <a:pt x="611" y="81"/>
                    <a:pt x="596" y="77"/>
                    <a:pt x="598" y="83"/>
                  </a:cubicBezTo>
                  <a:cubicBezTo>
                    <a:pt x="599" y="89"/>
                    <a:pt x="589" y="84"/>
                    <a:pt x="587" y="78"/>
                  </a:cubicBezTo>
                  <a:cubicBezTo>
                    <a:pt x="586" y="73"/>
                    <a:pt x="565" y="71"/>
                    <a:pt x="552" y="59"/>
                  </a:cubicBezTo>
                  <a:cubicBezTo>
                    <a:pt x="538" y="47"/>
                    <a:pt x="524" y="55"/>
                    <a:pt x="532" y="56"/>
                  </a:cubicBezTo>
                  <a:cubicBezTo>
                    <a:pt x="540" y="58"/>
                    <a:pt x="540" y="62"/>
                    <a:pt x="533" y="61"/>
                  </a:cubicBezTo>
                  <a:cubicBezTo>
                    <a:pt x="527" y="61"/>
                    <a:pt x="515" y="62"/>
                    <a:pt x="526" y="66"/>
                  </a:cubicBezTo>
                  <a:cubicBezTo>
                    <a:pt x="536" y="70"/>
                    <a:pt x="525" y="71"/>
                    <a:pt x="516" y="71"/>
                  </a:cubicBezTo>
                  <a:cubicBezTo>
                    <a:pt x="508" y="71"/>
                    <a:pt x="507" y="82"/>
                    <a:pt x="518" y="84"/>
                  </a:cubicBezTo>
                  <a:cubicBezTo>
                    <a:pt x="529" y="85"/>
                    <a:pt x="521" y="92"/>
                    <a:pt x="512" y="89"/>
                  </a:cubicBezTo>
                  <a:cubicBezTo>
                    <a:pt x="503" y="87"/>
                    <a:pt x="500" y="91"/>
                    <a:pt x="508" y="95"/>
                  </a:cubicBezTo>
                  <a:close/>
                  <a:moveTo>
                    <a:pt x="569" y="46"/>
                  </a:moveTo>
                  <a:cubicBezTo>
                    <a:pt x="576" y="41"/>
                    <a:pt x="581" y="44"/>
                    <a:pt x="575" y="47"/>
                  </a:cubicBezTo>
                  <a:cubicBezTo>
                    <a:pt x="569" y="50"/>
                    <a:pt x="571" y="52"/>
                    <a:pt x="580" y="52"/>
                  </a:cubicBezTo>
                  <a:cubicBezTo>
                    <a:pt x="588" y="51"/>
                    <a:pt x="576" y="54"/>
                    <a:pt x="576" y="59"/>
                  </a:cubicBezTo>
                  <a:cubicBezTo>
                    <a:pt x="576" y="64"/>
                    <a:pt x="586" y="61"/>
                    <a:pt x="587" y="66"/>
                  </a:cubicBezTo>
                  <a:cubicBezTo>
                    <a:pt x="587" y="71"/>
                    <a:pt x="609" y="73"/>
                    <a:pt x="615" y="67"/>
                  </a:cubicBezTo>
                  <a:cubicBezTo>
                    <a:pt x="622" y="61"/>
                    <a:pt x="619" y="69"/>
                    <a:pt x="619" y="73"/>
                  </a:cubicBezTo>
                  <a:cubicBezTo>
                    <a:pt x="618" y="77"/>
                    <a:pt x="649" y="80"/>
                    <a:pt x="651" y="75"/>
                  </a:cubicBezTo>
                  <a:cubicBezTo>
                    <a:pt x="652" y="70"/>
                    <a:pt x="657" y="72"/>
                    <a:pt x="663" y="74"/>
                  </a:cubicBezTo>
                  <a:cubicBezTo>
                    <a:pt x="669" y="75"/>
                    <a:pt x="698" y="68"/>
                    <a:pt x="699" y="62"/>
                  </a:cubicBezTo>
                  <a:cubicBezTo>
                    <a:pt x="699" y="56"/>
                    <a:pt x="708" y="65"/>
                    <a:pt x="699" y="72"/>
                  </a:cubicBezTo>
                  <a:cubicBezTo>
                    <a:pt x="689" y="78"/>
                    <a:pt x="670" y="77"/>
                    <a:pt x="662" y="80"/>
                  </a:cubicBezTo>
                  <a:cubicBezTo>
                    <a:pt x="653" y="82"/>
                    <a:pt x="667" y="88"/>
                    <a:pt x="676" y="95"/>
                  </a:cubicBezTo>
                  <a:cubicBezTo>
                    <a:pt x="684" y="101"/>
                    <a:pt x="665" y="98"/>
                    <a:pt x="657" y="89"/>
                  </a:cubicBezTo>
                  <a:cubicBezTo>
                    <a:pt x="649" y="81"/>
                    <a:pt x="631" y="81"/>
                    <a:pt x="621" y="81"/>
                  </a:cubicBezTo>
                  <a:cubicBezTo>
                    <a:pt x="612" y="82"/>
                    <a:pt x="615" y="99"/>
                    <a:pt x="622" y="99"/>
                  </a:cubicBezTo>
                  <a:cubicBezTo>
                    <a:pt x="629" y="99"/>
                    <a:pt x="636" y="102"/>
                    <a:pt x="643" y="113"/>
                  </a:cubicBezTo>
                  <a:cubicBezTo>
                    <a:pt x="650" y="124"/>
                    <a:pt x="665" y="121"/>
                    <a:pt x="665" y="126"/>
                  </a:cubicBezTo>
                  <a:cubicBezTo>
                    <a:pt x="665" y="131"/>
                    <a:pt x="645" y="122"/>
                    <a:pt x="634" y="120"/>
                  </a:cubicBezTo>
                  <a:cubicBezTo>
                    <a:pt x="623" y="118"/>
                    <a:pt x="606" y="125"/>
                    <a:pt x="605" y="133"/>
                  </a:cubicBezTo>
                  <a:cubicBezTo>
                    <a:pt x="605" y="141"/>
                    <a:pt x="621" y="140"/>
                    <a:pt x="632" y="134"/>
                  </a:cubicBezTo>
                  <a:cubicBezTo>
                    <a:pt x="643" y="127"/>
                    <a:pt x="635" y="136"/>
                    <a:pt x="630" y="141"/>
                  </a:cubicBezTo>
                  <a:cubicBezTo>
                    <a:pt x="624" y="146"/>
                    <a:pt x="643" y="150"/>
                    <a:pt x="643" y="156"/>
                  </a:cubicBezTo>
                  <a:cubicBezTo>
                    <a:pt x="643" y="162"/>
                    <a:pt x="629" y="160"/>
                    <a:pt x="628" y="154"/>
                  </a:cubicBezTo>
                  <a:cubicBezTo>
                    <a:pt x="626" y="149"/>
                    <a:pt x="621" y="143"/>
                    <a:pt x="608" y="144"/>
                  </a:cubicBezTo>
                  <a:cubicBezTo>
                    <a:pt x="595" y="145"/>
                    <a:pt x="599" y="154"/>
                    <a:pt x="607" y="155"/>
                  </a:cubicBezTo>
                  <a:cubicBezTo>
                    <a:pt x="615" y="156"/>
                    <a:pt x="615" y="162"/>
                    <a:pt x="606" y="162"/>
                  </a:cubicBezTo>
                  <a:cubicBezTo>
                    <a:pt x="597" y="162"/>
                    <a:pt x="577" y="168"/>
                    <a:pt x="583" y="174"/>
                  </a:cubicBezTo>
                  <a:cubicBezTo>
                    <a:pt x="590" y="180"/>
                    <a:pt x="616" y="174"/>
                    <a:pt x="620" y="178"/>
                  </a:cubicBezTo>
                  <a:cubicBezTo>
                    <a:pt x="625" y="182"/>
                    <a:pt x="637" y="183"/>
                    <a:pt x="640" y="179"/>
                  </a:cubicBezTo>
                  <a:cubicBezTo>
                    <a:pt x="643" y="174"/>
                    <a:pt x="653" y="176"/>
                    <a:pt x="663" y="176"/>
                  </a:cubicBezTo>
                  <a:cubicBezTo>
                    <a:pt x="673" y="176"/>
                    <a:pt x="676" y="178"/>
                    <a:pt x="680" y="182"/>
                  </a:cubicBezTo>
                  <a:cubicBezTo>
                    <a:pt x="685" y="186"/>
                    <a:pt x="693" y="184"/>
                    <a:pt x="698" y="180"/>
                  </a:cubicBezTo>
                  <a:cubicBezTo>
                    <a:pt x="704" y="176"/>
                    <a:pt x="704" y="176"/>
                    <a:pt x="711" y="176"/>
                  </a:cubicBezTo>
                  <a:cubicBezTo>
                    <a:pt x="718" y="176"/>
                    <a:pt x="719" y="172"/>
                    <a:pt x="716" y="166"/>
                  </a:cubicBezTo>
                  <a:cubicBezTo>
                    <a:pt x="712" y="161"/>
                    <a:pt x="703" y="170"/>
                    <a:pt x="702" y="166"/>
                  </a:cubicBezTo>
                  <a:cubicBezTo>
                    <a:pt x="701" y="161"/>
                    <a:pt x="693" y="160"/>
                    <a:pt x="679" y="162"/>
                  </a:cubicBezTo>
                  <a:cubicBezTo>
                    <a:pt x="665" y="164"/>
                    <a:pt x="671" y="153"/>
                    <a:pt x="679" y="155"/>
                  </a:cubicBezTo>
                  <a:cubicBezTo>
                    <a:pt x="688" y="158"/>
                    <a:pt x="699" y="157"/>
                    <a:pt x="709" y="154"/>
                  </a:cubicBezTo>
                  <a:cubicBezTo>
                    <a:pt x="718" y="152"/>
                    <a:pt x="711" y="147"/>
                    <a:pt x="711" y="143"/>
                  </a:cubicBezTo>
                  <a:cubicBezTo>
                    <a:pt x="711" y="139"/>
                    <a:pt x="723" y="142"/>
                    <a:pt x="732" y="142"/>
                  </a:cubicBezTo>
                  <a:cubicBezTo>
                    <a:pt x="741" y="142"/>
                    <a:pt x="754" y="127"/>
                    <a:pt x="754" y="119"/>
                  </a:cubicBezTo>
                  <a:cubicBezTo>
                    <a:pt x="755" y="110"/>
                    <a:pt x="734" y="112"/>
                    <a:pt x="724" y="112"/>
                  </a:cubicBezTo>
                  <a:cubicBezTo>
                    <a:pt x="714" y="112"/>
                    <a:pt x="731" y="105"/>
                    <a:pt x="750" y="106"/>
                  </a:cubicBezTo>
                  <a:cubicBezTo>
                    <a:pt x="769" y="107"/>
                    <a:pt x="760" y="98"/>
                    <a:pt x="764" y="95"/>
                  </a:cubicBezTo>
                  <a:cubicBezTo>
                    <a:pt x="767" y="92"/>
                    <a:pt x="776" y="99"/>
                    <a:pt x="786" y="97"/>
                  </a:cubicBezTo>
                  <a:cubicBezTo>
                    <a:pt x="795" y="95"/>
                    <a:pt x="789" y="87"/>
                    <a:pt x="795" y="87"/>
                  </a:cubicBezTo>
                  <a:cubicBezTo>
                    <a:pt x="800" y="87"/>
                    <a:pt x="810" y="80"/>
                    <a:pt x="831" y="68"/>
                  </a:cubicBezTo>
                  <a:cubicBezTo>
                    <a:pt x="851" y="57"/>
                    <a:pt x="867" y="59"/>
                    <a:pt x="868" y="52"/>
                  </a:cubicBezTo>
                  <a:cubicBezTo>
                    <a:pt x="869" y="46"/>
                    <a:pt x="840" y="52"/>
                    <a:pt x="835" y="50"/>
                  </a:cubicBezTo>
                  <a:cubicBezTo>
                    <a:pt x="830" y="48"/>
                    <a:pt x="855" y="43"/>
                    <a:pt x="861" y="44"/>
                  </a:cubicBezTo>
                  <a:cubicBezTo>
                    <a:pt x="867" y="46"/>
                    <a:pt x="875" y="44"/>
                    <a:pt x="896" y="34"/>
                  </a:cubicBezTo>
                  <a:cubicBezTo>
                    <a:pt x="916" y="24"/>
                    <a:pt x="907" y="22"/>
                    <a:pt x="899" y="23"/>
                  </a:cubicBezTo>
                  <a:cubicBezTo>
                    <a:pt x="890" y="25"/>
                    <a:pt x="881" y="22"/>
                    <a:pt x="881" y="16"/>
                  </a:cubicBezTo>
                  <a:cubicBezTo>
                    <a:pt x="882" y="11"/>
                    <a:pt x="869" y="16"/>
                    <a:pt x="868" y="13"/>
                  </a:cubicBezTo>
                  <a:cubicBezTo>
                    <a:pt x="868" y="10"/>
                    <a:pt x="856" y="11"/>
                    <a:pt x="843" y="16"/>
                  </a:cubicBezTo>
                  <a:cubicBezTo>
                    <a:pt x="830" y="21"/>
                    <a:pt x="842" y="11"/>
                    <a:pt x="847" y="9"/>
                  </a:cubicBezTo>
                  <a:cubicBezTo>
                    <a:pt x="853" y="7"/>
                    <a:pt x="814" y="9"/>
                    <a:pt x="808" y="5"/>
                  </a:cubicBezTo>
                  <a:cubicBezTo>
                    <a:pt x="801" y="0"/>
                    <a:pt x="794" y="12"/>
                    <a:pt x="788" y="6"/>
                  </a:cubicBezTo>
                  <a:cubicBezTo>
                    <a:pt x="782" y="0"/>
                    <a:pt x="766" y="5"/>
                    <a:pt x="768" y="10"/>
                  </a:cubicBezTo>
                  <a:cubicBezTo>
                    <a:pt x="770" y="14"/>
                    <a:pt x="766" y="14"/>
                    <a:pt x="760" y="9"/>
                  </a:cubicBezTo>
                  <a:cubicBezTo>
                    <a:pt x="754" y="4"/>
                    <a:pt x="742" y="10"/>
                    <a:pt x="732" y="8"/>
                  </a:cubicBezTo>
                  <a:cubicBezTo>
                    <a:pt x="721" y="7"/>
                    <a:pt x="726" y="17"/>
                    <a:pt x="714" y="12"/>
                  </a:cubicBezTo>
                  <a:cubicBezTo>
                    <a:pt x="703" y="7"/>
                    <a:pt x="690" y="9"/>
                    <a:pt x="694" y="11"/>
                  </a:cubicBezTo>
                  <a:cubicBezTo>
                    <a:pt x="697" y="12"/>
                    <a:pt x="693" y="15"/>
                    <a:pt x="688" y="14"/>
                  </a:cubicBezTo>
                  <a:cubicBezTo>
                    <a:pt x="683" y="12"/>
                    <a:pt x="678" y="14"/>
                    <a:pt x="681" y="19"/>
                  </a:cubicBezTo>
                  <a:cubicBezTo>
                    <a:pt x="683" y="24"/>
                    <a:pt x="662" y="18"/>
                    <a:pt x="662" y="23"/>
                  </a:cubicBezTo>
                  <a:cubicBezTo>
                    <a:pt x="662" y="29"/>
                    <a:pt x="655" y="32"/>
                    <a:pt x="649" y="27"/>
                  </a:cubicBezTo>
                  <a:cubicBezTo>
                    <a:pt x="643" y="22"/>
                    <a:pt x="624" y="20"/>
                    <a:pt x="629" y="25"/>
                  </a:cubicBezTo>
                  <a:cubicBezTo>
                    <a:pt x="635" y="29"/>
                    <a:pt x="612" y="27"/>
                    <a:pt x="618" y="31"/>
                  </a:cubicBezTo>
                  <a:cubicBezTo>
                    <a:pt x="624" y="36"/>
                    <a:pt x="611" y="39"/>
                    <a:pt x="611" y="37"/>
                  </a:cubicBezTo>
                  <a:cubicBezTo>
                    <a:pt x="611" y="34"/>
                    <a:pt x="598" y="30"/>
                    <a:pt x="593" y="34"/>
                  </a:cubicBezTo>
                  <a:cubicBezTo>
                    <a:pt x="588" y="39"/>
                    <a:pt x="587" y="44"/>
                    <a:pt x="584" y="41"/>
                  </a:cubicBezTo>
                  <a:cubicBezTo>
                    <a:pt x="582" y="38"/>
                    <a:pt x="571" y="39"/>
                    <a:pt x="560" y="43"/>
                  </a:cubicBezTo>
                  <a:cubicBezTo>
                    <a:pt x="550" y="47"/>
                    <a:pt x="562" y="50"/>
                    <a:pt x="569" y="46"/>
                  </a:cubicBezTo>
                  <a:close/>
                  <a:moveTo>
                    <a:pt x="695" y="477"/>
                  </a:moveTo>
                  <a:cubicBezTo>
                    <a:pt x="698" y="477"/>
                    <a:pt x="705" y="464"/>
                    <a:pt x="696" y="465"/>
                  </a:cubicBezTo>
                  <a:cubicBezTo>
                    <a:pt x="687" y="465"/>
                    <a:pt x="689" y="478"/>
                    <a:pt x="695" y="477"/>
                  </a:cubicBezTo>
                  <a:close/>
                  <a:moveTo>
                    <a:pt x="651" y="466"/>
                  </a:moveTo>
                  <a:cubicBezTo>
                    <a:pt x="659" y="471"/>
                    <a:pt x="671" y="458"/>
                    <a:pt x="670" y="454"/>
                  </a:cubicBezTo>
                  <a:cubicBezTo>
                    <a:pt x="669" y="450"/>
                    <a:pt x="641" y="460"/>
                    <a:pt x="651" y="466"/>
                  </a:cubicBezTo>
                  <a:close/>
                  <a:moveTo>
                    <a:pt x="687" y="439"/>
                  </a:moveTo>
                  <a:cubicBezTo>
                    <a:pt x="688" y="434"/>
                    <a:pt x="670" y="432"/>
                    <a:pt x="671" y="426"/>
                  </a:cubicBezTo>
                  <a:cubicBezTo>
                    <a:pt x="672" y="421"/>
                    <a:pt x="655" y="416"/>
                    <a:pt x="649" y="413"/>
                  </a:cubicBezTo>
                  <a:cubicBezTo>
                    <a:pt x="644" y="410"/>
                    <a:pt x="635" y="409"/>
                    <a:pt x="635" y="403"/>
                  </a:cubicBezTo>
                  <a:cubicBezTo>
                    <a:pt x="635" y="397"/>
                    <a:pt x="623" y="401"/>
                    <a:pt x="623" y="410"/>
                  </a:cubicBezTo>
                  <a:cubicBezTo>
                    <a:pt x="622" y="419"/>
                    <a:pt x="617" y="417"/>
                    <a:pt x="620" y="426"/>
                  </a:cubicBezTo>
                  <a:cubicBezTo>
                    <a:pt x="622" y="434"/>
                    <a:pt x="609" y="436"/>
                    <a:pt x="610" y="441"/>
                  </a:cubicBezTo>
                  <a:cubicBezTo>
                    <a:pt x="612" y="445"/>
                    <a:pt x="618" y="440"/>
                    <a:pt x="624" y="440"/>
                  </a:cubicBezTo>
                  <a:cubicBezTo>
                    <a:pt x="630" y="440"/>
                    <a:pt x="623" y="448"/>
                    <a:pt x="630" y="449"/>
                  </a:cubicBezTo>
                  <a:cubicBezTo>
                    <a:pt x="636" y="450"/>
                    <a:pt x="647" y="443"/>
                    <a:pt x="649" y="439"/>
                  </a:cubicBezTo>
                  <a:cubicBezTo>
                    <a:pt x="652" y="435"/>
                    <a:pt x="657" y="433"/>
                    <a:pt x="664" y="438"/>
                  </a:cubicBezTo>
                  <a:cubicBezTo>
                    <a:pt x="671" y="443"/>
                    <a:pt x="686" y="444"/>
                    <a:pt x="687" y="439"/>
                  </a:cubicBezTo>
                  <a:close/>
                  <a:moveTo>
                    <a:pt x="850" y="395"/>
                  </a:moveTo>
                  <a:cubicBezTo>
                    <a:pt x="856" y="395"/>
                    <a:pt x="857" y="403"/>
                    <a:pt x="867" y="411"/>
                  </a:cubicBezTo>
                  <a:cubicBezTo>
                    <a:pt x="876" y="419"/>
                    <a:pt x="877" y="413"/>
                    <a:pt x="879" y="408"/>
                  </a:cubicBezTo>
                  <a:cubicBezTo>
                    <a:pt x="880" y="402"/>
                    <a:pt x="891" y="407"/>
                    <a:pt x="890" y="401"/>
                  </a:cubicBezTo>
                  <a:cubicBezTo>
                    <a:pt x="890" y="396"/>
                    <a:pt x="899" y="389"/>
                    <a:pt x="905" y="387"/>
                  </a:cubicBezTo>
                  <a:cubicBezTo>
                    <a:pt x="911" y="384"/>
                    <a:pt x="900" y="378"/>
                    <a:pt x="892" y="379"/>
                  </a:cubicBezTo>
                  <a:cubicBezTo>
                    <a:pt x="884" y="379"/>
                    <a:pt x="882" y="374"/>
                    <a:pt x="882" y="370"/>
                  </a:cubicBezTo>
                  <a:cubicBezTo>
                    <a:pt x="882" y="367"/>
                    <a:pt x="867" y="358"/>
                    <a:pt x="862" y="360"/>
                  </a:cubicBezTo>
                  <a:cubicBezTo>
                    <a:pt x="857" y="361"/>
                    <a:pt x="849" y="353"/>
                    <a:pt x="842" y="353"/>
                  </a:cubicBezTo>
                  <a:cubicBezTo>
                    <a:pt x="836" y="352"/>
                    <a:pt x="826" y="347"/>
                    <a:pt x="827" y="340"/>
                  </a:cubicBezTo>
                  <a:cubicBezTo>
                    <a:pt x="828" y="333"/>
                    <a:pt x="840" y="342"/>
                    <a:pt x="843" y="337"/>
                  </a:cubicBezTo>
                  <a:cubicBezTo>
                    <a:pt x="845" y="331"/>
                    <a:pt x="830" y="334"/>
                    <a:pt x="830" y="330"/>
                  </a:cubicBezTo>
                  <a:cubicBezTo>
                    <a:pt x="829" y="326"/>
                    <a:pt x="833" y="328"/>
                    <a:pt x="836" y="325"/>
                  </a:cubicBezTo>
                  <a:cubicBezTo>
                    <a:pt x="839" y="323"/>
                    <a:pt x="834" y="318"/>
                    <a:pt x="830" y="316"/>
                  </a:cubicBezTo>
                  <a:cubicBezTo>
                    <a:pt x="827" y="314"/>
                    <a:pt x="826" y="320"/>
                    <a:pt x="822" y="320"/>
                  </a:cubicBezTo>
                  <a:cubicBezTo>
                    <a:pt x="819" y="320"/>
                    <a:pt x="822" y="314"/>
                    <a:pt x="824" y="311"/>
                  </a:cubicBezTo>
                  <a:cubicBezTo>
                    <a:pt x="827" y="307"/>
                    <a:pt x="813" y="303"/>
                    <a:pt x="807" y="305"/>
                  </a:cubicBezTo>
                  <a:cubicBezTo>
                    <a:pt x="801" y="307"/>
                    <a:pt x="799" y="304"/>
                    <a:pt x="799" y="300"/>
                  </a:cubicBezTo>
                  <a:cubicBezTo>
                    <a:pt x="799" y="296"/>
                    <a:pt x="788" y="300"/>
                    <a:pt x="784" y="303"/>
                  </a:cubicBezTo>
                  <a:cubicBezTo>
                    <a:pt x="780" y="306"/>
                    <a:pt x="775" y="300"/>
                    <a:pt x="780" y="299"/>
                  </a:cubicBezTo>
                  <a:cubicBezTo>
                    <a:pt x="785" y="299"/>
                    <a:pt x="791" y="295"/>
                    <a:pt x="790" y="290"/>
                  </a:cubicBezTo>
                  <a:cubicBezTo>
                    <a:pt x="788" y="286"/>
                    <a:pt x="775" y="285"/>
                    <a:pt x="773" y="291"/>
                  </a:cubicBezTo>
                  <a:cubicBezTo>
                    <a:pt x="770" y="296"/>
                    <a:pt x="760" y="285"/>
                    <a:pt x="760" y="280"/>
                  </a:cubicBezTo>
                  <a:cubicBezTo>
                    <a:pt x="760" y="276"/>
                    <a:pt x="744" y="280"/>
                    <a:pt x="746" y="272"/>
                  </a:cubicBezTo>
                  <a:cubicBezTo>
                    <a:pt x="748" y="265"/>
                    <a:pt x="727" y="263"/>
                    <a:pt x="722" y="263"/>
                  </a:cubicBezTo>
                  <a:cubicBezTo>
                    <a:pt x="716" y="263"/>
                    <a:pt x="708" y="267"/>
                    <a:pt x="709" y="272"/>
                  </a:cubicBezTo>
                  <a:cubicBezTo>
                    <a:pt x="710" y="277"/>
                    <a:pt x="703" y="275"/>
                    <a:pt x="702" y="270"/>
                  </a:cubicBezTo>
                  <a:cubicBezTo>
                    <a:pt x="701" y="264"/>
                    <a:pt x="688" y="276"/>
                    <a:pt x="684" y="276"/>
                  </a:cubicBezTo>
                  <a:cubicBezTo>
                    <a:pt x="680" y="276"/>
                    <a:pt x="686" y="261"/>
                    <a:pt x="684" y="257"/>
                  </a:cubicBezTo>
                  <a:cubicBezTo>
                    <a:pt x="682" y="252"/>
                    <a:pt x="679" y="251"/>
                    <a:pt x="676" y="243"/>
                  </a:cubicBezTo>
                  <a:cubicBezTo>
                    <a:pt x="673" y="236"/>
                    <a:pt x="658" y="239"/>
                    <a:pt x="654" y="243"/>
                  </a:cubicBezTo>
                  <a:cubicBezTo>
                    <a:pt x="650" y="248"/>
                    <a:pt x="637" y="246"/>
                    <a:pt x="630" y="253"/>
                  </a:cubicBezTo>
                  <a:cubicBezTo>
                    <a:pt x="623" y="260"/>
                    <a:pt x="631" y="267"/>
                    <a:pt x="634" y="269"/>
                  </a:cubicBezTo>
                  <a:cubicBezTo>
                    <a:pt x="637" y="272"/>
                    <a:pt x="623" y="276"/>
                    <a:pt x="628" y="280"/>
                  </a:cubicBezTo>
                  <a:cubicBezTo>
                    <a:pt x="632" y="284"/>
                    <a:pt x="639" y="282"/>
                    <a:pt x="640" y="288"/>
                  </a:cubicBezTo>
                  <a:cubicBezTo>
                    <a:pt x="640" y="295"/>
                    <a:pt x="623" y="286"/>
                    <a:pt x="621" y="281"/>
                  </a:cubicBezTo>
                  <a:cubicBezTo>
                    <a:pt x="618" y="275"/>
                    <a:pt x="622" y="270"/>
                    <a:pt x="618" y="266"/>
                  </a:cubicBezTo>
                  <a:cubicBezTo>
                    <a:pt x="615" y="262"/>
                    <a:pt x="618" y="257"/>
                    <a:pt x="624" y="250"/>
                  </a:cubicBezTo>
                  <a:cubicBezTo>
                    <a:pt x="631" y="243"/>
                    <a:pt x="636" y="244"/>
                    <a:pt x="636" y="240"/>
                  </a:cubicBezTo>
                  <a:cubicBezTo>
                    <a:pt x="636" y="236"/>
                    <a:pt x="608" y="236"/>
                    <a:pt x="591" y="251"/>
                  </a:cubicBezTo>
                  <a:cubicBezTo>
                    <a:pt x="575" y="266"/>
                    <a:pt x="580" y="286"/>
                    <a:pt x="581" y="290"/>
                  </a:cubicBezTo>
                  <a:cubicBezTo>
                    <a:pt x="582" y="294"/>
                    <a:pt x="596" y="292"/>
                    <a:pt x="605" y="295"/>
                  </a:cubicBezTo>
                  <a:cubicBezTo>
                    <a:pt x="613" y="297"/>
                    <a:pt x="609" y="301"/>
                    <a:pt x="602" y="300"/>
                  </a:cubicBezTo>
                  <a:cubicBezTo>
                    <a:pt x="596" y="299"/>
                    <a:pt x="585" y="297"/>
                    <a:pt x="585" y="301"/>
                  </a:cubicBezTo>
                  <a:cubicBezTo>
                    <a:pt x="586" y="306"/>
                    <a:pt x="599" y="314"/>
                    <a:pt x="607" y="312"/>
                  </a:cubicBezTo>
                  <a:cubicBezTo>
                    <a:pt x="615" y="310"/>
                    <a:pt x="615" y="310"/>
                    <a:pt x="619" y="315"/>
                  </a:cubicBezTo>
                  <a:cubicBezTo>
                    <a:pt x="622" y="319"/>
                    <a:pt x="632" y="318"/>
                    <a:pt x="641" y="318"/>
                  </a:cubicBezTo>
                  <a:cubicBezTo>
                    <a:pt x="651" y="319"/>
                    <a:pt x="662" y="322"/>
                    <a:pt x="666" y="323"/>
                  </a:cubicBezTo>
                  <a:cubicBezTo>
                    <a:pt x="671" y="323"/>
                    <a:pt x="676" y="320"/>
                    <a:pt x="678" y="318"/>
                  </a:cubicBezTo>
                  <a:cubicBezTo>
                    <a:pt x="679" y="315"/>
                    <a:pt x="698" y="322"/>
                    <a:pt x="703" y="321"/>
                  </a:cubicBezTo>
                  <a:cubicBezTo>
                    <a:pt x="709" y="321"/>
                    <a:pt x="705" y="316"/>
                    <a:pt x="702" y="314"/>
                  </a:cubicBezTo>
                  <a:cubicBezTo>
                    <a:pt x="698" y="313"/>
                    <a:pt x="700" y="306"/>
                    <a:pt x="704" y="309"/>
                  </a:cubicBezTo>
                  <a:cubicBezTo>
                    <a:pt x="709" y="311"/>
                    <a:pt x="716" y="313"/>
                    <a:pt x="718" y="317"/>
                  </a:cubicBezTo>
                  <a:cubicBezTo>
                    <a:pt x="719" y="321"/>
                    <a:pt x="723" y="319"/>
                    <a:pt x="724" y="323"/>
                  </a:cubicBezTo>
                  <a:cubicBezTo>
                    <a:pt x="724" y="326"/>
                    <a:pt x="740" y="330"/>
                    <a:pt x="741" y="334"/>
                  </a:cubicBezTo>
                  <a:cubicBezTo>
                    <a:pt x="741" y="338"/>
                    <a:pt x="725" y="340"/>
                    <a:pt x="730" y="344"/>
                  </a:cubicBezTo>
                  <a:cubicBezTo>
                    <a:pt x="734" y="347"/>
                    <a:pt x="741" y="339"/>
                    <a:pt x="747" y="339"/>
                  </a:cubicBezTo>
                  <a:cubicBezTo>
                    <a:pt x="753" y="338"/>
                    <a:pt x="753" y="352"/>
                    <a:pt x="758" y="350"/>
                  </a:cubicBezTo>
                  <a:cubicBezTo>
                    <a:pt x="764" y="347"/>
                    <a:pt x="769" y="352"/>
                    <a:pt x="775" y="361"/>
                  </a:cubicBezTo>
                  <a:cubicBezTo>
                    <a:pt x="781" y="369"/>
                    <a:pt x="774" y="377"/>
                    <a:pt x="775" y="380"/>
                  </a:cubicBezTo>
                  <a:cubicBezTo>
                    <a:pt x="775" y="383"/>
                    <a:pt x="787" y="382"/>
                    <a:pt x="793" y="379"/>
                  </a:cubicBezTo>
                  <a:cubicBezTo>
                    <a:pt x="800" y="375"/>
                    <a:pt x="806" y="383"/>
                    <a:pt x="811" y="387"/>
                  </a:cubicBezTo>
                  <a:cubicBezTo>
                    <a:pt x="816" y="392"/>
                    <a:pt x="792" y="399"/>
                    <a:pt x="794" y="395"/>
                  </a:cubicBezTo>
                  <a:cubicBezTo>
                    <a:pt x="796" y="391"/>
                    <a:pt x="780" y="379"/>
                    <a:pt x="766" y="385"/>
                  </a:cubicBezTo>
                  <a:cubicBezTo>
                    <a:pt x="751" y="390"/>
                    <a:pt x="761" y="399"/>
                    <a:pt x="763" y="404"/>
                  </a:cubicBezTo>
                  <a:cubicBezTo>
                    <a:pt x="764" y="409"/>
                    <a:pt x="750" y="414"/>
                    <a:pt x="736" y="409"/>
                  </a:cubicBezTo>
                  <a:cubicBezTo>
                    <a:pt x="723" y="405"/>
                    <a:pt x="727" y="412"/>
                    <a:pt x="721" y="412"/>
                  </a:cubicBezTo>
                  <a:cubicBezTo>
                    <a:pt x="716" y="412"/>
                    <a:pt x="710" y="421"/>
                    <a:pt x="715" y="426"/>
                  </a:cubicBezTo>
                  <a:cubicBezTo>
                    <a:pt x="720" y="432"/>
                    <a:pt x="731" y="427"/>
                    <a:pt x="740" y="427"/>
                  </a:cubicBezTo>
                  <a:cubicBezTo>
                    <a:pt x="749" y="428"/>
                    <a:pt x="750" y="430"/>
                    <a:pt x="751" y="425"/>
                  </a:cubicBezTo>
                  <a:cubicBezTo>
                    <a:pt x="752" y="420"/>
                    <a:pt x="761" y="423"/>
                    <a:pt x="768" y="424"/>
                  </a:cubicBezTo>
                  <a:cubicBezTo>
                    <a:pt x="774" y="426"/>
                    <a:pt x="773" y="435"/>
                    <a:pt x="781" y="436"/>
                  </a:cubicBezTo>
                  <a:cubicBezTo>
                    <a:pt x="789" y="437"/>
                    <a:pt x="782" y="445"/>
                    <a:pt x="787" y="450"/>
                  </a:cubicBezTo>
                  <a:cubicBezTo>
                    <a:pt x="792" y="456"/>
                    <a:pt x="808" y="453"/>
                    <a:pt x="814" y="459"/>
                  </a:cubicBezTo>
                  <a:cubicBezTo>
                    <a:pt x="820" y="465"/>
                    <a:pt x="846" y="476"/>
                    <a:pt x="849" y="472"/>
                  </a:cubicBezTo>
                  <a:cubicBezTo>
                    <a:pt x="853" y="467"/>
                    <a:pt x="827" y="444"/>
                    <a:pt x="820" y="442"/>
                  </a:cubicBezTo>
                  <a:cubicBezTo>
                    <a:pt x="812" y="440"/>
                    <a:pt x="827" y="438"/>
                    <a:pt x="837" y="445"/>
                  </a:cubicBezTo>
                  <a:cubicBezTo>
                    <a:pt x="846" y="453"/>
                    <a:pt x="860" y="456"/>
                    <a:pt x="867" y="447"/>
                  </a:cubicBezTo>
                  <a:cubicBezTo>
                    <a:pt x="874" y="438"/>
                    <a:pt x="861" y="441"/>
                    <a:pt x="861" y="434"/>
                  </a:cubicBezTo>
                  <a:cubicBezTo>
                    <a:pt x="861" y="428"/>
                    <a:pt x="857" y="419"/>
                    <a:pt x="850" y="419"/>
                  </a:cubicBezTo>
                  <a:cubicBezTo>
                    <a:pt x="843" y="419"/>
                    <a:pt x="825" y="405"/>
                    <a:pt x="831" y="402"/>
                  </a:cubicBezTo>
                  <a:cubicBezTo>
                    <a:pt x="838" y="399"/>
                    <a:pt x="829" y="395"/>
                    <a:pt x="834" y="389"/>
                  </a:cubicBezTo>
                  <a:cubicBezTo>
                    <a:pt x="839" y="384"/>
                    <a:pt x="844" y="394"/>
                    <a:pt x="850" y="395"/>
                  </a:cubicBezTo>
                  <a:close/>
                  <a:moveTo>
                    <a:pt x="745" y="371"/>
                  </a:moveTo>
                  <a:cubicBezTo>
                    <a:pt x="751" y="370"/>
                    <a:pt x="750" y="360"/>
                    <a:pt x="746" y="356"/>
                  </a:cubicBezTo>
                  <a:cubicBezTo>
                    <a:pt x="744" y="352"/>
                    <a:pt x="737" y="352"/>
                    <a:pt x="732" y="352"/>
                  </a:cubicBezTo>
                  <a:cubicBezTo>
                    <a:pt x="726" y="353"/>
                    <a:pt x="717" y="361"/>
                    <a:pt x="722" y="370"/>
                  </a:cubicBezTo>
                  <a:cubicBezTo>
                    <a:pt x="727" y="378"/>
                    <a:pt x="739" y="372"/>
                    <a:pt x="745" y="371"/>
                  </a:cubicBezTo>
                  <a:close/>
                  <a:moveTo>
                    <a:pt x="682" y="241"/>
                  </a:moveTo>
                  <a:cubicBezTo>
                    <a:pt x="679" y="247"/>
                    <a:pt x="689" y="247"/>
                    <a:pt x="689" y="255"/>
                  </a:cubicBezTo>
                  <a:cubicBezTo>
                    <a:pt x="690" y="262"/>
                    <a:pt x="699" y="265"/>
                    <a:pt x="706" y="260"/>
                  </a:cubicBezTo>
                  <a:cubicBezTo>
                    <a:pt x="713" y="256"/>
                    <a:pt x="733" y="261"/>
                    <a:pt x="733" y="256"/>
                  </a:cubicBezTo>
                  <a:cubicBezTo>
                    <a:pt x="733" y="250"/>
                    <a:pt x="712" y="240"/>
                    <a:pt x="705" y="242"/>
                  </a:cubicBezTo>
                  <a:cubicBezTo>
                    <a:pt x="697" y="243"/>
                    <a:pt x="685" y="234"/>
                    <a:pt x="682" y="241"/>
                  </a:cubicBezTo>
                  <a:close/>
                  <a:moveTo>
                    <a:pt x="870" y="666"/>
                  </a:moveTo>
                  <a:cubicBezTo>
                    <a:pt x="871" y="670"/>
                    <a:pt x="900" y="682"/>
                    <a:pt x="901" y="677"/>
                  </a:cubicBezTo>
                  <a:cubicBezTo>
                    <a:pt x="902" y="671"/>
                    <a:pt x="869" y="663"/>
                    <a:pt x="870" y="666"/>
                  </a:cubicBezTo>
                  <a:close/>
                  <a:moveTo>
                    <a:pt x="997" y="696"/>
                  </a:moveTo>
                  <a:cubicBezTo>
                    <a:pt x="995" y="700"/>
                    <a:pt x="992" y="693"/>
                    <a:pt x="996" y="690"/>
                  </a:cubicBezTo>
                  <a:cubicBezTo>
                    <a:pt x="1000" y="687"/>
                    <a:pt x="995" y="685"/>
                    <a:pt x="991" y="687"/>
                  </a:cubicBezTo>
                  <a:cubicBezTo>
                    <a:pt x="987" y="689"/>
                    <a:pt x="988" y="678"/>
                    <a:pt x="992" y="676"/>
                  </a:cubicBezTo>
                  <a:cubicBezTo>
                    <a:pt x="996" y="674"/>
                    <a:pt x="983" y="670"/>
                    <a:pt x="983" y="674"/>
                  </a:cubicBezTo>
                  <a:cubicBezTo>
                    <a:pt x="983" y="678"/>
                    <a:pt x="974" y="675"/>
                    <a:pt x="973" y="672"/>
                  </a:cubicBezTo>
                  <a:cubicBezTo>
                    <a:pt x="972" y="669"/>
                    <a:pt x="966" y="668"/>
                    <a:pt x="968" y="665"/>
                  </a:cubicBezTo>
                  <a:cubicBezTo>
                    <a:pt x="970" y="663"/>
                    <a:pt x="960" y="662"/>
                    <a:pt x="959" y="666"/>
                  </a:cubicBezTo>
                  <a:cubicBezTo>
                    <a:pt x="958" y="670"/>
                    <a:pt x="955" y="663"/>
                    <a:pt x="960" y="658"/>
                  </a:cubicBezTo>
                  <a:cubicBezTo>
                    <a:pt x="965" y="652"/>
                    <a:pt x="964" y="648"/>
                    <a:pt x="968" y="645"/>
                  </a:cubicBezTo>
                  <a:cubicBezTo>
                    <a:pt x="973" y="642"/>
                    <a:pt x="968" y="639"/>
                    <a:pt x="963" y="641"/>
                  </a:cubicBezTo>
                  <a:cubicBezTo>
                    <a:pt x="958" y="643"/>
                    <a:pt x="945" y="662"/>
                    <a:pt x="945" y="667"/>
                  </a:cubicBezTo>
                  <a:cubicBezTo>
                    <a:pt x="945" y="672"/>
                    <a:pt x="944" y="678"/>
                    <a:pt x="940" y="677"/>
                  </a:cubicBezTo>
                  <a:cubicBezTo>
                    <a:pt x="935" y="677"/>
                    <a:pt x="930" y="681"/>
                    <a:pt x="933" y="684"/>
                  </a:cubicBezTo>
                  <a:cubicBezTo>
                    <a:pt x="937" y="687"/>
                    <a:pt x="924" y="694"/>
                    <a:pt x="930" y="698"/>
                  </a:cubicBezTo>
                  <a:cubicBezTo>
                    <a:pt x="934" y="700"/>
                    <a:pt x="941" y="697"/>
                    <a:pt x="947" y="697"/>
                  </a:cubicBezTo>
                  <a:cubicBezTo>
                    <a:pt x="953" y="698"/>
                    <a:pt x="958" y="698"/>
                    <a:pt x="963" y="695"/>
                  </a:cubicBezTo>
                  <a:cubicBezTo>
                    <a:pt x="968" y="691"/>
                    <a:pt x="968" y="698"/>
                    <a:pt x="974" y="697"/>
                  </a:cubicBezTo>
                  <a:cubicBezTo>
                    <a:pt x="979" y="697"/>
                    <a:pt x="971" y="702"/>
                    <a:pt x="971" y="705"/>
                  </a:cubicBezTo>
                  <a:cubicBezTo>
                    <a:pt x="971" y="709"/>
                    <a:pt x="977" y="703"/>
                    <a:pt x="981" y="701"/>
                  </a:cubicBezTo>
                  <a:cubicBezTo>
                    <a:pt x="985" y="699"/>
                    <a:pt x="990" y="701"/>
                    <a:pt x="988" y="705"/>
                  </a:cubicBezTo>
                  <a:cubicBezTo>
                    <a:pt x="986" y="708"/>
                    <a:pt x="999" y="711"/>
                    <a:pt x="1002" y="706"/>
                  </a:cubicBezTo>
                  <a:cubicBezTo>
                    <a:pt x="1005" y="701"/>
                    <a:pt x="999" y="692"/>
                    <a:pt x="997" y="696"/>
                  </a:cubicBezTo>
                  <a:close/>
                  <a:moveTo>
                    <a:pt x="93" y="604"/>
                  </a:moveTo>
                  <a:cubicBezTo>
                    <a:pt x="84" y="609"/>
                    <a:pt x="106" y="632"/>
                    <a:pt x="110" y="629"/>
                  </a:cubicBezTo>
                  <a:cubicBezTo>
                    <a:pt x="113" y="627"/>
                    <a:pt x="105" y="617"/>
                    <a:pt x="105" y="611"/>
                  </a:cubicBezTo>
                  <a:cubicBezTo>
                    <a:pt x="105" y="605"/>
                    <a:pt x="102" y="599"/>
                    <a:pt x="93" y="604"/>
                  </a:cubicBezTo>
                  <a:close/>
                  <a:moveTo>
                    <a:pt x="917" y="718"/>
                  </a:moveTo>
                  <a:cubicBezTo>
                    <a:pt x="913" y="719"/>
                    <a:pt x="916" y="713"/>
                    <a:pt x="917" y="710"/>
                  </a:cubicBezTo>
                  <a:cubicBezTo>
                    <a:pt x="917" y="708"/>
                    <a:pt x="909" y="712"/>
                    <a:pt x="909" y="715"/>
                  </a:cubicBezTo>
                  <a:cubicBezTo>
                    <a:pt x="909" y="718"/>
                    <a:pt x="903" y="719"/>
                    <a:pt x="903" y="721"/>
                  </a:cubicBezTo>
                  <a:cubicBezTo>
                    <a:pt x="903" y="727"/>
                    <a:pt x="902" y="724"/>
                    <a:pt x="898" y="726"/>
                  </a:cubicBezTo>
                  <a:cubicBezTo>
                    <a:pt x="894" y="728"/>
                    <a:pt x="879" y="726"/>
                    <a:pt x="878" y="723"/>
                  </a:cubicBezTo>
                  <a:cubicBezTo>
                    <a:pt x="878" y="719"/>
                    <a:pt x="867" y="717"/>
                    <a:pt x="866" y="713"/>
                  </a:cubicBezTo>
                  <a:cubicBezTo>
                    <a:pt x="866" y="708"/>
                    <a:pt x="860" y="706"/>
                    <a:pt x="865" y="701"/>
                  </a:cubicBezTo>
                  <a:cubicBezTo>
                    <a:pt x="869" y="696"/>
                    <a:pt x="864" y="693"/>
                    <a:pt x="860" y="697"/>
                  </a:cubicBezTo>
                  <a:cubicBezTo>
                    <a:pt x="855" y="701"/>
                    <a:pt x="853" y="695"/>
                    <a:pt x="859" y="693"/>
                  </a:cubicBezTo>
                  <a:cubicBezTo>
                    <a:pt x="864" y="691"/>
                    <a:pt x="875" y="688"/>
                    <a:pt x="870" y="678"/>
                  </a:cubicBezTo>
                  <a:cubicBezTo>
                    <a:pt x="864" y="668"/>
                    <a:pt x="830" y="681"/>
                    <a:pt x="821" y="686"/>
                  </a:cubicBezTo>
                  <a:cubicBezTo>
                    <a:pt x="812" y="691"/>
                    <a:pt x="801" y="707"/>
                    <a:pt x="796" y="707"/>
                  </a:cubicBezTo>
                  <a:cubicBezTo>
                    <a:pt x="792" y="707"/>
                    <a:pt x="805" y="699"/>
                    <a:pt x="807" y="696"/>
                  </a:cubicBezTo>
                  <a:cubicBezTo>
                    <a:pt x="809" y="692"/>
                    <a:pt x="806" y="689"/>
                    <a:pt x="809" y="690"/>
                  </a:cubicBezTo>
                  <a:cubicBezTo>
                    <a:pt x="812" y="692"/>
                    <a:pt x="819" y="680"/>
                    <a:pt x="825" y="676"/>
                  </a:cubicBezTo>
                  <a:cubicBezTo>
                    <a:pt x="830" y="672"/>
                    <a:pt x="836" y="675"/>
                    <a:pt x="836" y="672"/>
                  </a:cubicBezTo>
                  <a:cubicBezTo>
                    <a:pt x="837" y="669"/>
                    <a:pt x="840" y="667"/>
                    <a:pt x="845" y="662"/>
                  </a:cubicBezTo>
                  <a:cubicBezTo>
                    <a:pt x="850" y="658"/>
                    <a:pt x="909" y="658"/>
                    <a:pt x="915" y="659"/>
                  </a:cubicBezTo>
                  <a:cubicBezTo>
                    <a:pt x="921" y="659"/>
                    <a:pt x="932" y="651"/>
                    <a:pt x="935" y="646"/>
                  </a:cubicBezTo>
                  <a:cubicBezTo>
                    <a:pt x="939" y="641"/>
                    <a:pt x="943" y="641"/>
                    <a:pt x="951" y="642"/>
                  </a:cubicBezTo>
                  <a:cubicBezTo>
                    <a:pt x="959" y="642"/>
                    <a:pt x="963" y="635"/>
                    <a:pt x="967" y="632"/>
                  </a:cubicBezTo>
                  <a:cubicBezTo>
                    <a:pt x="971" y="629"/>
                    <a:pt x="969" y="628"/>
                    <a:pt x="966" y="627"/>
                  </a:cubicBezTo>
                  <a:cubicBezTo>
                    <a:pt x="962" y="627"/>
                    <a:pt x="959" y="624"/>
                    <a:pt x="962" y="624"/>
                  </a:cubicBezTo>
                  <a:cubicBezTo>
                    <a:pt x="966" y="624"/>
                    <a:pt x="968" y="622"/>
                    <a:pt x="969" y="617"/>
                  </a:cubicBezTo>
                  <a:cubicBezTo>
                    <a:pt x="971" y="613"/>
                    <a:pt x="968" y="615"/>
                    <a:pt x="963" y="609"/>
                  </a:cubicBezTo>
                  <a:cubicBezTo>
                    <a:pt x="958" y="602"/>
                    <a:pt x="956" y="611"/>
                    <a:pt x="951" y="610"/>
                  </a:cubicBezTo>
                  <a:cubicBezTo>
                    <a:pt x="946" y="610"/>
                    <a:pt x="954" y="604"/>
                    <a:pt x="950" y="601"/>
                  </a:cubicBezTo>
                  <a:cubicBezTo>
                    <a:pt x="946" y="599"/>
                    <a:pt x="939" y="600"/>
                    <a:pt x="933" y="605"/>
                  </a:cubicBezTo>
                  <a:cubicBezTo>
                    <a:pt x="927" y="610"/>
                    <a:pt x="927" y="605"/>
                    <a:pt x="922" y="610"/>
                  </a:cubicBezTo>
                  <a:cubicBezTo>
                    <a:pt x="917" y="615"/>
                    <a:pt x="917" y="608"/>
                    <a:pt x="919" y="606"/>
                  </a:cubicBezTo>
                  <a:cubicBezTo>
                    <a:pt x="922" y="604"/>
                    <a:pt x="924" y="606"/>
                    <a:pt x="926" y="603"/>
                  </a:cubicBezTo>
                  <a:cubicBezTo>
                    <a:pt x="928" y="600"/>
                    <a:pt x="930" y="603"/>
                    <a:pt x="936" y="599"/>
                  </a:cubicBezTo>
                  <a:cubicBezTo>
                    <a:pt x="942" y="595"/>
                    <a:pt x="947" y="597"/>
                    <a:pt x="949" y="594"/>
                  </a:cubicBezTo>
                  <a:cubicBezTo>
                    <a:pt x="950" y="592"/>
                    <a:pt x="946" y="588"/>
                    <a:pt x="940" y="589"/>
                  </a:cubicBezTo>
                  <a:cubicBezTo>
                    <a:pt x="935" y="590"/>
                    <a:pt x="931" y="582"/>
                    <a:pt x="928" y="584"/>
                  </a:cubicBezTo>
                  <a:cubicBezTo>
                    <a:pt x="924" y="587"/>
                    <a:pt x="925" y="580"/>
                    <a:pt x="921" y="583"/>
                  </a:cubicBezTo>
                  <a:cubicBezTo>
                    <a:pt x="917" y="585"/>
                    <a:pt x="915" y="582"/>
                    <a:pt x="913" y="577"/>
                  </a:cubicBezTo>
                  <a:cubicBezTo>
                    <a:pt x="911" y="573"/>
                    <a:pt x="900" y="565"/>
                    <a:pt x="894" y="563"/>
                  </a:cubicBezTo>
                  <a:cubicBezTo>
                    <a:pt x="887" y="561"/>
                    <a:pt x="892" y="557"/>
                    <a:pt x="895" y="560"/>
                  </a:cubicBezTo>
                  <a:cubicBezTo>
                    <a:pt x="899" y="562"/>
                    <a:pt x="903" y="557"/>
                    <a:pt x="904" y="555"/>
                  </a:cubicBezTo>
                  <a:cubicBezTo>
                    <a:pt x="906" y="552"/>
                    <a:pt x="902" y="550"/>
                    <a:pt x="900" y="550"/>
                  </a:cubicBezTo>
                  <a:cubicBezTo>
                    <a:pt x="898" y="550"/>
                    <a:pt x="898" y="546"/>
                    <a:pt x="898" y="544"/>
                  </a:cubicBezTo>
                  <a:cubicBezTo>
                    <a:pt x="899" y="541"/>
                    <a:pt x="891" y="538"/>
                    <a:pt x="891" y="536"/>
                  </a:cubicBezTo>
                  <a:cubicBezTo>
                    <a:pt x="891" y="533"/>
                    <a:pt x="886" y="531"/>
                    <a:pt x="887" y="529"/>
                  </a:cubicBezTo>
                  <a:cubicBezTo>
                    <a:pt x="887" y="527"/>
                    <a:pt x="882" y="524"/>
                    <a:pt x="882" y="521"/>
                  </a:cubicBezTo>
                  <a:cubicBezTo>
                    <a:pt x="882" y="518"/>
                    <a:pt x="875" y="512"/>
                    <a:pt x="875" y="508"/>
                  </a:cubicBezTo>
                  <a:cubicBezTo>
                    <a:pt x="874" y="505"/>
                    <a:pt x="870" y="502"/>
                    <a:pt x="869" y="498"/>
                  </a:cubicBezTo>
                  <a:cubicBezTo>
                    <a:pt x="867" y="494"/>
                    <a:pt x="865" y="496"/>
                    <a:pt x="864" y="502"/>
                  </a:cubicBezTo>
                  <a:cubicBezTo>
                    <a:pt x="862" y="508"/>
                    <a:pt x="857" y="507"/>
                    <a:pt x="859" y="509"/>
                  </a:cubicBezTo>
                  <a:cubicBezTo>
                    <a:pt x="862" y="513"/>
                    <a:pt x="859" y="514"/>
                    <a:pt x="857" y="516"/>
                  </a:cubicBezTo>
                  <a:cubicBezTo>
                    <a:pt x="855" y="519"/>
                    <a:pt x="859" y="522"/>
                    <a:pt x="855" y="522"/>
                  </a:cubicBezTo>
                  <a:cubicBezTo>
                    <a:pt x="851" y="522"/>
                    <a:pt x="853" y="530"/>
                    <a:pt x="851" y="527"/>
                  </a:cubicBezTo>
                  <a:cubicBezTo>
                    <a:pt x="849" y="523"/>
                    <a:pt x="844" y="524"/>
                    <a:pt x="844" y="528"/>
                  </a:cubicBezTo>
                  <a:cubicBezTo>
                    <a:pt x="844" y="531"/>
                    <a:pt x="836" y="534"/>
                    <a:pt x="833" y="534"/>
                  </a:cubicBezTo>
                  <a:cubicBezTo>
                    <a:pt x="830" y="534"/>
                    <a:pt x="830" y="527"/>
                    <a:pt x="827" y="529"/>
                  </a:cubicBezTo>
                  <a:cubicBezTo>
                    <a:pt x="824" y="531"/>
                    <a:pt x="825" y="523"/>
                    <a:pt x="820" y="524"/>
                  </a:cubicBezTo>
                  <a:cubicBezTo>
                    <a:pt x="816" y="524"/>
                    <a:pt x="813" y="523"/>
                    <a:pt x="814" y="520"/>
                  </a:cubicBezTo>
                  <a:cubicBezTo>
                    <a:pt x="816" y="516"/>
                    <a:pt x="807" y="514"/>
                    <a:pt x="810" y="512"/>
                  </a:cubicBezTo>
                  <a:cubicBezTo>
                    <a:pt x="813" y="510"/>
                    <a:pt x="809" y="506"/>
                    <a:pt x="809" y="499"/>
                  </a:cubicBezTo>
                  <a:cubicBezTo>
                    <a:pt x="808" y="493"/>
                    <a:pt x="812" y="492"/>
                    <a:pt x="812" y="490"/>
                  </a:cubicBezTo>
                  <a:cubicBezTo>
                    <a:pt x="812" y="487"/>
                    <a:pt x="809" y="487"/>
                    <a:pt x="806" y="489"/>
                  </a:cubicBezTo>
                  <a:cubicBezTo>
                    <a:pt x="803" y="491"/>
                    <a:pt x="803" y="486"/>
                    <a:pt x="800" y="487"/>
                  </a:cubicBezTo>
                  <a:cubicBezTo>
                    <a:pt x="797" y="487"/>
                    <a:pt x="787" y="486"/>
                    <a:pt x="787" y="482"/>
                  </a:cubicBezTo>
                  <a:cubicBezTo>
                    <a:pt x="786" y="477"/>
                    <a:pt x="783" y="480"/>
                    <a:pt x="781" y="475"/>
                  </a:cubicBezTo>
                  <a:cubicBezTo>
                    <a:pt x="780" y="471"/>
                    <a:pt x="776" y="474"/>
                    <a:pt x="776" y="471"/>
                  </a:cubicBezTo>
                  <a:cubicBezTo>
                    <a:pt x="776" y="468"/>
                    <a:pt x="774" y="467"/>
                    <a:pt x="771" y="467"/>
                  </a:cubicBezTo>
                  <a:cubicBezTo>
                    <a:pt x="768" y="467"/>
                    <a:pt x="767" y="463"/>
                    <a:pt x="763" y="463"/>
                  </a:cubicBezTo>
                  <a:cubicBezTo>
                    <a:pt x="759" y="462"/>
                    <a:pt x="754" y="466"/>
                    <a:pt x="752" y="467"/>
                  </a:cubicBezTo>
                  <a:cubicBezTo>
                    <a:pt x="750" y="468"/>
                    <a:pt x="744" y="463"/>
                    <a:pt x="742" y="465"/>
                  </a:cubicBezTo>
                  <a:cubicBezTo>
                    <a:pt x="739" y="467"/>
                    <a:pt x="739" y="464"/>
                    <a:pt x="733" y="462"/>
                  </a:cubicBezTo>
                  <a:cubicBezTo>
                    <a:pt x="726" y="460"/>
                    <a:pt x="718" y="460"/>
                    <a:pt x="718" y="462"/>
                  </a:cubicBezTo>
                  <a:cubicBezTo>
                    <a:pt x="717" y="464"/>
                    <a:pt x="712" y="465"/>
                    <a:pt x="713" y="470"/>
                  </a:cubicBezTo>
                  <a:cubicBezTo>
                    <a:pt x="714" y="475"/>
                    <a:pt x="719" y="474"/>
                    <a:pt x="720" y="478"/>
                  </a:cubicBezTo>
                  <a:cubicBezTo>
                    <a:pt x="721" y="481"/>
                    <a:pt x="718" y="480"/>
                    <a:pt x="717" y="483"/>
                  </a:cubicBezTo>
                  <a:cubicBezTo>
                    <a:pt x="717" y="487"/>
                    <a:pt x="714" y="486"/>
                    <a:pt x="714" y="489"/>
                  </a:cubicBezTo>
                  <a:cubicBezTo>
                    <a:pt x="714" y="491"/>
                    <a:pt x="716" y="490"/>
                    <a:pt x="717" y="495"/>
                  </a:cubicBezTo>
                  <a:cubicBezTo>
                    <a:pt x="719" y="499"/>
                    <a:pt x="721" y="499"/>
                    <a:pt x="722" y="505"/>
                  </a:cubicBezTo>
                  <a:cubicBezTo>
                    <a:pt x="723" y="511"/>
                    <a:pt x="720" y="510"/>
                    <a:pt x="717" y="511"/>
                  </a:cubicBezTo>
                  <a:cubicBezTo>
                    <a:pt x="715" y="511"/>
                    <a:pt x="718" y="514"/>
                    <a:pt x="714" y="518"/>
                  </a:cubicBezTo>
                  <a:cubicBezTo>
                    <a:pt x="711" y="522"/>
                    <a:pt x="708" y="527"/>
                    <a:pt x="710" y="529"/>
                  </a:cubicBezTo>
                  <a:cubicBezTo>
                    <a:pt x="713" y="532"/>
                    <a:pt x="723" y="536"/>
                    <a:pt x="727" y="543"/>
                  </a:cubicBezTo>
                  <a:cubicBezTo>
                    <a:pt x="731" y="549"/>
                    <a:pt x="731" y="560"/>
                    <a:pt x="730" y="567"/>
                  </a:cubicBezTo>
                  <a:cubicBezTo>
                    <a:pt x="729" y="575"/>
                    <a:pt x="720" y="577"/>
                    <a:pt x="714" y="583"/>
                  </a:cubicBezTo>
                  <a:cubicBezTo>
                    <a:pt x="708" y="590"/>
                    <a:pt x="701" y="589"/>
                    <a:pt x="698" y="589"/>
                  </a:cubicBezTo>
                  <a:cubicBezTo>
                    <a:pt x="695" y="589"/>
                    <a:pt x="697" y="595"/>
                    <a:pt x="701" y="600"/>
                  </a:cubicBezTo>
                  <a:cubicBezTo>
                    <a:pt x="705" y="605"/>
                    <a:pt x="702" y="606"/>
                    <a:pt x="704" y="611"/>
                  </a:cubicBezTo>
                  <a:cubicBezTo>
                    <a:pt x="706" y="616"/>
                    <a:pt x="704" y="620"/>
                    <a:pt x="707" y="625"/>
                  </a:cubicBezTo>
                  <a:cubicBezTo>
                    <a:pt x="711" y="629"/>
                    <a:pt x="709" y="631"/>
                    <a:pt x="705" y="634"/>
                  </a:cubicBezTo>
                  <a:cubicBezTo>
                    <a:pt x="701" y="637"/>
                    <a:pt x="706" y="636"/>
                    <a:pt x="707" y="640"/>
                  </a:cubicBezTo>
                  <a:cubicBezTo>
                    <a:pt x="707" y="644"/>
                    <a:pt x="705" y="642"/>
                    <a:pt x="702" y="639"/>
                  </a:cubicBezTo>
                  <a:cubicBezTo>
                    <a:pt x="698" y="637"/>
                    <a:pt x="695" y="644"/>
                    <a:pt x="695" y="646"/>
                  </a:cubicBezTo>
                  <a:cubicBezTo>
                    <a:pt x="695" y="649"/>
                    <a:pt x="688" y="643"/>
                    <a:pt x="686" y="643"/>
                  </a:cubicBezTo>
                  <a:cubicBezTo>
                    <a:pt x="684" y="643"/>
                    <a:pt x="686" y="639"/>
                    <a:pt x="682" y="635"/>
                  </a:cubicBezTo>
                  <a:cubicBezTo>
                    <a:pt x="677" y="632"/>
                    <a:pt x="674" y="631"/>
                    <a:pt x="674" y="627"/>
                  </a:cubicBezTo>
                  <a:cubicBezTo>
                    <a:pt x="674" y="624"/>
                    <a:pt x="666" y="621"/>
                    <a:pt x="666" y="617"/>
                  </a:cubicBezTo>
                  <a:cubicBezTo>
                    <a:pt x="666" y="613"/>
                    <a:pt x="667" y="603"/>
                    <a:pt x="665" y="600"/>
                  </a:cubicBezTo>
                  <a:cubicBezTo>
                    <a:pt x="664" y="597"/>
                    <a:pt x="665" y="594"/>
                    <a:pt x="667" y="591"/>
                  </a:cubicBezTo>
                  <a:cubicBezTo>
                    <a:pt x="668" y="588"/>
                    <a:pt x="665" y="584"/>
                    <a:pt x="660" y="584"/>
                  </a:cubicBezTo>
                  <a:cubicBezTo>
                    <a:pt x="656" y="584"/>
                    <a:pt x="650" y="583"/>
                    <a:pt x="643" y="583"/>
                  </a:cubicBezTo>
                  <a:cubicBezTo>
                    <a:pt x="637" y="584"/>
                    <a:pt x="634" y="583"/>
                    <a:pt x="632" y="581"/>
                  </a:cubicBezTo>
                  <a:cubicBezTo>
                    <a:pt x="630" y="579"/>
                    <a:pt x="624" y="575"/>
                    <a:pt x="616" y="573"/>
                  </a:cubicBezTo>
                  <a:cubicBezTo>
                    <a:pt x="608" y="571"/>
                    <a:pt x="605" y="567"/>
                    <a:pt x="604" y="565"/>
                  </a:cubicBezTo>
                  <a:cubicBezTo>
                    <a:pt x="603" y="563"/>
                    <a:pt x="596" y="561"/>
                    <a:pt x="594" y="559"/>
                  </a:cubicBezTo>
                  <a:cubicBezTo>
                    <a:pt x="592" y="557"/>
                    <a:pt x="585" y="555"/>
                    <a:pt x="582" y="556"/>
                  </a:cubicBezTo>
                  <a:cubicBezTo>
                    <a:pt x="579" y="556"/>
                    <a:pt x="571" y="550"/>
                    <a:pt x="567" y="550"/>
                  </a:cubicBezTo>
                  <a:cubicBezTo>
                    <a:pt x="562" y="550"/>
                    <a:pt x="552" y="555"/>
                    <a:pt x="550" y="555"/>
                  </a:cubicBezTo>
                  <a:cubicBezTo>
                    <a:pt x="548" y="555"/>
                    <a:pt x="550" y="551"/>
                    <a:pt x="551" y="549"/>
                  </a:cubicBezTo>
                  <a:cubicBezTo>
                    <a:pt x="553" y="548"/>
                    <a:pt x="548" y="540"/>
                    <a:pt x="546" y="535"/>
                  </a:cubicBezTo>
                  <a:cubicBezTo>
                    <a:pt x="545" y="530"/>
                    <a:pt x="543" y="525"/>
                    <a:pt x="538" y="525"/>
                  </a:cubicBezTo>
                  <a:cubicBezTo>
                    <a:pt x="533" y="526"/>
                    <a:pt x="527" y="523"/>
                    <a:pt x="526" y="522"/>
                  </a:cubicBezTo>
                  <a:cubicBezTo>
                    <a:pt x="524" y="521"/>
                    <a:pt x="524" y="507"/>
                    <a:pt x="525" y="501"/>
                  </a:cubicBezTo>
                  <a:cubicBezTo>
                    <a:pt x="526" y="495"/>
                    <a:pt x="533" y="486"/>
                    <a:pt x="533" y="482"/>
                  </a:cubicBezTo>
                  <a:cubicBezTo>
                    <a:pt x="533" y="479"/>
                    <a:pt x="537" y="477"/>
                    <a:pt x="541" y="476"/>
                  </a:cubicBezTo>
                  <a:cubicBezTo>
                    <a:pt x="545" y="475"/>
                    <a:pt x="542" y="468"/>
                    <a:pt x="545" y="467"/>
                  </a:cubicBezTo>
                  <a:cubicBezTo>
                    <a:pt x="549" y="467"/>
                    <a:pt x="549" y="465"/>
                    <a:pt x="550" y="462"/>
                  </a:cubicBezTo>
                  <a:cubicBezTo>
                    <a:pt x="551" y="459"/>
                    <a:pt x="555" y="461"/>
                    <a:pt x="553" y="459"/>
                  </a:cubicBezTo>
                  <a:cubicBezTo>
                    <a:pt x="550" y="456"/>
                    <a:pt x="552" y="455"/>
                    <a:pt x="558" y="455"/>
                  </a:cubicBezTo>
                  <a:cubicBezTo>
                    <a:pt x="564" y="455"/>
                    <a:pt x="572" y="453"/>
                    <a:pt x="571" y="448"/>
                  </a:cubicBezTo>
                  <a:cubicBezTo>
                    <a:pt x="570" y="442"/>
                    <a:pt x="555" y="446"/>
                    <a:pt x="555" y="441"/>
                  </a:cubicBezTo>
                  <a:cubicBezTo>
                    <a:pt x="555" y="437"/>
                    <a:pt x="536" y="436"/>
                    <a:pt x="537" y="434"/>
                  </a:cubicBezTo>
                  <a:cubicBezTo>
                    <a:pt x="538" y="431"/>
                    <a:pt x="556" y="436"/>
                    <a:pt x="563" y="438"/>
                  </a:cubicBezTo>
                  <a:cubicBezTo>
                    <a:pt x="569" y="441"/>
                    <a:pt x="571" y="440"/>
                    <a:pt x="576" y="440"/>
                  </a:cubicBezTo>
                  <a:cubicBezTo>
                    <a:pt x="581" y="440"/>
                    <a:pt x="578" y="433"/>
                    <a:pt x="579" y="430"/>
                  </a:cubicBezTo>
                  <a:cubicBezTo>
                    <a:pt x="580" y="428"/>
                    <a:pt x="590" y="435"/>
                    <a:pt x="596" y="433"/>
                  </a:cubicBezTo>
                  <a:cubicBezTo>
                    <a:pt x="601" y="432"/>
                    <a:pt x="607" y="420"/>
                    <a:pt x="612" y="417"/>
                  </a:cubicBezTo>
                  <a:cubicBezTo>
                    <a:pt x="616" y="413"/>
                    <a:pt x="612" y="410"/>
                    <a:pt x="603" y="411"/>
                  </a:cubicBezTo>
                  <a:cubicBezTo>
                    <a:pt x="594" y="412"/>
                    <a:pt x="588" y="408"/>
                    <a:pt x="583" y="405"/>
                  </a:cubicBezTo>
                  <a:cubicBezTo>
                    <a:pt x="578" y="401"/>
                    <a:pt x="579" y="398"/>
                    <a:pt x="584" y="398"/>
                  </a:cubicBezTo>
                  <a:cubicBezTo>
                    <a:pt x="589" y="399"/>
                    <a:pt x="602" y="409"/>
                    <a:pt x="607" y="409"/>
                  </a:cubicBezTo>
                  <a:cubicBezTo>
                    <a:pt x="611" y="410"/>
                    <a:pt x="620" y="400"/>
                    <a:pt x="624" y="397"/>
                  </a:cubicBezTo>
                  <a:cubicBezTo>
                    <a:pt x="628" y="394"/>
                    <a:pt x="620" y="393"/>
                    <a:pt x="617" y="391"/>
                  </a:cubicBezTo>
                  <a:cubicBezTo>
                    <a:pt x="614" y="388"/>
                    <a:pt x="622" y="387"/>
                    <a:pt x="626" y="387"/>
                  </a:cubicBezTo>
                  <a:cubicBezTo>
                    <a:pt x="630" y="387"/>
                    <a:pt x="632" y="390"/>
                    <a:pt x="633" y="392"/>
                  </a:cubicBezTo>
                  <a:cubicBezTo>
                    <a:pt x="635" y="394"/>
                    <a:pt x="642" y="391"/>
                    <a:pt x="645" y="391"/>
                  </a:cubicBezTo>
                  <a:cubicBezTo>
                    <a:pt x="649" y="391"/>
                    <a:pt x="645" y="385"/>
                    <a:pt x="639" y="383"/>
                  </a:cubicBezTo>
                  <a:cubicBezTo>
                    <a:pt x="633" y="381"/>
                    <a:pt x="639" y="376"/>
                    <a:pt x="641" y="380"/>
                  </a:cubicBezTo>
                  <a:cubicBezTo>
                    <a:pt x="643" y="383"/>
                    <a:pt x="647" y="383"/>
                    <a:pt x="649" y="387"/>
                  </a:cubicBezTo>
                  <a:cubicBezTo>
                    <a:pt x="652" y="392"/>
                    <a:pt x="653" y="389"/>
                    <a:pt x="658" y="387"/>
                  </a:cubicBezTo>
                  <a:cubicBezTo>
                    <a:pt x="663" y="385"/>
                    <a:pt x="666" y="382"/>
                    <a:pt x="669" y="379"/>
                  </a:cubicBezTo>
                  <a:cubicBezTo>
                    <a:pt x="671" y="376"/>
                    <a:pt x="672" y="380"/>
                    <a:pt x="675" y="375"/>
                  </a:cubicBezTo>
                  <a:cubicBezTo>
                    <a:pt x="678" y="370"/>
                    <a:pt x="674" y="366"/>
                    <a:pt x="670" y="363"/>
                  </a:cubicBezTo>
                  <a:cubicBezTo>
                    <a:pt x="666" y="360"/>
                    <a:pt x="670" y="357"/>
                    <a:pt x="666" y="355"/>
                  </a:cubicBezTo>
                  <a:cubicBezTo>
                    <a:pt x="662" y="353"/>
                    <a:pt x="661" y="349"/>
                    <a:pt x="666" y="350"/>
                  </a:cubicBezTo>
                  <a:cubicBezTo>
                    <a:pt x="671" y="351"/>
                    <a:pt x="675" y="349"/>
                    <a:pt x="677" y="346"/>
                  </a:cubicBezTo>
                  <a:cubicBezTo>
                    <a:pt x="680" y="342"/>
                    <a:pt x="670" y="342"/>
                    <a:pt x="674" y="339"/>
                  </a:cubicBezTo>
                  <a:cubicBezTo>
                    <a:pt x="679" y="337"/>
                    <a:pt x="675" y="334"/>
                    <a:pt x="671" y="334"/>
                  </a:cubicBezTo>
                  <a:cubicBezTo>
                    <a:pt x="666" y="334"/>
                    <a:pt x="662" y="332"/>
                    <a:pt x="662" y="328"/>
                  </a:cubicBezTo>
                  <a:cubicBezTo>
                    <a:pt x="662" y="324"/>
                    <a:pt x="654" y="327"/>
                    <a:pt x="649" y="325"/>
                  </a:cubicBezTo>
                  <a:cubicBezTo>
                    <a:pt x="645" y="322"/>
                    <a:pt x="634" y="323"/>
                    <a:pt x="632" y="323"/>
                  </a:cubicBezTo>
                  <a:cubicBezTo>
                    <a:pt x="629" y="323"/>
                    <a:pt x="629" y="334"/>
                    <a:pt x="633" y="334"/>
                  </a:cubicBezTo>
                  <a:cubicBezTo>
                    <a:pt x="636" y="334"/>
                    <a:pt x="639" y="338"/>
                    <a:pt x="636" y="339"/>
                  </a:cubicBezTo>
                  <a:cubicBezTo>
                    <a:pt x="633" y="341"/>
                    <a:pt x="637" y="345"/>
                    <a:pt x="634" y="344"/>
                  </a:cubicBezTo>
                  <a:cubicBezTo>
                    <a:pt x="632" y="344"/>
                    <a:pt x="628" y="343"/>
                    <a:pt x="627" y="349"/>
                  </a:cubicBezTo>
                  <a:cubicBezTo>
                    <a:pt x="626" y="356"/>
                    <a:pt x="626" y="358"/>
                    <a:pt x="621" y="361"/>
                  </a:cubicBezTo>
                  <a:cubicBezTo>
                    <a:pt x="617" y="363"/>
                    <a:pt x="620" y="353"/>
                    <a:pt x="616" y="354"/>
                  </a:cubicBezTo>
                  <a:cubicBezTo>
                    <a:pt x="612" y="354"/>
                    <a:pt x="612" y="362"/>
                    <a:pt x="615" y="362"/>
                  </a:cubicBezTo>
                  <a:cubicBezTo>
                    <a:pt x="618" y="363"/>
                    <a:pt x="618" y="366"/>
                    <a:pt x="619" y="369"/>
                  </a:cubicBezTo>
                  <a:cubicBezTo>
                    <a:pt x="620" y="373"/>
                    <a:pt x="614" y="370"/>
                    <a:pt x="611" y="375"/>
                  </a:cubicBezTo>
                  <a:cubicBezTo>
                    <a:pt x="609" y="379"/>
                    <a:pt x="608" y="373"/>
                    <a:pt x="605" y="370"/>
                  </a:cubicBezTo>
                  <a:cubicBezTo>
                    <a:pt x="601" y="367"/>
                    <a:pt x="597" y="362"/>
                    <a:pt x="597" y="358"/>
                  </a:cubicBezTo>
                  <a:cubicBezTo>
                    <a:pt x="598" y="355"/>
                    <a:pt x="599" y="354"/>
                    <a:pt x="602" y="353"/>
                  </a:cubicBezTo>
                  <a:cubicBezTo>
                    <a:pt x="605" y="353"/>
                    <a:pt x="602" y="350"/>
                    <a:pt x="602" y="346"/>
                  </a:cubicBezTo>
                  <a:cubicBezTo>
                    <a:pt x="602" y="341"/>
                    <a:pt x="598" y="343"/>
                    <a:pt x="594" y="338"/>
                  </a:cubicBezTo>
                  <a:cubicBezTo>
                    <a:pt x="590" y="333"/>
                    <a:pt x="586" y="333"/>
                    <a:pt x="584" y="335"/>
                  </a:cubicBezTo>
                  <a:cubicBezTo>
                    <a:pt x="582" y="338"/>
                    <a:pt x="583" y="342"/>
                    <a:pt x="580" y="343"/>
                  </a:cubicBezTo>
                  <a:cubicBezTo>
                    <a:pt x="576" y="345"/>
                    <a:pt x="578" y="352"/>
                    <a:pt x="575" y="352"/>
                  </a:cubicBezTo>
                  <a:cubicBezTo>
                    <a:pt x="572" y="353"/>
                    <a:pt x="573" y="340"/>
                    <a:pt x="571" y="339"/>
                  </a:cubicBezTo>
                  <a:cubicBezTo>
                    <a:pt x="568" y="338"/>
                    <a:pt x="569" y="335"/>
                    <a:pt x="572" y="334"/>
                  </a:cubicBezTo>
                  <a:cubicBezTo>
                    <a:pt x="576" y="334"/>
                    <a:pt x="578" y="330"/>
                    <a:pt x="575" y="330"/>
                  </a:cubicBezTo>
                  <a:cubicBezTo>
                    <a:pt x="572" y="330"/>
                    <a:pt x="566" y="326"/>
                    <a:pt x="564" y="325"/>
                  </a:cubicBezTo>
                  <a:cubicBezTo>
                    <a:pt x="562" y="324"/>
                    <a:pt x="558" y="329"/>
                    <a:pt x="555" y="327"/>
                  </a:cubicBezTo>
                  <a:cubicBezTo>
                    <a:pt x="553" y="325"/>
                    <a:pt x="556" y="320"/>
                    <a:pt x="556" y="318"/>
                  </a:cubicBezTo>
                  <a:cubicBezTo>
                    <a:pt x="556" y="315"/>
                    <a:pt x="560" y="319"/>
                    <a:pt x="562" y="315"/>
                  </a:cubicBezTo>
                  <a:cubicBezTo>
                    <a:pt x="565" y="312"/>
                    <a:pt x="555" y="312"/>
                    <a:pt x="555" y="308"/>
                  </a:cubicBezTo>
                  <a:cubicBezTo>
                    <a:pt x="555" y="304"/>
                    <a:pt x="548" y="303"/>
                    <a:pt x="545" y="302"/>
                  </a:cubicBezTo>
                  <a:cubicBezTo>
                    <a:pt x="543" y="301"/>
                    <a:pt x="547" y="295"/>
                    <a:pt x="546" y="292"/>
                  </a:cubicBezTo>
                  <a:cubicBezTo>
                    <a:pt x="545" y="290"/>
                    <a:pt x="535" y="281"/>
                    <a:pt x="531" y="282"/>
                  </a:cubicBezTo>
                  <a:cubicBezTo>
                    <a:pt x="527" y="283"/>
                    <a:pt x="526" y="277"/>
                    <a:pt x="529" y="277"/>
                  </a:cubicBezTo>
                  <a:cubicBezTo>
                    <a:pt x="531" y="277"/>
                    <a:pt x="533" y="276"/>
                    <a:pt x="537" y="271"/>
                  </a:cubicBezTo>
                  <a:cubicBezTo>
                    <a:pt x="541" y="266"/>
                    <a:pt x="542" y="265"/>
                    <a:pt x="539" y="264"/>
                  </a:cubicBezTo>
                  <a:cubicBezTo>
                    <a:pt x="536" y="263"/>
                    <a:pt x="534" y="260"/>
                    <a:pt x="539" y="260"/>
                  </a:cubicBezTo>
                  <a:cubicBezTo>
                    <a:pt x="545" y="260"/>
                    <a:pt x="554" y="264"/>
                    <a:pt x="557" y="262"/>
                  </a:cubicBezTo>
                  <a:cubicBezTo>
                    <a:pt x="560" y="259"/>
                    <a:pt x="569" y="245"/>
                    <a:pt x="573" y="239"/>
                  </a:cubicBezTo>
                  <a:cubicBezTo>
                    <a:pt x="577" y="234"/>
                    <a:pt x="570" y="234"/>
                    <a:pt x="561" y="234"/>
                  </a:cubicBezTo>
                  <a:cubicBezTo>
                    <a:pt x="552" y="235"/>
                    <a:pt x="550" y="231"/>
                    <a:pt x="543" y="230"/>
                  </a:cubicBezTo>
                  <a:cubicBezTo>
                    <a:pt x="535" y="230"/>
                    <a:pt x="521" y="232"/>
                    <a:pt x="519" y="234"/>
                  </a:cubicBezTo>
                  <a:cubicBezTo>
                    <a:pt x="517" y="236"/>
                    <a:pt x="523" y="238"/>
                    <a:pt x="522" y="241"/>
                  </a:cubicBezTo>
                  <a:cubicBezTo>
                    <a:pt x="522" y="243"/>
                    <a:pt x="517" y="239"/>
                    <a:pt x="515" y="240"/>
                  </a:cubicBezTo>
                  <a:cubicBezTo>
                    <a:pt x="513" y="241"/>
                    <a:pt x="516" y="244"/>
                    <a:pt x="515" y="253"/>
                  </a:cubicBezTo>
                  <a:cubicBezTo>
                    <a:pt x="514" y="262"/>
                    <a:pt x="517" y="262"/>
                    <a:pt x="519" y="266"/>
                  </a:cubicBezTo>
                  <a:cubicBezTo>
                    <a:pt x="522" y="269"/>
                    <a:pt x="521" y="273"/>
                    <a:pt x="521" y="279"/>
                  </a:cubicBezTo>
                  <a:cubicBezTo>
                    <a:pt x="521" y="284"/>
                    <a:pt x="516" y="284"/>
                    <a:pt x="514" y="285"/>
                  </a:cubicBezTo>
                  <a:cubicBezTo>
                    <a:pt x="513" y="286"/>
                    <a:pt x="519" y="288"/>
                    <a:pt x="518" y="292"/>
                  </a:cubicBezTo>
                  <a:cubicBezTo>
                    <a:pt x="517" y="295"/>
                    <a:pt x="512" y="290"/>
                    <a:pt x="509" y="291"/>
                  </a:cubicBezTo>
                  <a:cubicBezTo>
                    <a:pt x="506" y="292"/>
                    <a:pt x="503" y="300"/>
                    <a:pt x="506" y="303"/>
                  </a:cubicBezTo>
                  <a:cubicBezTo>
                    <a:pt x="510" y="306"/>
                    <a:pt x="511" y="305"/>
                    <a:pt x="508" y="309"/>
                  </a:cubicBezTo>
                  <a:cubicBezTo>
                    <a:pt x="506" y="312"/>
                    <a:pt x="503" y="317"/>
                    <a:pt x="509" y="321"/>
                  </a:cubicBezTo>
                  <a:cubicBezTo>
                    <a:pt x="515" y="326"/>
                    <a:pt x="526" y="326"/>
                    <a:pt x="532" y="329"/>
                  </a:cubicBezTo>
                  <a:cubicBezTo>
                    <a:pt x="538" y="333"/>
                    <a:pt x="529" y="331"/>
                    <a:pt x="532" y="335"/>
                  </a:cubicBezTo>
                  <a:cubicBezTo>
                    <a:pt x="534" y="339"/>
                    <a:pt x="528" y="341"/>
                    <a:pt x="528" y="344"/>
                  </a:cubicBezTo>
                  <a:cubicBezTo>
                    <a:pt x="528" y="347"/>
                    <a:pt x="531" y="346"/>
                    <a:pt x="534" y="340"/>
                  </a:cubicBezTo>
                  <a:cubicBezTo>
                    <a:pt x="537" y="335"/>
                    <a:pt x="539" y="342"/>
                    <a:pt x="539" y="346"/>
                  </a:cubicBezTo>
                  <a:cubicBezTo>
                    <a:pt x="538" y="351"/>
                    <a:pt x="534" y="348"/>
                    <a:pt x="531" y="353"/>
                  </a:cubicBezTo>
                  <a:cubicBezTo>
                    <a:pt x="528" y="358"/>
                    <a:pt x="525" y="359"/>
                    <a:pt x="520" y="358"/>
                  </a:cubicBezTo>
                  <a:cubicBezTo>
                    <a:pt x="515" y="357"/>
                    <a:pt x="518" y="364"/>
                    <a:pt x="520" y="369"/>
                  </a:cubicBezTo>
                  <a:cubicBezTo>
                    <a:pt x="522" y="373"/>
                    <a:pt x="519" y="374"/>
                    <a:pt x="514" y="373"/>
                  </a:cubicBezTo>
                  <a:cubicBezTo>
                    <a:pt x="508" y="371"/>
                    <a:pt x="505" y="368"/>
                    <a:pt x="508" y="364"/>
                  </a:cubicBezTo>
                  <a:cubicBezTo>
                    <a:pt x="511" y="359"/>
                    <a:pt x="513" y="354"/>
                    <a:pt x="509" y="355"/>
                  </a:cubicBezTo>
                  <a:cubicBezTo>
                    <a:pt x="506" y="355"/>
                    <a:pt x="499" y="355"/>
                    <a:pt x="496" y="351"/>
                  </a:cubicBezTo>
                  <a:cubicBezTo>
                    <a:pt x="494" y="348"/>
                    <a:pt x="498" y="349"/>
                    <a:pt x="505" y="350"/>
                  </a:cubicBezTo>
                  <a:cubicBezTo>
                    <a:pt x="511" y="351"/>
                    <a:pt x="506" y="345"/>
                    <a:pt x="511" y="345"/>
                  </a:cubicBezTo>
                  <a:cubicBezTo>
                    <a:pt x="516" y="345"/>
                    <a:pt x="519" y="348"/>
                    <a:pt x="524" y="344"/>
                  </a:cubicBezTo>
                  <a:cubicBezTo>
                    <a:pt x="528" y="341"/>
                    <a:pt x="521" y="333"/>
                    <a:pt x="517" y="335"/>
                  </a:cubicBezTo>
                  <a:cubicBezTo>
                    <a:pt x="514" y="336"/>
                    <a:pt x="508" y="337"/>
                    <a:pt x="508" y="334"/>
                  </a:cubicBezTo>
                  <a:cubicBezTo>
                    <a:pt x="508" y="330"/>
                    <a:pt x="514" y="333"/>
                    <a:pt x="518" y="332"/>
                  </a:cubicBezTo>
                  <a:cubicBezTo>
                    <a:pt x="521" y="331"/>
                    <a:pt x="516" y="327"/>
                    <a:pt x="511" y="328"/>
                  </a:cubicBezTo>
                  <a:cubicBezTo>
                    <a:pt x="506" y="329"/>
                    <a:pt x="502" y="330"/>
                    <a:pt x="498" y="325"/>
                  </a:cubicBezTo>
                  <a:cubicBezTo>
                    <a:pt x="494" y="321"/>
                    <a:pt x="487" y="319"/>
                    <a:pt x="485" y="328"/>
                  </a:cubicBezTo>
                  <a:cubicBezTo>
                    <a:pt x="484" y="338"/>
                    <a:pt x="477" y="333"/>
                    <a:pt x="474" y="336"/>
                  </a:cubicBezTo>
                  <a:cubicBezTo>
                    <a:pt x="471" y="339"/>
                    <a:pt x="477" y="342"/>
                    <a:pt x="484" y="342"/>
                  </a:cubicBezTo>
                  <a:cubicBezTo>
                    <a:pt x="491" y="342"/>
                    <a:pt x="496" y="348"/>
                    <a:pt x="492" y="348"/>
                  </a:cubicBezTo>
                  <a:cubicBezTo>
                    <a:pt x="489" y="348"/>
                    <a:pt x="491" y="353"/>
                    <a:pt x="487" y="351"/>
                  </a:cubicBezTo>
                  <a:cubicBezTo>
                    <a:pt x="484" y="350"/>
                    <a:pt x="480" y="351"/>
                    <a:pt x="483" y="354"/>
                  </a:cubicBezTo>
                  <a:cubicBezTo>
                    <a:pt x="485" y="357"/>
                    <a:pt x="482" y="359"/>
                    <a:pt x="482" y="362"/>
                  </a:cubicBezTo>
                  <a:cubicBezTo>
                    <a:pt x="482" y="365"/>
                    <a:pt x="477" y="362"/>
                    <a:pt x="471" y="361"/>
                  </a:cubicBezTo>
                  <a:cubicBezTo>
                    <a:pt x="466" y="361"/>
                    <a:pt x="456" y="363"/>
                    <a:pt x="449" y="364"/>
                  </a:cubicBezTo>
                  <a:cubicBezTo>
                    <a:pt x="442" y="366"/>
                    <a:pt x="435" y="363"/>
                    <a:pt x="432" y="360"/>
                  </a:cubicBezTo>
                  <a:cubicBezTo>
                    <a:pt x="429" y="357"/>
                    <a:pt x="425" y="357"/>
                    <a:pt x="420" y="357"/>
                  </a:cubicBezTo>
                  <a:cubicBezTo>
                    <a:pt x="415" y="357"/>
                    <a:pt x="416" y="352"/>
                    <a:pt x="410" y="352"/>
                  </a:cubicBezTo>
                  <a:cubicBezTo>
                    <a:pt x="403" y="352"/>
                    <a:pt x="405" y="346"/>
                    <a:pt x="404" y="343"/>
                  </a:cubicBezTo>
                  <a:cubicBezTo>
                    <a:pt x="403" y="340"/>
                    <a:pt x="390" y="341"/>
                    <a:pt x="385" y="344"/>
                  </a:cubicBezTo>
                  <a:cubicBezTo>
                    <a:pt x="381" y="347"/>
                    <a:pt x="371" y="346"/>
                    <a:pt x="369" y="351"/>
                  </a:cubicBezTo>
                  <a:cubicBezTo>
                    <a:pt x="366" y="357"/>
                    <a:pt x="371" y="356"/>
                    <a:pt x="374" y="356"/>
                  </a:cubicBezTo>
                  <a:cubicBezTo>
                    <a:pt x="378" y="356"/>
                    <a:pt x="377" y="351"/>
                    <a:pt x="384" y="352"/>
                  </a:cubicBezTo>
                  <a:cubicBezTo>
                    <a:pt x="391" y="353"/>
                    <a:pt x="396" y="345"/>
                    <a:pt x="399" y="348"/>
                  </a:cubicBezTo>
                  <a:cubicBezTo>
                    <a:pt x="402" y="351"/>
                    <a:pt x="387" y="357"/>
                    <a:pt x="381" y="358"/>
                  </a:cubicBezTo>
                  <a:cubicBezTo>
                    <a:pt x="374" y="359"/>
                    <a:pt x="376" y="364"/>
                    <a:pt x="382" y="373"/>
                  </a:cubicBezTo>
                  <a:cubicBezTo>
                    <a:pt x="388" y="383"/>
                    <a:pt x="379" y="377"/>
                    <a:pt x="379" y="382"/>
                  </a:cubicBezTo>
                  <a:cubicBezTo>
                    <a:pt x="379" y="386"/>
                    <a:pt x="368" y="380"/>
                    <a:pt x="372" y="379"/>
                  </a:cubicBezTo>
                  <a:cubicBezTo>
                    <a:pt x="377" y="377"/>
                    <a:pt x="375" y="373"/>
                    <a:pt x="371" y="370"/>
                  </a:cubicBezTo>
                  <a:cubicBezTo>
                    <a:pt x="367" y="367"/>
                    <a:pt x="365" y="370"/>
                    <a:pt x="365" y="366"/>
                  </a:cubicBezTo>
                  <a:cubicBezTo>
                    <a:pt x="366" y="363"/>
                    <a:pt x="361" y="367"/>
                    <a:pt x="358" y="364"/>
                  </a:cubicBezTo>
                  <a:cubicBezTo>
                    <a:pt x="354" y="361"/>
                    <a:pt x="353" y="359"/>
                    <a:pt x="348" y="361"/>
                  </a:cubicBezTo>
                  <a:cubicBezTo>
                    <a:pt x="343" y="364"/>
                    <a:pt x="338" y="363"/>
                    <a:pt x="327" y="365"/>
                  </a:cubicBezTo>
                  <a:cubicBezTo>
                    <a:pt x="317" y="367"/>
                    <a:pt x="297" y="366"/>
                    <a:pt x="294" y="363"/>
                  </a:cubicBezTo>
                  <a:cubicBezTo>
                    <a:pt x="290" y="359"/>
                    <a:pt x="303" y="353"/>
                    <a:pt x="307" y="354"/>
                  </a:cubicBezTo>
                  <a:cubicBezTo>
                    <a:pt x="310" y="355"/>
                    <a:pt x="308" y="350"/>
                    <a:pt x="302" y="345"/>
                  </a:cubicBezTo>
                  <a:cubicBezTo>
                    <a:pt x="297" y="341"/>
                    <a:pt x="284" y="338"/>
                    <a:pt x="284" y="341"/>
                  </a:cubicBezTo>
                  <a:cubicBezTo>
                    <a:pt x="284" y="344"/>
                    <a:pt x="277" y="341"/>
                    <a:pt x="268" y="339"/>
                  </a:cubicBezTo>
                  <a:cubicBezTo>
                    <a:pt x="258" y="338"/>
                    <a:pt x="257" y="334"/>
                    <a:pt x="251" y="334"/>
                  </a:cubicBezTo>
                  <a:cubicBezTo>
                    <a:pt x="245" y="334"/>
                    <a:pt x="236" y="332"/>
                    <a:pt x="229" y="327"/>
                  </a:cubicBezTo>
                  <a:cubicBezTo>
                    <a:pt x="222" y="321"/>
                    <a:pt x="206" y="323"/>
                    <a:pt x="204" y="328"/>
                  </a:cubicBezTo>
                  <a:cubicBezTo>
                    <a:pt x="202" y="333"/>
                    <a:pt x="196" y="332"/>
                    <a:pt x="191" y="332"/>
                  </a:cubicBezTo>
                  <a:cubicBezTo>
                    <a:pt x="185" y="332"/>
                    <a:pt x="193" y="326"/>
                    <a:pt x="191" y="325"/>
                  </a:cubicBezTo>
                  <a:cubicBezTo>
                    <a:pt x="188" y="324"/>
                    <a:pt x="191" y="317"/>
                    <a:pt x="187" y="316"/>
                  </a:cubicBezTo>
                  <a:cubicBezTo>
                    <a:pt x="183" y="316"/>
                    <a:pt x="180" y="333"/>
                    <a:pt x="172" y="332"/>
                  </a:cubicBezTo>
                  <a:cubicBezTo>
                    <a:pt x="165" y="332"/>
                    <a:pt x="161" y="314"/>
                    <a:pt x="155" y="310"/>
                  </a:cubicBezTo>
                  <a:cubicBezTo>
                    <a:pt x="149" y="305"/>
                    <a:pt x="143" y="305"/>
                    <a:pt x="148" y="312"/>
                  </a:cubicBezTo>
                  <a:cubicBezTo>
                    <a:pt x="154" y="319"/>
                    <a:pt x="144" y="314"/>
                    <a:pt x="144" y="318"/>
                  </a:cubicBezTo>
                  <a:cubicBezTo>
                    <a:pt x="145" y="323"/>
                    <a:pt x="136" y="328"/>
                    <a:pt x="136" y="326"/>
                  </a:cubicBezTo>
                  <a:cubicBezTo>
                    <a:pt x="136" y="323"/>
                    <a:pt x="131" y="320"/>
                    <a:pt x="125" y="327"/>
                  </a:cubicBezTo>
                  <a:cubicBezTo>
                    <a:pt x="119" y="334"/>
                    <a:pt x="115" y="333"/>
                    <a:pt x="114" y="331"/>
                  </a:cubicBezTo>
                  <a:cubicBezTo>
                    <a:pt x="114" y="328"/>
                    <a:pt x="96" y="337"/>
                    <a:pt x="97" y="340"/>
                  </a:cubicBezTo>
                  <a:cubicBezTo>
                    <a:pt x="98" y="343"/>
                    <a:pt x="94" y="346"/>
                    <a:pt x="89" y="345"/>
                  </a:cubicBezTo>
                  <a:cubicBezTo>
                    <a:pt x="85" y="345"/>
                    <a:pt x="88" y="341"/>
                    <a:pt x="92" y="339"/>
                  </a:cubicBezTo>
                  <a:cubicBezTo>
                    <a:pt x="96" y="337"/>
                    <a:pt x="108" y="328"/>
                    <a:pt x="114" y="327"/>
                  </a:cubicBezTo>
                  <a:cubicBezTo>
                    <a:pt x="120" y="326"/>
                    <a:pt x="131" y="321"/>
                    <a:pt x="132" y="318"/>
                  </a:cubicBezTo>
                  <a:cubicBezTo>
                    <a:pt x="132" y="315"/>
                    <a:pt x="126" y="318"/>
                    <a:pt x="122" y="317"/>
                  </a:cubicBezTo>
                  <a:cubicBezTo>
                    <a:pt x="118" y="316"/>
                    <a:pt x="111" y="321"/>
                    <a:pt x="104" y="324"/>
                  </a:cubicBezTo>
                  <a:cubicBezTo>
                    <a:pt x="97" y="327"/>
                    <a:pt x="90" y="326"/>
                    <a:pt x="92" y="330"/>
                  </a:cubicBezTo>
                  <a:cubicBezTo>
                    <a:pt x="94" y="334"/>
                    <a:pt x="85" y="329"/>
                    <a:pt x="84" y="332"/>
                  </a:cubicBezTo>
                  <a:cubicBezTo>
                    <a:pt x="82" y="335"/>
                    <a:pt x="79" y="332"/>
                    <a:pt x="81" y="330"/>
                  </a:cubicBezTo>
                  <a:cubicBezTo>
                    <a:pt x="84" y="329"/>
                    <a:pt x="75" y="326"/>
                    <a:pt x="75" y="328"/>
                  </a:cubicBezTo>
                  <a:cubicBezTo>
                    <a:pt x="75" y="329"/>
                    <a:pt x="74" y="332"/>
                    <a:pt x="68" y="332"/>
                  </a:cubicBezTo>
                  <a:cubicBezTo>
                    <a:pt x="62" y="332"/>
                    <a:pt x="56" y="336"/>
                    <a:pt x="60" y="339"/>
                  </a:cubicBezTo>
                  <a:cubicBezTo>
                    <a:pt x="64" y="342"/>
                    <a:pt x="66" y="343"/>
                    <a:pt x="64" y="345"/>
                  </a:cubicBezTo>
                  <a:cubicBezTo>
                    <a:pt x="62" y="347"/>
                    <a:pt x="56" y="340"/>
                    <a:pt x="47" y="341"/>
                  </a:cubicBezTo>
                  <a:cubicBezTo>
                    <a:pt x="38" y="342"/>
                    <a:pt x="21" y="331"/>
                    <a:pt x="21" y="329"/>
                  </a:cubicBezTo>
                  <a:cubicBezTo>
                    <a:pt x="21" y="326"/>
                    <a:pt x="9" y="328"/>
                    <a:pt x="0" y="32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4" y="503"/>
                    <a:pt x="6" y="501"/>
                  </a:cubicBezTo>
                  <a:cubicBezTo>
                    <a:pt x="8" y="499"/>
                    <a:pt x="11" y="502"/>
                    <a:pt x="16" y="499"/>
                  </a:cubicBezTo>
                  <a:cubicBezTo>
                    <a:pt x="22" y="496"/>
                    <a:pt x="24" y="502"/>
                    <a:pt x="24" y="505"/>
                  </a:cubicBezTo>
                  <a:cubicBezTo>
                    <a:pt x="24" y="507"/>
                    <a:pt x="32" y="512"/>
                    <a:pt x="35" y="516"/>
                  </a:cubicBezTo>
                  <a:cubicBezTo>
                    <a:pt x="39" y="520"/>
                    <a:pt x="40" y="524"/>
                    <a:pt x="44" y="522"/>
                  </a:cubicBezTo>
                  <a:cubicBezTo>
                    <a:pt x="48" y="519"/>
                    <a:pt x="54" y="518"/>
                    <a:pt x="54" y="514"/>
                  </a:cubicBezTo>
                  <a:cubicBezTo>
                    <a:pt x="54" y="509"/>
                    <a:pt x="70" y="509"/>
                    <a:pt x="70" y="514"/>
                  </a:cubicBezTo>
                  <a:cubicBezTo>
                    <a:pt x="70" y="520"/>
                    <a:pt x="85" y="527"/>
                    <a:pt x="94" y="542"/>
                  </a:cubicBezTo>
                  <a:cubicBezTo>
                    <a:pt x="103" y="557"/>
                    <a:pt x="101" y="561"/>
                    <a:pt x="114" y="566"/>
                  </a:cubicBezTo>
                  <a:cubicBezTo>
                    <a:pt x="127" y="571"/>
                    <a:pt x="126" y="573"/>
                    <a:pt x="125" y="578"/>
                  </a:cubicBezTo>
                  <a:cubicBezTo>
                    <a:pt x="123" y="582"/>
                    <a:pt x="132" y="584"/>
                    <a:pt x="127" y="588"/>
                  </a:cubicBezTo>
                  <a:cubicBezTo>
                    <a:pt x="125" y="589"/>
                    <a:pt x="122" y="591"/>
                    <a:pt x="119" y="593"/>
                  </a:cubicBezTo>
                  <a:cubicBezTo>
                    <a:pt x="120" y="595"/>
                    <a:pt x="122" y="597"/>
                    <a:pt x="124" y="599"/>
                  </a:cubicBezTo>
                  <a:cubicBezTo>
                    <a:pt x="127" y="602"/>
                    <a:pt x="119" y="602"/>
                    <a:pt x="121" y="604"/>
                  </a:cubicBezTo>
                  <a:cubicBezTo>
                    <a:pt x="124" y="606"/>
                    <a:pt x="121" y="610"/>
                    <a:pt x="123" y="612"/>
                  </a:cubicBezTo>
                  <a:cubicBezTo>
                    <a:pt x="126" y="615"/>
                    <a:pt x="130" y="614"/>
                    <a:pt x="133" y="612"/>
                  </a:cubicBezTo>
                  <a:cubicBezTo>
                    <a:pt x="136" y="610"/>
                    <a:pt x="138" y="615"/>
                    <a:pt x="135" y="618"/>
                  </a:cubicBezTo>
                  <a:cubicBezTo>
                    <a:pt x="133" y="622"/>
                    <a:pt x="138" y="625"/>
                    <a:pt x="140" y="622"/>
                  </a:cubicBezTo>
                  <a:cubicBezTo>
                    <a:pt x="142" y="619"/>
                    <a:pt x="147" y="627"/>
                    <a:pt x="149" y="628"/>
                  </a:cubicBezTo>
                  <a:cubicBezTo>
                    <a:pt x="152" y="629"/>
                    <a:pt x="154" y="633"/>
                    <a:pt x="150" y="633"/>
                  </a:cubicBezTo>
                  <a:cubicBezTo>
                    <a:pt x="146" y="633"/>
                    <a:pt x="147" y="639"/>
                    <a:pt x="150" y="640"/>
                  </a:cubicBezTo>
                  <a:cubicBezTo>
                    <a:pt x="152" y="640"/>
                    <a:pt x="152" y="643"/>
                    <a:pt x="152" y="646"/>
                  </a:cubicBezTo>
                  <a:cubicBezTo>
                    <a:pt x="152" y="648"/>
                    <a:pt x="161" y="651"/>
                    <a:pt x="164" y="650"/>
                  </a:cubicBezTo>
                  <a:cubicBezTo>
                    <a:pt x="167" y="649"/>
                    <a:pt x="170" y="652"/>
                    <a:pt x="172" y="655"/>
                  </a:cubicBezTo>
                  <a:cubicBezTo>
                    <a:pt x="173" y="658"/>
                    <a:pt x="179" y="660"/>
                    <a:pt x="182" y="658"/>
                  </a:cubicBezTo>
                  <a:cubicBezTo>
                    <a:pt x="184" y="656"/>
                    <a:pt x="185" y="661"/>
                    <a:pt x="186" y="665"/>
                  </a:cubicBezTo>
                  <a:cubicBezTo>
                    <a:pt x="186" y="668"/>
                    <a:pt x="191" y="666"/>
                    <a:pt x="194" y="666"/>
                  </a:cubicBezTo>
                  <a:cubicBezTo>
                    <a:pt x="197" y="666"/>
                    <a:pt x="199" y="670"/>
                    <a:pt x="201" y="669"/>
                  </a:cubicBezTo>
                  <a:cubicBezTo>
                    <a:pt x="206" y="667"/>
                    <a:pt x="207" y="675"/>
                    <a:pt x="210" y="680"/>
                  </a:cubicBezTo>
                  <a:cubicBezTo>
                    <a:pt x="520" y="678"/>
                    <a:pt x="520" y="678"/>
                    <a:pt x="520" y="678"/>
                  </a:cubicBezTo>
                  <a:cubicBezTo>
                    <a:pt x="520" y="678"/>
                    <a:pt x="521" y="670"/>
                    <a:pt x="524" y="673"/>
                  </a:cubicBezTo>
                  <a:cubicBezTo>
                    <a:pt x="528" y="676"/>
                    <a:pt x="525" y="680"/>
                    <a:pt x="529" y="682"/>
                  </a:cubicBezTo>
                  <a:cubicBezTo>
                    <a:pt x="533" y="683"/>
                    <a:pt x="536" y="686"/>
                    <a:pt x="539" y="685"/>
                  </a:cubicBezTo>
                  <a:cubicBezTo>
                    <a:pt x="541" y="684"/>
                    <a:pt x="545" y="681"/>
                    <a:pt x="549" y="685"/>
                  </a:cubicBezTo>
                  <a:cubicBezTo>
                    <a:pt x="553" y="690"/>
                    <a:pt x="556" y="686"/>
                    <a:pt x="558" y="689"/>
                  </a:cubicBezTo>
                  <a:cubicBezTo>
                    <a:pt x="561" y="692"/>
                    <a:pt x="565" y="694"/>
                    <a:pt x="568" y="691"/>
                  </a:cubicBezTo>
                  <a:cubicBezTo>
                    <a:pt x="570" y="688"/>
                    <a:pt x="580" y="691"/>
                    <a:pt x="584" y="693"/>
                  </a:cubicBezTo>
                  <a:cubicBezTo>
                    <a:pt x="590" y="688"/>
                    <a:pt x="594" y="679"/>
                    <a:pt x="599" y="679"/>
                  </a:cubicBezTo>
                  <a:cubicBezTo>
                    <a:pt x="605" y="679"/>
                    <a:pt x="622" y="681"/>
                    <a:pt x="623" y="689"/>
                  </a:cubicBezTo>
                  <a:cubicBezTo>
                    <a:pt x="624" y="698"/>
                    <a:pt x="634" y="690"/>
                    <a:pt x="635" y="698"/>
                  </a:cubicBezTo>
                  <a:cubicBezTo>
                    <a:pt x="636" y="704"/>
                    <a:pt x="642" y="710"/>
                    <a:pt x="641" y="713"/>
                  </a:cubicBezTo>
                  <a:cubicBezTo>
                    <a:pt x="643" y="714"/>
                    <a:pt x="645" y="716"/>
                    <a:pt x="648" y="718"/>
                  </a:cubicBezTo>
                  <a:cubicBezTo>
                    <a:pt x="651" y="717"/>
                    <a:pt x="659" y="718"/>
                    <a:pt x="665" y="720"/>
                  </a:cubicBezTo>
                  <a:cubicBezTo>
                    <a:pt x="672" y="723"/>
                    <a:pt x="682" y="717"/>
                    <a:pt x="686" y="726"/>
                  </a:cubicBezTo>
                  <a:cubicBezTo>
                    <a:pt x="689" y="734"/>
                    <a:pt x="697" y="740"/>
                    <a:pt x="690" y="741"/>
                  </a:cubicBezTo>
                  <a:cubicBezTo>
                    <a:pt x="683" y="742"/>
                    <a:pt x="675" y="733"/>
                    <a:pt x="675" y="738"/>
                  </a:cubicBezTo>
                  <a:cubicBezTo>
                    <a:pt x="676" y="743"/>
                    <a:pt x="672" y="740"/>
                    <a:pt x="672" y="748"/>
                  </a:cubicBezTo>
                  <a:cubicBezTo>
                    <a:pt x="672" y="755"/>
                    <a:pt x="667" y="766"/>
                    <a:pt x="664" y="765"/>
                  </a:cubicBezTo>
                  <a:cubicBezTo>
                    <a:pt x="664" y="765"/>
                    <a:pt x="664" y="765"/>
                    <a:pt x="664" y="765"/>
                  </a:cubicBezTo>
                  <a:cubicBezTo>
                    <a:pt x="663" y="768"/>
                    <a:pt x="663" y="771"/>
                    <a:pt x="665" y="774"/>
                  </a:cubicBezTo>
                  <a:cubicBezTo>
                    <a:pt x="669" y="771"/>
                    <a:pt x="675" y="766"/>
                    <a:pt x="679" y="767"/>
                  </a:cubicBezTo>
                  <a:cubicBezTo>
                    <a:pt x="687" y="767"/>
                    <a:pt x="689" y="772"/>
                    <a:pt x="694" y="768"/>
                  </a:cubicBezTo>
                  <a:cubicBezTo>
                    <a:pt x="699" y="765"/>
                    <a:pt x="700" y="763"/>
                    <a:pt x="701" y="766"/>
                  </a:cubicBezTo>
                  <a:cubicBezTo>
                    <a:pt x="701" y="766"/>
                    <a:pt x="701" y="766"/>
                    <a:pt x="701" y="767"/>
                  </a:cubicBezTo>
                  <a:cubicBezTo>
                    <a:pt x="703" y="766"/>
                    <a:pt x="704" y="765"/>
                    <a:pt x="704" y="764"/>
                  </a:cubicBezTo>
                  <a:cubicBezTo>
                    <a:pt x="704" y="763"/>
                    <a:pt x="704" y="761"/>
                    <a:pt x="703" y="759"/>
                  </a:cubicBezTo>
                  <a:cubicBezTo>
                    <a:pt x="698" y="760"/>
                    <a:pt x="697" y="760"/>
                    <a:pt x="695" y="757"/>
                  </a:cubicBezTo>
                  <a:cubicBezTo>
                    <a:pt x="693" y="752"/>
                    <a:pt x="710" y="747"/>
                    <a:pt x="718" y="748"/>
                  </a:cubicBezTo>
                  <a:cubicBezTo>
                    <a:pt x="726" y="749"/>
                    <a:pt x="731" y="744"/>
                    <a:pt x="734" y="747"/>
                  </a:cubicBezTo>
                  <a:cubicBezTo>
                    <a:pt x="739" y="743"/>
                    <a:pt x="747" y="736"/>
                    <a:pt x="749" y="736"/>
                  </a:cubicBezTo>
                  <a:cubicBezTo>
                    <a:pt x="752" y="736"/>
                    <a:pt x="788" y="735"/>
                    <a:pt x="788" y="735"/>
                  </a:cubicBezTo>
                  <a:cubicBezTo>
                    <a:pt x="788" y="735"/>
                    <a:pt x="800" y="728"/>
                    <a:pt x="802" y="721"/>
                  </a:cubicBezTo>
                  <a:cubicBezTo>
                    <a:pt x="803" y="714"/>
                    <a:pt x="811" y="697"/>
                    <a:pt x="816" y="701"/>
                  </a:cubicBezTo>
                  <a:cubicBezTo>
                    <a:pt x="821" y="704"/>
                    <a:pt x="831" y="702"/>
                    <a:pt x="831" y="705"/>
                  </a:cubicBezTo>
                  <a:cubicBezTo>
                    <a:pt x="831" y="708"/>
                    <a:pt x="828" y="719"/>
                    <a:pt x="841" y="736"/>
                  </a:cubicBezTo>
                  <a:cubicBezTo>
                    <a:pt x="845" y="733"/>
                    <a:pt x="850" y="731"/>
                    <a:pt x="852" y="731"/>
                  </a:cubicBezTo>
                  <a:cubicBezTo>
                    <a:pt x="857" y="732"/>
                    <a:pt x="864" y="726"/>
                    <a:pt x="866" y="722"/>
                  </a:cubicBezTo>
                  <a:cubicBezTo>
                    <a:pt x="868" y="718"/>
                    <a:pt x="870" y="725"/>
                    <a:pt x="866" y="727"/>
                  </a:cubicBezTo>
                  <a:cubicBezTo>
                    <a:pt x="862" y="728"/>
                    <a:pt x="870" y="731"/>
                    <a:pt x="877" y="731"/>
                  </a:cubicBezTo>
                  <a:cubicBezTo>
                    <a:pt x="884" y="730"/>
                    <a:pt x="873" y="733"/>
                    <a:pt x="868" y="733"/>
                  </a:cubicBezTo>
                  <a:cubicBezTo>
                    <a:pt x="863" y="733"/>
                    <a:pt x="861" y="733"/>
                    <a:pt x="854" y="740"/>
                  </a:cubicBezTo>
                  <a:cubicBezTo>
                    <a:pt x="847" y="747"/>
                    <a:pt x="848" y="749"/>
                    <a:pt x="852" y="753"/>
                  </a:cubicBezTo>
                  <a:cubicBezTo>
                    <a:pt x="856" y="756"/>
                    <a:pt x="862" y="755"/>
                    <a:pt x="867" y="750"/>
                  </a:cubicBezTo>
                  <a:cubicBezTo>
                    <a:pt x="873" y="745"/>
                    <a:pt x="872" y="741"/>
                    <a:pt x="878" y="741"/>
                  </a:cubicBezTo>
                  <a:cubicBezTo>
                    <a:pt x="883" y="741"/>
                    <a:pt x="898" y="736"/>
                    <a:pt x="904" y="734"/>
                  </a:cubicBezTo>
                  <a:cubicBezTo>
                    <a:pt x="910" y="732"/>
                    <a:pt x="906" y="731"/>
                    <a:pt x="906" y="728"/>
                  </a:cubicBezTo>
                  <a:cubicBezTo>
                    <a:pt x="906" y="725"/>
                    <a:pt x="917" y="725"/>
                    <a:pt x="921" y="723"/>
                  </a:cubicBezTo>
                  <a:cubicBezTo>
                    <a:pt x="925" y="720"/>
                    <a:pt x="920" y="718"/>
                    <a:pt x="917" y="718"/>
                  </a:cubicBezTo>
                  <a:close/>
                  <a:moveTo>
                    <a:pt x="266" y="394"/>
                  </a:moveTo>
                  <a:cubicBezTo>
                    <a:pt x="260" y="402"/>
                    <a:pt x="257" y="403"/>
                    <a:pt x="251" y="402"/>
                  </a:cubicBezTo>
                  <a:cubicBezTo>
                    <a:pt x="244" y="401"/>
                    <a:pt x="240" y="404"/>
                    <a:pt x="243" y="407"/>
                  </a:cubicBezTo>
                  <a:cubicBezTo>
                    <a:pt x="246" y="409"/>
                    <a:pt x="247" y="411"/>
                    <a:pt x="240" y="413"/>
                  </a:cubicBezTo>
                  <a:cubicBezTo>
                    <a:pt x="233" y="414"/>
                    <a:pt x="228" y="420"/>
                    <a:pt x="225" y="419"/>
                  </a:cubicBezTo>
                  <a:cubicBezTo>
                    <a:pt x="223" y="418"/>
                    <a:pt x="237" y="408"/>
                    <a:pt x="234" y="405"/>
                  </a:cubicBezTo>
                  <a:cubicBezTo>
                    <a:pt x="230" y="402"/>
                    <a:pt x="220" y="410"/>
                    <a:pt x="220" y="413"/>
                  </a:cubicBezTo>
                  <a:cubicBezTo>
                    <a:pt x="220" y="417"/>
                    <a:pt x="214" y="417"/>
                    <a:pt x="210" y="417"/>
                  </a:cubicBezTo>
                  <a:cubicBezTo>
                    <a:pt x="206" y="416"/>
                    <a:pt x="201" y="413"/>
                    <a:pt x="205" y="412"/>
                  </a:cubicBezTo>
                  <a:cubicBezTo>
                    <a:pt x="209" y="412"/>
                    <a:pt x="206" y="408"/>
                    <a:pt x="211" y="406"/>
                  </a:cubicBezTo>
                  <a:cubicBezTo>
                    <a:pt x="217" y="404"/>
                    <a:pt x="210" y="401"/>
                    <a:pt x="212" y="399"/>
                  </a:cubicBezTo>
                  <a:cubicBezTo>
                    <a:pt x="214" y="397"/>
                    <a:pt x="224" y="401"/>
                    <a:pt x="224" y="397"/>
                  </a:cubicBezTo>
                  <a:cubicBezTo>
                    <a:pt x="225" y="393"/>
                    <a:pt x="214" y="390"/>
                    <a:pt x="210" y="392"/>
                  </a:cubicBezTo>
                  <a:cubicBezTo>
                    <a:pt x="207" y="394"/>
                    <a:pt x="198" y="400"/>
                    <a:pt x="188" y="396"/>
                  </a:cubicBezTo>
                  <a:cubicBezTo>
                    <a:pt x="185" y="394"/>
                    <a:pt x="213" y="391"/>
                    <a:pt x="218" y="387"/>
                  </a:cubicBezTo>
                  <a:cubicBezTo>
                    <a:pt x="223" y="382"/>
                    <a:pt x="244" y="377"/>
                    <a:pt x="246" y="381"/>
                  </a:cubicBezTo>
                  <a:cubicBezTo>
                    <a:pt x="248" y="385"/>
                    <a:pt x="235" y="388"/>
                    <a:pt x="241" y="392"/>
                  </a:cubicBezTo>
                  <a:cubicBezTo>
                    <a:pt x="247" y="395"/>
                    <a:pt x="258" y="393"/>
                    <a:pt x="260" y="389"/>
                  </a:cubicBezTo>
                  <a:cubicBezTo>
                    <a:pt x="262" y="385"/>
                    <a:pt x="273" y="386"/>
                    <a:pt x="266" y="394"/>
                  </a:cubicBezTo>
                  <a:close/>
                  <a:moveTo>
                    <a:pt x="329" y="474"/>
                  </a:moveTo>
                  <a:cubicBezTo>
                    <a:pt x="322" y="481"/>
                    <a:pt x="322" y="479"/>
                    <a:pt x="315" y="480"/>
                  </a:cubicBezTo>
                  <a:cubicBezTo>
                    <a:pt x="309" y="482"/>
                    <a:pt x="314" y="488"/>
                    <a:pt x="306" y="489"/>
                  </a:cubicBezTo>
                  <a:cubicBezTo>
                    <a:pt x="298" y="490"/>
                    <a:pt x="278" y="490"/>
                    <a:pt x="275" y="486"/>
                  </a:cubicBezTo>
                  <a:cubicBezTo>
                    <a:pt x="274" y="484"/>
                    <a:pt x="286" y="485"/>
                    <a:pt x="287" y="482"/>
                  </a:cubicBezTo>
                  <a:cubicBezTo>
                    <a:pt x="288" y="479"/>
                    <a:pt x="291" y="473"/>
                    <a:pt x="296" y="473"/>
                  </a:cubicBezTo>
                  <a:cubicBezTo>
                    <a:pt x="301" y="473"/>
                    <a:pt x="300" y="467"/>
                    <a:pt x="292" y="463"/>
                  </a:cubicBezTo>
                  <a:cubicBezTo>
                    <a:pt x="284" y="459"/>
                    <a:pt x="304" y="456"/>
                    <a:pt x="308" y="463"/>
                  </a:cubicBezTo>
                  <a:cubicBezTo>
                    <a:pt x="313" y="469"/>
                    <a:pt x="321" y="473"/>
                    <a:pt x="326" y="469"/>
                  </a:cubicBezTo>
                  <a:cubicBezTo>
                    <a:pt x="330" y="464"/>
                    <a:pt x="356" y="452"/>
                    <a:pt x="356" y="458"/>
                  </a:cubicBezTo>
                  <a:cubicBezTo>
                    <a:pt x="356" y="464"/>
                    <a:pt x="337" y="468"/>
                    <a:pt x="329" y="474"/>
                  </a:cubicBezTo>
                  <a:close/>
                  <a:moveTo>
                    <a:pt x="503" y="656"/>
                  </a:moveTo>
                  <a:cubicBezTo>
                    <a:pt x="498" y="657"/>
                    <a:pt x="504" y="642"/>
                    <a:pt x="494" y="636"/>
                  </a:cubicBezTo>
                  <a:cubicBezTo>
                    <a:pt x="482" y="630"/>
                    <a:pt x="477" y="618"/>
                    <a:pt x="477" y="611"/>
                  </a:cubicBezTo>
                  <a:cubicBezTo>
                    <a:pt x="477" y="605"/>
                    <a:pt x="487" y="602"/>
                    <a:pt x="491" y="607"/>
                  </a:cubicBezTo>
                  <a:cubicBezTo>
                    <a:pt x="495" y="612"/>
                    <a:pt x="501" y="632"/>
                    <a:pt x="504" y="639"/>
                  </a:cubicBezTo>
                  <a:cubicBezTo>
                    <a:pt x="508" y="645"/>
                    <a:pt x="508" y="656"/>
                    <a:pt x="503" y="65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0" name="Freeform 125"/>
            <p:cNvSpPr>
              <a:spLocks noEditPoints="1"/>
            </p:cNvSpPr>
            <p:nvPr/>
          </p:nvSpPr>
          <p:spPr bwMode="auto">
            <a:xfrm>
              <a:off x="714375" y="1360488"/>
              <a:ext cx="2192338" cy="1346200"/>
            </a:xfrm>
            <a:custGeom>
              <a:avLst/>
              <a:gdLst/>
              <a:ahLst/>
              <a:cxnLst>
                <a:cxn ang="0">
                  <a:pos x="350" y="230"/>
                </a:cxn>
                <a:cxn ang="0">
                  <a:pos x="306" y="35"/>
                </a:cxn>
                <a:cxn ang="0">
                  <a:pos x="185" y="21"/>
                </a:cxn>
                <a:cxn ang="0">
                  <a:pos x="135" y="10"/>
                </a:cxn>
                <a:cxn ang="0">
                  <a:pos x="93" y="21"/>
                </a:cxn>
                <a:cxn ang="0">
                  <a:pos x="19" y="59"/>
                </a:cxn>
                <a:cxn ang="0">
                  <a:pos x="71" y="103"/>
                </a:cxn>
                <a:cxn ang="0">
                  <a:pos x="17" y="106"/>
                </a:cxn>
                <a:cxn ang="0">
                  <a:pos x="59" y="136"/>
                </a:cxn>
                <a:cxn ang="0">
                  <a:pos x="43" y="158"/>
                </a:cxn>
                <a:cxn ang="0">
                  <a:pos x="45" y="219"/>
                </a:cxn>
                <a:cxn ang="0">
                  <a:pos x="96" y="236"/>
                </a:cxn>
                <a:cxn ang="0">
                  <a:pos x="102" y="269"/>
                </a:cxn>
                <a:cxn ang="0">
                  <a:pos x="84" y="287"/>
                </a:cxn>
                <a:cxn ang="0">
                  <a:pos x="147" y="250"/>
                </a:cxn>
                <a:cxn ang="0">
                  <a:pos x="173" y="213"/>
                </a:cxn>
                <a:cxn ang="0">
                  <a:pos x="191" y="201"/>
                </a:cxn>
                <a:cxn ang="0">
                  <a:pos x="226" y="215"/>
                </a:cxn>
                <a:cxn ang="0">
                  <a:pos x="248" y="202"/>
                </a:cxn>
                <a:cxn ang="0">
                  <a:pos x="276" y="213"/>
                </a:cxn>
                <a:cxn ang="0">
                  <a:pos x="340" y="232"/>
                </a:cxn>
                <a:cxn ang="0">
                  <a:pos x="375" y="248"/>
                </a:cxn>
                <a:cxn ang="0">
                  <a:pos x="376" y="261"/>
                </a:cxn>
                <a:cxn ang="0">
                  <a:pos x="389" y="263"/>
                </a:cxn>
                <a:cxn ang="0">
                  <a:pos x="401" y="274"/>
                </a:cxn>
                <a:cxn ang="0">
                  <a:pos x="396" y="300"/>
                </a:cxn>
                <a:cxn ang="0">
                  <a:pos x="421" y="299"/>
                </a:cxn>
                <a:cxn ang="0">
                  <a:pos x="15" y="313"/>
                </a:cxn>
                <a:cxn ang="0">
                  <a:pos x="178" y="240"/>
                </a:cxn>
                <a:cxn ang="0">
                  <a:pos x="177" y="256"/>
                </a:cxn>
                <a:cxn ang="0">
                  <a:pos x="25" y="219"/>
                </a:cxn>
                <a:cxn ang="0">
                  <a:pos x="1094" y="443"/>
                </a:cxn>
                <a:cxn ang="0">
                  <a:pos x="1010" y="472"/>
                </a:cxn>
                <a:cxn ang="0">
                  <a:pos x="970" y="473"/>
                </a:cxn>
                <a:cxn ang="0">
                  <a:pos x="926" y="471"/>
                </a:cxn>
                <a:cxn ang="0">
                  <a:pos x="954" y="426"/>
                </a:cxn>
                <a:cxn ang="0">
                  <a:pos x="902" y="410"/>
                </a:cxn>
                <a:cxn ang="0">
                  <a:pos x="864" y="397"/>
                </a:cxn>
                <a:cxn ang="0">
                  <a:pos x="516" y="388"/>
                </a:cxn>
                <a:cxn ang="0">
                  <a:pos x="510" y="395"/>
                </a:cxn>
                <a:cxn ang="0">
                  <a:pos x="501" y="436"/>
                </a:cxn>
                <a:cxn ang="0">
                  <a:pos x="513" y="539"/>
                </a:cxn>
                <a:cxn ang="0">
                  <a:pos x="557" y="590"/>
                </a:cxn>
                <a:cxn ang="0">
                  <a:pos x="647" y="625"/>
                </a:cxn>
                <a:cxn ang="0">
                  <a:pos x="724" y="647"/>
                </a:cxn>
                <a:cxn ang="0">
                  <a:pos x="783" y="685"/>
                </a:cxn>
                <a:cxn ang="0">
                  <a:pos x="818" y="658"/>
                </a:cxn>
                <a:cxn ang="0">
                  <a:pos x="862" y="644"/>
                </a:cxn>
                <a:cxn ang="0">
                  <a:pos x="889" y="641"/>
                </a:cxn>
                <a:cxn ang="0">
                  <a:pos x="944" y="645"/>
                </a:cxn>
                <a:cxn ang="0">
                  <a:pos x="983" y="699"/>
                </a:cxn>
                <a:cxn ang="0">
                  <a:pos x="994" y="608"/>
                </a:cxn>
                <a:cxn ang="0">
                  <a:pos x="1036" y="571"/>
                </a:cxn>
                <a:cxn ang="0">
                  <a:pos x="1032" y="539"/>
                </a:cxn>
                <a:cxn ang="0">
                  <a:pos x="1049" y="541"/>
                </a:cxn>
                <a:cxn ang="0">
                  <a:pos x="1088" y="499"/>
                </a:cxn>
                <a:cxn ang="0">
                  <a:pos x="1102" y="475"/>
                </a:cxn>
                <a:cxn ang="0">
                  <a:pos x="1137" y="413"/>
                </a:cxn>
              </a:cxnLst>
              <a:rect l="0" t="0" r="r" b="b"/>
              <a:pathLst>
                <a:path w="1147" h="705">
                  <a:moveTo>
                    <a:pt x="431" y="286"/>
                  </a:moveTo>
                  <a:cubicBezTo>
                    <a:pt x="432" y="281"/>
                    <a:pt x="433" y="279"/>
                    <a:pt x="420" y="274"/>
                  </a:cubicBezTo>
                  <a:cubicBezTo>
                    <a:pt x="407" y="269"/>
                    <a:pt x="409" y="265"/>
                    <a:pt x="400" y="250"/>
                  </a:cubicBezTo>
                  <a:cubicBezTo>
                    <a:pt x="391" y="235"/>
                    <a:pt x="376" y="228"/>
                    <a:pt x="376" y="222"/>
                  </a:cubicBezTo>
                  <a:cubicBezTo>
                    <a:pt x="376" y="217"/>
                    <a:pt x="360" y="217"/>
                    <a:pt x="360" y="222"/>
                  </a:cubicBezTo>
                  <a:cubicBezTo>
                    <a:pt x="360" y="226"/>
                    <a:pt x="354" y="227"/>
                    <a:pt x="350" y="230"/>
                  </a:cubicBezTo>
                  <a:cubicBezTo>
                    <a:pt x="346" y="232"/>
                    <a:pt x="345" y="228"/>
                    <a:pt x="341" y="224"/>
                  </a:cubicBezTo>
                  <a:cubicBezTo>
                    <a:pt x="338" y="220"/>
                    <a:pt x="330" y="215"/>
                    <a:pt x="330" y="213"/>
                  </a:cubicBezTo>
                  <a:cubicBezTo>
                    <a:pt x="330" y="210"/>
                    <a:pt x="328" y="204"/>
                    <a:pt x="322" y="207"/>
                  </a:cubicBezTo>
                  <a:cubicBezTo>
                    <a:pt x="317" y="210"/>
                    <a:pt x="314" y="207"/>
                    <a:pt x="312" y="209"/>
                  </a:cubicBezTo>
                  <a:cubicBezTo>
                    <a:pt x="310" y="211"/>
                    <a:pt x="306" y="208"/>
                    <a:pt x="306" y="208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4" y="35"/>
                    <a:pt x="302" y="34"/>
                    <a:pt x="301" y="34"/>
                  </a:cubicBezTo>
                  <a:cubicBezTo>
                    <a:pt x="294" y="31"/>
                    <a:pt x="283" y="26"/>
                    <a:pt x="277" y="27"/>
                  </a:cubicBezTo>
                  <a:cubicBezTo>
                    <a:pt x="271" y="29"/>
                    <a:pt x="260" y="30"/>
                    <a:pt x="256" y="28"/>
                  </a:cubicBezTo>
                  <a:cubicBezTo>
                    <a:pt x="252" y="26"/>
                    <a:pt x="246" y="24"/>
                    <a:pt x="238" y="26"/>
                  </a:cubicBezTo>
                  <a:cubicBezTo>
                    <a:pt x="230" y="27"/>
                    <a:pt x="225" y="21"/>
                    <a:pt x="214" y="19"/>
                  </a:cubicBezTo>
                  <a:cubicBezTo>
                    <a:pt x="204" y="16"/>
                    <a:pt x="189" y="19"/>
                    <a:pt x="185" y="21"/>
                  </a:cubicBezTo>
                  <a:cubicBezTo>
                    <a:pt x="182" y="22"/>
                    <a:pt x="183" y="17"/>
                    <a:pt x="178" y="17"/>
                  </a:cubicBezTo>
                  <a:cubicBezTo>
                    <a:pt x="174" y="18"/>
                    <a:pt x="177" y="15"/>
                    <a:pt x="175" y="12"/>
                  </a:cubicBezTo>
                  <a:cubicBezTo>
                    <a:pt x="172" y="8"/>
                    <a:pt x="160" y="11"/>
                    <a:pt x="155" y="12"/>
                  </a:cubicBezTo>
                  <a:cubicBezTo>
                    <a:pt x="151" y="12"/>
                    <a:pt x="149" y="10"/>
                    <a:pt x="150" y="7"/>
                  </a:cubicBezTo>
                  <a:cubicBezTo>
                    <a:pt x="150" y="5"/>
                    <a:pt x="146" y="6"/>
                    <a:pt x="144" y="9"/>
                  </a:cubicBezTo>
                  <a:cubicBezTo>
                    <a:pt x="142" y="12"/>
                    <a:pt x="137" y="12"/>
                    <a:pt x="135" y="10"/>
                  </a:cubicBezTo>
                  <a:cubicBezTo>
                    <a:pt x="133" y="8"/>
                    <a:pt x="139" y="8"/>
                    <a:pt x="140" y="5"/>
                  </a:cubicBezTo>
                  <a:cubicBezTo>
                    <a:pt x="140" y="3"/>
                    <a:pt x="133" y="2"/>
                    <a:pt x="131" y="1"/>
                  </a:cubicBezTo>
                  <a:cubicBezTo>
                    <a:pt x="128" y="0"/>
                    <a:pt x="124" y="4"/>
                    <a:pt x="119" y="8"/>
                  </a:cubicBezTo>
                  <a:cubicBezTo>
                    <a:pt x="114" y="13"/>
                    <a:pt x="106" y="13"/>
                    <a:pt x="101" y="12"/>
                  </a:cubicBezTo>
                  <a:cubicBezTo>
                    <a:pt x="96" y="12"/>
                    <a:pt x="90" y="13"/>
                    <a:pt x="91" y="15"/>
                  </a:cubicBezTo>
                  <a:cubicBezTo>
                    <a:pt x="91" y="18"/>
                    <a:pt x="97" y="18"/>
                    <a:pt x="93" y="21"/>
                  </a:cubicBezTo>
                  <a:cubicBezTo>
                    <a:pt x="90" y="25"/>
                    <a:pt x="88" y="17"/>
                    <a:pt x="85" y="20"/>
                  </a:cubicBezTo>
                  <a:cubicBezTo>
                    <a:pt x="81" y="24"/>
                    <a:pt x="71" y="24"/>
                    <a:pt x="68" y="23"/>
                  </a:cubicBezTo>
                  <a:cubicBezTo>
                    <a:pt x="66" y="23"/>
                    <a:pt x="58" y="32"/>
                    <a:pt x="55" y="34"/>
                  </a:cubicBezTo>
                  <a:cubicBezTo>
                    <a:pt x="53" y="37"/>
                    <a:pt x="57" y="39"/>
                    <a:pt x="50" y="46"/>
                  </a:cubicBezTo>
                  <a:cubicBezTo>
                    <a:pt x="44" y="54"/>
                    <a:pt x="26" y="52"/>
                    <a:pt x="22" y="52"/>
                  </a:cubicBezTo>
                  <a:cubicBezTo>
                    <a:pt x="18" y="52"/>
                    <a:pt x="21" y="56"/>
                    <a:pt x="19" y="59"/>
                  </a:cubicBezTo>
                  <a:cubicBezTo>
                    <a:pt x="17" y="62"/>
                    <a:pt x="21" y="64"/>
                    <a:pt x="31" y="67"/>
                  </a:cubicBezTo>
                  <a:cubicBezTo>
                    <a:pt x="42" y="70"/>
                    <a:pt x="49" y="83"/>
                    <a:pt x="50" y="87"/>
                  </a:cubicBezTo>
                  <a:cubicBezTo>
                    <a:pt x="51" y="90"/>
                    <a:pt x="64" y="86"/>
                    <a:pt x="69" y="87"/>
                  </a:cubicBezTo>
                  <a:cubicBezTo>
                    <a:pt x="74" y="88"/>
                    <a:pt x="68" y="95"/>
                    <a:pt x="73" y="97"/>
                  </a:cubicBezTo>
                  <a:cubicBezTo>
                    <a:pt x="77" y="99"/>
                    <a:pt x="83" y="96"/>
                    <a:pt x="85" y="99"/>
                  </a:cubicBezTo>
                  <a:cubicBezTo>
                    <a:pt x="86" y="103"/>
                    <a:pt x="76" y="99"/>
                    <a:pt x="71" y="103"/>
                  </a:cubicBezTo>
                  <a:cubicBezTo>
                    <a:pt x="66" y="107"/>
                    <a:pt x="64" y="109"/>
                    <a:pt x="62" y="106"/>
                  </a:cubicBezTo>
                  <a:cubicBezTo>
                    <a:pt x="60" y="103"/>
                    <a:pt x="51" y="105"/>
                    <a:pt x="47" y="105"/>
                  </a:cubicBezTo>
                  <a:cubicBezTo>
                    <a:pt x="43" y="106"/>
                    <a:pt x="47" y="100"/>
                    <a:pt x="47" y="98"/>
                  </a:cubicBezTo>
                  <a:cubicBezTo>
                    <a:pt x="47" y="95"/>
                    <a:pt x="41" y="93"/>
                    <a:pt x="33" y="98"/>
                  </a:cubicBezTo>
                  <a:cubicBezTo>
                    <a:pt x="25" y="103"/>
                    <a:pt x="28" y="101"/>
                    <a:pt x="27" y="105"/>
                  </a:cubicBezTo>
                  <a:cubicBezTo>
                    <a:pt x="26" y="109"/>
                    <a:pt x="22" y="103"/>
                    <a:pt x="17" y="106"/>
                  </a:cubicBezTo>
                  <a:cubicBezTo>
                    <a:pt x="12" y="109"/>
                    <a:pt x="3" y="111"/>
                    <a:pt x="2" y="115"/>
                  </a:cubicBezTo>
                  <a:cubicBezTo>
                    <a:pt x="0" y="118"/>
                    <a:pt x="13" y="120"/>
                    <a:pt x="18" y="121"/>
                  </a:cubicBezTo>
                  <a:cubicBezTo>
                    <a:pt x="23" y="122"/>
                    <a:pt x="12" y="125"/>
                    <a:pt x="16" y="127"/>
                  </a:cubicBezTo>
                  <a:cubicBezTo>
                    <a:pt x="20" y="128"/>
                    <a:pt x="18" y="132"/>
                    <a:pt x="25" y="135"/>
                  </a:cubicBezTo>
                  <a:cubicBezTo>
                    <a:pt x="31" y="138"/>
                    <a:pt x="45" y="135"/>
                    <a:pt x="49" y="135"/>
                  </a:cubicBezTo>
                  <a:cubicBezTo>
                    <a:pt x="52" y="135"/>
                    <a:pt x="56" y="139"/>
                    <a:pt x="59" y="136"/>
                  </a:cubicBezTo>
                  <a:cubicBezTo>
                    <a:pt x="62" y="133"/>
                    <a:pt x="73" y="124"/>
                    <a:pt x="79" y="129"/>
                  </a:cubicBezTo>
                  <a:cubicBezTo>
                    <a:pt x="85" y="134"/>
                    <a:pt x="73" y="134"/>
                    <a:pt x="76" y="137"/>
                  </a:cubicBezTo>
                  <a:cubicBezTo>
                    <a:pt x="79" y="140"/>
                    <a:pt x="82" y="148"/>
                    <a:pt x="77" y="152"/>
                  </a:cubicBezTo>
                  <a:cubicBezTo>
                    <a:pt x="71" y="156"/>
                    <a:pt x="66" y="153"/>
                    <a:pt x="63" y="153"/>
                  </a:cubicBezTo>
                  <a:cubicBezTo>
                    <a:pt x="60" y="153"/>
                    <a:pt x="62" y="158"/>
                    <a:pt x="57" y="162"/>
                  </a:cubicBezTo>
                  <a:cubicBezTo>
                    <a:pt x="52" y="166"/>
                    <a:pt x="49" y="158"/>
                    <a:pt x="43" y="158"/>
                  </a:cubicBezTo>
                  <a:cubicBezTo>
                    <a:pt x="37" y="158"/>
                    <a:pt x="38" y="166"/>
                    <a:pt x="38" y="170"/>
                  </a:cubicBezTo>
                  <a:cubicBezTo>
                    <a:pt x="39" y="173"/>
                    <a:pt x="29" y="169"/>
                    <a:pt x="27" y="178"/>
                  </a:cubicBezTo>
                  <a:cubicBezTo>
                    <a:pt x="25" y="187"/>
                    <a:pt x="15" y="179"/>
                    <a:pt x="22" y="188"/>
                  </a:cubicBezTo>
                  <a:cubicBezTo>
                    <a:pt x="28" y="197"/>
                    <a:pt x="27" y="191"/>
                    <a:pt x="32" y="195"/>
                  </a:cubicBezTo>
                  <a:cubicBezTo>
                    <a:pt x="37" y="198"/>
                    <a:pt x="26" y="204"/>
                    <a:pt x="31" y="205"/>
                  </a:cubicBezTo>
                  <a:cubicBezTo>
                    <a:pt x="36" y="206"/>
                    <a:pt x="42" y="215"/>
                    <a:pt x="45" y="219"/>
                  </a:cubicBezTo>
                  <a:cubicBezTo>
                    <a:pt x="49" y="222"/>
                    <a:pt x="53" y="217"/>
                    <a:pt x="59" y="217"/>
                  </a:cubicBezTo>
                  <a:cubicBezTo>
                    <a:pt x="64" y="216"/>
                    <a:pt x="61" y="209"/>
                    <a:pt x="64" y="212"/>
                  </a:cubicBezTo>
                  <a:cubicBezTo>
                    <a:pt x="67" y="215"/>
                    <a:pt x="72" y="223"/>
                    <a:pt x="69" y="225"/>
                  </a:cubicBezTo>
                  <a:cubicBezTo>
                    <a:pt x="66" y="227"/>
                    <a:pt x="68" y="233"/>
                    <a:pt x="68" y="236"/>
                  </a:cubicBezTo>
                  <a:cubicBezTo>
                    <a:pt x="67" y="239"/>
                    <a:pt x="79" y="238"/>
                    <a:pt x="80" y="234"/>
                  </a:cubicBezTo>
                  <a:cubicBezTo>
                    <a:pt x="81" y="231"/>
                    <a:pt x="90" y="230"/>
                    <a:pt x="96" y="236"/>
                  </a:cubicBezTo>
                  <a:cubicBezTo>
                    <a:pt x="101" y="241"/>
                    <a:pt x="103" y="242"/>
                    <a:pt x="103" y="238"/>
                  </a:cubicBezTo>
                  <a:cubicBezTo>
                    <a:pt x="103" y="233"/>
                    <a:pt x="107" y="228"/>
                    <a:pt x="107" y="232"/>
                  </a:cubicBezTo>
                  <a:cubicBezTo>
                    <a:pt x="108" y="236"/>
                    <a:pt x="112" y="237"/>
                    <a:pt x="120" y="233"/>
                  </a:cubicBezTo>
                  <a:cubicBezTo>
                    <a:pt x="127" y="230"/>
                    <a:pt x="124" y="234"/>
                    <a:pt x="120" y="239"/>
                  </a:cubicBezTo>
                  <a:cubicBezTo>
                    <a:pt x="114" y="245"/>
                    <a:pt x="120" y="256"/>
                    <a:pt x="116" y="257"/>
                  </a:cubicBezTo>
                  <a:cubicBezTo>
                    <a:pt x="112" y="258"/>
                    <a:pt x="109" y="268"/>
                    <a:pt x="102" y="269"/>
                  </a:cubicBezTo>
                  <a:cubicBezTo>
                    <a:pt x="96" y="269"/>
                    <a:pt x="85" y="282"/>
                    <a:pt x="83" y="284"/>
                  </a:cubicBezTo>
                  <a:cubicBezTo>
                    <a:pt x="82" y="286"/>
                    <a:pt x="68" y="280"/>
                    <a:pt x="66" y="285"/>
                  </a:cubicBezTo>
                  <a:cubicBezTo>
                    <a:pt x="64" y="291"/>
                    <a:pt x="55" y="295"/>
                    <a:pt x="57" y="298"/>
                  </a:cubicBezTo>
                  <a:cubicBezTo>
                    <a:pt x="59" y="299"/>
                    <a:pt x="70" y="293"/>
                    <a:pt x="71" y="290"/>
                  </a:cubicBezTo>
                  <a:cubicBezTo>
                    <a:pt x="71" y="287"/>
                    <a:pt x="73" y="288"/>
                    <a:pt x="75" y="290"/>
                  </a:cubicBezTo>
                  <a:cubicBezTo>
                    <a:pt x="77" y="292"/>
                    <a:pt x="82" y="289"/>
                    <a:pt x="84" y="287"/>
                  </a:cubicBezTo>
                  <a:cubicBezTo>
                    <a:pt x="86" y="285"/>
                    <a:pt x="90" y="286"/>
                    <a:pt x="92" y="286"/>
                  </a:cubicBezTo>
                  <a:cubicBezTo>
                    <a:pt x="95" y="286"/>
                    <a:pt x="96" y="283"/>
                    <a:pt x="102" y="282"/>
                  </a:cubicBezTo>
                  <a:cubicBezTo>
                    <a:pt x="109" y="281"/>
                    <a:pt x="108" y="279"/>
                    <a:pt x="109" y="275"/>
                  </a:cubicBezTo>
                  <a:cubicBezTo>
                    <a:pt x="111" y="272"/>
                    <a:pt x="127" y="264"/>
                    <a:pt x="130" y="264"/>
                  </a:cubicBezTo>
                  <a:cubicBezTo>
                    <a:pt x="133" y="263"/>
                    <a:pt x="131" y="258"/>
                    <a:pt x="134" y="258"/>
                  </a:cubicBezTo>
                  <a:cubicBezTo>
                    <a:pt x="137" y="257"/>
                    <a:pt x="142" y="253"/>
                    <a:pt x="147" y="250"/>
                  </a:cubicBezTo>
                  <a:cubicBezTo>
                    <a:pt x="151" y="246"/>
                    <a:pt x="152" y="248"/>
                    <a:pt x="155" y="247"/>
                  </a:cubicBezTo>
                  <a:cubicBezTo>
                    <a:pt x="158" y="245"/>
                    <a:pt x="156" y="239"/>
                    <a:pt x="159" y="238"/>
                  </a:cubicBezTo>
                  <a:cubicBezTo>
                    <a:pt x="162" y="238"/>
                    <a:pt x="165" y="235"/>
                    <a:pt x="165" y="233"/>
                  </a:cubicBezTo>
                  <a:cubicBezTo>
                    <a:pt x="165" y="230"/>
                    <a:pt x="157" y="230"/>
                    <a:pt x="156" y="228"/>
                  </a:cubicBezTo>
                  <a:cubicBezTo>
                    <a:pt x="155" y="226"/>
                    <a:pt x="162" y="220"/>
                    <a:pt x="165" y="220"/>
                  </a:cubicBezTo>
                  <a:cubicBezTo>
                    <a:pt x="168" y="220"/>
                    <a:pt x="172" y="217"/>
                    <a:pt x="173" y="213"/>
                  </a:cubicBezTo>
                  <a:cubicBezTo>
                    <a:pt x="173" y="209"/>
                    <a:pt x="177" y="209"/>
                    <a:pt x="180" y="205"/>
                  </a:cubicBezTo>
                  <a:cubicBezTo>
                    <a:pt x="183" y="202"/>
                    <a:pt x="183" y="199"/>
                    <a:pt x="186" y="198"/>
                  </a:cubicBezTo>
                  <a:cubicBezTo>
                    <a:pt x="189" y="198"/>
                    <a:pt x="192" y="194"/>
                    <a:pt x="196" y="192"/>
                  </a:cubicBezTo>
                  <a:cubicBezTo>
                    <a:pt x="199" y="190"/>
                    <a:pt x="196" y="194"/>
                    <a:pt x="202" y="194"/>
                  </a:cubicBezTo>
                  <a:cubicBezTo>
                    <a:pt x="209" y="195"/>
                    <a:pt x="208" y="201"/>
                    <a:pt x="203" y="199"/>
                  </a:cubicBezTo>
                  <a:cubicBezTo>
                    <a:pt x="198" y="196"/>
                    <a:pt x="195" y="197"/>
                    <a:pt x="191" y="201"/>
                  </a:cubicBezTo>
                  <a:cubicBezTo>
                    <a:pt x="186" y="205"/>
                    <a:pt x="190" y="206"/>
                    <a:pt x="186" y="211"/>
                  </a:cubicBezTo>
                  <a:cubicBezTo>
                    <a:pt x="183" y="216"/>
                    <a:pt x="183" y="219"/>
                    <a:pt x="187" y="219"/>
                  </a:cubicBezTo>
                  <a:cubicBezTo>
                    <a:pt x="192" y="220"/>
                    <a:pt x="187" y="223"/>
                    <a:pt x="183" y="224"/>
                  </a:cubicBezTo>
                  <a:cubicBezTo>
                    <a:pt x="179" y="226"/>
                    <a:pt x="182" y="228"/>
                    <a:pt x="188" y="228"/>
                  </a:cubicBezTo>
                  <a:cubicBezTo>
                    <a:pt x="193" y="228"/>
                    <a:pt x="202" y="220"/>
                    <a:pt x="210" y="216"/>
                  </a:cubicBezTo>
                  <a:cubicBezTo>
                    <a:pt x="218" y="212"/>
                    <a:pt x="224" y="216"/>
                    <a:pt x="226" y="215"/>
                  </a:cubicBezTo>
                  <a:cubicBezTo>
                    <a:pt x="228" y="214"/>
                    <a:pt x="224" y="211"/>
                    <a:pt x="226" y="209"/>
                  </a:cubicBezTo>
                  <a:cubicBezTo>
                    <a:pt x="229" y="208"/>
                    <a:pt x="223" y="207"/>
                    <a:pt x="221" y="203"/>
                  </a:cubicBezTo>
                  <a:cubicBezTo>
                    <a:pt x="220" y="198"/>
                    <a:pt x="224" y="201"/>
                    <a:pt x="225" y="197"/>
                  </a:cubicBezTo>
                  <a:cubicBezTo>
                    <a:pt x="226" y="193"/>
                    <a:pt x="229" y="195"/>
                    <a:pt x="231" y="197"/>
                  </a:cubicBezTo>
                  <a:cubicBezTo>
                    <a:pt x="234" y="198"/>
                    <a:pt x="237" y="195"/>
                    <a:pt x="240" y="200"/>
                  </a:cubicBezTo>
                  <a:cubicBezTo>
                    <a:pt x="242" y="204"/>
                    <a:pt x="244" y="198"/>
                    <a:pt x="248" y="202"/>
                  </a:cubicBezTo>
                  <a:cubicBezTo>
                    <a:pt x="252" y="205"/>
                    <a:pt x="248" y="204"/>
                    <a:pt x="243" y="205"/>
                  </a:cubicBezTo>
                  <a:cubicBezTo>
                    <a:pt x="239" y="206"/>
                    <a:pt x="241" y="212"/>
                    <a:pt x="245" y="209"/>
                  </a:cubicBezTo>
                  <a:cubicBezTo>
                    <a:pt x="248" y="207"/>
                    <a:pt x="251" y="205"/>
                    <a:pt x="254" y="208"/>
                  </a:cubicBezTo>
                  <a:cubicBezTo>
                    <a:pt x="257" y="210"/>
                    <a:pt x="258" y="209"/>
                    <a:pt x="260" y="207"/>
                  </a:cubicBezTo>
                  <a:cubicBezTo>
                    <a:pt x="263" y="204"/>
                    <a:pt x="263" y="207"/>
                    <a:pt x="263" y="209"/>
                  </a:cubicBezTo>
                  <a:cubicBezTo>
                    <a:pt x="263" y="211"/>
                    <a:pt x="268" y="212"/>
                    <a:pt x="276" y="213"/>
                  </a:cubicBezTo>
                  <a:cubicBezTo>
                    <a:pt x="283" y="214"/>
                    <a:pt x="297" y="212"/>
                    <a:pt x="300" y="212"/>
                  </a:cubicBezTo>
                  <a:cubicBezTo>
                    <a:pt x="304" y="212"/>
                    <a:pt x="302" y="217"/>
                    <a:pt x="310" y="219"/>
                  </a:cubicBezTo>
                  <a:cubicBezTo>
                    <a:pt x="318" y="220"/>
                    <a:pt x="320" y="211"/>
                    <a:pt x="324" y="214"/>
                  </a:cubicBezTo>
                  <a:cubicBezTo>
                    <a:pt x="328" y="218"/>
                    <a:pt x="324" y="219"/>
                    <a:pt x="322" y="221"/>
                  </a:cubicBezTo>
                  <a:cubicBezTo>
                    <a:pt x="319" y="224"/>
                    <a:pt x="324" y="224"/>
                    <a:pt x="327" y="225"/>
                  </a:cubicBezTo>
                  <a:cubicBezTo>
                    <a:pt x="330" y="227"/>
                    <a:pt x="337" y="229"/>
                    <a:pt x="340" y="232"/>
                  </a:cubicBezTo>
                  <a:cubicBezTo>
                    <a:pt x="344" y="235"/>
                    <a:pt x="346" y="239"/>
                    <a:pt x="354" y="243"/>
                  </a:cubicBezTo>
                  <a:cubicBezTo>
                    <a:pt x="362" y="247"/>
                    <a:pt x="354" y="233"/>
                    <a:pt x="360" y="237"/>
                  </a:cubicBezTo>
                  <a:cubicBezTo>
                    <a:pt x="366" y="242"/>
                    <a:pt x="364" y="237"/>
                    <a:pt x="369" y="242"/>
                  </a:cubicBezTo>
                  <a:cubicBezTo>
                    <a:pt x="374" y="246"/>
                    <a:pt x="372" y="240"/>
                    <a:pt x="370" y="232"/>
                  </a:cubicBezTo>
                  <a:cubicBezTo>
                    <a:pt x="368" y="225"/>
                    <a:pt x="372" y="230"/>
                    <a:pt x="375" y="233"/>
                  </a:cubicBezTo>
                  <a:cubicBezTo>
                    <a:pt x="377" y="237"/>
                    <a:pt x="377" y="244"/>
                    <a:pt x="375" y="248"/>
                  </a:cubicBezTo>
                  <a:cubicBezTo>
                    <a:pt x="374" y="253"/>
                    <a:pt x="366" y="249"/>
                    <a:pt x="367" y="246"/>
                  </a:cubicBezTo>
                  <a:cubicBezTo>
                    <a:pt x="368" y="244"/>
                    <a:pt x="360" y="245"/>
                    <a:pt x="359" y="248"/>
                  </a:cubicBezTo>
                  <a:cubicBezTo>
                    <a:pt x="359" y="252"/>
                    <a:pt x="365" y="259"/>
                    <a:pt x="369" y="259"/>
                  </a:cubicBezTo>
                  <a:cubicBezTo>
                    <a:pt x="373" y="260"/>
                    <a:pt x="370" y="266"/>
                    <a:pt x="372" y="267"/>
                  </a:cubicBezTo>
                  <a:cubicBezTo>
                    <a:pt x="376" y="268"/>
                    <a:pt x="375" y="275"/>
                    <a:pt x="377" y="274"/>
                  </a:cubicBezTo>
                  <a:cubicBezTo>
                    <a:pt x="379" y="273"/>
                    <a:pt x="379" y="265"/>
                    <a:pt x="376" y="261"/>
                  </a:cubicBezTo>
                  <a:cubicBezTo>
                    <a:pt x="374" y="258"/>
                    <a:pt x="375" y="253"/>
                    <a:pt x="378" y="254"/>
                  </a:cubicBezTo>
                  <a:cubicBezTo>
                    <a:pt x="381" y="255"/>
                    <a:pt x="378" y="260"/>
                    <a:pt x="380" y="262"/>
                  </a:cubicBezTo>
                  <a:cubicBezTo>
                    <a:pt x="381" y="264"/>
                    <a:pt x="383" y="260"/>
                    <a:pt x="386" y="258"/>
                  </a:cubicBezTo>
                  <a:cubicBezTo>
                    <a:pt x="390" y="256"/>
                    <a:pt x="385" y="250"/>
                    <a:pt x="386" y="247"/>
                  </a:cubicBezTo>
                  <a:cubicBezTo>
                    <a:pt x="387" y="244"/>
                    <a:pt x="391" y="250"/>
                    <a:pt x="393" y="255"/>
                  </a:cubicBezTo>
                  <a:cubicBezTo>
                    <a:pt x="394" y="260"/>
                    <a:pt x="389" y="260"/>
                    <a:pt x="389" y="263"/>
                  </a:cubicBezTo>
                  <a:cubicBezTo>
                    <a:pt x="389" y="266"/>
                    <a:pt x="384" y="264"/>
                    <a:pt x="383" y="266"/>
                  </a:cubicBezTo>
                  <a:cubicBezTo>
                    <a:pt x="381" y="267"/>
                    <a:pt x="382" y="277"/>
                    <a:pt x="384" y="278"/>
                  </a:cubicBezTo>
                  <a:cubicBezTo>
                    <a:pt x="386" y="278"/>
                    <a:pt x="387" y="269"/>
                    <a:pt x="389" y="274"/>
                  </a:cubicBezTo>
                  <a:cubicBezTo>
                    <a:pt x="390" y="278"/>
                    <a:pt x="395" y="268"/>
                    <a:pt x="396" y="272"/>
                  </a:cubicBezTo>
                  <a:cubicBezTo>
                    <a:pt x="397" y="276"/>
                    <a:pt x="403" y="281"/>
                    <a:pt x="405" y="280"/>
                  </a:cubicBezTo>
                  <a:cubicBezTo>
                    <a:pt x="408" y="279"/>
                    <a:pt x="404" y="274"/>
                    <a:pt x="401" y="274"/>
                  </a:cubicBezTo>
                  <a:cubicBezTo>
                    <a:pt x="397" y="274"/>
                    <a:pt x="398" y="268"/>
                    <a:pt x="401" y="268"/>
                  </a:cubicBezTo>
                  <a:cubicBezTo>
                    <a:pt x="404" y="268"/>
                    <a:pt x="410" y="276"/>
                    <a:pt x="410" y="279"/>
                  </a:cubicBezTo>
                  <a:cubicBezTo>
                    <a:pt x="410" y="282"/>
                    <a:pt x="407" y="282"/>
                    <a:pt x="404" y="285"/>
                  </a:cubicBezTo>
                  <a:cubicBezTo>
                    <a:pt x="401" y="288"/>
                    <a:pt x="398" y="280"/>
                    <a:pt x="394" y="280"/>
                  </a:cubicBezTo>
                  <a:cubicBezTo>
                    <a:pt x="391" y="280"/>
                    <a:pt x="394" y="285"/>
                    <a:pt x="396" y="289"/>
                  </a:cubicBezTo>
                  <a:cubicBezTo>
                    <a:pt x="397" y="292"/>
                    <a:pt x="392" y="297"/>
                    <a:pt x="396" y="300"/>
                  </a:cubicBezTo>
                  <a:cubicBezTo>
                    <a:pt x="400" y="303"/>
                    <a:pt x="399" y="298"/>
                    <a:pt x="400" y="296"/>
                  </a:cubicBezTo>
                  <a:cubicBezTo>
                    <a:pt x="401" y="294"/>
                    <a:pt x="404" y="297"/>
                    <a:pt x="406" y="298"/>
                  </a:cubicBezTo>
                  <a:cubicBezTo>
                    <a:pt x="408" y="300"/>
                    <a:pt x="409" y="294"/>
                    <a:pt x="409" y="292"/>
                  </a:cubicBezTo>
                  <a:cubicBezTo>
                    <a:pt x="409" y="290"/>
                    <a:pt x="412" y="291"/>
                    <a:pt x="414" y="294"/>
                  </a:cubicBezTo>
                  <a:cubicBezTo>
                    <a:pt x="416" y="297"/>
                    <a:pt x="417" y="291"/>
                    <a:pt x="420" y="291"/>
                  </a:cubicBezTo>
                  <a:cubicBezTo>
                    <a:pt x="423" y="292"/>
                    <a:pt x="421" y="297"/>
                    <a:pt x="421" y="299"/>
                  </a:cubicBezTo>
                  <a:cubicBezTo>
                    <a:pt x="421" y="302"/>
                    <a:pt x="426" y="297"/>
                    <a:pt x="425" y="300"/>
                  </a:cubicBezTo>
                  <a:cubicBezTo>
                    <a:pt x="425" y="300"/>
                    <a:pt x="425" y="301"/>
                    <a:pt x="425" y="301"/>
                  </a:cubicBezTo>
                  <a:cubicBezTo>
                    <a:pt x="428" y="299"/>
                    <a:pt x="431" y="297"/>
                    <a:pt x="433" y="296"/>
                  </a:cubicBezTo>
                  <a:cubicBezTo>
                    <a:pt x="438" y="292"/>
                    <a:pt x="429" y="290"/>
                    <a:pt x="431" y="286"/>
                  </a:cubicBezTo>
                  <a:close/>
                  <a:moveTo>
                    <a:pt x="9" y="321"/>
                  </a:moveTo>
                  <a:cubicBezTo>
                    <a:pt x="15" y="319"/>
                    <a:pt x="17" y="316"/>
                    <a:pt x="15" y="313"/>
                  </a:cubicBezTo>
                  <a:cubicBezTo>
                    <a:pt x="12" y="310"/>
                    <a:pt x="4" y="323"/>
                    <a:pt x="9" y="321"/>
                  </a:cubicBezTo>
                  <a:close/>
                  <a:moveTo>
                    <a:pt x="51" y="299"/>
                  </a:moveTo>
                  <a:cubicBezTo>
                    <a:pt x="46" y="297"/>
                    <a:pt x="31" y="305"/>
                    <a:pt x="36" y="306"/>
                  </a:cubicBezTo>
                  <a:cubicBezTo>
                    <a:pt x="40" y="307"/>
                    <a:pt x="41" y="303"/>
                    <a:pt x="45" y="303"/>
                  </a:cubicBezTo>
                  <a:cubicBezTo>
                    <a:pt x="49" y="303"/>
                    <a:pt x="57" y="301"/>
                    <a:pt x="51" y="299"/>
                  </a:cubicBezTo>
                  <a:close/>
                  <a:moveTo>
                    <a:pt x="178" y="240"/>
                  </a:moveTo>
                  <a:cubicBezTo>
                    <a:pt x="178" y="237"/>
                    <a:pt x="174" y="237"/>
                    <a:pt x="169" y="243"/>
                  </a:cubicBezTo>
                  <a:cubicBezTo>
                    <a:pt x="164" y="249"/>
                    <a:pt x="160" y="252"/>
                    <a:pt x="159" y="255"/>
                  </a:cubicBezTo>
                  <a:cubicBezTo>
                    <a:pt x="159" y="257"/>
                    <a:pt x="153" y="254"/>
                    <a:pt x="151" y="258"/>
                  </a:cubicBezTo>
                  <a:cubicBezTo>
                    <a:pt x="149" y="261"/>
                    <a:pt x="152" y="269"/>
                    <a:pt x="156" y="266"/>
                  </a:cubicBezTo>
                  <a:cubicBezTo>
                    <a:pt x="159" y="264"/>
                    <a:pt x="160" y="266"/>
                    <a:pt x="162" y="266"/>
                  </a:cubicBezTo>
                  <a:cubicBezTo>
                    <a:pt x="164" y="266"/>
                    <a:pt x="174" y="259"/>
                    <a:pt x="177" y="256"/>
                  </a:cubicBezTo>
                  <a:cubicBezTo>
                    <a:pt x="179" y="252"/>
                    <a:pt x="173" y="251"/>
                    <a:pt x="172" y="249"/>
                  </a:cubicBezTo>
                  <a:cubicBezTo>
                    <a:pt x="172" y="247"/>
                    <a:pt x="178" y="247"/>
                    <a:pt x="180" y="245"/>
                  </a:cubicBezTo>
                  <a:cubicBezTo>
                    <a:pt x="183" y="244"/>
                    <a:pt x="178" y="243"/>
                    <a:pt x="178" y="240"/>
                  </a:cubicBezTo>
                  <a:close/>
                  <a:moveTo>
                    <a:pt x="19" y="210"/>
                  </a:moveTo>
                  <a:cubicBezTo>
                    <a:pt x="18" y="206"/>
                    <a:pt x="8" y="210"/>
                    <a:pt x="9" y="214"/>
                  </a:cubicBezTo>
                  <a:cubicBezTo>
                    <a:pt x="10" y="218"/>
                    <a:pt x="20" y="220"/>
                    <a:pt x="25" y="219"/>
                  </a:cubicBezTo>
                  <a:cubicBezTo>
                    <a:pt x="28" y="217"/>
                    <a:pt x="30" y="213"/>
                    <a:pt x="27" y="211"/>
                  </a:cubicBezTo>
                  <a:cubicBezTo>
                    <a:pt x="24" y="208"/>
                    <a:pt x="19" y="214"/>
                    <a:pt x="19" y="210"/>
                  </a:cubicBezTo>
                  <a:close/>
                  <a:moveTo>
                    <a:pt x="1137" y="413"/>
                  </a:moveTo>
                  <a:cubicBezTo>
                    <a:pt x="1137" y="410"/>
                    <a:pt x="1127" y="412"/>
                    <a:pt x="1122" y="409"/>
                  </a:cubicBezTo>
                  <a:cubicBezTo>
                    <a:pt x="1117" y="405"/>
                    <a:pt x="1109" y="422"/>
                    <a:pt x="1108" y="429"/>
                  </a:cubicBezTo>
                  <a:cubicBezTo>
                    <a:pt x="1106" y="436"/>
                    <a:pt x="1094" y="443"/>
                    <a:pt x="1094" y="443"/>
                  </a:cubicBezTo>
                  <a:cubicBezTo>
                    <a:pt x="1094" y="443"/>
                    <a:pt x="1058" y="444"/>
                    <a:pt x="1055" y="444"/>
                  </a:cubicBezTo>
                  <a:cubicBezTo>
                    <a:pt x="1053" y="444"/>
                    <a:pt x="1045" y="451"/>
                    <a:pt x="1040" y="455"/>
                  </a:cubicBezTo>
                  <a:cubicBezTo>
                    <a:pt x="1040" y="455"/>
                    <a:pt x="1040" y="455"/>
                    <a:pt x="1040" y="456"/>
                  </a:cubicBezTo>
                  <a:cubicBezTo>
                    <a:pt x="1044" y="462"/>
                    <a:pt x="1031" y="466"/>
                    <a:pt x="1018" y="467"/>
                  </a:cubicBezTo>
                  <a:cubicBezTo>
                    <a:pt x="1015" y="467"/>
                    <a:pt x="1012" y="467"/>
                    <a:pt x="1009" y="467"/>
                  </a:cubicBezTo>
                  <a:cubicBezTo>
                    <a:pt x="1010" y="469"/>
                    <a:pt x="1010" y="471"/>
                    <a:pt x="1010" y="472"/>
                  </a:cubicBezTo>
                  <a:cubicBezTo>
                    <a:pt x="1010" y="473"/>
                    <a:pt x="1009" y="474"/>
                    <a:pt x="1007" y="475"/>
                  </a:cubicBezTo>
                  <a:cubicBezTo>
                    <a:pt x="1005" y="479"/>
                    <a:pt x="989" y="486"/>
                    <a:pt x="981" y="491"/>
                  </a:cubicBezTo>
                  <a:cubicBezTo>
                    <a:pt x="971" y="496"/>
                    <a:pt x="958" y="493"/>
                    <a:pt x="958" y="486"/>
                  </a:cubicBezTo>
                  <a:cubicBezTo>
                    <a:pt x="958" y="478"/>
                    <a:pt x="965" y="480"/>
                    <a:pt x="967" y="483"/>
                  </a:cubicBezTo>
                  <a:cubicBezTo>
                    <a:pt x="967" y="484"/>
                    <a:pt x="969" y="483"/>
                    <a:pt x="971" y="482"/>
                  </a:cubicBezTo>
                  <a:cubicBezTo>
                    <a:pt x="969" y="479"/>
                    <a:pt x="969" y="476"/>
                    <a:pt x="970" y="473"/>
                  </a:cubicBezTo>
                  <a:cubicBezTo>
                    <a:pt x="967" y="472"/>
                    <a:pt x="971" y="460"/>
                    <a:pt x="965" y="459"/>
                  </a:cubicBezTo>
                  <a:cubicBezTo>
                    <a:pt x="959" y="457"/>
                    <a:pt x="952" y="467"/>
                    <a:pt x="953" y="461"/>
                  </a:cubicBezTo>
                  <a:cubicBezTo>
                    <a:pt x="954" y="454"/>
                    <a:pt x="963" y="449"/>
                    <a:pt x="958" y="440"/>
                  </a:cubicBezTo>
                  <a:cubicBezTo>
                    <a:pt x="952" y="432"/>
                    <a:pt x="942" y="432"/>
                    <a:pt x="940" y="438"/>
                  </a:cubicBezTo>
                  <a:cubicBezTo>
                    <a:pt x="938" y="445"/>
                    <a:pt x="931" y="442"/>
                    <a:pt x="929" y="447"/>
                  </a:cubicBezTo>
                  <a:cubicBezTo>
                    <a:pt x="926" y="452"/>
                    <a:pt x="924" y="463"/>
                    <a:pt x="926" y="471"/>
                  </a:cubicBezTo>
                  <a:cubicBezTo>
                    <a:pt x="928" y="479"/>
                    <a:pt x="925" y="483"/>
                    <a:pt x="918" y="487"/>
                  </a:cubicBezTo>
                  <a:cubicBezTo>
                    <a:pt x="910" y="492"/>
                    <a:pt x="906" y="480"/>
                    <a:pt x="909" y="466"/>
                  </a:cubicBezTo>
                  <a:cubicBezTo>
                    <a:pt x="911" y="456"/>
                    <a:pt x="917" y="446"/>
                    <a:pt x="912" y="446"/>
                  </a:cubicBezTo>
                  <a:cubicBezTo>
                    <a:pt x="907" y="446"/>
                    <a:pt x="918" y="434"/>
                    <a:pt x="929" y="432"/>
                  </a:cubicBezTo>
                  <a:cubicBezTo>
                    <a:pt x="939" y="429"/>
                    <a:pt x="952" y="430"/>
                    <a:pt x="952" y="427"/>
                  </a:cubicBezTo>
                  <a:cubicBezTo>
                    <a:pt x="952" y="426"/>
                    <a:pt x="953" y="426"/>
                    <a:pt x="954" y="426"/>
                  </a:cubicBezTo>
                  <a:cubicBezTo>
                    <a:pt x="951" y="424"/>
                    <a:pt x="949" y="422"/>
                    <a:pt x="947" y="421"/>
                  </a:cubicBezTo>
                  <a:cubicBezTo>
                    <a:pt x="947" y="422"/>
                    <a:pt x="947" y="422"/>
                    <a:pt x="946" y="423"/>
                  </a:cubicBezTo>
                  <a:cubicBezTo>
                    <a:pt x="942" y="426"/>
                    <a:pt x="943" y="419"/>
                    <a:pt x="935" y="419"/>
                  </a:cubicBezTo>
                  <a:cubicBezTo>
                    <a:pt x="928" y="419"/>
                    <a:pt x="920" y="426"/>
                    <a:pt x="914" y="423"/>
                  </a:cubicBezTo>
                  <a:cubicBezTo>
                    <a:pt x="908" y="420"/>
                    <a:pt x="911" y="416"/>
                    <a:pt x="906" y="416"/>
                  </a:cubicBezTo>
                  <a:cubicBezTo>
                    <a:pt x="900" y="416"/>
                    <a:pt x="910" y="405"/>
                    <a:pt x="902" y="410"/>
                  </a:cubicBezTo>
                  <a:cubicBezTo>
                    <a:pt x="894" y="414"/>
                    <a:pt x="882" y="425"/>
                    <a:pt x="876" y="420"/>
                  </a:cubicBezTo>
                  <a:cubicBezTo>
                    <a:pt x="871" y="415"/>
                    <a:pt x="866" y="422"/>
                    <a:pt x="862" y="418"/>
                  </a:cubicBezTo>
                  <a:cubicBezTo>
                    <a:pt x="858" y="414"/>
                    <a:pt x="876" y="403"/>
                    <a:pt x="884" y="403"/>
                  </a:cubicBezTo>
                  <a:cubicBezTo>
                    <a:pt x="886" y="403"/>
                    <a:pt x="888" y="402"/>
                    <a:pt x="890" y="401"/>
                  </a:cubicBezTo>
                  <a:cubicBezTo>
                    <a:pt x="886" y="399"/>
                    <a:pt x="876" y="396"/>
                    <a:pt x="874" y="399"/>
                  </a:cubicBezTo>
                  <a:cubicBezTo>
                    <a:pt x="871" y="402"/>
                    <a:pt x="867" y="400"/>
                    <a:pt x="864" y="397"/>
                  </a:cubicBezTo>
                  <a:cubicBezTo>
                    <a:pt x="862" y="394"/>
                    <a:pt x="859" y="398"/>
                    <a:pt x="855" y="393"/>
                  </a:cubicBezTo>
                  <a:cubicBezTo>
                    <a:pt x="851" y="389"/>
                    <a:pt x="847" y="392"/>
                    <a:pt x="845" y="393"/>
                  </a:cubicBezTo>
                  <a:cubicBezTo>
                    <a:pt x="842" y="394"/>
                    <a:pt x="839" y="391"/>
                    <a:pt x="835" y="390"/>
                  </a:cubicBezTo>
                  <a:cubicBezTo>
                    <a:pt x="831" y="388"/>
                    <a:pt x="834" y="384"/>
                    <a:pt x="830" y="381"/>
                  </a:cubicBezTo>
                  <a:cubicBezTo>
                    <a:pt x="827" y="378"/>
                    <a:pt x="826" y="386"/>
                    <a:pt x="826" y="386"/>
                  </a:cubicBezTo>
                  <a:cubicBezTo>
                    <a:pt x="516" y="388"/>
                    <a:pt x="516" y="388"/>
                    <a:pt x="516" y="388"/>
                  </a:cubicBezTo>
                  <a:cubicBezTo>
                    <a:pt x="516" y="388"/>
                    <a:pt x="516" y="389"/>
                    <a:pt x="517" y="389"/>
                  </a:cubicBezTo>
                  <a:cubicBezTo>
                    <a:pt x="521" y="393"/>
                    <a:pt x="518" y="396"/>
                    <a:pt x="519" y="401"/>
                  </a:cubicBezTo>
                  <a:cubicBezTo>
                    <a:pt x="520" y="406"/>
                    <a:pt x="519" y="412"/>
                    <a:pt x="515" y="412"/>
                  </a:cubicBezTo>
                  <a:cubicBezTo>
                    <a:pt x="512" y="412"/>
                    <a:pt x="511" y="408"/>
                    <a:pt x="514" y="407"/>
                  </a:cubicBezTo>
                  <a:cubicBezTo>
                    <a:pt x="517" y="405"/>
                    <a:pt x="515" y="400"/>
                    <a:pt x="512" y="400"/>
                  </a:cubicBezTo>
                  <a:cubicBezTo>
                    <a:pt x="511" y="400"/>
                    <a:pt x="510" y="398"/>
                    <a:pt x="510" y="395"/>
                  </a:cubicBezTo>
                  <a:cubicBezTo>
                    <a:pt x="505" y="397"/>
                    <a:pt x="499" y="396"/>
                    <a:pt x="492" y="395"/>
                  </a:cubicBezTo>
                  <a:cubicBezTo>
                    <a:pt x="492" y="396"/>
                    <a:pt x="493" y="396"/>
                    <a:pt x="493" y="396"/>
                  </a:cubicBezTo>
                  <a:cubicBezTo>
                    <a:pt x="493" y="399"/>
                    <a:pt x="494" y="406"/>
                    <a:pt x="498" y="411"/>
                  </a:cubicBezTo>
                  <a:cubicBezTo>
                    <a:pt x="502" y="417"/>
                    <a:pt x="500" y="420"/>
                    <a:pt x="503" y="422"/>
                  </a:cubicBezTo>
                  <a:cubicBezTo>
                    <a:pt x="507" y="424"/>
                    <a:pt x="507" y="426"/>
                    <a:pt x="503" y="426"/>
                  </a:cubicBezTo>
                  <a:cubicBezTo>
                    <a:pt x="500" y="425"/>
                    <a:pt x="502" y="428"/>
                    <a:pt x="501" y="436"/>
                  </a:cubicBezTo>
                  <a:cubicBezTo>
                    <a:pt x="500" y="443"/>
                    <a:pt x="500" y="459"/>
                    <a:pt x="499" y="464"/>
                  </a:cubicBezTo>
                  <a:cubicBezTo>
                    <a:pt x="499" y="468"/>
                    <a:pt x="493" y="476"/>
                    <a:pt x="496" y="481"/>
                  </a:cubicBezTo>
                  <a:cubicBezTo>
                    <a:pt x="500" y="486"/>
                    <a:pt x="502" y="493"/>
                    <a:pt x="500" y="499"/>
                  </a:cubicBezTo>
                  <a:cubicBezTo>
                    <a:pt x="498" y="506"/>
                    <a:pt x="499" y="509"/>
                    <a:pt x="501" y="514"/>
                  </a:cubicBezTo>
                  <a:cubicBezTo>
                    <a:pt x="504" y="519"/>
                    <a:pt x="502" y="527"/>
                    <a:pt x="505" y="529"/>
                  </a:cubicBezTo>
                  <a:cubicBezTo>
                    <a:pt x="508" y="531"/>
                    <a:pt x="511" y="534"/>
                    <a:pt x="513" y="539"/>
                  </a:cubicBezTo>
                  <a:cubicBezTo>
                    <a:pt x="516" y="543"/>
                    <a:pt x="519" y="540"/>
                    <a:pt x="519" y="545"/>
                  </a:cubicBezTo>
                  <a:cubicBezTo>
                    <a:pt x="520" y="549"/>
                    <a:pt x="520" y="550"/>
                    <a:pt x="524" y="552"/>
                  </a:cubicBezTo>
                  <a:cubicBezTo>
                    <a:pt x="528" y="554"/>
                    <a:pt x="525" y="558"/>
                    <a:pt x="525" y="561"/>
                  </a:cubicBezTo>
                  <a:cubicBezTo>
                    <a:pt x="525" y="563"/>
                    <a:pt x="530" y="568"/>
                    <a:pt x="537" y="573"/>
                  </a:cubicBezTo>
                  <a:cubicBezTo>
                    <a:pt x="543" y="579"/>
                    <a:pt x="538" y="584"/>
                    <a:pt x="543" y="584"/>
                  </a:cubicBezTo>
                  <a:cubicBezTo>
                    <a:pt x="547" y="584"/>
                    <a:pt x="552" y="587"/>
                    <a:pt x="557" y="590"/>
                  </a:cubicBezTo>
                  <a:cubicBezTo>
                    <a:pt x="561" y="593"/>
                    <a:pt x="563" y="591"/>
                    <a:pt x="566" y="592"/>
                  </a:cubicBezTo>
                  <a:cubicBezTo>
                    <a:pt x="569" y="592"/>
                    <a:pt x="575" y="599"/>
                    <a:pt x="577" y="604"/>
                  </a:cubicBezTo>
                  <a:cubicBezTo>
                    <a:pt x="577" y="606"/>
                    <a:pt x="578" y="609"/>
                    <a:pt x="579" y="611"/>
                  </a:cubicBezTo>
                  <a:cubicBezTo>
                    <a:pt x="605" y="608"/>
                    <a:pt x="605" y="608"/>
                    <a:pt x="605" y="608"/>
                  </a:cubicBezTo>
                  <a:cubicBezTo>
                    <a:pt x="605" y="608"/>
                    <a:pt x="613" y="613"/>
                    <a:pt x="618" y="614"/>
                  </a:cubicBezTo>
                  <a:cubicBezTo>
                    <a:pt x="622" y="615"/>
                    <a:pt x="647" y="625"/>
                    <a:pt x="647" y="625"/>
                  </a:cubicBezTo>
                  <a:cubicBezTo>
                    <a:pt x="679" y="624"/>
                    <a:pt x="679" y="624"/>
                    <a:pt x="679" y="624"/>
                  </a:cubicBezTo>
                  <a:cubicBezTo>
                    <a:pt x="683" y="619"/>
                    <a:pt x="683" y="619"/>
                    <a:pt x="683" y="619"/>
                  </a:cubicBezTo>
                  <a:cubicBezTo>
                    <a:pt x="700" y="619"/>
                    <a:pt x="700" y="619"/>
                    <a:pt x="700" y="619"/>
                  </a:cubicBezTo>
                  <a:cubicBezTo>
                    <a:pt x="700" y="619"/>
                    <a:pt x="711" y="630"/>
                    <a:pt x="713" y="631"/>
                  </a:cubicBezTo>
                  <a:cubicBezTo>
                    <a:pt x="715" y="632"/>
                    <a:pt x="720" y="637"/>
                    <a:pt x="720" y="640"/>
                  </a:cubicBezTo>
                  <a:cubicBezTo>
                    <a:pt x="720" y="643"/>
                    <a:pt x="722" y="646"/>
                    <a:pt x="724" y="647"/>
                  </a:cubicBezTo>
                  <a:cubicBezTo>
                    <a:pt x="727" y="648"/>
                    <a:pt x="736" y="654"/>
                    <a:pt x="737" y="654"/>
                  </a:cubicBezTo>
                  <a:cubicBezTo>
                    <a:pt x="739" y="653"/>
                    <a:pt x="741" y="643"/>
                    <a:pt x="746" y="643"/>
                  </a:cubicBezTo>
                  <a:cubicBezTo>
                    <a:pt x="751" y="644"/>
                    <a:pt x="764" y="647"/>
                    <a:pt x="766" y="655"/>
                  </a:cubicBezTo>
                  <a:cubicBezTo>
                    <a:pt x="768" y="662"/>
                    <a:pt x="775" y="668"/>
                    <a:pt x="777" y="670"/>
                  </a:cubicBezTo>
                  <a:cubicBezTo>
                    <a:pt x="779" y="672"/>
                    <a:pt x="778" y="676"/>
                    <a:pt x="779" y="679"/>
                  </a:cubicBezTo>
                  <a:cubicBezTo>
                    <a:pt x="781" y="681"/>
                    <a:pt x="781" y="685"/>
                    <a:pt x="783" y="685"/>
                  </a:cubicBezTo>
                  <a:cubicBezTo>
                    <a:pt x="785" y="685"/>
                    <a:pt x="794" y="691"/>
                    <a:pt x="798" y="691"/>
                  </a:cubicBezTo>
                  <a:cubicBezTo>
                    <a:pt x="800" y="691"/>
                    <a:pt x="801" y="692"/>
                    <a:pt x="803" y="693"/>
                  </a:cubicBezTo>
                  <a:cubicBezTo>
                    <a:pt x="804" y="684"/>
                    <a:pt x="794" y="682"/>
                    <a:pt x="800" y="678"/>
                  </a:cubicBezTo>
                  <a:cubicBezTo>
                    <a:pt x="806" y="674"/>
                    <a:pt x="800" y="670"/>
                    <a:pt x="803" y="668"/>
                  </a:cubicBezTo>
                  <a:cubicBezTo>
                    <a:pt x="806" y="666"/>
                    <a:pt x="811" y="664"/>
                    <a:pt x="811" y="661"/>
                  </a:cubicBezTo>
                  <a:cubicBezTo>
                    <a:pt x="811" y="658"/>
                    <a:pt x="814" y="658"/>
                    <a:pt x="818" y="658"/>
                  </a:cubicBezTo>
                  <a:cubicBezTo>
                    <a:pt x="822" y="659"/>
                    <a:pt x="829" y="652"/>
                    <a:pt x="829" y="649"/>
                  </a:cubicBezTo>
                  <a:cubicBezTo>
                    <a:pt x="828" y="646"/>
                    <a:pt x="829" y="646"/>
                    <a:pt x="834" y="647"/>
                  </a:cubicBezTo>
                  <a:cubicBezTo>
                    <a:pt x="839" y="648"/>
                    <a:pt x="838" y="641"/>
                    <a:pt x="841" y="642"/>
                  </a:cubicBezTo>
                  <a:cubicBezTo>
                    <a:pt x="844" y="643"/>
                    <a:pt x="847" y="645"/>
                    <a:pt x="847" y="643"/>
                  </a:cubicBezTo>
                  <a:cubicBezTo>
                    <a:pt x="847" y="640"/>
                    <a:pt x="850" y="641"/>
                    <a:pt x="852" y="644"/>
                  </a:cubicBezTo>
                  <a:cubicBezTo>
                    <a:pt x="855" y="647"/>
                    <a:pt x="861" y="648"/>
                    <a:pt x="862" y="644"/>
                  </a:cubicBezTo>
                  <a:cubicBezTo>
                    <a:pt x="862" y="641"/>
                    <a:pt x="866" y="644"/>
                    <a:pt x="869" y="648"/>
                  </a:cubicBezTo>
                  <a:cubicBezTo>
                    <a:pt x="872" y="651"/>
                    <a:pt x="874" y="650"/>
                    <a:pt x="879" y="650"/>
                  </a:cubicBezTo>
                  <a:cubicBezTo>
                    <a:pt x="883" y="651"/>
                    <a:pt x="883" y="649"/>
                    <a:pt x="884" y="646"/>
                  </a:cubicBezTo>
                  <a:cubicBezTo>
                    <a:pt x="884" y="643"/>
                    <a:pt x="889" y="653"/>
                    <a:pt x="894" y="653"/>
                  </a:cubicBezTo>
                  <a:cubicBezTo>
                    <a:pt x="898" y="654"/>
                    <a:pt x="895" y="650"/>
                    <a:pt x="891" y="648"/>
                  </a:cubicBezTo>
                  <a:cubicBezTo>
                    <a:pt x="888" y="645"/>
                    <a:pt x="892" y="644"/>
                    <a:pt x="889" y="641"/>
                  </a:cubicBezTo>
                  <a:cubicBezTo>
                    <a:pt x="886" y="639"/>
                    <a:pt x="893" y="636"/>
                    <a:pt x="899" y="636"/>
                  </a:cubicBezTo>
                  <a:cubicBezTo>
                    <a:pt x="905" y="637"/>
                    <a:pt x="904" y="638"/>
                    <a:pt x="907" y="635"/>
                  </a:cubicBezTo>
                  <a:cubicBezTo>
                    <a:pt x="909" y="631"/>
                    <a:pt x="911" y="635"/>
                    <a:pt x="911" y="638"/>
                  </a:cubicBezTo>
                  <a:cubicBezTo>
                    <a:pt x="911" y="641"/>
                    <a:pt x="921" y="636"/>
                    <a:pt x="926" y="636"/>
                  </a:cubicBezTo>
                  <a:cubicBezTo>
                    <a:pt x="931" y="636"/>
                    <a:pt x="936" y="640"/>
                    <a:pt x="937" y="643"/>
                  </a:cubicBezTo>
                  <a:cubicBezTo>
                    <a:pt x="937" y="646"/>
                    <a:pt x="941" y="648"/>
                    <a:pt x="944" y="645"/>
                  </a:cubicBezTo>
                  <a:cubicBezTo>
                    <a:pt x="948" y="641"/>
                    <a:pt x="951" y="638"/>
                    <a:pt x="955" y="641"/>
                  </a:cubicBezTo>
                  <a:cubicBezTo>
                    <a:pt x="958" y="645"/>
                    <a:pt x="962" y="649"/>
                    <a:pt x="966" y="654"/>
                  </a:cubicBezTo>
                  <a:cubicBezTo>
                    <a:pt x="970" y="658"/>
                    <a:pt x="964" y="663"/>
                    <a:pt x="966" y="666"/>
                  </a:cubicBezTo>
                  <a:cubicBezTo>
                    <a:pt x="969" y="670"/>
                    <a:pt x="966" y="674"/>
                    <a:pt x="971" y="678"/>
                  </a:cubicBezTo>
                  <a:cubicBezTo>
                    <a:pt x="976" y="681"/>
                    <a:pt x="972" y="688"/>
                    <a:pt x="976" y="689"/>
                  </a:cubicBezTo>
                  <a:cubicBezTo>
                    <a:pt x="980" y="690"/>
                    <a:pt x="983" y="697"/>
                    <a:pt x="983" y="699"/>
                  </a:cubicBezTo>
                  <a:cubicBezTo>
                    <a:pt x="984" y="702"/>
                    <a:pt x="991" y="705"/>
                    <a:pt x="992" y="701"/>
                  </a:cubicBezTo>
                  <a:cubicBezTo>
                    <a:pt x="992" y="696"/>
                    <a:pt x="996" y="691"/>
                    <a:pt x="997" y="687"/>
                  </a:cubicBezTo>
                  <a:cubicBezTo>
                    <a:pt x="997" y="683"/>
                    <a:pt x="994" y="669"/>
                    <a:pt x="991" y="665"/>
                  </a:cubicBezTo>
                  <a:cubicBezTo>
                    <a:pt x="987" y="660"/>
                    <a:pt x="991" y="659"/>
                    <a:pt x="987" y="654"/>
                  </a:cubicBezTo>
                  <a:cubicBezTo>
                    <a:pt x="983" y="649"/>
                    <a:pt x="981" y="639"/>
                    <a:pt x="981" y="632"/>
                  </a:cubicBezTo>
                  <a:cubicBezTo>
                    <a:pt x="981" y="624"/>
                    <a:pt x="990" y="612"/>
                    <a:pt x="994" y="608"/>
                  </a:cubicBezTo>
                  <a:cubicBezTo>
                    <a:pt x="999" y="605"/>
                    <a:pt x="1003" y="607"/>
                    <a:pt x="1004" y="603"/>
                  </a:cubicBezTo>
                  <a:cubicBezTo>
                    <a:pt x="1005" y="599"/>
                    <a:pt x="1011" y="594"/>
                    <a:pt x="1014" y="594"/>
                  </a:cubicBezTo>
                  <a:cubicBezTo>
                    <a:pt x="1017" y="594"/>
                    <a:pt x="1020" y="594"/>
                    <a:pt x="1020" y="591"/>
                  </a:cubicBezTo>
                  <a:cubicBezTo>
                    <a:pt x="1021" y="588"/>
                    <a:pt x="1026" y="584"/>
                    <a:pt x="1032" y="583"/>
                  </a:cubicBezTo>
                  <a:cubicBezTo>
                    <a:pt x="1039" y="582"/>
                    <a:pt x="1035" y="578"/>
                    <a:pt x="1033" y="575"/>
                  </a:cubicBezTo>
                  <a:cubicBezTo>
                    <a:pt x="1032" y="572"/>
                    <a:pt x="1035" y="569"/>
                    <a:pt x="1036" y="571"/>
                  </a:cubicBezTo>
                  <a:cubicBezTo>
                    <a:pt x="1037" y="573"/>
                    <a:pt x="1041" y="574"/>
                    <a:pt x="1044" y="572"/>
                  </a:cubicBezTo>
                  <a:cubicBezTo>
                    <a:pt x="1046" y="570"/>
                    <a:pt x="1052" y="565"/>
                    <a:pt x="1047" y="565"/>
                  </a:cubicBezTo>
                  <a:cubicBezTo>
                    <a:pt x="1041" y="565"/>
                    <a:pt x="1040" y="563"/>
                    <a:pt x="1043" y="561"/>
                  </a:cubicBezTo>
                  <a:cubicBezTo>
                    <a:pt x="1046" y="560"/>
                    <a:pt x="1044" y="554"/>
                    <a:pt x="1039" y="554"/>
                  </a:cubicBezTo>
                  <a:cubicBezTo>
                    <a:pt x="1035" y="553"/>
                    <a:pt x="1036" y="551"/>
                    <a:pt x="1039" y="548"/>
                  </a:cubicBezTo>
                  <a:cubicBezTo>
                    <a:pt x="1042" y="545"/>
                    <a:pt x="1035" y="541"/>
                    <a:pt x="1032" y="539"/>
                  </a:cubicBezTo>
                  <a:cubicBezTo>
                    <a:pt x="1028" y="536"/>
                    <a:pt x="1034" y="535"/>
                    <a:pt x="1036" y="535"/>
                  </a:cubicBezTo>
                  <a:cubicBezTo>
                    <a:pt x="1039" y="534"/>
                    <a:pt x="1037" y="523"/>
                    <a:pt x="1038" y="520"/>
                  </a:cubicBezTo>
                  <a:cubicBezTo>
                    <a:pt x="1039" y="517"/>
                    <a:pt x="1043" y="517"/>
                    <a:pt x="1042" y="520"/>
                  </a:cubicBezTo>
                  <a:cubicBezTo>
                    <a:pt x="1040" y="523"/>
                    <a:pt x="1037" y="527"/>
                    <a:pt x="1041" y="531"/>
                  </a:cubicBezTo>
                  <a:cubicBezTo>
                    <a:pt x="1044" y="535"/>
                    <a:pt x="1045" y="539"/>
                    <a:pt x="1044" y="544"/>
                  </a:cubicBezTo>
                  <a:cubicBezTo>
                    <a:pt x="1042" y="550"/>
                    <a:pt x="1045" y="549"/>
                    <a:pt x="1049" y="541"/>
                  </a:cubicBezTo>
                  <a:cubicBezTo>
                    <a:pt x="1052" y="534"/>
                    <a:pt x="1053" y="527"/>
                    <a:pt x="1050" y="526"/>
                  </a:cubicBezTo>
                  <a:cubicBezTo>
                    <a:pt x="1048" y="526"/>
                    <a:pt x="1048" y="518"/>
                    <a:pt x="1051" y="522"/>
                  </a:cubicBezTo>
                  <a:cubicBezTo>
                    <a:pt x="1054" y="525"/>
                    <a:pt x="1055" y="526"/>
                    <a:pt x="1059" y="521"/>
                  </a:cubicBezTo>
                  <a:cubicBezTo>
                    <a:pt x="1063" y="517"/>
                    <a:pt x="1068" y="509"/>
                    <a:pt x="1065" y="507"/>
                  </a:cubicBezTo>
                  <a:cubicBezTo>
                    <a:pt x="1062" y="505"/>
                    <a:pt x="1066" y="504"/>
                    <a:pt x="1071" y="504"/>
                  </a:cubicBezTo>
                  <a:cubicBezTo>
                    <a:pt x="1076" y="504"/>
                    <a:pt x="1087" y="501"/>
                    <a:pt x="1088" y="499"/>
                  </a:cubicBezTo>
                  <a:cubicBezTo>
                    <a:pt x="1090" y="494"/>
                    <a:pt x="1070" y="502"/>
                    <a:pt x="1070" y="499"/>
                  </a:cubicBezTo>
                  <a:cubicBezTo>
                    <a:pt x="1070" y="496"/>
                    <a:pt x="1083" y="493"/>
                    <a:pt x="1089" y="493"/>
                  </a:cubicBezTo>
                  <a:cubicBezTo>
                    <a:pt x="1094" y="493"/>
                    <a:pt x="1092" y="485"/>
                    <a:pt x="1094" y="488"/>
                  </a:cubicBezTo>
                  <a:cubicBezTo>
                    <a:pt x="1097" y="492"/>
                    <a:pt x="1100" y="491"/>
                    <a:pt x="1104" y="489"/>
                  </a:cubicBezTo>
                  <a:cubicBezTo>
                    <a:pt x="1107" y="487"/>
                    <a:pt x="1104" y="481"/>
                    <a:pt x="1101" y="480"/>
                  </a:cubicBezTo>
                  <a:cubicBezTo>
                    <a:pt x="1097" y="479"/>
                    <a:pt x="1103" y="477"/>
                    <a:pt x="1102" y="475"/>
                  </a:cubicBezTo>
                  <a:cubicBezTo>
                    <a:pt x="1101" y="472"/>
                    <a:pt x="1105" y="463"/>
                    <a:pt x="1109" y="462"/>
                  </a:cubicBezTo>
                  <a:cubicBezTo>
                    <a:pt x="1114" y="461"/>
                    <a:pt x="1112" y="458"/>
                    <a:pt x="1116" y="458"/>
                  </a:cubicBezTo>
                  <a:cubicBezTo>
                    <a:pt x="1120" y="458"/>
                    <a:pt x="1121" y="454"/>
                    <a:pt x="1124" y="450"/>
                  </a:cubicBezTo>
                  <a:cubicBezTo>
                    <a:pt x="1128" y="447"/>
                    <a:pt x="1133" y="456"/>
                    <a:pt x="1138" y="451"/>
                  </a:cubicBezTo>
                  <a:cubicBezTo>
                    <a:pt x="1140" y="448"/>
                    <a:pt x="1143" y="446"/>
                    <a:pt x="1147" y="444"/>
                  </a:cubicBezTo>
                  <a:cubicBezTo>
                    <a:pt x="1134" y="427"/>
                    <a:pt x="1137" y="416"/>
                    <a:pt x="1137" y="4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1" name="Freeform 126"/>
            <p:cNvSpPr>
              <a:spLocks noEditPoints="1"/>
            </p:cNvSpPr>
            <p:nvPr/>
          </p:nvSpPr>
          <p:spPr bwMode="auto">
            <a:xfrm>
              <a:off x="4159250" y="2241550"/>
              <a:ext cx="276225" cy="196850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32" y="18"/>
                </a:cxn>
                <a:cxn ang="0">
                  <a:pos x="118" y="15"/>
                </a:cxn>
                <a:cxn ang="0">
                  <a:pos x="113" y="13"/>
                </a:cxn>
                <a:cxn ang="0">
                  <a:pos x="104" y="14"/>
                </a:cxn>
                <a:cxn ang="0">
                  <a:pos x="93" y="9"/>
                </a:cxn>
                <a:cxn ang="0">
                  <a:pos x="87" y="6"/>
                </a:cxn>
                <a:cxn ang="0">
                  <a:pos x="67" y="4"/>
                </a:cxn>
                <a:cxn ang="0">
                  <a:pos x="30" y="3"/>
                </a:cxn>
                <a:cxn ang="0">
                  <a:pos x="16" y="0"/>
                </a:cxn>
                <a:cxn ang="0">
                  <a:pos x="7" y="6"/>
                </a:cxn>
                <a:cxn ang="0">
                  <a:pos x="5" y="14"/>
                </a:cxn>
                <a:cxn ang="0">
                  <a:pos x="7" y="25"/>
                </a:cxn>
                <a:cxn ang="0">
                  <a:pos x="10" y="23"/>
                </a:cxn>
                <a:cxn ang="0">
                  <a:pos x="14" y="24"/>
                </a:cxn>
                <a:cxn ang="0">
                  <a:pos x="21" y="25"/>
                </a:cxn>
                <a:cxn ang="0">
                  <a:pos x="25" y="25"/>
                </a:cxn>
                <a:cxn ang="0">
                  <a:pos x="32" y="27"/>
                </a:cxn>
                <a:cxn ang="0">
                  <a:pos x="35" y="31"/>
                </a:cxn>
                <a:cxn ang="0">
                  <a:pos x="27" y="38"/>
                </a:cxn>
                <a:cxn ang="0">
                  <a:pos x="28" y="48"/>
                </a:cxn>
                <a:cxn ang="0">
                  <a:pos x="26" y="56"/>
                </a:cxn>
                <a:cxn ang="0">
                  <a:pos x="23" y="60"/>
                </a:cxn>
                <a:cxn ang="0">
                  <a:pos x="27" y="66"/>
                </a:cxn>
                <a:cxn ang="0">
                  <a:pos x="24" y="73"/>
                </a:cxn>
                <a:cxn ang="0">
                  <a:pos x="26" y="78"/>
                </a:cxn>
                <a:cxn ang="0">
                  <a:pos x="22" y="85"/>
                </a:cxn>
                <a:cxn ang="0">
                  <a:pos x="23" y="89"/>
                </a:cxn>
                <a:cxn ang="0">
                  <a:pos x="29" y="89"/>
                </a:cxn>
                <a:cxn ang="0">
                  <a:pos x="43" y="102"/>
                </a:cxn>
                <a:cxn ang="0">
                  <a:pos x="46" y="99"/>
                </a:cxn>
                <a:cxn ang="0">
                  <a:pos x="52" y="98"/>
                </a:cxn>
                <a:cxn ang="0">
                  <a:pos x="63" y="94"/>
                </a:cxn>
                <a:cxn ang="0">
                  <a:pos x="77" y="94"/>
                </a:cxn>
                <a:cxn ang="0">
                  <a:pos x="85" y="90"/>
                </a:cxn>
                <a:cxn ang="0">
                  <a:pos x="94" y="84"/>
                </a:cxn>
                <a:cxn ang="0">
                  <a:pos x="98" y="76"/>
                </a:cxn>
                <a:cxn ang="0">
                  <a:pos x="106" y="67"/>
                </a:cxn>
                <a:cxn ang="0">
                  <a:pos x="107" y="51"/>
                </a:cxn>
                <a:cxn ang="0">
                  <a:pos x="116" y="40"/>
                </a:cxn>
                <a:cxn ang="0">
                  <a:pos x="126" y="34"/>
                </a:cxn>
                <a:cxn ang="0">
                  <a:pos x="139" y="28"/>
                </a:cxn>
                <a:cxn ang="0">
                  <a:pos x="143" y="18"/>
                </a:cxn>
                <a:cxn ang="0">
                  <a:pos x="144" y="55"/>
                </a:cxn>
                <a:cxn ang="0">
                  <a:pos x="134" y="58"/>
                </a:cxn>
                <a:cxn ang="0">
                  <a:pos x="144" y="55"/>
                </a:cxn>
              </a:cxnLst>
              <a:rect l="0" t="0" r="r" b="b"/>
              <a:pathLst>
                <a:path w="145" h="103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2" name="Freeform 127"/>
            <p:cNvSpPr>
              <a:spLocks noEditPoints="1"/>
            </p:cNvSpPr>
            <p:nvPr/>
          </p:nvSpPr>
          <p:spPr bwMode="auto">
            <a:xfrm>
              <a:off x="4789488" y="2292350"/>
              <a:ext cx="136525" cy="16986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5" y="2"/>
                </a:cxn>
                <a:cxn ang="0">
                  <a:pos x="61" y="5"/>
                </a:cxn>
                <a:cxn ang="0">
                  <a:pos x="49" y="3"/>
                </a:cxn>
                <a:cxn ang="0">
                  <a:pos x="34" y="3"/>
                </a:cxn>
                <a:cxn ang="0">
                  <a:pos x="33" y="3"/>
                </a:cxn>
                <a:cxn ang="0">
                  <a:pos x="23" y="8"/>
                </a:cxn>
                <a:cxn ang="0">
                  <a:pos x="18" y="11"/>
                </a:cxn>
                <a:cxn ang="0">
                  <a:pos x="10" y="12"/>
                </a:cxn>
                <a:cxn ang="0">
                  <a:pos x="6" y="19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6" y="39"/>
                </a:cxn>
                <a:cxn ang="0">
                  <a:pos x="14" y="42"/>
                </a:cxn>
                <a:cxn ang="0">
                  <a:pos x="25" y="45"/>
                </a:cxn>
                <a:cxn ang="0">
                  <a:pos x="13" y="46"/>
                </a:cxn>
                <a:cxn ang="0">
                  <a:pos x="15" y="56"/>
                </a:cxn>
                <a:cxn ang="0">
                  <a:pos x="21" y="64"/>
                </a:cxn>
                <a:cxn ang="0">
                  <a:pos x="31" y="69"/>
                </a:cxn>
                <a:cxn ang="0">
                  <a:pos x="29" y="57"/>
                </a:cxn>
                <a:cxn ang="0">
                  <a:pos x="37" y="57"/>
                </a:cxn>
                <a:cxn ang="0">
                  <a:pos x="32" y="53"/>
                </a:cxn>
                <a:cxn ang="0">
                  <a:pos x="36" y="50"/>
                </a:cxn>
                <a:cxn ang="0">
                  <a:pos x="44" y="49"/>
                </a:cxn>
                <a:cxn ang="0">
                  <a:pos x="40" y="40"/>
                </a:cxn>
                <a:cxn ang="0">
                  <a:pos x="31" y="41"/>
                </a:cxn>
                <a:cxn ang="0">
                  <a:pos x="35" y="35"/>
                </a:cxn>
                <a:cxn ang="0">
                  <a:pos x="26" y="22"/>
                </a:cxn>
                <a:cxn ang="0">
                  <a:pos x="31" y="19"/>
                </a:cxn>
                <a:cxn ang="0">
                  <a:pos x="40" y="20"/>
                </a:cxn>
                <a:cxn ang="0">
                  <a:pos x="43" y="12"/>
                </a:cxn>
                <a:cxn ang="0">
                  <a:pos x="49" y="14"/>
                </a:cxn>
                <a:cxn ang="0">
                  <a:pos x="58" y="10"/>
                </a:cxn>
                <a:cxn ang="0">
                  <a:pos x="65" y="13"/>
                </a:cxn>
                <a:cxn ang="0">
                  <a:pos x="68" y="9"/>
                </a:cxn>
                <a:cxn ang="0">
                  <a:pos x="71" y="4"/>
                </a:cxn>
                <a:cxn ang="0">
                  <a:pos x="70" y="0"/>
                </a:cxn>
                <a:cxn ang="0">
                  <a:pos x="61" y="84"/>
                </a:cxn>
                <a:cxn ang="0">
                  <a:pos x="43" y="82"/>
                </a:cxn>
                <a:cxn ang="0">
                  <a:pos x="36" y="85"/>
                </a:cxn>
                <a:cxn ang="0">
                  <a:pos x="53" y="89"/>
                </a:cxn>
                <a:cxn ang="0">
                  <a:pos x="68" y="84"/>
                </a:cxn>
                <a:cxn ang="0">
                  <a:pos x="61" y="84"/>
                </a:cxn>
              </a:cxnLst>
              <a:rect l="0" t="0" r="r" b="b"/>
              <a:pathLst>
                <a:path w="71" h="89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3" name="Freeform 128"/>
            <p:cNvSpPr>
              <a:spLocks/>
            </p:cNvSpPr>
            <p:nvPr/>
          </p:nvSpPr>
          <p:spPr bwMode="auto">
            <a:xfrm>
              <a:off x="5043488" y="2439988"/>
              <a:ext cx="55563" cy="34925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9" y="7"/>
                </a:cxn>
                <a:cxn ang="0">
                  <a:pos x="4" y="15"/>
                </a:cxn>
                <a:cxn ang="0">
                  <a:pos x="20" y="11"/>
                </a:cxn>
              </a:cxnLst>
              <a:rect l="0" t="0" r="r" b="b"/>
              <a:pathLst>
                <a:path w="29" h="1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4" name="Freeform 129"/>
            <p:cNvSpPr>
              <a:spLocks/>
            </p:cNvSpPr>
            <p:nvPr/>
          </p:nvSpPr>
          <p:spPr bwMode="auto">
            <a:xfrm>
              <a:off x="3836988" y="1539875"/>
              <a:ext cx="231775" cy="117475"/>
            </a:xfrm>
            <a:custGeom>
              <a:avLst/>
              <a:gdLst/>
              <a:ahLst/>
              <a:cxnLst>
                <a:cxn ang="0">
                  <a:pos x="102" y="44"/>
                </a:cxn>
                <a:cxn ang="0">
                  <a:pos x="111" y="36"/>
                </a:cxn>
                <a:cxn ang="0">
                  <a:pos x="120" y="28"/>
                </a:cxn>
                <a:cxn ang="0">
                  <a:pos x="114" y="19"/>
                </a:cxn>
                <a:cxn ang="0">
                  <a:pos x="108" y="13"/>
                </a:cxn>
                <a:cxn ang="0">
                  <a:pos x="106" y="6"/>
                </a:cxn>
                <a:cxn ang="0">
                  <a:pos x="98" y="7"/>
                </a:cxn>
                <a:cxn ang="0">
                  <a:pos x="87" y="2"/>
                </a:cxn>
                <a:cxn ang="0">
                  <a:pos x="86" y="8"/>
                </a:cxn>
                <a:cxn ang="0">
                  <a:pos x="79" y="9"/>
                </a:cxn>
                <a:cxn ang="0">
                  <a:pos x="75" y="9"/>
                </a:cxn>
                <a:cxn ang="0">
                  <a:pos x="68" y="10"/>
                </a:cxn>
                <a:cxn ang="0">
                  <a:pos x="62" y="8"/>
                </a:cxn>
                <a:cxn ang="0">
                  <a:pos x="55" y="13"/>
                </a:cxn>
                <a:cxn ang="0">
                  <a:pos x="50" y="11"/>
                </a:cxn>
                <a:cxn ang="0">
                  <a:pos x="45" y="14"/>
                </a:cxn>
                <a:cxn ang="0">
                  <a:pos x="44" y="20"/>
                </a:cxn>
                <a:cxn ang="0">
                  <a:pos x="36" y="23"/>
                </a:cxn>
                <a:cxn ang="0">
                  <a:pos x="33" y="14"/>
                </a:cxn>
                <a:cxn ang="0">
                  <a:pos x="16" y="3"/>
                </a:cxn>
                <a:cxn ang="0">
                  <a:pos x="18" y="9"/>
                </a:cxn>
                <a:cxn ang="0">
                  <a:pos x="14" y="9"/>
                </a:cxn>
                <a:cxn ang="0">
                  <a:pos x="6" y="11"/>
                </a:cxn>
                <a:cxn ang="0">
                  <a:pos x="1" y="19"/>
                </a:cxn>
                <a:cxn ang="0">
                  <a:pos x="12" y="22"/>
                </a:cxn>
                <a:cxn ang="0">
                  <a:pos x="25" y="22"/>
                </a:cxn>
                <a:cxn ang="0">
                  <a:pos x="23" y="27"/>
                </a:cxn>
                <a:cxn ang="0">
                  <a:pos x="17" y="30"/>
                </a:cxn>
                <a:cxn ang="0">
                  <a:pos x="4" y="34"/>
                </a:cxn>
                <a:cxn ang="0">
                  <a:pos x="21" y="34"/>
                </a:cxn>
                <a:cxn ang="0">
                  <a:pos x="25" y="38"/>
                </a:cxn>
                <a:cxn ang="0">
                  <a:pos x="28" y="42"/>
                </a:cxn>
                <a:cxn ang="0">
                  <a:pos x="24" y="47"/>
                </a:cxn>
                <a:cxn ang="0">
                  <a:pos x="19" y="51"/>
                </a:cxn>
                <a:cxn ang="0">
                  <a:pos x="33" y="50"/>
                </a:cxn>
                <a:cxn ang="0">
                  <a:pos x="53" y="59"/>
                </a:cxn>
                <a:cxn ang="0">
                  <a:pos x="73" y="54"/>
                </a:cxn>
                <a:cxn ang="0">
                  <a:pos x="87" y="49"/>
                </a:cxn>
                <a:cxn ang="0">
                  <a:pos x="102" y="44"/>
                </a:cxn>
              </a:cxnLst>
              <a:rect l="0" t="0" r="r" b="b"/>
              <a:pathLst>
                <a:path w="121" h="61">
                  <a:moveTo>
                    <a:pt x="102" y="44"/>
                  </a:moveTo>
                  <a:cubicBezTo>
                    <a:pt x="109" y="43"/>
                    <a:pt x="108" y="36"/>
                    <a:pt x="111" y="36"/>
                  </a:cubicBezTo>
                  <a:cubicBezTo>
                    <a:pt x="114" y="37"/>
                    <a:pt x="118" y="31"/>
                    <a:pt x="120" y="28"/>
                  </a:cubicBezTo>
                  <a:cubicBezTo>
                    <a:pt x="121" y="25"/>
                    <a:pt x="118" y="19"/>
                    <a:pt x="114" y="19"/>
                  </a:cubicBezTo>
                  <a:cubicBezTo>
                    <a:pt x="110" y="19"/>
                    <a:pt x="107" y="16"/>
                    <a:pt x="108" y="13"/>
                  </a:cubicBezTo>
                  <a:cubicBezTo>
                    <a:pt x="109" y="11"/>
                    <a:pt x="106" y="8"/>
                    <a:pt x="106" y="6"/>
                  </a:cubicBezTo>
                  <a:cubicBezTo>
                    <a:pt x="106" y="5"/>
                    <a:pt x="101" y="6"/>
                    <a:pt x="98" y="7"/>
                  </a:cubicBezTo>
                  <a:cubicBezTo>
                    <a:pt x="95" y="7"/>
                    <a:pt x="90" y="0"/>
                    <a:pt x="87" y="2"/>
                  </a:cubicBezTo>
                  <a:cubicBezTo>
                    <a:pt x="85" y="3"/>
                    <a:pt x="87" y="6"/>
                    <a:pt x="86" y="8"/>
                  </a:cubicBezTo>
                  <a:cubicBezTo>
                    <a:pt x="85" y="10"/>
                    <a:pt x="79" y="7"/>
                    <a:pt x="79" y="9"/>
                  </a:cubicBezTo>
                  <a:cubicBezTo>
                    <a:pt x="79" y="11"/>
                    <a:pt x="77" y="12"/>
                    <a:pt x="75" y="9"/>
                  </a:cubicBezTo>
                  <a:cubicBezTo>
                    <a:pt x="73" y="7"/>
                    <a:pt x="68" y="8"/>
                    <a:pt x="68" y="10"/>
                  </a:cubicBezTo>
                  <a:cubicBezTo>
                    <a:pt x="68" y="12"/>
                    <a:pt x="66" y="10"/>
                    <a:pt x="62" y="8"/>
                  </a:cubicBezTo>
                  <a:cubicBezTo>
                    <a:pt x="59" y="6"/>
                    <a:pt x="55" y="11"/>
                    <a:pt x="55" y="13"/>
                  </a:cubicBezTo>
                  <a:cubicBezTo>
                    <a:pt x="55" y="16"/>
                    <a:pt x="54" y="16"/>
                    <a:pt x="50" y="11"/>
                  </a:cubicBezTo>
                  <a:cubicBezTo>
                    <a:pt x="47" y="5"/>
                    <a:pt x="44" y="11"/>
                    <a:pt x="45" y="14"/>
                  </a:cubicBezTo>
                  <a:cubicBezTo>
                    <a:pt x="47" y="17"/>
                    <a:pt x="46" y="21"/>
                    <a:pt x="44" y="20"/>
                  </a:cubicBezTo>
                  <a:cubicBezTo>
                    <a:pt x="41" y="18"/>
                    <a:pt x="38" y="21"/>
                    <a:pt x="36" y="23"/>
                  </a:cubicBezTo>
                  <a:cubicBezTo>
                    <a:pt x="35" y="25"/>
                    <a:pt x="30" y="16"/>
                    <a:pt x="33" y="14"/>
                  </a:cubicBezTo>
                  <a:cubicBezTo>
                    <a:pt x="37" y="12"/>
                    <a:pt x="21" y="3"/>
                    <a:pt x="16" y="3"/>
                  </a:cubicBezTo>
                  <a:cubicBezTo>
                    <a:pt x="11" y="3"/>
                    <a:pt x="15" y="6"/>
                    <a:pt x="18" y="9"/>
                  </a:cubicBezTo>
                  <a:cubicBezTo>
                    <a:pt x="21" y="12"/>
                    <a:pt x="16" y="11"/>
                    <a:pt x="14" y="9"/>
                  </a:cubicBezTo>
                  <a:cubicBezTo>
                    <a:pt x="12" y="6"/>
                    <a:pt x="8" y="8"/>
                    <a:pt x="6" y="11"/>
                  </a:cubicBezTo>
                  <a:cubicBezTo>
                    <a:pt x="4" y="15"/>
                    <a:pt x="1" y="17"/>
                    <a:pt x="1" y="19"/>
                  </a:cubicBezTo>
                  <a:cubicBezTo>
                    <a:pt x="0" y="21"/>
                    <a:pt x="6" y="24"/>
                    <a:pt x="12" y="22"/>
                  </a:cubicBezTo>
                  <a:cubicBezTo>
                    <a:pt x="17" y="19"/>
                    <a:pt x="23" y="19"/>
                    <a:pt x="25" y="22"/>
                  </a:cubicBezTo>
                  <a:cubicBezTo>
                    <a:pt x="28" y="24"/>
                    <a:pt x="20" y="25"/>
                    <a:pt x="23" y="27"/>
                  </a:cubicBezTo>
                  <a:cubicBezTo>
                    <a:pt x="26" y="29"/>
                    <a:pt x="24" y="31"/>
                    <a:pt x="17" y="30"/>
                  </a:cubicBezTo>
                  <a:cubicBezTo>
                    <a:pt x="11" y="30"/>
                    <a:pt x="3" y="32"/>
                    <a:pt x="4" y="34"/>
                  </a:cubicBezTo>
                  <a:cubicBezTo>
                    <a:pt x="6" y="36"/>
                    <a:pt x="21" y="32"/>
                    <a:pt x="21" y="34"/>
                  </a:cubicBezTo>
                  <a:cubicBezTo>
                    <a:pt x="21" y="36"/>
                    <a:pt x="21" y="40"/>
                    <a:pt x="25" y="38"/>
                  </a:cubicBezTo>
                  <a:cubicBezTo>
                    <a:pt x="29" y="37"/>
                    <a:pt x="26" y="41"/>
                    <a:pt x="28" y="42"/>
                  </a:cubicBezTo>
                  <a:cubicBezTo>
                    <a:pt x="30" y="43"/>
                    <a:pt x="30" y="47"/>
                    <a:pt x="24" y="47"/>
                  </a:cubicBezTo>
                  <a:cubicBezTo>
                    <a:pt x="19" y="48"/>
                    <a:pt x="16" y="49"/>
                    <a:pt x="19" y="51"/>
                  </a:cubicBezTo>
                  <a:cubicBezTo>
                    <a:pt x="21" y="54"/>
                    <a:pt x="27" y="52"/>
                    <a:pt x="33" y="50"/>
                  </a:cubicBezTo>
                  <a:cubicBezTo>
                    <a:pt x="39" y="49"/>
                    <a:pt x="47" y="56"/>
                    <a:pt x="53" y="59"/>
                  </a:cubicBezTo>
                  <a:cubicBezTo>
                    <a:pt x="60" y="61"/>
                    <a:pt x="72" y="58"/>
                    <a:pt x="73" y="54"/>
                  </a:cubicBezTo>
                  <a:cubicBezTo>
                    <a:pt x="74" y="51"/>
                    <a:pt x="83" y="52"/>
                    <a:pt x="87" y="49"/>
                  </a:cubicBezTo>
                  <a:cubicBezTo>
                    <a:pt x="91" y="47"/>
                    <a:pt x="96" y="44"/>
                    <a:pt x="102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5" name="Freeform 130"/>
            <p:cNvSpPr>
              <a:spLocks/>
            </p:cNvSpPr>
            <p:nvPr/>
          </p:nvSpPr>
          <p:spPr bwMode="auto">
            <a:xfrm>
              <a:off x="4135438" y="1917700"/>
              <a:ext cx="98425" cy="107950"/>
            </a:xfrm>
            <a:custGeom>
              <a:avLst/>
              <a:gdLst/>
              <a:ahLst/>
              <a:cxnLst>
                <a:cxn ang="0">
                  <a:pos x="45" y="17"/>
                </a:cxn>
                <a:cxn ang="0">
                  <a:pos x="42" y="14"/>
                </a:cxn>
                <a:cxn ang="0">
                  <a:pos x="35" y="16"/>
                </a:cxn>
                <a:cxn ang="0">
                  <a:pos x="28" y="15"/>
                </a:cxn>
                <a:cxn ang="0">
                  <a:pos x="31" y="8"/>
                </a:cxn>
                <a:cxn ang="0">
                  <a:pos x="34" y="2"/>
                </a:cxn>
                <a:cxn ang="0">
                  <a:pos x="32" y="1"/>
                </a:cxn>
                <a:cxn ang="0">
                  <a:pos x="21" y="4"/>
                </a:cxn>
                <a:cxn ang="0">
                  <a:pos x="26" y="9"/>
                </a:cxn>
                <a:cxn ang="0">
                  <a:pos x="17" y="14"/>
                </a:cxn>
                <a:cxn ang="0">
                  <a:pos x="5" y="14"/>
                </a:cxn>
                <a:cxn ang="0">
                  <a:pos x="6" y="22"/>
                </a:cxn>
                <a:cxn ang="0">
                  <a:pos x="12" y="30"/>
                </a:cxn>
                <a:cxn ang="0">
                  <a:pos x="9" y="40"/>
                </a:cxn>
                <a:cxn ang="0">
                  <a:pos x="1" y="47"/>
                </a:cxn>
                <a:cxn ang="0">
                  <a:pos x="12" y="56"/>
                </a:cxn>
                <a:cxn ang="0">
                  <a:pos x="32" y="48"/>
                </a:cxn>
                <a:cxn ang="0">
                  <a:pos x="46" y="45"/>
                </a:cxn>
                <a:cxn ang="0">
                  <a:pos x="46" y="19"/>
                </a:cxn>
                <a:cxn ang="0">
                  <a:pos x="45" y="17"/>
                </a:cxn>
              </a:cxnLst>
              <a:rect l="0" t="0" r="r" b="b"/>
              <a:pathLst>
                <a:path w="51" h="56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6" name="Freeform 131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7" name="Freeform 132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8" name="Freeform 133"/>
            <p:cNvSpPr>
              <a:spLocks noEditPoints="1"/>
            </p:cNvSpPr>
            <p:nvPr/>
          </p:nvSpPr>
          <p:spPr bwMode="auto">
            <a:xfrm>
              <a:off x="4535488" y="1836738"/>
              <a:ext cx="103188" cy="98425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27" y="12"/>
                </a:cxn>
                <a:cxn ang="0">
                  <a:pos x="28" y="2"/>
                </a:cxn>
                <a:cxn ang="0">
                  <a:pos x="20" y="7"/>
                </a:cxn>
                <a:cxn ang="0">
                  <a:pos x="13" y="10"/>
                </a:cxn>
                <a:cxn ang="0">
                  <a:pos x="14" y="15"/>
                </a:cxn>
                <a:cxn ang="0">
                  <a:pos x="7" y="12"/>
                </a:cxn>
                <a:cxn ang="0">
                  <a:pos x="2" y="20"/>
                </a:cxn>
                <a:cxn ang="0">
                  <a:pos x="2" y="33"/>
                </a:cxn>
                <a:cxn ang="0">
                  <a:pos x="6" y="43"/>
                </a:cxn>
                <a:cxn ang="0">
                  <a:pos x="8" y="48"/>
                </a:cxn>
                <a:cxn ang="0">
                  <a:pos x="18" y="49"/>
                </a:cxn>
                <a:cxn ang="0">
                  <a:pos x="22" y="48"/>
                </a:cxn>
                <a:cxn ang="0">
                  <a:pos x="18" y="42"/>
                </a:cxn>
                <a:cxn ang="0">
                  <a:pos x="24" y="44"/>
                </a:cxn>
                <a:cxn ang="0">
                  <a:pos x="32" y="43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6" y="29"/>
                </a:cxn>
                <a:cxn ang="0">
                  <a:pos x="33" y="25"/>
                </a:cxn>
                <a:cxn ang="0">
                  <a:pos x="27" y="20"/>
                </a:cxn>
                <a:cxn ang="0">
                  <a:pos x="53" y="30"/>
                </a:cxn>
                <a:cxn ang="0">
                  <a:pos x="49" y="32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42" y="43"/>
                </a:cxn>
                <a:cxn ang="0">
                  <a:pos x="39" y="46"/>
                </a:cxn>
                <a:cxn ang="0">
                  <a:pos x="42" y="51"/>
                </a:cxn>
                <a:cxn ang="0">
                  <a:pos x="50" y="42"/>
                </a:cxn>
                <a:cxn ang="0">
                  <a:pos x="53" y="30"/>
                </a:cxn>
              </a:cxnLst>
              <a:rect l="0" t="0" r="r" b="b"/>
              <a:pathLst>
                <a:path w="54" h="52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39" name="Freeform 134"/>
            <p:cNvSpPr>
              <a:spLocks noEditPoints="1"/>
            </p:cNvSpPr>
            <p:nvPr/>
          </p:nvSpPr>
          <p:spPr bwMode="auto">
            <a:xfrm>
              <a:off x="4606925" y="1443038"/>
              <a:ext cx="266700" cy="471488"/>
            </a:xfrm>
            <a:custGeom>
              <a:avLst/>
              <a:gdLst/>
              <a:ahLst/>
              <a:cxnLst>
                <a:cxn ang="0">
                  <a:pos x="137" y="53"/>
                </a:cxn>
                <a:cxn ang="0">
                  <a:pos x="135" y="33"/>
                </a:cxn>
                <a:cxn ang="0">
                  <a:pos x="118" y="12"/>
                </a:cxn>
                <a:cxn ang="0">
                  <a:pos x="98" y="11"/>
                </a:cxn>
                <a:cxn ang="0">
                  <a:pos x="79" y="11"/>
                </a:cxn>
                <a:cxn ang="0">
                  <a:pos x="68" y="23"/>
                </a:cxn>
                <a:cxn ang="0">
                  <a:pos x="56" y="37"/>
                </a:cxn>
                <a:cxn ang="0">
                  <a:pos x="47" y="51"/>
                </a:cxn>
                <a:cxn ang="0">
                  <a:pos x="37" y="60"/>
                </a:cxn>
                <a:cxn ang="0">
                  <a:pos x="29" y="85"/>
                </a:cxn>
                <a:cxn ang="0">
                  <a:pos x="31" y="97"/>
                </a:cxn>
                <a:cxn ang="0">
                  <a:pos x="12" y="105"/>
                </a:cxn>
                <a:cxn ang="0">
                  <a:pos x="11" y="127"/>
                </a:cxn>
                <a:cxn ang="0">
                  <a:pos x="18" y="146"/>
                </a:cxn>
                <a:cxn ang="0">
                  <a:pos x="15" y="157"/>
                </a:cxn>
                <a:cxn ang="0">
                  <a:pos x="8" y="171"/>
                </a:cxn>
                <a:cxn ang="0">
                  <a:pos x="3" y="187"/>
                </a:cxn>
                <a:cxn ang="0">
                  <a:pos x="0" y="188"/>
                </a:cxn>
                <a:cxn ang="0">
                  <a:pos x="9" y="211"/>
                </a:cxn>
                <a:cxn ang="0">
                  <a:pos x="17" y="230"/>
                </a:cxn>
                <a:cxn ang="0">
                  <a:pos x="20" y="244"/>
                </a:cxn>
                <a:cxn ang="0">
                  <a:pos x="33" y="238"/>
                </a:cxn>
                <a:cxn ang="0">
                  <a:pos x="46" y="233"/>
                </a:cxn>
                <a:cxn ang="0">
                  <a:pos x="57" y="230"/>
                </a:cxn>
                <a:cxn ang="0">
                  <a:pos x="59" y="220"/>
                </a:cxn>
                <a:cxn ang="0">
                  <a:pos x="61" y="196"/>
                </a:cxn>
                <a:cxn ang="0">
                  <a:pos x="77" y="179"/>
                </a:cxn>
                <a:cxn ang="0">
                  <a:pos x="73" y="158"/>
                </a:cxn>
                <a:cxn ang="0">
                  <a:pos x="64" y="144"/>
                </a:cxn>
                <a:cxn ang="0">
                  <a:pos x="71" y="124"/>
                </a:cxn>
                <a:cxn ang="0">
                  <a:pos x="84" y="110"/>
                </a:cxn>
                <a:cxn ang="0">
                  <a:pos x="112" y="91"/>
                </a:cxn>
                <a:cxn ang="0">
                  <a:pos x="115" y="71"/>
                </a:cxn>
                <a:cxn ang="0">
                  <a:pos x="134" y="64"/>
                </a:cxn>
                <a:cxn ang="0">
                  <a:pos x="139" y="58"/>
                </a:cxn>
                <a:cxn ang="0">
                  <a:pos x="75" y="220"/>
                </a:cxn>
              </a:cxnLst>
              <a:rect l="0" t="0" r="r" b="b"/>
              <a:pathLst>
                <a:path w="140" h="247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0" name="Freeform 135"/>
            <p:cNvSpPr>
              <a:spLocks noEditPoints="1"/>
            </p:cNvSpPr>
            <p:nvPr/>
          </p:nvSpPr>
          <p:spPr bwMode="auto">
            <a:xfrm>
              <a:off x="4826000" y="1774825"/>
              <a:ext cx="136525" cy="66675"/>
            </a:xfrm>
            <a:custGeom>
              <a:avLst/>
              <a:gdLst/>
              <a:ahLst/>
              <a:cxnLst>
                <a:cxn ang="0">
                  <a:pos x="66" y="10"/>
                </a:cxn>
                <a:cxn ang="0">
                  <a:pos x="69" y="2"/>
                </a:cxn>
                <a:cxn ang="0">
                  <a:pos x="66" y="4"/>
                </a:cxn>
                <a:cxn ang="0">
                  <a:pos x="45" y="1"/>
                </a:cxn>
                <a:cxn ang="0">
                  <a:pos x="24" y="6"/>
                </a:cxn>
                <a:cxn ang="0">
                  <a:pos x="17" y="12"/>
                </a:cxn>
                <a:cxn ang="0">
                  <a:pos x="19" y="19"/>
                </a:cxn>
                <a:cxn ang="0">
                  <a:pos x="26" y="23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40" y="28"/>
                </a:cxn>
                <a:cxn ang="0">
                  <a:pos x="52" y="34"/>
                </a:cxn>
                <a:cxn ang="0">
                  <a:pos x="62" y="35"/>
                </a:cxn>
                <a:cxn ang="0">
                  <a:pos x="63" y="32"/>
                </a:cxn>
                <a:cxn ang="0">
                  <a:pos x="66" y="28"/>
                </a:cxn>
                <a:cxn ang="0">
                  <a:pos x="63" y="22"/>
                </a:cxn>
                <a:cxn ang="0">
                  <a:pos x="63" y="16"/>
                </a:cxn>
                <a:cxn ang="0">
                  <a:pos x="66" y="10"/>
                </a:cxn>
                <a:cxn ang="0">
                  <a:pos x="7" y="18"/>
                </a:cxn>
                <a:cxn ang="0">
                  <a:pos x="3" y="28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12" y="13"/>
                </a:cxn>
                <a:cxn ang="0">
                  <a:pos x="5" y="14"/>
                </a:cxn>
                <a:cxn ang="0">
                  <a:pos x="12" y="13"/>
                </a:cxn>
              </a:cxnLst>
              <a:rect l="0" t="0" r="r" b="b"/>
              <a:pathLst>
                <a:path w="71" h="35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5076825" y="3148013"/>
              <a:ext cx="173038" cy="211138"/>
            </a:xfrm>
            <a:custGeom>
              <a:avLst/>
              <a:gdLst/>
              <a:ahLst/>
              <a:cxnLst>
                <a:cxn ang="0">
                  <a:pos x="80" y="25"/>
                </a:cxn>
                <a:cxn ang="0">
                  <a:pos x="85" y="17"/>
                </a:cxn>
                <a:cxn ang="0">
                  <a:pos x="91" y="9"/>
                </a:cxn>
                <a:cxn ang="0">
                  <a:pos x="85" y="11"/>
                </a:cxn>
                <a:cxn ang="0">
                  <a:pos x="80" y="8"/>
                </a:cxn>
                <a:cxn ang="0">
                  <a:pos x="70" y="10"/>
                </a:cxn>
                <a:cxn ang="0">
                  <a:pos x="62" y="16"/>
                </a:cxn>
                <a:cxn ang="0">
                  <a:pos x="49" y="14"/>
                </a:cxn>
                <a:cxn ang="0">
                  <a:pos x="36" y="7"/>
                </a:cxn>
                <a:cxn ang="0">
                  <a:pos x="25" y="4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6" y="13"/>
                </a:cxn>
                <a:cxn ang="0">
                  <a:pos x="7" y="21"/>
                </a:cxn>
                <a:cxn ang="0">
                  <a:pos x="12" y="25"/>
                </a:cxn>
                <a:cxn ang="0">
                  <a:pos x="11" y="34"/>
                </a:cxn>
                <a:cxn ang="0">
                  <a:pos x="4" y="47"/>
                </a:cxn>
                <a:cxn ang="0">
                  <a:pos x="1" y="54"/>
                </a:cxn>
                <a:cxn ang="0">
                  <a:pos x="8" y="59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43" y="90"/>
                </a:cxn>
                <a:cxn ang="0">
                  <a:pos x="42" y="96"/>
                </a:cxn>
                <a:cxn ang="0">
                  <a:pos x="61" y="110"/>
                </a:cxn>
                <a:cxn ang="0">
                  <a:pos x="72" y="85"/>
                </a:cxn>
                <a:cxn ang="0">
                  <a:pos x="79" y="80"/>
                </a:cxn>
                <a:cxn ang="0">
                  <a:pos x="85" y="76"/>
                </a:cxn>
                <a:cxn ang="0">
                  <a:pos x="86" y="74"/>
                </a:cxn>
                <a:cxn ang="0">
                  <a:pos x="81" y="65"/>
                </a:cxn>
                <a:cxn ang="0">
                  <a:pos x="80" y="25"/>
                </a:cxn>
              </a:cxnLst>
              <a:rect l="0" t="0" r="r" b="b"/>
              <a:pathLst>
                <a:path w="91" h="110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4981575" y="3163888"/>
              <a:ext cx="117475" cy="122238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6" y="5"/>
                </a:cxn>
                <a:cxn ang="0">
                  <a:pos x="51" y="0"/>
                </a:cxn>
                <a:cxn ang="0">
                  <a:pos x="47" y="4"/>
                </a:cxn>
                <a:cxn ang="0">
                  <a:pos x="40" y="4"/>
                </a:cxn>
                <a:cxn ang="0">
                  <a:pos x="32" y="7"/>
                </a:cxn>
                <a:cxn ang="0">
                  <a:pos x="25" y="5"/>
                </a:cxn>
                <a:cxn ang="0">
                  <a:pos x="17" y="7"/>
                </a:cxn>
                <a:cxn ang="0">
                  <a:pos x="16" y="17"/>
                </a:cxn>
                <a:cxn ang="0">
                  <a:pos x="19" y="22"/>
                </a:cxn>
                <a:cxn ang="0">
                  <a:pos x="16" y="28"/>
                </a:cxn>
                <a:cxn ang="0">
                  <a:pos x="11" y="31"/>
                </a:cxn>
                <a:cxn ang="0">
                  <a:pos x="7" y="38"/>
                </a:cxn>
                <a:cxn ang="0">
                  <a:pos x="4" y="46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6" y="62"/>
                </a:cxn>
                <a:cxn ang="0">
                  <a:pos x="18" y="59"/>
                </a:cxn>
                <a:cxn ang="0">
                  <a:pos x="27" y="58"/>
                </a:cxn>
                <a:cxn ang="0">
                  <a:pos x="36" y="46"/>
                </a:cxn>
                <a:cxn ang="0">
                  <a:pos x="51" y="46"/>
                </a:cxn>
                <a:cxn ang="0">
                  <a:pos x="54" y="39"/>
                </a:cxn>
                <a:cxn ang="0">
                  <a:pos x="61" y="26"/>
                </a:cxn>
                <a:cxn ang="0">
                  <a:pos x="62" y="17"/>
                </a:cxn>
                <a:cxn ang="0">
                  <a:pos x="57" y="13"/>
                </a:cxn>
              </a:cxnLst>
              <a:rect l="0" t="0" r="r" b="b"/>
              <a:pathLst>
                <a:path w="62" h="64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5562600" y="2193925"/>
              <a:ext cx="382588" cy="220663"/>
            </a:xfrm>
            <a:custGeom>
              <a:avLst/>
              <a:gdLst/>
              <a:ahLst/>
              <a:cxnLst>
                <a:cxn ang="0">
                  <a:pos x="194" y="65"/>
                </a:cxn>
                <a:cxn ang="0">
                  <a:pos x="179" y="58"/>
                </a:cxn>
                <a:cxn ang="0">
                  <a:pos x="170" y="59"/>
                </a:cxn>
                <a:cxn ang="0">
                  <a:pos x="159" y="55"/>
                </a:cxn>
                <a:cxn ang="0">
                  <a:pos x="148" y="64"/>
                </a:cxn>
                <a:cxn ang="0">
                  <a:pos x="142" y="66"/>
                </a:cxn>
                <a:cxn ang="0">
                  <a:pos x="133" y="60"/>
                </a:cxn>
                <a:cxn ang="0">
                  <a:pos x="123" y="58"/>
                </a:cxn>
                <a:cxn ang="0">
                  <a:pos x="117" y="46"/>
                </a:cxn>
                <a:cxn ang="0">
                  <a:pos x="114" y="35"/>
                </a:cxn>
                <a:cxn ang="0">
                  <a:pos x="105" y="29"/>
                </a:cxn>
                <a:cxn ang="0">
                  <a:pos x="83" y="28"/>
                </a:cxn>
                <a:cxn ang="0">
                  <a:pos x="68" y="29"/>
                </a:cxn>
                <a:cxn ang="0">
                  <a:pos x="55" y="14"/>
                </a:cxn>
                <a:cxn ang="0">
                  <a:pos x="51" y="19"/>
                </a:cxn>
                <a:cxn ang="0">
                  <a:pos x="38" y="17"/>
                </a:cxn>
                <a:cxn ang="0">
                  <a:pos x="36" y="1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2" y="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8" y="59"/>
                </a:cxn>
                <a:cxn ang="0">
                  <a:pos x="12" y="54"/>
                </a:cxn>
                <a:cxn ang="0">
                  <a:pos x="20" y="48"/>
                </a:cxn>
                <a:cxn ang="0">
                  <a:pos x="24" y="44"/>
                </a:cxn>
                <a:cxn ang="0">
                  <a:pos x="29" y="41"/>
                </a:cxn>
                <a:cxn ang="0">
                  <a:pos x="37" y="43"/>
                </a:cxn>
                <a:cxn ang="0">
                  <a:pos x="45" y="46"/>
                </a:cxn>
                <a:cxn ang="0">
                  <a:pos x="49" y="58"/>
                </a:cxn>
                <a:cxn ang="0">
                  <a:pos x="66" y="60"/>
                </a:cxn>
                <a:cxn ang="0">
                  <a:pos x="71" y="68"/>
                </a:cxn>
                <a:cxn ang="0">
                  <a:pos x="76" y="77"/>
                </a:cxn>
                <a:cxn ang="0">
                  <a:pos x="87" y="85"/>
                </a:cxn>
                <a:cxn ang="0">
                  <a:pos x="100" y="93"/>
                </a:cxn>
                <a:cxn ang="0">
                  <a:pos x="112" y="101"/>
                </a:cxn>
                <a:cxn ang="0">
                  <a:pos x="122" y="104"/>
                </a:cxn>
                <a:cxn ang="0">
                  <a:pos x="123" y="111"/>
                </a:cxn>
                <a:cxn ang="0">
                  <a:pos x="124" y="111"/>
                </a:cxn>
                <a:cxn ang="0">
                  <a:pos x="133" y="114"/>
                </a:cxn>
                <a:cxn ang="0">
                  <a:pos x="137" y="116"/>
                </a:cxn>
                <a:cxn ang="0">
                  <a:pos x="142" y="105"/>
                </a:cxn>
                <a:cxn ang="0">
                  <a:pos x="141" y="95"/>
                </a:cxn>
                <a:cxn ang="0">
                  <a:pos x="134" y="86"/>
                </a:cxn>
                <a:cxn ang="0">
                  <a:pos x="144" y="82"/>
                </a:cxn>
                <a:cxn ang="0">
                  <a:pos x="148" y="76"/>
                </a:cxn>
                <a:cxn ang="0">
                  <a:pos x="153" y="70"/>
                </a:cxn>
                <a:cxn ang="0">
                  <a:pos x="162" y="68"/>
                </a:cxn>
                <a:cxn ang="0">
                  <a:pos x="170" y="66"/>
                </a:cxn>
                <a:cxn ang="0">
                  <a:pos x="166" y="75"/>
                </a:cxn>
                <a:cxn ang="0">
                  <a:pos x="179" y="73"/>
                </a:cxn>
                <a:cxn ang="0">
                  <a:pos x="189" y="71"/>
                </a:cxn>
                <a:cxn ang="0">
                  <a:pos x="194" y="65"/>
                </a:cxn>
              </a:cxnLst>
              <a:rect l="0" t="0" r="r" b="b"/>
              <a:pathLst>
                <a:path w="200" h="116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4" name="Freeform 139"/>
            <p:cNvSpPr>
              <a:spLocks noEditPoints="1"/>
            </p:cNvSpPr>
            <p:nvPr/>
          </p:nvSpPr>
          <p:spPr bwMode="auto">
            <a:xfrm>
              <a:off x="4468813" y="946150"/>
              <a:ext cx="558800" cy="882650"/>
            </a:xfrm>
            <a:custGeom>
              <a:avLst/>
              <a:gdLst/>
              <a:ahLst/>
              <a:cxnLst>
                <a:cxn ang="0">
                  <a:pos x="276" y="242"/>
                </a:cxn>
                <a:cxn ang="0">
                  <a:pos x="277" y="228"/>
                </a:cxn>
                <a:cxn ang="0">
                  <a:pos x="261" y="226"/>
                </a:cxn>
                <a:cxn ang="0">
                  <a:pos x="243" y="225"/>
                </a:cxn>
                <a:cxn ang="0">
                  <a:pos x="234" y="224"/>
                </a:cxn>
                <a:cxn ang="0">
                  <a:pos x="216" y="228"/>
                </a:cxn>
                <a:cxn ang="0">
                  <a:pos x="202" y="243"/>
                </a:cxn>
                <a:cxn ang="0">
                  <a:pos x="202" y="226"/>
                </a:cxn>
                <a:cxn ang="0">
                  <a:pos x="182" y="238"/>
                </a:cxn>
                <a:cxn ang="0">
                  <a:pos x="174" y="242"/>
                </a:cxn>
                <a:cxn ang="0">
                  <a:pos x="165" y="240"/>
                </a:cxn>
                <a:cxn ang="0">
                  <a:pos x="150" y="251"/>
                </a:cxn>
                <a:cxn ang="0">
                  <a:pos x="139" y="260"/>
                </a:cxn>
                <a:cxn ang="0">
                  <a:pos x="129" y="265"/>
                </a:cxn>
                <a:cxn ang="0">
                  <a:pos x="112" y="269"/>
                </a:cxn>
                <a:cxn ang="0">
                  <a:pos x="105" y="279"/>
                </a:cxn>
                <a:cxn ang="0">
                  <a:pos x="129" y="279"/>
                </a:cxn>
                <a:cxn ang="0">
                  <a:pos x="111" y="292"/>
                </a:cxn>
                <a:cxn ang="0">
                  <a:pos x="86" y="319"/>
                </a:cxn>
                <a:cxn ang="0">
                  <a:pos x="70" y="341"/>
                </a:cxn>
                <a:cxn ang="0">
                  <a:pos x="56" y="361"/>
                </a:cxn>
                <a:cxn ang="0">
                  <a:pos x="36" y="374"/>
                </a:cxn>
                <a:cxn ang="0">
                  <a:pos x="16" y="387"/>
                </a:cxn>
                <a:cxn ang="0">
                  <a:pos x="6" y="404"/>
                </a:cxn>
                <a:cxn ang="0">
                  <a:pos x="2" y="425"/>
                </a:cxn>
                <a:cxn ang="0">
                  <a:pos x="12" y="432"/>
                </a:cxn>
                <a:cxn ang="0">
                  <a:pos x="10" y="440"/>
                </a:cxn>
                <a:cxn ang="0">
                  <a:pos x="20" y="458"/>
                </a:cxn>
                <a:cxn ang="0">
                  <a:pos x="65" y="436"/>
                </a:cxn>
                <a:cxn ang="0">
                  <a:pos x="78" y="440"/>
                </a:cxn>
                <a:cxn ang="0">
                  <a:pos x="86" y="412"/>
                </a:cxn>
                <a:cxn ang="0">
                  <a:pos x="83" y="376"/>
                </a:cxn>
                <a:cxn ang="0">
                  <a:pos x="103" y="351"/>
                </a:cxn>
                <a:cxn ang="0">
                  <a:pos x="117" y="318"/>
                </a:cxn>
                <a:cxn ang="0">
                  <a:pos x="131" y="289"/>
                </a:cxn>
                <a:cxn ang="0">
                  <a:pos x="163" y="273"/>
                </a:cxn>
                <a:cxn ang="0">
                  <a:pos x="185" y="258"/>
                </a:cxn>
                <a:cxn ang="0">
                  <a:pos x="225" y="270"/>
                </a:cxn>
                <a:cxn ang="0">
                  <a:pos x="250" y="243"/>
                </a:cxn>
                <a:cxn ang="0">
                  <a:pos x="276" y="255"/>
                </a:cxn>
                <a:cxn ang="0">
                  <a:pos x="81" y="34"/>
                </a:cxn>
                <a:cxn ang="0">
                  <a:pos x="108" y="49"/>
                </a:cxn>
                <a:cxn ang="0">
                  <a:pos x="129" y="54"/>
                </a:cxn>
                <a:cxn ang="0">
                  <a:pos x="131" y="69"/>
                </a:cxn>
                <a:cxn ang="0">
                  <a:pos x="111" y="87"/>
                </a:cxn>
                <a:cxn ang="0">
                  <a:pos x="133" y="96"/>
                </a:cxn>
                <a:cxn ang="0">
                  <a:pos x="160" y="52"/>
                </a:cxn>
                <a:cxn ang="0">
                  <a:pos x="181" y="63"/>
                </a:cxn>
                <a:cxn ang="0">
                  <a:pos x="210" y="75"/>
                </a:cxn>
                <a:cxn ang="0">
                  <a:pos x="201" y="60"/>
                </a:cxn>
                <a:cxn ang="0">
                  <a:pos x="176" y="39"/>
                </a:cxn>
                <a:cxn ang="0">
                  <a:pos x="150" y="26"/>
                </a:cxn>
                <a:cxn ang="0">
                  <a:pos x="126" y="12"/>
                </a:cxn>
                <a:cxn ang="0">
                  <a:pos x="117" y="26"/>
                </a:cxn>
                <a:cxn ang="0">
                  <a:pos x="93" y="24"/>
                </a:cxn>
                <a:cxn ang="0">
                  <a:pos x="78" y="19"/>
                </a:cxn>
                <a:cxn ang="0">
                  <a:pos x="71" y="54"/>
                </a:cxn>
                <a:cxn ang="0">
                  <a:pos x="71" y="54"/>
                </a:cxn>
                <a:cxn ang="0">
                  <a:pos x="167" y="27"/>
                </a:cxn>
                <a:cxn ang="0">
                  <a:pos x="234" y="25"/>
                </a:cxn>
                <a:cxn ang="0">
                  <a:pos x="204" y="10"/>
                </a:cxn>
                <a:cxn ang="0">
                  <a:pos x="177" y="8"/>
                </a:cxn>
                <a:cxn ang="0">
                  <a:pos x="158" y="10"/>
                </a:cxn>
              </a:cxnLst>
              <a:rect l="0" t="0" r="r" b="b"/>
              <a:pathLst>
                <a:path w="292" h="46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8408988" y="1651000"/>
              <a:ext cx="73025" cy="26988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3" y="6"/>
                </a:cxn>
                <a:cxn ang="0">
                  <a:pos x="24" y="11"/>
                </a:cxn>
                <a:cxn ang="0">
                  <a:pos x="38" y="9"/>
                </a:cxn>
                <a:cxn ang="0">
                  <a:pos x="17" y="2"/>
                </a:cxn>
              </a:cxnLst>
              <a:rect l="0" t="0" r="r" b="b"/>
              <a:pathLst>
                <a:path w="38" h="14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6" name="Freeform 141"/>
            <p:cNvSpPr>
              <a:spLocks noEditPoints="1"/>
            </p:cNvSpPr>
            <p:nvPr/>
          </p:nvSpPr>
          <p:spPr bwMode="auto">
            <a:xfrm>
              <a:off x="7131050" y="2195513"/>
              <a:ext cx="369888" cy="368300"/>
            </a:xfrm>
            <a:custGeom>
              <a:avLst/>
              <a:gdLst/>
              <a:ahLst/>
              <a:cxnLst>
                <a:cxn ang="0">
                  <a:pos x="171" y="24"/>
                </a:cxn>
                <a:cxn ang="0">
                  <a:pos x="139" y="9"/>
                </a:cxn>
                <a:cxn ang="0">
                  <a:pos x="135" y="31"/>
                </a:cxn>
                <a:cxn ang="0">
                  <a:pos x="121" y="41"/>
                </a:cxn>
                <a:cxn ang="0">
                  <a:pos x="119" y="57"/>
                </a:cxn>
                <a:cxn ang="0">
                  <a:pos x="131" y="53"/>
                </a:cxn>
                <a:cxn ang="0">
                  <a:pos x="134" y="44"/>
                </a:cxn>
                <a:cxn ang="0">
                  <a:pos x="158" y="45"/>
                </a:cxn>
                <a:cxn ang="0">
                  <a:pos x="180" y="32"/>
                </a:cxn>
                <a:cxn ang="0">
                  <a:pos x="182" y="21"/>
                </a:cxn>
                <a:cxn ang="0">
                  <a:pos x="119" y="82"/>
                </a:cxn>
                <a:cxn ang="0">
                  <a:pos x="106" y="108"/>
                </a:cxn>
                <a:cxn ang="0">
                  <a:pos x="89" y="112"/>
                </a:cxn>
                <a:cxn ang="0">
                  <a:pos x="73" y="132"/>
                </a:cxn>
                <a:cxn ang="0">
                  <a:pos x="53" y="136"/>
                </a:cxn>
                <a:cxn ang="0">
                  <a:pos x="19" y="150"/>
                </a:cxn>
                <a:cxn ang="0">
                  <a:pos x="31" y="154"/>
                </a:cxn>
                <a:cxn ang="0">
                  <a:pos x="64" y="157"/>
                </a:cxn>
                <a:cxn ang="0">
                  <a:pos x="81" y="149"/>
                </a:cxn>
                <a:cxn ang="0">
                  <a:pos x="99" y="146"/>
                </a:cxn>
                <a:cxn ang="0">
                  <a:pos x="114" y="140"/>
                </a:cxn>
                <a:cxn ang="0">
                  <a:pos x="128" y="122"/>
                </a:cxn>
                <a:cxn ang="0">
                  <a:pos x="141" y="93"/>
                </a:cxn>
                <a:cxn ang="0">
                  <a:pos x="121" y="67"/>
                </a:cxn>
                <a:cxn ang="0">
                  <a:pos x="37" y="156"/>
                </a:cxn>
                <a:cxn ang="0">
                  <a:pos x="42" y="168"/>
                </a:cxn>
                <a:cxn ang="0">
                  <a:pos x="59" y="155"/>
                </a:cxn>
                <a:cxn ang="0">
                  <a:pos x="25" y="166"/>
                </a:cxn>
                <a:cxn ang="0">
                  <a:pos x="7" y="163"/>
                </a:cxn>
                <a:cxn ang="0">
                  <a:pos x="8" y="168"/>
                </a:cxn>
                <a:cxn ang="0">
                  <a:pos x="14" y="193"/>
                </a:cxn>
                <a:cxn ang="0">
                  <a:pos x="25" y="166"/>
                </a:cxn>
              </a:cxnLst>
              <a:rect l="0" t="0" r="r" b="b"/>
              <a:pathLst>
                <a:path w="193" h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7" name="Freeform 142"/>
            <p:cNvSpPr>
              <a:spLocks noEditPoints="1"/>
            </p:cNvSpPr>
            <p:nvPr/>
          </p:nvSpPr>
          <p:spPr bwMode="auto">
            <a:xfrm>
              <a:off x="5954713" y="1971675"/>
              <a:ext cx="1293813" cy="896938"/>
            </a:xfrm>
            <a:custGeom>
              <a:avLst/>
              <a:gdLst/>
              <a:ahLst/>
              <a:cxnLst>
                <a:cxn ang="0">
                  <a:pos x="643" y="87"/>
                </a:cxn>
                <a:cxn ang="0">
                  <a:pos x="610" y="63"/>
                </a:cxn>
                <a:cxn ang="0">
                  <a:pos x="583" y="26"/>
                </a:cxn>
                <a:cxn ang="0">
                  <a:pos x="544" y="1"/>
                </a:cxn>
                <a:cxn ang="0">
                  <a:pos x="517" y="21"/>
                </a:cxn>
                <a:cxn ang="0">
                  <a:pos x="495" y="54"/>
                </a:cxn>
                <a:cxn ang="0">
                  <a:pos x="461" y="73"/>
                </a:cxn>
                <a:cxn ang="0">
                  <a:pos x="482" y="86"/>
                </a:cxn>
                <a:cxn ang="0">
                  <a:pos x="481" y="105"/>
                </a:cxn>
                <a:cxn ang="0">
                  <a:pos x="422" y="126"/>
                </a:cxn>
                <a:cxn ang="0">
                  <a:pos x="380" y="162"/>
                </a:cxn>
                <a:cxn ang="0">
                  <a:pos x="315" y="166"/>
                </a:cxn>
                <a:cxn ang="0">
                  <a:pos x="241" y="156"/>
                </a:cxn>
                <a:cxn ang="0">
                  <a:pos x="210" y="125"/>
                </a:cxn>
                <a:cxn ang="0">
                  <a:pos x="182" y="90"/>
                </a:cxn>
                <a:cxn ang="0">
                  <a:pos x="153" y="65"/>
                </a:cxn>
                <a:cxn ang="0">
                  <a:pos x="137" y="76"/>
                </a:cxn>
                <a:cxn ang="0">
                  <a:pos x="111" y="96"/>
                </a:cxn>
                <a:cxn ang="0">
                  <a:pos x="88" y="121"/>
                </a:cxn>
                <a:cxn ang="0">
                  <a:pos x="78" y="150"/>
                </a:cxn>
                <a:cxn ang="0">
                  <a:pos x="52" y="175"/>
                </a:cxn>
                <a:cxn ang="0">
                  <a:pos x="19" y="186"/>
                </a:cxn>
                <a:cxn ang="0">
                  <a:pos x="0" y="200"/>
                </a:cxn>
                <a:cxn ang="0">
                  <a:pos x="15" y="232"/>
                </a:cxn>
                <a:cxn ang="0">
                  <a:pos x="39" y="254"/>
                </a:cxn>
                <a:cxn ang="0">
                  <a:pos x="59" y="247"/>
                </a:cxn>
                <a:cxn ang="0">
                  <a:pos x="56" y="276"/>
                </a:cxn>
                <a:cxn ang="0">
                  <a:pos x="56" y="304"/>
                </a:cxn>
                <a:cxn ang="0">
                  <a:pos x="77" y="322"/>
                </a:cxn>
                <a:cxn ang="0">
                  <a:pos x="138" y="347"/>
                </a:cxn>
                <a:cxn ang="0">
                  <a:pos x="162" y="353"/>
                </a:cxn>
                <a:cxn ang="0">
                  <a:pos x="183" y="347"/>
                </a:cxn>
                <a:cxn ang="0">
                  <a:pos x="210" y="340"/>
                </a:cxn>
                <a:cxn ang="0">
                  <a:pos x="243" y="340"/>
                </a:cxn>
                <a:cxn ang="0">
                  <a:pos x="261" y="352"/>
                </a:cxn>
                <a:cxn ang="0">
                  <a:pos x="256" y="395"/>
                </a:cxn>
                <a:cxn ang="0">
                  <a:pos x="274" y="419"/>
                </a:cxn>
                <a:cxn ang="0">
                  <a:pos x="298" y="430"/>
                </a:cxn>
                <a:cxn ang="0">
                  <a:pos x="316" y="412"/>
                </a:cxn>
                <a:cxn ang="0">
                  <a:pos x="352" y="410"/>
                </a:cxn>
                <a:cxn ang="0">
                  <a:pos x="375" y="425"/>
                </a:cxn>
                <a:cxn ang="0">
                  <a:pos x="393" y="440"/>
                </a:cxn>
                <a:cxn ang="0">
                  <a:pos x="445" y="413"/>
                </a:cxn>
                <a:cxn ang="0">
                  <a:pos x="484" y="392"/>
                </a:cxn>
                <a:cxn ang="0">
                  <a:pos x="504" y="368"/>
                </a:cxn>
                <a:cxn ang="0">
                  <a:pos x="523" y="345"/>
                </a:cxn>
                <a:cxn ang="0">
                  <a:pos x="527" y="323"/>
                </a:cxn>
                <a:cxn ang="0">
                  <a:pos x="522" y="306"/>
                </a:cxn>
                <a:cxn ang="0">
                  <a:pos x="519" y="290"/>
                </a:cxn>
                <a:cxn ang="0">
                  <a:pos x="505" y="252"/>
                </a:cxn>
                <a:cxn ang="0">
                  <a:pos x="536" y="234"/>
                </a:cxn>
                <a:cxn ang="0">
                  <a:pos x="496" y="223"/>
                </a:cxn>
                <a:cxn ang="0">
                  <a:pos x="512" y="192"/>
                </a:cxn>
                <a:cxn ang="0">
                  <a:pos x="529" y="208"/>
                </a:cxn>
                <a:cxn ang="0">
                  <a:pos x="580" y="179"/>
                </a:cxn>
                <a:cxn ang="0">
                  <a:pos x="606" y="168"/>
                </a:cxn>
                <a:cxn ang="0">
                  <a:pos x="633" y="157"/>
                </a:cxn>
                <a:cxn ang="0">
                  <a:pos x="636" y="127"/>
                </a:cxn>
                <a:cxn ang="0">
                  <a:pos x="667" y="107"/>
                </a:cxn>
                <a:cxn ang="0">
                  <a:pos x="516" y="418"/>
                </a:cxn>
                <a:cxn ang="0">
                  <a:pos x="380" y="460"/>
                </a:cxn>
              </a:cxnLst>
              <a:rect l="0" t="0" r="r" b="b"/>
              <a:pathLst>
                <a:path w="677" h="469">
                  <a:moveTo>
                    <a:pt x="673" y="83"/>
                  </a:moveTo>
                  <a:cubicBezTo>
                    <a:pt x="673" y="77"/>
                    <a:pt x="666" y="79"/>
                    <a:pt x="664" y="81"/>
                  </a:cubicBezTo>
                  <a:cubicBezTo>
                    <a:pt x="662" y="83"/>
                    <a:pt x="655" y="81"/>
                    <a:pt x="653" y="85"/>
                  </a:cubicBezTo>
                  <a:cubicBezTo>
                    <a:pt x="651" y="89"/>
                    <a:pt x="648" y="87"/>
                    <a:pt x="643" y="87"/>
                  </a:cubicBezTo>
                  <a:cubicBezTo>
                    <a:pt x="638" y="88"/>
                    <a:pt x="632" y="86"/>
                    <a:pt x="632" y="83"/>
                  </a:cubicBezTo>
                  <a:cubicBezTo>
                    <a:pt x="632" y="80"/>
                    <a:pt x="629" y="77"/>
                    <a:pt x="630" y="73"/>
                  </a:cubicBezTo>
                  <a:cubicBezTo>
                    <a:pt x="630" y="70"/>
                    <a:pt x="625" y="71"/>
                    <a:pt x="622" y="68"/>
                  </a:cubicBezTo>
                  <a:cubicBezTo>
                    <a:pt x="618" y="65"/>
                    <a:pt x="612" y="62"/>
                    <a:pt x="610" y="63"/>
                  </a:cubicBezTo>
                  <a:cubicBezTo>
                    <a:pt x="609" y="64"/>
                    <a:pt x="605" y="59"/>
                    <a:pt x="599" y="59"/>
                  </a:cubicBezTo>
                  <a:cubicBezTo>
                    <a:pt x="594" y="59"/>
                    <a:pt x="594" y="55"/>
                    <a:pt x="595" y="53"/>
                  </a:cubicBezTo>
                  <a:cubicBezTo>
                    <a:pt x="596" y="50"/>
                    <a:pt x="590" y="43"/>
                    <a:pt x="589" y="39"/>
                  </a:cubicBezTo>
                  <a:cubicBezTo>
                    <a:pt x="588" y="35"/>
                    <a:pt x="584" y="34"/>
                    <a:pt x="583" y="26"/>
                  </a:cubicBezTo>
                  <a:cubicBezTo>
                    <a:pt x="581" y="17"/>
                    <a:pt x="576" y="19"/>
                    <a:pt x="577" y="15"/>
                  </a:cubicBezTo>
                  <a:cubicBezTo>
                    <a:pt x="578" y="11"/>
                    <a:pt x="572" y="9"/>
                    <a:pt x="570" y="7"/>
                  </a:cubicBezTo>
                  <a:cubicBezTo>
                    <a:pt x="568" y="5"/>
                    <a:pt x="561" y="6"/>
                    <a:pt x="556" y="3"/>
                  </a:cubicBezTo>
                  <a:cubicBezTo>
                    <a:pt x="551" y="0"/>
                    <a:pt x="548" y="2"/>
                    <a:pt x="544" y="1"/>
                  </a:cubicBezTo>
                  <a:cubicBezTo>
                    <a:pt x="539" y="0"/>
                    <a:pt x="528" y="2"/>
                    <a:pt x="527" y="2"/>
                  </a:cubicBezTo>
                  <a:cubicBezTo>
                    <a:pt x="526" y="2"/>
                    <a:pt x="517" y="1"/>
                    <a:pt x="513" y="7"/>
                  </a:cubicBezTo>
                  <a:cubicBezTo>
                    <a:pt x="508" y="13"/>
                    <a:pt x="512" y="13"/>
                    <a:pt x="514" y="13"/>
                  </a:cubicBezTo>
                  <a:cubicBezTo>
                    <a:pt x="516" y="13"/>
                    <a:pt x="517" y="19"/>
                    <a:pt x="517" y="21"/>
                  </a:cubicBezTo>
                  <a:cubicBezTo>
                    <a:pt x="517" y="23"/>
                    <a:pt x="514" y="26"/>
                    <a:pt x="512" y="27"/>
                  </a:cubicBezTo>
                  <a:cubicBezTo>
                    <a:pt x="510" y="27"/>
                    <a:pt x="506" y="35"/>
                    <a:pt x="505" y="37"/>
                  </a:cubicBezTo>
                  <a:cubicBezTo>
                    <a:pt x="504" y="40"/>
                    <a:pt x="499" y="47"/>
                    <a:pt x="500" y="49"/>
                  </a:cubicBezTo>
                  <a:cubicBezTo>
                    <a:pt x="500" y="51"/>
                    <a:pt x="497" y="54"/>
                    <a:pt x="495" y="54"/>
                  </a:cubicBezTo>
                  <a:cubicBezTo>
                    <a:pt x="492" y="54"/>
                    <a:pt x="486" y="59"/>
                    <a:pt x="484" y="60"/>
                  </a:cubicBezTo>
                  <a:cubicBezTo>
                    <a:pt x="482" y="60"/>
                    <a:pt x="474" y="59"/>
                    <a:pt x="473" y="57"/>
                  </a:cubicBezTo>
                  <a:cubicBezTo>
                    <a:pt x="473" y="56"/>
                    <a:pt x="472" y="55"/>
                    <a:pt x="471" y="55"/>
                  </a:cubicBezTo>
                  <a:cubicBezTo>
                    <a:pt x="461" y="73"/>
                    <a:pt x="461" y="73"/>
                    <a:pt x="461" y="73"/>
                  </a:cubicBezTo>
                  <a:cubicBezTo>
                    <a:pt x="461" y="78"/>
                    <a:pt x="461" y="78"/>
                    <a:pt x="461" y="78"/>
                  </a:cubicBezTo>
                  <a:cubicBezTo>
                    <a:pt x="461" y="78"/>
                    <a:pt x="455" y="80"/>
                    <a:pt x="459" y="84"/>
                  </a:cubicBezTo>
                  <a:cubicBezTo>
                    <a:pt x="464" y="89"/>
                    <a:pt x="464" y="85"/>
                    <a:pt x="471" y="85"/>
                  </a:cubicBezTo>
                  <a:cubicBezTo>
                    <a:pt x="477" y="85"/>
                    <a:pt x="480" y="90"/>
                    <a:pt x="482" y="86"/>
                  </a:cubicBezTo>
                  <a:cubicBezTo>
                    <a:pt x="483" y="83"/>
                    <a:pt x="489" y="81"/>
                    <a:pt x="493" y="85"/>
                  </a:cubicBezTo>
                  <a:cubicBezTo>
                    <a:pt x="496" y="89"/>
                    <a:pt x="508" y="97"/>
                    <a:pt x="507" y="100"/>
                  </a:cubicBezTo>
                  <a:cubicBezTo>
                    <a:pt x="507" y="104"/>
                    <a:pt x="500" y="103"/>
                    <a:pt x="496" y="102"/>
                  </a:cubicBezTo>
                  <a:cubicBezTo>
                    <a:pt x="491" y="100"/>
                    <a:pt x="485" y="105"/>
                    <a:pt x="481" y="105"/>
                  </a:cubicBezTo>
                  <a:cubicBezTo>
                    <a:pt x="477" y="105"/>
                    <a:pt x="472" y="106"/>
                    <a:pt x="467" y="110"/>
                  </a:cubicBezTo>
                  <a:cubicBezTo>
                    <a:pt x="463" y="115"/>
                    <a:pt x="464" y="119"/>
                    <a:pt x="457" y="120"/>
                  </a:cubicBezTo>
                  <a:cubicBezTo>
                    <a:pt x="451" y="121"/>
                    <a:pt x="448" y="120"/>
                    <a:pt x="440" y="125"/>
                  </a:cubicBezTo>
                  <a:cubicBezTo>
                    <a:pt x="433" y="130"/>
                    <a:pt x="425" y="128"/>
                    <a:pt x="422" y="126"/>
                  </a:cubicBezTo>
                  <a:cubicBezTo>
                    <a:pt x="419" y="125"/>
                    <a:pt x="414" y="124"/>
                    <a:pt x="411" y="129"/>
                  </a:cubicBezTo>
                  <a:cubicBezTo>
                    <a:pt x="408" y="134"/>
                    <a:pt x="415" y="137"/>
                    <a:pt x="414" y="142"/>
                  </a:cubicBezTo>
                  <a:cubicBezTo>
                    <a:pt x="414" y="148"/>
                    <a:pt x="406" y="147"/>
                    <a:pt x="400" y="153"/>
                  </a:cubicBezTo>
                  <a:cubicBezTo>
                    <a:pt x="395" y="160"/>
                    <a:pt x="385" y="163"/>
                    <a:pt x="380" y="162"/>
                  </a:cubicBezTo>
                  <a:cubicBezTo>
                    <a:pt x="375" y="161"/>
                    <a:pt x="364" y="158"/>
                    <a:pt x="355" y="163"/>
                  </a:cubicBezTo>
                  <a:cubicBezTo>
                    <a:pt x="345" y="167"/>
                    <a:pt x="339" y="174"/>
                    <a:pt x="335" y="173"/>
                  </a:cubicBezTo>
                  <a:cubicBezTo>
                    <a:pt x="332" y="172"/>
                    <a:pt x="332" y="168"/>
                    <a:pt x="326" y="169"/>
                  </a:cubicBezTo>
                  <a:cubicBezTo>
                    <a:pt x="321" y="169"/>
                    <a:pt x="318" y="168"/>
                    <a:pt x="315" y="166"/>
                  </a:cubicBezTo>
                  <a:cubicBezTo>
                    <a:pt x="311" y="163"/>
                    <a:pt x="308" y="167"/>
                    <a:pt x="302" y="163"/>
                  </a:cubicBezTo>
                  <a:cubicBezTo>
                    <a:pt x="297" y="158"/>
                    <a:pt x="286" y="159"/>
                    <a:pt x="282" y="158"/>
                  </a:cubicBezTo>
                  <a:cubicBezTo>
                    <a:pt x="278" y="158"/>
                    <a:pt x="261" y="158"/>
                    <a:pt x="255" y="158"/>
                  </a:cubicBezTo>
                  <a:cubicBezTo>
                    <a:pt x="249" y="157"/>
                    <a:pt x="241" y="159"/>
                    <a:pt x="241" y="156"/>
                  </a:cubicBezTo>
                  <a:cubicBezTo>
                    <a:pt x="240" y="153"/>
                    <a:pt x="236" y="151"/>
                    <a:pt x="234" y="145"/>
                  </a:cubicBezTo>
                  <a:cubicBezTo>
                    <a:pt x="233" y="138"/>
                    <a:pt x="229" y="136"/>
                    <a:pt x="225" y="135"/>
                  </a:cubicBezTo>
                  <a:cubicBezTo>
                    <a:pt x="222" y="134"/>
                    <a:pt x="221" y="131"/>
                    <a:pt x="218" y="130"/>
                  </a:cubicBezTo>
                  <a:cubicBezTo>
                    <a:pt x="217" y="130"/>
                    <a:pt x="215" y="125"/>
                    <a:pt x="210" y="125"/>
                  </a:cubicBezTo>
                  <a:cubicBezTo>
                    <a:pt x="205" y="125"/>
                    <a:pt x="187" y="123"/>
                    <a:pt x="184" y="119"/>
                  </a:cubicBezTo>
                  <a:cubicBezTo>
                    <a:pt x="182" y="115"/>
                    <a:pt x="187" y="114"/>
                    <a:pt x="187" y="109"/>
                  </a:cubicBezTo>
                  <a:cubicBezTo>
                    <a:pt x="187" y="105"/>
                    <a:pt x="190" y="100"/>
                    <a:pt x="188" y="98"/>
                  </a:cubicBezTo>
                  <a:cubicBezTo>
                    <a:pt x="186" y="97"/>
                    <a:pt x="182" y="93"/>
                    <a:pt x="182" y="90"/>
                  </a:cubicBezTo>
                  <a:cubicBezTo>
                    <a:pt x="181" y="86"/>
                    <a:pt x="176" y="82"/>
                    <a:pt x="172" y="82"/>
                  </a:cubicBezTo>
                  <a:cubicBezTo>
                    <a:pt x="168" y="82"/>
                    <a:pt x="165" y="79"/>
                    <a:pt x="162" y="76"/>
                  </a:cubicBezTo>
                  <a:cubicBezTo>
                    <a:pt x="158" y="73"/>
                    <a:pt x="155" y="73"/>
                    <a:pt x="154" y="66"/>
                  </a:cubicBezTo>
                  <a:cubicBezTo>
                    <a:pt x="154" y="65"/>
                    <a:pt x="153" y="65"/>
                    <a:pt x="153" y="65"/>
                  </a:cubicBezTo>
                  <a:cubicBezTo>
                    <a:pt x="152" y="64"/>
                    <a:pt x="150" y="64"/>
                    <a:pt x="149" y="64"/>
                  </a:cubicBezTo>
                  <a:cubicBezTo>
                    <a:pt x="148" y="64"/>
                    <a:pt x="147" y="63"/>
                    <a:pt x="146" y="62"/>
                  </a:cubicBezTo>
                  <a:cubicBezTo>
                    <a:pt x="145" y="65"/>
                    <a:pt x="142" y="67"/>
                    <a:pt x="142" y="69"/>
                  </a:cubicBezTo>
                  <a:cubicBezTo>
                    <a:pt x="142" y="72"/>
                    <a:pt x="141" y="76"/>
                    <a:pt x="137" y="76"/>
                  </a:cubicBezTo>
                  <a:cubicBezTo>
                    <a:pt x="134" y="76"/>
                    <a:pt x="130" y="78"/>
                    <a:pt x="130" y="84"/>
                  </a:cubicBezTo>
                  <a:cubicBezTo>
                    <a:pt x="130" y="90"/>
                    <a:pt x="133" y="91"/>
                    <a:pt x="132" y="93"/>
                  </a:cubicBezTo>
                  <a:cubicBezTo>
                    <a:pt x="130" y="96"/>
                    <a:pt x="123" y="98"/>
                    <a:pt x="121" y="97"/>
                  </a:cubicBezTo>
                  <a:cubicBezTo>
                    <a:pt x="119" y="96"/>
                    <a:pt x="114" y="97"/>
                    <a:pt x="111" y="96"/>
                  </a:cubicBezTo>
                  <a:cubicBezTo>
                    <a:pt x="107" y="96"/>
                    <a:pt x="104" y="91"/>
                    <a:pt x="103" y="96"/>
                  </a:cubicBezTo>
                  <a:cubicBezTo>
                    <a:pt x="102" y="101"/>
                    <a:pt x="94" y="116"/>
                    <a:pt x="96" y="118"/>
                  </a:cubicBezTo>
                  <a:cubicBezTo>
                    <a:pt x="98" y="119"/>
                    <a:pt x="99" y="123"/>
                    <a:pt x="96" y="123"/>
                  </a:cubicBezTo>
                  <a:cubicBezTo>
                    <a:pt x="93" y="123"/>
                    <a:pt x="90" y="123"/>
                    <a:pt x="88" y="121"/>
                  </a:cubicBezTo>
                  <a:cubicBezTo>
                    <a:pt x="86" y="119"/>
                    <a:pt x="81" y="123"/>
                    <a:pt x="77" y="123"/>
                  </a:cubicBezTo>
                  <a:cubicBezTo>
                    <a:pt x="76" y="123"/>
                    <a:pt x="68" y="126"/>
                    <a:pt x="71" y="128"/>
                  </a:cubicBezTo>
                  <a:cubicBezTo>
                    <a:pt x="73" y="129"/>
                    <a:pt x="73" y="135"/>
                    <a:pt x="73" y="137"/>
                  </a:cubicBezTo>
                  <a:cubicBezTo>
                    <a:pt x="73" y="140"/>
                    <a:pt x="79" y="147"/>
                    <a:pt x="78" y="150"/>
                  </a:cubicBezTo>
                  <a:cubicBezTo>
                    <a:pt x="77" y="152"/>
                    <a:pt x="72" y="155"/>
                    <a:pt x="72" y="158"/>
                  </a:cubicBezTo>
                  <a:cubicBezTo>
                    <a:pt x="72" y="162"/>
                    <a:pt x="73" y="165"/>
                    <a:pt x="71" y="165"/>
                  </a:cubicBezTo>
                  <a:cubicBezTo>
                    <a:pt x="69" y="166"/>
                    <a:pt x="64" y="168"/>
                    <a:pt x="61" y="170"/>
                  </a:cubicBezTo>
                  <a:cubicBezTo>
                    <a:pt x="58" y="172"/>
                    <a:pt x="54" y="172"/>
                    <a:pt x="52" y="175"/>
                  </a:cubicBezTo>
                  <a:cubicBezTo>
                    <a:pt x="51" y="178"/>
                    <a:pt x="49" y="181"/>
                    <a:pt x="43" y="180"/>
                  </a:cubicBezTo>
                  <a:cubicBezTo>
                    <a:pt x="39" y="180"/>
                    <a:pt x="37" y="179"/>
                    <a:pt x="33" y="183"/>
                  </a:cubicBezTo>
                  <a:cubicBezTo>
                    <a:pt x="30" y="188"/>
                    <a:pt x="29" y="186"/>
                    <a:pt x="26" y="188"/>
                  </a:cubicBezTo>
                  <a:cubicBezTo>
                    <a:pt x="24" y="190"/>
                    <a:pt x="21" y="186"/>
                    <a:pt x="19" y="186"/>
                  </a:cubicBezTo>
                  <a:cubicBezTo>
                    <a:pt x="17" y="185"/>
                    <a:pt x="15" y="188"/>
                    <a:pt x="13" y="188"/>
                  </a:cubicBezTo>
                  <a:cubicBezTo>
                    <a:pt x="11" y="188"/>
                    <a:pt x="9" y="191"/>
                    <a:pt x="6" y="192"/>
                  </a:cubicBezTo>
                  <a:cubicBezTo>
                    <a:pt x="4" y="193"/>
                    <a:pt x="1" y="192"/>
                    <a:pt x="1" y="195"/>
                  </a:cubicBezTo>
                  <a:cubicBezTo>
                    <a:pt x="1" y="197"/>
                    <a:pt x="1" y="199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0"/>
                    <a:pt x="12" y="214"/>
                    <a:pt x="12" y="217"/>
                  </a:cubicBezTo>
                  <a:cubicBezTo>
                    <a:pt x="13" y="221"/>
                    <a:pt x="15" y="232"/>
                    <a:pt x="15" y="232"/>
                  </a:cubicBezTo>
                  <a:cubicBezTo>
                    <a:pt x="15" y="232"/>
                    <a:pt x="15" y="232"/>
                    <a:pt x="14" y="232"/>
                  </a:cubicBezTo>
                  <a:cubicBezTo>
                    <a:pt x="19" y="236"/>
                    <a:pt x="25" y="239"/>
                    <a:pt x="25" y="241"/>
                  </a:cubicBezTo>
                  <a:cubicBezTo>
                    <a:pt x="25" y="242"/>
                    <a:pt x="25" y="247"/>
                    <a:pt x="30" y="249"/>
                  </a:cubicBezTo>
                  <a:cubicBezTo>
                    <a:pt x="34" y="251"/>
                    <a:pt x="37" y="253"/>
                    <a:pt x="39" y="254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5" y="253"/>
                    <a:pt x="47" y="255"/>
                  </a:cubicBezTo>
                  <a:cubicBezTo>
                    <a:pt x="48" y="251"/>
                    <a:pt x="55" y="247"/>
                    <a:pt x="59" y="247"/>
                  </a:cubicBezTo>
                  <a:cubicBezTo>
                    <a:pt x="64" y="248"/>
                    <a:pt x="73" y="255"/>
                    <a:pt x="72" y="258"/>
                  </a:cubicBezTo>
                  <a:cubicBezTo>
                    <a:pt x="71" y="261"/>
                    <a:pt x="64" y="271"/>
                    <a:pt x="61" y="272"/>
                  </a:cubicBezTo>
                  <a:cubicBezTo>
                    <a:pt x="60" y="272"/>
                    <a:pt x="58" y="272"/>
                    <a:pt x="56" y="272"/>
                  </a:cubicBezTo>
                  <a:cubicBezTo>
                    <a:pt x="56" y="274"/>
                    <a:pt x="56" y="275"/>
                    <a:pt x="56" y="276"/>
                  </a:cubicBezTo>
                  <a:cubicBezTo>
                    <a:pt x="56" y="278"/>
                    <a:pt x="60" y="282"/>
                    <a:pt x="62" y="286"/>
                  </a:cubicBezTo>
                  <a:cubicBezTo>
                    <a:pt x="64" y="290"/>
                    <a:pt x="58" y="292"/>
                    <a:pt x="55" y="290"/>
                  </a:cubicBezTo>
                  <a:cubicBezTo>
                    <a:pt x="52" y="287"/>
                    <a:pt x="51" y="292"/>
                    <a:pt x="52" y="295"/>
                  </a:cubicBezTo>
                  <a:cubicBezTo>
                    <a:pt x="54" y="297"/>
                    <a:pt x="53" y="303"/>
                    <a:pt x="56" y="304"/>
                  </a:cubicBezTo>
                  <a:cubicBezTo>
                    <a:pt x="60" y="304"/>
                    <a:pt x="62" y="310"/>
                    <a:pt x="66" y="310"/>
                  </a:cubicBezTo>
                  <a:cubicBezTo>
                    <a:pt x="69" y="310"/>
                    <a:pt x="73" y="316"/>
                    <a:pt x="73" y="316"/>
                  </a:cubicBezTo>
                  <a:cubicBezTo>
                    <a:pt x="73" y="316"/>
                    <a:pt x="77" y="319"/>
                    <a:pt x="77" y="321"/>
                  </a:cubicBezTo>
                  <a:cubicBezTo>
                    <a:pt x="77" y="321"/>
                    <a:pt x="77" y="321"/>
                    <a:pt x="77" y="322"/>
                  </a:cubicBezTo>
                  <a:cubicBezTo>
                    <a:pt x="81" y="321"/>
                    <a:pt x="84" y="321"/>
                    <a:pt x="84" y="320"/>
                  </a:cubicBezTo>
                  <a:cubicBezTo>
                    <a:pt x="85" y="318"/>
                    <a:pt x="90" y="318"/>
                    <a:pt x="93" y="321"/>
                  </a:cubicBezTo>
                  <a:cubicBezTo>
                    <a:pt x="97" y="325"/>
                    <a:pt x="111" y="334"/>
                    <a:pt x="116" y="338"/>
                  </a:cubicBezTo>
                  <a:cubicBezTo>
                    <a:pt x="121" y="342"/>
                    <a:pt x="134" y="347"/>
                    <a:pt x="138" y="347"/>
                  </a:cubicBezTo>
                  <a:cubicBezTo>
                    <a:pt x="142" y="347"/>
                    <a:pt x="146" y="350"/>
                    <a:pt x="153" y="350"/>
                  </a:cubicBezTo>
                  <a:cubicBezTo>
                    <a:pt x="154" y="349"/>
                    <a:pt x="154" y="350"/>
                    <a:pt x="155" y="350"/>
                  </a:cubicBezTo>
                  <a:cubicBezTo>
                    <a:pt x="156" y="349"/>
                    <a:pt x="158" y="349"/>
                    <a:pt x="159" y="347"/>
                  </a:cubicBezTo>
                  <a:cubicBezTo>
                    <a:pt x="161" y="344"/>
                    <a:pt x="163" y="349"/>
                    <a:pt x="162" y="353"/>
                  </a:cubicBezTo>
                  <a:cubicBezTo>
                    <a:pt x="162" y="354"/>
                    <a:pt x="162" y="356"/>
                    <a:pt x="163" y="358"/>
                  </a:cubicBezTo>
                  <a:cubicBezTo>
                    <a:pt x="164" y="356"/>
                    <a:pt x="165" y="355"/>
                    <a:pt x="166" y="353"/>
                  </a:cubicBezTo>
                  <a:cubicBezTo>
                    <a:pt x="168" y="347"/>
                    <a:pt x="171" y="348"/>
                    <a:pt x="174" y="346"/>
                  </a:cubicBezTo>
                  <a:cubicBezTo>
                    <a:pt x="176" y="344"/>
                    <a:pt x="178" y="345"/>
                    <a:pt x="183" y="347"/>
                  </a:cubicBezTo>
                  <a:cubicBezTo>
                    <a:pt x="187" y="350"/>
                    <a:pt x="189" y="345"/>
                    <a:pt x="196" y="351"/>
                  </a:cubicBezTo>
                  <a:cubicBezTo>
                    <a:pt x="197" y="350"/>
                    <a:pt x="199" y="349"/>
                    <a:pt x="200" y="349"/>
                  </a:cubicBezTo>
                  <a:cubicBezTo>
                    <a:pt x="201" y="349"/>
                    <a:pt x="203" y="347"/>
                    <a:pt x="205" y="345"/>
                  </a:cubicBezTo>
                  <a:cubicBezTo>
                    <a:pt x="207" y="342"/>
                    <a:pt x="207" y="340"/>
                    <a:pt x="210" y="340"/>
                  </a:cubicBezTo>
                  <a:cubicBezTo>
                    <a:pt x="212" y="341"/>
                    <a:pt x="214" y="337"/>
                    <a:pt x="219" y="334"/>
                  </a:cubicBezTo>
                  <a:cubicBezTo>
                    <a:pt x="225" y="331"/>
                    <a:pt x="230" y="336"/>
                    <a:pt x="233" y="333"/>
                  </a:cubicBezTo>
                  <a:cubicBezTo>
                    <a:pt x="235" y="331"/>
                    <a:pt x="239" y="330"/>
                    <a:pt x="239" y="333"/>
                  </a:cubicBezTo>
                  <a:cubicBezTo>
                    <a:pt x="239" y="335"/>
                    <a:pt x="242" y="337"/>
                    <a:pt x="243" y="340"/>
                  </a:cubicBezTo>
                  <a:cubicBezTo>
                    <a:pt x="244" y="342"/>
                    <a:pt x="248" y="343"/>
                    <a:pt x="249" y="344"/>
                  </a:cubicBezTo>
                  <a:cubicBezTo>
                    <a:pt x="250" y="343"/>
                    <a:pt x="251" y="343"/>
                    <a:pt x="251" y="343"/>
                  </a:cubicBezTo>
                  <a:cubicBezTo>
                    <a:pt x="254" y="341"/>
                    <a:pt x="259" y="343"/>
                    <a:pt x="259" y="346"/>
                  </a:cubicBezTo>
                  <a:cubicBezTo>
                    <a:pt x="259" y="349"/>
                    <a:pt x="259" y="352"/>
                    <a:pt x="261" y="352"/>
                  </a:cubicBezTo>
                  <a:cubicBezTo>
                    <a:pt x="264" y="352"/>
                    <a:pt x="266" y="352"/>
                    <a:pt x="266" y="358"/>
                  </a:cubicBezTo>
                  <a:cubicBezTo>
                    <a:pt x="266" y="363"/>
                    <a:pt x="268" y="369"/>
                    <a:pt x="263" y="374"/>
                  </a:cubicBezTo>
                  <a:cubicBezTo>
                    <a:pt x="258" y="379"/>
                    <a:pt x="253" y="387"/>
                    <a:pt x="254" y="390"/>
                  </a:cubicBezTo>
                  <a:cubicBezTo>
                    <a:pt x="255" y="392"/>
                    <a:pt x="252" y="397"/>
                    <a:pt x="256" y="395"/>
                  </a:cubicBezTo>
                  <a:cubicBezTo>
                    <a:pt x="259" y="394"/>
                    <a:pt x="267" y="395"/>
                    <a:pt x="266" y="397"/>
                  </a:cubicBezTo>
                  <a:cubicBezTo>
                    <a:pt x="265" y="399"/>
                    <a:pt x="266" y="406"/>
                    <a:pt x="270" y="407"/>
                  </a:cubicBezTo>
                  <a:cubicBezTo>
                    <a:pt x="273" y="407"/>
                    <a:pt x="275" y="409"/>
                    <a:pt x="274" y="412"/>
                  </a:cubicBezTo>
                  <a:cubicBezTo>
                    <a:pt x="273" y="415"/>
                    <a:pt x="271" y="419"/>
                    <a:pt x="274" y="419"/>
                  </a:cubicBezTo>
                  <a:cubicBezTo>
                    <a:pt x="277" y="419"/>
                    <a:pt x="281" y="419"/>
                    <a:pt x="280" y="422"/>
                  </a:cubicBezTo>
                  <a:cubicBezTo>
                    <a:pt x="280" y="425"/>
                    <a:pt x="282" y="428"/>
                    <a:pt x="287" y="426"/>
                  </a:cubicBezTo>
                  <a:cubicBezTo>
                    <a:pt x="290" y="425"/>
                    <a:pt x="292" y="424"/>
                    <a:pt x="292" y="425"/>
                  </a:cubicBezTo>
                  <a:cubicBezTo>
                    <a:pt x="294" y="425"/>
                    <a:pt x="294" y="429"/>
                    <a:pt x="298" y="430"/>
                  </a:cubicBezTo>
                  <a:cubicBezTo>
                    <a:pt x="301" y="431"/>
                    <a:pt x="300" y="422"/>
                    <a:pt x="298" y="421"/>
                  </a:cubicBezTo>
                  <a:cubicBezTo>
                    <a:pt x="297" y="420"/>
                    <a:pt x="299" y="414"/>
                    <a:pt x="300" y="415"/>
                  </a:cubicBezTo>
                  <a:cubicBezTo>
                    <a:pt x="301" y="417"/>
                    <a:pt x="305" y="415"/>
                    <a:pt x="308" y="413"/>
                  </a:cubicBezTo>
                  <a:cubicBezTo>
                    <a:pt x="310" y="410"/>
                    <a:pt x="314" y="415"/>
                    <a:pt x="316" y="412"/>
                  </a:cubicBezTo>
                  <a:cubicBezTo>
                    <a:pt x="318" y="409"/>
                    <a:pt x="322" y="414"/>
                    <a:pt x="326" y="412"/>
                  </a:cubicBezTo>
                  <a:cubicBezTo>
                    <a:pt x="330" y="410"/>
                    <a:pt x="332" y="414"/>
                    <a:pt x="333" y="410"/>
                  </a:cubicBezTo>
                  <a:cubicBezTo>
                    <a:pt x="335" y="407"/>
                    <a:pt x="341" y="403"/>
                    <a:pt x="342" y="405"/>
                  </a:cubicBezTo>
                  <a:cubicBezTo>
                    <a:pt x="344" y="406"/>
                    <a:pt x="344" y="409"/>
                    <a:pt x="352" y="410"/>
                  </a:cubicBezTo>
                  <a:cubicBezTo>
                    <a:pt x="359" y="410"/>
                    <a:pt x="355" y="414"/>
                    <a:pt x="355" y="416"/>
                  </a:cubicBezTo>
                  <a:cubicBezTo>
                    <a:pt x="355" y="418"/>
                    <a:pt x="363" y="424"/>
                    <a:pt x="366" y="425"/>
                  </a:cubicBezTo>
                  <a:cubicBezTo>
                    <a:pt x="366" y="425"/>
                    <a:pt x="367" y="425"/>
                    <a:pt x="368" y="427"/>
                  </a:cubicBezTo>
                  <a:cubicBezTo>
                    <a:pt x="370" y="425"/>
                    <a:pt x="374" y="427"/>
                    <a:pt x="375" y="425"/>
                  </a:cubicBezTo>
                  <a:cubicBezTo>
                    <a:pt x="376" y="422"/>
                    <a:pt x="380" y="423"/>
                    <a:pt x="381" y="425"/>
                  </a:cubicBezTo>
                  <a:cubicBezTo>
                    <a:pt x="383" y="428"/>
                    <a:pt x="384" y="428"/>
                    <a:pt x="388" y="425"/>
                  </a:cubicBezTo>
                  <a:cubicBezTo>
                    <a:pt x="391" y="422"/>
                    <a:pt x="393" y="428"/>
                    <a:pt x="391" y="430"/>
                  </a:cubicBezTo>
                  <a:cubicBezTo>
                    <a:pt x="389" y="431"/>
                    <a:pt x="390" y="437"/>
                    <a:pt x="393" y="440"/>
                  </a:cubicBezTo>
                  <a:cubicBezTo>
                    <a:pt x="396" y="443"/>
                    <a:pt x="397" y="438"/>
                    <a:pt x="396" y="435"/>
                  </a:cubicBezTo>
                  <a:cubicBezTo>
                    <a:pt x="396" y="432"/>
                    <a:pt x="402" y="429"/>
                    <a:pt x="412" y="425"/>
                  </a:cubicBezTo>
                  <a:cubicBezTo>
                    <a:pt x="423" y="422"/>
                    <a:pt x="434" y="414"/>
                    <a:pt x="434" y="412"/>
                  </a:cubicBezTo>
                  <a:cubicBezTo>
                    <a:pt x="434" y="411"/>
                    <a:pt x="442" y="415"/>
                    <a:pt x="445" y="413"/>
                  </a:cubicBezTo>
                  <a:cubicBezTo>
                    <a:pt x="449" y="410"/>
                    <a:pt x="461" y="410"/>
                    <a:pt x="465" y="410"/>
                  </a:cubicBezTo>
                  <a:cubicBezTo>
                    <a:pt x="468" y="409"/>
                    <a:pt x="468" y="407"/>
                    <a:pt x="471" y="404"/>
                  </a:cubicBezTo>
                  <a:cubicBezTo>
                    <a:pt x="475" y="401"/>
                    <a:pt x="474" y="400"/>
                    <a:pt x="478" y="398"/>
                  </a:cubicBezTo>
                  <a:cubicBezTo>
                    <a:pt x="482" y="397"/>
                    <a:pt x="484" y="394"/>
                    <a:pt x="484" y="392"/>
                  </a:cubicBezTo>
                  <a:cubicBezTo>
                    <a:pt x="484" y="390"/>
                    <a:pt x="492" y="389"/>
                    <a:pt x="492" y="387"/>
                  </a:cubicBezTo>
                  <a:cubicBezTo>
                    <a:pt x="492" y="385"/>
                    <a:pt x="498" y="384"/>
                    <a:pt x="498" y="381"/>
                  </a:cubicBezTo>
                  <a:cubicBezTo>
                    <a:pt x="498" y="379"/>
                    <a:pt x="501" y="379"/>
                    <a:pt x="503" y="377"/>
                  </a:cubicBezTo>
                  <a:cubicBezTo>
                    <a:pt x="504" y="375"/>
                    <a:pt x="501" y="369"/>
                    <a:pt x="504" y="368"/>
                  </a:cubicBezTo>
                  <a:cubicBezTo>
                    <a:pt x="507" y="368"/>
                    <a:pt x="503" y="364"/>
                    <a:pt x="503" y="363"/>
                  </a:cubicBezTo>
                  <a:cubicBezTo>
                    <a:pt x="502" y="361"/>
                    <a:pt x="508" y="361"/>
                    <a:pt x="510" y="359"/>
                  </a:cubicBezTo>
                  <a:cubicBezTo>
                    <a:pt x="513" y="357"/>
                    <a:pt x="515" y="355"/>
                    <a:pt x="516" y="351"/>
                  </a:cubicBezTo>
                  <a:cubicBezTo>
                    <a:pt x="516" y="348"/>
                    <a:pt x="521" y="345"/>
                    <a:pt x="523" y="345"/>
                  </a:cubicBezTo>
                  <a:cubicBezTo>
                    <a:pt x="525" y="344"/>
                    <a:pt x="526" y="339"/>
                    <a:pt x="525" y="335"/>
                  </a:cubicBezTo>
                  <a:cubicBezTo>
                    <a:pt x="525" y="332"/>
                    <a:pt x="529" y="333"/>
                    <a:pt x="527" y="331"/>
                  </a:cubicBezTo>
                  <a:cubicBezTo>
                    <a:pt x="525" y="330"/>
                    <a:pt x="528" y="325"/>
                    <a:pt x="532" y="324"/>
                  </a:cubicBezTo>
                  <a:cubicBezTo>
                    <a:pt x="536" y="323"/>
                    <a:pt x="529" y="321"/>
                    <a:pt x="527" y="323"/>
                  </a:cubicBezTo>
                  <a:cubicBezTo>
                    <a:pt x="525" y="325"/>
                    <a:pt x="523" y="318"/>
                    <a:pt x="521" y="321"/>
                  </a:cubicBezTo>
                  <a:cubicBezTo>
                    <a:pt x="519" y="323"/>
                    <a:pt x="513" y="319"/>
                    <a:pt x="517" y="318"/>
                  </a:cubicBezTo>
                  <a:cubicBezTo>
                    <a:pt x="520" y="317"/>
                    <a:pt x="526" y="313"/>
                    <a:pt x="529" y="312"/>
                  </a:cubicBezTo>
                  <a:cubicBezTo>
                    <a:pt x="531" y="312"/>
                    <a:pt x="525" y="306"/>
                    <a:pt x="522" y="306"/>
                  </a:cubicBezTo>
                  <a:cubicBezTo>
                    <a:pt x="519" y="306"/>
                    <a:pt x="515" y="299"/>
                    <a:pt x="512" y="299"/>
                  </a:cubicBezTo>
                  <a:cubicBezTo>
                    <a:pt x="508" y="299"/>
                    <a:pt x="514" y="297"/>
                    <a:pt x="518" y="299"/>
                  </a:cubicBezTo>
                  <a:cubicBezTo>
                    <a:pt x="522" y="301"/>
                    <a:pt x="526" y="302"/>
                    <a:pt x="528" y="301"/>
                  </a:cubicBezTo>
                  <a:cubicBezTo>
                    <a:pt x="530" y="299"/>
                    <a:pt x="522" y="292"/>
                    <a:pt x="519" y="290"/>
                  </a:cubicBezTo>
                  <a:cubicBezTo>
                    <a:pt x="516" y="288"/>
                    <a:pt x="518" y="284"/>
                    <a:pt x="517" y="283"/>
                  </a:cubicBezTo>
                  <a:cubicBezTo>
                    <a:pt x="515" y="282"/>
                    <a:pt x="511" y="273"/>
                    <a:pt x="509" y="269"/>
                  </a:cubicBezTo>
                  <a:cubicBezTo>
                    <a:pt x="508" y="266"/>
                    <a:pt x="501" y="265"/>
                    <a:pt x="499" y="262"/>
                  </a:cubicBezTo>
                  <a:cubicBezTo>
                    <a:pt x="498" y="260"/>
                    <a:pt x="500" y="254"/>
                    <a:pt x="505" y="252"/>
                  </a:cubicBezTo>
                  <a:cubicBezTo>
                    <a:pt x="510" y="250"/>
                    <a:pt x="508" y="245"/>
                    <a:pt x="510" y="246"/>
                  </a:cubicBezTo>
                  <a:cubicBezTo>
                    <a:pt x="512" y="246"/>
                    <a:pt x="514" y="245"/>
                    <a:pt x="516" y="242"/>
                  </a:cubicBezTo>
                  <a:cubicBezTo>
                    <a:pt x="518" y="238"/>
                    <a:pt x="521" y="240"/>
                    <a:pt x="523" y="238"/>
                  </a:cubicBezTo>
                  <a:cubicBezTo>
                    <a:pt x="525" y="236"/>
                    <a:pt x="533" y="236"/>
                    <a:pt x="536" y="234"/>
                  </a:cubicBezTo>
                  <a:cubicBezTo>
                    <a:pt x="539" y="232"/>
                    <a:pt x="533" y="226"/>
                    <a:pt x="529" y="227"/>
                  </a:cubicBezTo>
                  <a:cubicBezTo>
                    <a:pt x="526" y="228"/>
                    <a:pt x="521" y="227"/>
                    <a:pt x="518" y="223"/>
                  </a:cubicBezTo>
                  <a:cubicBezTo>
                    <a:pt x="516" y="219"/>
                    <a:pt x="509" y="230"/>
                    <a:pt x="503" y="232"/>
                  </a:cubicBezTo>
                  <a:cubicBezTo>
                    <a:pt x="498" y="235"/>
                    <a:pt x="495" y="228"/>
                    <a:pt x="496" y="223"/>
                  </a:cubicBezTo>
                  <a:cubicBezTo>
                    <a:pt x="498" y="219"/>
                    <a:pt x="492" y="219"/>
                    <a:pt x="485" y="219"/>
                  </a:cubicBezTo>
                  <a:cubicBezTo>
                    <a:pt x="477" y="220"/>
                    <a:pt x="480" y="206"/>
                    <a:pt x="485" y="205"/>
                  </a:cubicBezTo>
                  <a:cubicBezTo>
                    <a:pt x="489" y="205"/>
                    <a:pt x="496" y="210"/>
                    <a:pt x="499" y="201"/>
                  </a:cubicBezTo>
                  <a:cubicBezTo>
                    <a:pt x="501" y="193"/>
                    <a:pt x="505" y="199"/>
                    <a:pt x="512" y="192"/>
                  </a:cubicBezTo>
                  <a:cubicBezTo>
                    <a:pt x="518" y="185"/>
                    <a:pt x="525" y="180"/>
                    <a:pt x="531" y="185"/>
                  </a:cubicBezTo>
                  <a:cubicBezTo>
                    <a:pt x="536" y="189"/>
                    <a:pt x="525" y="196"/>
                    <a:pt x="523" y="200"/>
                  </a:cubicBezTo>
                  <a:cubicBezTo>
                    <a:pt x="521" y="204"/>
                    <a:pt x="525" y="205"/>
                    <a:pt x="522" y="209"/>
                  </a:cubicBezTo>
                  <a:cubicBezTo>
                    <a:pt x="518" y="212"/>
                    <a:pt x="523" y="213"/>
                    <a:pt x="529" y="208"/>
                  </a:cubicBezTo>
                  <a:cubicBezTo>
                    <a:pt x="536" y="204"/>
                    <a:pt x="544" y="199"/>
                    <a:pt x="550" y="197"/>
                  </a:cubicBezTo>
                  <a:cubicBezTo>
                    <a:pt x="552" y="196"/>
                    <a:pt x="554" y="196"/>
                    <a:pt x="556" y="196"/>
                  </a:cubicBezTo>
                  <a:cubicBezTo>
                    <a:pt x="557" y="194"/>
                    <a:pt x="558" y="192"/>
                    <a:pt x="559" y="191"/>
                  </a:cubicBezTo>
                  <a:cubicBezTo>
                    <a:pt x="563" y="189"/>
                    <a:pt x="578" y="182"/>
                    <a:pt x="580" y="179"/>
                  </a:cubicBezTo>
                  <a:cubicBezTo>
                    <a:pt x="582" y="177"/>
                    <a:pt x="584" y="171"/>
                    <a:pt x="587" y="171"/>
                  </a:cubicBezTo>
                  <a:cubicBezTo>
                    <a:pt x="590" y="171"/>
                    <a:pt x="590" y="174"/>
                    <a:pt x="594" y="174"/>
                  </a:cubicBezTo>
                  <a:cubicBezTo>
                    <a:pt x="599" y="174"/>
                    <a:pt x="604" y="176"/>
                    <a:pt x="602" y="172"/>
                  </a:cubicBezTo>
                  <a:cubicBezTo>
                    <a:pt x="599" y="169"/>
                    <a:pt x="601" y="169"/>
                    <a:pt x="606" y="168"/>
                  </a:cubicBezTo>
                  <a:cubicBezTo>
                    <a:pt x="611" y="167"/>
                    <a:pt x="610" y="162"/>
                    <a:pt x="614" y="162"/>
                  </a:cubicBezTo>
                  <a:cubicBezTo>
                    <a:pt x="618" y="162"/>
                    <a:pt x="617" y="153"/>
                    <a:pt x="621" y="153"/>
                  </a:cubicBezTo>
                  <a:cubicBezTo>
                    <a:pt x="624" y="153"/>
                    <a:pt x="626" y="158"/>
                    <a:pt x="630" y="157"/>
                  </a:cubicBezTo>
                  <a:cubicBezTo>
                    <a:pt x="631" y="157"/>
                    <a:pt x="632" y="157"/>
                    <a:pt x="633" y="157"/>
                  </a:cubicBezTo>
                  <a:cubicBezTo>
                    <a:pt x="634" y="157"/>
                    <a:pt x="635" y="156"/>
                    <a:pt x="636" y="155"/>
                  </a:cubicBezTo>
                  <a:cubicBezTo>
                    <a:pt x="635" y="151"/>
                    <a:pt x="636" y="147"/>
                    <a:pt x="635" y="145"/>
                  </a:cubicBezTo>
                  <a:cubicBezTo>
                    <a:pt x="633" y="141"/>
                    <a:pt x="635" y="138"/>
                    <a:pt x="634" y="135"/>
                  </a:cubicBezTo>
                  <a:cubicBezTo>
                    <a:pt x="634" y="133"/>
                    <a:pt x="633" y="127"/>
                    <a:pt x="636" y="127"/>
                  </a:cubicBezTo>
                  <a:cubicBezTo>
                    <a:pt x="639" y="127"/>
                    <a:pt x="642" y="121"/>
                    <a:pt x="645" y="123"/>
                  </a:cubicBezTo>
                  <a:cubicBezTo>
                    <a:pt x="649" y="125"/>
                    <a:pt x="655" y="126"/>
                    <a:pt x="655" y="123"/>
                  </a:cubicBezTo>
                  <a:cubicBezTo>
                    <a:pt x="655" y="120"/>
                    <a:pt x="660" y="120"/>
                    <a:pt x="661" y="116"/>
                  </a:cubicBezTo>
                  <a:cubicBezTo>
                    <a:pt x="661" y="112"/>
                    <a:pt x="666" y="111"/>
                    <a:pt x="667" y="107"/>
                  </a:cubicBezTo>
                  <a:cubicBezTo>
                    <a:pt x="668" y="103"/>
                    <a:pt x="670" y="95"/>
                    <a:pt x="673" y="93"/>
                  </a:cubicBezTo>
                  <a:cubicBezTo>
                    <a:pt x="677" y="91"/>
                    <a:pt x="673" y="89"/>
                    <a:pt x="673" y="83"/>
                  </a:cubicBezTo>
                  <a:close/>
                  <a:moveTo>
                    <a:pt x="510" y="399"/>
                  </a:moveTo>
                  <a:cubicBezTo>
                    <a:pt x="506" y="412"/>
                    <a:pt x="515" y="419"/>
                    <a:pt x="516" y="418"/>
                  </a:cubicBezTo>
                  <a:cubicBezTo>
                    <a:pt x="519" y="416"/>
                    <a:pt x="533" y="387"/>
                    <a:pt x="530" y="383"/>
                  </a:cubicBezTo>
                  <a:cubicBezTo>
                    <a:pt x="527" y="379"/>
                    <a:pt x="513" y="386"/>
                    <a:pt x="510" y="399"/>
                  </a:cubicBezTo>
                  <a:close/>
                  <a:moveTo>
                    <a:pt x="391" y="444"/>
                  </a:moveTo>
                  <a:cubicBezTo>
                    <a:pt x="386" y="444"/>
                    <a:pt x="375" y="451"/>
                    <a:pt x="380" y="460"/>
                  </a:cubicBezTo>
                  <a:cubicBezTo>
                    <a:pt x="384" y="469"/>
                    <a:pt x="398" y="463"/>
                    <a:pt x="399" y="459"/>
                  </a:cubicBezTo>
                  <a:cubicBezTo>
                    <a:pt x="399" y="455"/>
                    <a:pt x="406" y="448"/>
                    <a:pt x="405" y="445"/>
                  </a:cubicBezTo>
                  <a:cubicBezTo>
                    <a:pt x="404" y="443"/>
                    <a:pt x="395" y="444"/>
                    <a:pt x="391" y="444"/>
                  </a:cubicBezTo>
                  <a:close/>
                </a:path>
              </a:pathLst>
            </a:custGeom>
            <a:solidFill>
              <a:srgbClr val="2B2E30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8" name="Freeform 143"/>
            <p:cNvSpPr>
              <a:spLocks noEditPoints="1"/>
            </p:cNvSpPr>
            <p:nvPr/>
          </p:nvSpPr>
          <p:spPr bwMode="auto">
            <a:xfrm>
              <a:off x="6862763" y="2851150"/>
              <a:ext cx="207963" cy="292100"/>
            </a:xfrm>
            <a:custGeom>
              <a:avLst/>
              <a:gdLst/>
              <a:ahLst/>
              <a:cxnLst>
                <a:cxn ang="0">
                  <a:pos x="58" y="59"/>
                </a:cxn>
                <a:cxn ang="0">
                  <a:pos x="72" y="69"/>
                </a:cxn>
                <a:cxn ang="0">
                  <a:pos x="75" y="79"/>
                </a:cxn>
                <a:cxn ang="0">
                  <a:pos x="80" y="84"/>
                </a:cxn>
                <a:cxn ang="0">
                  <a:pos x="85" y="98"/>
                </a:cxn>
                <a:cxn ang="0">
                  <a:pos x="89" y="95"/>
                </a:cxn>
                <a:cxn ang="0">
                  <a:pos x="94" y="88"/>
                </a:cxn>
                <a:cxn ang="0">
                  <a:pos x="91" y="75"/>
                </a:cxn>
                <a:cxn ang="0">
                  <a:pos x="78" y="66"/>
                </a:cxn>
                <a:cxn ang="0">
                  <a:pos x="71" y="56"/>
                </a:cxn>
                <a:cxn ang="0">
                  <a:pos x="55" y="53"/>
                </a:cxn>
                <a:cxn ang="0">
                  <a:pos x="49" y="43"/>
                </a:cxn>
                <a:cxn ang="0">
                  <a:pos x="57" y="27"/>
                </a:cxn>
                <a:cxn ang="0">
                  <a:pos x="56" y="8"/>
                </a:cxn>
                <a:cxn ang="0">
                  <a:pos x="54" y="4"/>
                </a:cxn>
                <a:cxn ang="0">
                  <a:pos x="38" y="3"/>
                </a:cxn>
                <a:cxn ang="0">
                  <a:pos x="36" y="29"/>
                </a:cxn>
                <a:cxn ang="0">
                  <a:pos x="30" y="28"/>
                </a:cxn>
                <a:cxn ang="0">
                  <a:pos x="33" y="43"/>
                </a:cxn>
                <a:cxn ang="0">
                  <a:pos x="36" y="52"/>
                </a:cxn>
                <a:cxn ang="0">
                  <a:pos x="48" y="56"/>
                </a:cxn>
                <a:cxn ang="0">
                  <a:pos x="58" y="59"/>
                </a:cxn>
                <a:cxn ang="0">
                  <a:pos x="37" y="62"/>
                </a:cxn>
                <a:cxn ang="0">
                  <a:pos x="47" y="74"/>
                </a:cxn>
                <a:cxn ang="0">
                  <a:pos x="37" y="62"/>
                </a:cxn>
                <a:cxn ang="0">
                  <a:pos x="55" y="94"/>
                </a:cxn>
                <a:cxn ang="0">
                  <a:pos x="61" y="91"/>
                </a:cxn>
                <a:cxn ang="0">
                  <a:pos x="62" y="100"/>
                </a:cxn>
                <a:cxn ang="0">
                  <a:pos x="64" y="112"/>
                </a:cxn>
                <a:cxn ang="0">
                  <a:pos x="76" y="94"/>
                </a:cxn>
                <a:cxn ang="0">
                  <a:pos x="72" y="92"/>
                </a:cxn>
                <a:cxn ang="0">
                  <a:pos x="55" y="79"/>
                </a:cxn>
                <a:cxn ang="0">
                  <a:pos x="55" y="94"/>
                </a:cxn>
                <a:cxn ang="0">
                  <a:pos x="16" y="101"/>
                </a:cxn>
                <a:cxn ang="0">
                  <a:pos x="2" y="119"/>
                </a:cxn>
                <a:cxn ang="0">
                  <a:pos x="22" y="100"/>
                </a:cxn>
                <a:cxn ang="0">
                  <a:pos x="25" y="88"/>
                </a:cxn>
                <a:cxn ang="0">
                  <a:pos x="16" y="101"/>
                </a:cxn>
                <a:cxn ang="0">
                  <a:pos x="75" y="107"/>
                </a:cxn>
                <a:cxn ang="0">
                  <a:pos x="84" y="102"/>
                </a:cxn>
                <a:cxn ang="0">
                  <a:pos x="75" y="107"/>
                </a:cxn>
                <a:cxn ang="0">
                  <a:pos x="105" y="133"/>
                </a:cxn>
                <a:cxn ang="0">
                  <a:pos x="103" y="108"/>
                </a:cxn>
                <a:cxn ang="0">
                  <a:pos x="95" y="108"/>
                </a:cxn>
                <a:cxn ang="0">
                  <a:pos x="88" y="114"/>
                </a:cxn>
                <a:cxn ang="0">
                  <a:pos x="82" y="119"/>
                </a:cxn>
                <a:cxn ang="0">
                  <a:pos x="72" y="116"/>
                </a:cxn>
                <a:cxn ang="0">
                  <a:pos x="59" y="124"/>
                </a:cxn>
                <a:cxn ang="0">
                  <a:pos x="54" y="136"/>
                </a:cxn>
                <a:cxn ang="0">
                  <a:pos x="64" y="130"/>
                </a:cxn>
                <a:cxn ang="0">
                  <a:pos x="73" y="127"/>
                </a:cxn>
                <a:cxn ang="0">
                  <a:pos x="82" y="147"/>
                </a:cxn>
                <a:cxn ang="0">
                  <a:pos x="94" y="153"/>
                </a:cxn>
                <a:cxn ang="0">
                  <a:pos x="93" y="138"/>
                </a:cxn>
                <a:cxn ang="0">
                  <a:pos x="105" y="133"/>
                </a:cxn>
              </a:cxnLst>
              <a:rect l="0" t="0" r="r" b="b"/>
              <a:pathLst>
                <a:path w="109" h="153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49" name="Freeform 144"/>
            <p:cNvSpPr>
              <a:spLocks noEditPoints="1"/>
            </p:cNvSpPr>
            <p:nvPr/>
          </p:nvSpPr>
          <p:spPr bwMode="auto">
            <a:xfrm>
              <a:off x="7378700" y="3321050"/>
              <a:ext cx="273050" cy="173038"/>
            </a:xfrm>
            <a:custGeom>
              <a:avLst/>
              <a:gdLst/>
              <a:ahLst/>
              <a:cxnLst>
                <a:cxn ang="0">
                  <a:pos x="102" y="84"/>
                </a:cxn>
                <a:cxn ang="0">
                  <a:pos x="94" y="76"/>
                </a:cxn>
                <a:cxn ang="0">
                  <a:pos x="83" y="71"/>
                </a:cxn>
                <a:cxn ang="0">
                  <a:pos x="75" y="56"/>
                </a:cxn>
                <a:cxn ang="0">
                  <a:pos x="72" y="47"/>
                </a:cxn>
                <a:cxn ang="0">
                  <a:pos x="75" y="39"/>
                </a:cxn>
                <a:cxn ang="0">
                  <a:pos x="52" y="27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2" y="75"/>
                </a:cxn>
                <a:cxn ang="0">
                  <a:pos x="25" y="68"/>
                </a:cxn>
                <a:cxn ang="0">
                  <a:pos x="32" y="59"/>
                </a:cxn>
                <a:cxn ang="0">
                  <a:pos x="56" y="65"/>
                </a:cxn>
                <a:cxn ang="0">
                  <a:pos x="80" y="87"/>
                </a:cxn>
                <a:cxn ang="0">
                  <a:pos x="104" y="91"/>
                </a:cxn>
                <a:cxn ang="0">
                  <a:pos x="102" y="84"/>
                </a:cxn>
                <a:cxn ang="0">
                  <a:pos x="121" y="25"/>
                </a:cxn>
                <a:cxn ang="0">
                  <a:pos x="108" y="33"/>
                </a:cxn>
                <a:cxn ang="0">
                  <a:pos x="84" y="34"/>
                </a:cxn>
                <a:cxn ang="0">
                  <a:pos x="102" y="42"/>
                </a:cxn>
                <a:cxn ang="0">
                  <a:pos x="125" y="30"/>
                </a:cxn>
                <a:cxn ang="0">
                  <a:pos x="129" y="20"/>
                </a:cxn>
                <a:cxn ang="0">
                  <a:pos x="121" y="25"/>
                </a:cxn>
                <a:cxn ang="0">
                  <a:pos x="133" y="12"/>
                </a:cxn>
                <a:cxn ang="0">
                  <a:pos x="129" y="13"/>
                </a:cxn>
                <a:cxn ang="0">
                  <a:pos x="136" y="23"/>
                </a:cxn>
                <a:cxn ang="0">
                  <a:pos x="133" y="12"/>
                </a:cxn>
              </a:cxnLst>
              <a:rect l="0" t="0" r="r" b="b"/>
              <a:pathLst>
                <a:path w="143" h="91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6076950" y="3049588"/>
              <a:ext cx="46038" cy="889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11"/>
                </a:cxn>
                <a:cxn ang="0">
                  <a:pos x="1" y="26"/>
                </a:cxn>
                <a:cxn ang="0">
                  <a:pos x="6" y="43"/>
                </a:cxn>
                <a:cxn ang="0">
                  <a:pos x="24" y="27"/>
                </a:cxn>
                <a:cxn ang="0">
                  <a:pos x="5" y="0"/>
                </a:cxn>
              </a:cxnLst>
              <a:rect l="0" t="0" r="r" b="b"/>
              <a:pathLst>
                <a:path w="24" h="47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5273675" y="3509963"/>
              <a:ext cx="160338" cy="317500"/>
            </a:xfrm>
            <a:custGeom>
              <a:avLst/>
              <a:gdLst/>
              <a:ahLst/>
              <a:cxnLst>
                <a:cxn ang="0">
                  <a:pos x="71" y="5"/>
                </a:cxn>
                <a:cxn ang="0">
                  <a:pos x="67" y="9"/>
                </a:cxn>
                <a:cxn ang="0">
                  <a:pos x="65" y="17"/>
                </a:cxn>
                <a:cxn ang="0">
                  <a:pos x="59" y="22"/>
                </a:cxn>
                <a:cxn ang="0">
                  <a:pos x="53" y="27"/>
                </a:cxn>
                <a:cxn ang="0">
                  <a:pos x="53" y="33"/>
                </a:cxn>
                <a:cxn ang="0">
                  <a:pos x="44" y="40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10" y="65"/>
                </a:cxn>
                <a:cxn ang="0">
                  <a:pos x="11" y="86"/>
                </a:cxn>
                <a:cxn ang="0">
                  <a:pos x="8" y="109"/>
                </a:cxn>
                <a:cxn ang="0">
                  <a:pos x="4" y="136"/>
                </a:cxn>
                <a:cxn ang="0">
                  <a:pos x="11" y="157"/>
                </a:cxn>
                <a:cxn ang="0">
                  <a:pos x="31" y="162"/>
                </a:cxn>
                <a:cxn ang="0">
                  <a:pos x="43" y="158"/>
                </a:cxn>
                <a:cxn ang="0">
                  <a:pos x="59" y="110"/>
                </a:cxn>
                <a:cxn ang="0">
                  <a:pos x="72" y="66"/>
                </a:cxn>
                <a:cxn ang="0">
                  <a:pos x="74" y="54"/>
                </a:cxn>
                <a:cxn ang="0">
                  <a:pos x="77" y="47"/>
                </a:cxn>
                <a:cxn ang="0">
                  <a:pos x="83" y="45"/>
                </a:cxn>
                <a:cxn ang="0">
                  <a:pos x="79" y="24"/>
                </a:cxn>
                <a:cxn ang="0">
                  <a:pos x="71" y="5"/>
                </a:cxn>
              </a:cxnLst>
              <a:rect l="0" t="0" r="r" b="b"/>
              <a:pathLst>
                <a:path w="84" h="166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2" name="Freeform 147"/>
            <p:cNvSpPr>
              <a:spLocks noEditPoints="1"/>
            </p:cNvSpPr>
            <p:nvPr/>
          </p:nvSpPr>
          <p:spPr bwMode="auto">
            <a:xfrm>
              <a:off x="5267325" y="2838450"/>
              <a:ext cx="258763" cy="15716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73" y="4"/>
                </a:cxn>
                <a:cxn ang="0">
                  <a:pos x="56" y="19"/>
                </a:cxn>
                <a:cxn ang="0">
                  <a:pos x="48" y="22"/>
                </a:cxn>
                <a:cxn ang="0">
                  <a:pos x="32" y="20"/>
                </a:cxn>
                <a:cxn ang="0">
                  <a:pos x="18" y="19"/>
                </a:cxn>
                <a:cxn ang="0">
                  <a:pos x="10" y="17"/>
                </a:cxn>
                <a:cxn ang="0">
                  <a:pos x="5" y="21"/>
                </a:cxn>
                <a:cxn ang="0">
                  <a:pos x="6" y="28"/>
                </a:cxn>
                <a:cxn ang="0">
                  <a:pos x="0" y="30"/>
                </a:cxn>
                <a:cxn ang="0">
                  <a:pos x="1" y="37"/>
                </a:cxn>
                <a:cxn ang="0">
                  <a:pos x="5" y="55"/>
                </a:cxn>
                <a:cxn ang="0">
                  <a:pos x="9" y="72"/>
                </a:cxn>
                <a:cxn ang="0">
                  <a:pos x="29" y="70"/>
                </a:cxn>
                <a:cxn ang="0">
                  <a:pos x="44" y="65"/>
                </a:cxn>
                <a:cxn ang="0">
                  <a:pos x="56" y="59"/>
                </a:cxn>
                <a:cxn ang="0">
                  <a:pos x="67" y="57"/>
                </a:cxn>
                <a:cxn ang="0">
                  <a:pos x="76" y="51"/>
                </a:cxn>
                <a:cxn ang="0">
                  <a:pos x="100" y="43"/>
                </a:cxn>
                <a:cxn ang="0">
                  <a:pos x="111" y="32"/>
                </a:cxn>
                <a:cxn ang="0">
                  <a:pos x="120" y="28"/>
                </a:cxn>
                <a:cxn ang="0">
                  <a:pos x="106" y="0"/>
                </a:cxn>
                <a:cxn ang="0">
                  <a:pos x="95" y="3"/>
                </a:cxn>
                <a:cxn ang="0">
                  <a:pos x="123" y="78"/>
                </a:cxn>
                <a:cxn ang="0">
                  <a:pos x="134" y="76"/>
                </a:cxn>
                <a:cxn ang="0">
                  <a:pos x="123" y="78"/>
                </a:cxn>
              </a:cxnLst>
              <a:rect l="0" t="0" r="r" b="b"/>
              <a:pathLst>
                <a:path w="135" h="82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3" name="Freeform 148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4" name="Freeform 149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5" name="Freeform 150"/>
            <p:cNvSpPr>
              <a:spLocks noEditPoints="1"/>
            </p:cNvSpPr>
            <p:nvPr/>
          </p:nvSpPr>
          <p:spPr bwMode="auto">
            <a:xfrm>
              <a:off x="6769100" y="3492500"/>
              <a:ext cx="884238" cy="787400"/>
            </a:xfrm>
            <a:custGeom>
              <a:avLst/>
              <a:gdLst/>
              <a:ahLst/>
              <a:cxnLst>
                <a:cxn ang="0">
                  <a:pos x="457" y="180"/>
                </a:cxn>
                <a:cxn ang="0">
                  <a:pos x="438" y="160"/>
                </a:cxn>
                <a:cxn ang="0">
                  <a:pos x="424" y="139"/>
                </a:cxn>
                <a:cxn ang="0">
                  <a:pos x="410" y="124"/>
                </a:cxn>
                <a:cxn ang="0">
                  <a:pos x="378" y="93"/>
                </a:cxn>
                <a:cxn ang="0">
                  <a:pos x="367" y="53"/>
                </a:cxn>
                <a:cxn ang="0">
                  <a:pos x="347" y="33"/>
                </a:cxn>
                <a:cxn ang="0">
                  <a:pos x="329" y="10"/>
                </a:cxn>
                <a:cxn ang="0">
                  <a:pos x="324" y="51"/>
                </a:cxn>
                <a:cxn ang="0">
                  <a:pos x="297" y="76"/>
                </a:cxn>
                <a:cxn ang="0">
                  <a:pos x="265" y="59"/>
                </a:cxn>
                <a:cxn ang="0">
                  <a:pos x="259" y="35"/>
                </a:cxn>
                <a:cxn ang="0">
                  <a:pos x="268" y="17"/>
                </a:cxn>
                <a:cxn ang="0">
                  <a:pos x="251" y="19"/>
                </a:cxn>
                <a:cxn ang="0">
                  <a:pos x="222" y="13"/>
                </a:cxn>
                <a:cxn ang="0">
                  <a:pos x="194" y="32"/>
                </a:cxn>
                <a:cxn ang="0">
                  <a:pos x="184" y="51"/>
                </a:cxn>
                <a:cxn ang="0">
                  <a:pos x="167" y="44"/>
                </a:cxn>
                <a:cxn ang="0">
                  <a:pos x="147" y="46"/>
                </a:cxn>
                <a:cxn ang="0">
                  <a:pos x="131" y="55"/>
                </a:cxn>
                <a:cxn ang="0">
                  <a:pos x="123" y="73"/>
                </a:cxn>
                <a:cxn ang="0">
                  <a:pos x="106" y="75"/>
                </a:cxn>
                <a:cxn ang="0">
                  <a:pos x="69" y="110"/>
                </a:cxn>
                <a:cxn ang="0">
                  <a:pos x="34" y="121"/>
                </a:cxn>
                <a:cxn ang="0">
                  <a:pos x="13" y="130"/>
                </a:cxn>
                <a:cxn ang="0">
                  <a:pos x="6" y="169"/>
                </a:cxn>
                <a:cxn ang="0">
                  <a:pos x="9" y="187"/>
                </a:cxn>
                <a:cxn ang="0">
                  <a:pos x="22" y="227"/>
                </a:cxn>
                <a:cxn ang="0">
                  <a:pos x="23" y="277"/>
                </a:cxn>
                <a:cxn ang="0">
                  <a:pos x="56" y="294"/>
                </a:cxn>
                <a:cxn ang="0">
                  <a:pos x="104" y="280"/>
                </a:cxn>
                <a:cxn ang="0">
                  <a:pos x="157" y="260"/>
                </a:cxn>
                <a:cxn ang="0">
                  <a:pos x="219" y="256"/>
                </a:cxn>
                <a:cxn ang="0">
                  <a:pos x="240" y="268"/>
                </a:cxn>
                <a:cxn ang="0">
                  <a:pos x="262" y="287"/>
                </a:cxn>
                <a:cxn ang="0">
                  <a:pos x="278" y="285"/>
                </a:cxn>
                <a:cxn ang="0">
                  <a:pos x="288" y="289"/>
                </a:cxn>
                <a:cxn ang="0">
                  <a:pos x="304" y="317"/>
                </a:cxn>
                <a:cxn ang="0">
                  <a:pos x="344" y="344"/>
                </a:cxn>
                <a:cxn ang="0">
                  <a:pos x="365" y="341"/>
                </a:cxn>
                <a:cxn ang="0">
                  <a:pos x="379" y="348"/>
                </a:cxn>
                <a:cxn ang="0">
                  <a:pos x="419" y="330"/>
                </a:cxn>
                <a:cxn ang="0">
                  <a:pos x="443" y="266"/>
                </a:cxn>
                <a:cxn ang="0">
                  <a:pos x="458" y="228"/>
                </a:cxn>
                <a:cxn ang="0">
                  <a:pos x="210" y="11"/>
                </a:cxn>
                <a:cxn ang="0">
                  <a:pos x="266" y="307"/>
                </a:cxn>
                <a:cxn ang="0">
                  <a:pos x="379" y="376"/>
                </a:cxn>
                <a:cxn ang="0">
                  <a:pos x="380" y="411"/>
                </a:cxn>
                <a:cxn ang="0">
                  <a:pos x="395" y="402"/>
                </a:cxn>
                <a:cxn ang="0">
                  <a:pos x="379" y="376"/>
                </a:cxn>
              </a:cxnLst>
              <a:rect l="0" t="0" r="r" b="b"/>
              <a:pathLst>
                <a:path w="463" h="41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solidFill>
              <a:srgbClr val="2B2E30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6" name="Freeform 151"/>
            <p:cNvSpPr>
              <a:spLocks noEditPoints="1"/>
            </p:cNvSpPr>
            <p:nvPr/>
          </p:nvSpPr>
          <p:spPr bwMode="auto">
            <a:xfrm>
              <a:off x="7926388" y="4052888"/>
              <a:ext cx="269875" cy="320675"/>
            </a:xfrm>
            <a:custGeom>
              <a:avLst/>
              <a:gdLst/>
              <a:ahLst/>
              <a:cxnLst>
                <a:cxn ang="0">
                  <a:pos x="87" y="81"/>
                </a:cxn>
                <a:cxn ang="0">
                  <a:pos x="78" y="84"/>
                </a:cxn>
                <a:cxn ang="0">
                  <a:pos x="67" y="79"/>
                </a:cxn>
                <a:cxn ang="0">
                  <a:pos x="61" y="89"/>
                </a:cxn>
                <a:cxn ang="0">
                  <a:pos x="52" y="105"/>
                </a:cxn>
                <a:cxn ang="0">
                  <a:pos x="21" y="125"/>
                </a:cxn>
                <a:cxn ang="0">
                  <a:pos x="7" y="139"/>
                </a:cxn>
                <a:cxn ang="0">
                  <a:pos x="4" y="151"/>
                </a:cxn>
                <a:cxn ang="0">
                  <a:pos x="14" y="156"/>
                </a:cxn>
                <a:cxn ang="0">
                  <a:pos x="22" y="159"/>
                </a:cxn>
                <a:cxn ang="0">
                  <a:pos x="43" y="154"/>
                </a:cxn>
                <a:cxn ang="0">
                  <a:pos x="50" y="141"/>
                </a:cxn>
                <a:cxn ang="0">
                  <a:pos x="56" y="129"/>
                </a:cxn>
                <a:cxn ang="0">
                  <a:pos x="69" y="122"/>
                </a:cxn>
                <a:cxn ang="0">
                  <a:pos x="72" y="116"/>
                </a:cxn>
                <a:cxn ang="0">
                  <a:pos x="80" y="105"/>
                </a:cxn>
                <a:cxn ang="0">
                  <a:pos x="89" y="90"/>
                </a:cxn>
                <a:cxn ang="0">
                  <a:pos x="87" y="81"/>
                </a:cxn>
                <a:cxn ang="0">
                  <a:pos x="15" y="167"/>
                </a:cxn>
                <a:cxn ang="0">
                  <a:pos x="19" y="162"/>
                </a:cxn>
                <a:cxn ang="0">
                  <a:pos x="15" y="167"/>
                </a:cxn>
                <a:cxn ang="0">
                  <a:pos x="128" y="41"/>
                </a:cxn>
                <a:cxn ang="0">
                  <a:pos x="117" y="40"/>
                </a:cxn>
                <a:cxn ang="0">
                  <a:pos x="110" y="33"/>
                </a:cxn>
                <a:cxn ang="0">
                  <a:pos x="105" y="24"/>
                </a:cxn>
                <a:cxn ang="0">
                  <a:pos x="105" y="30"/>
                </a:cxn>
                <a:cxn ang="0">
                  <a:pos x="100" y="28"/>
                </a:cxn>
                <a:cxn ang="0">
                  <a:pos x="96" y="20"/>
                </a:cxn>
                <a:cxn ang="0">
                  <a:pos x="92" y="10"/>
                </a:cxn>
                <a:cxn ang="0">
                  <a:pos x="78" y="0"/>
                </a:cxn>
                <a:cxn ang="0">
                  <a:pos x="81" y="12"/>
                </a:cxn>
                <a:cxn ang="0">
                  <a:pos x="89" y="20"/>
                </a:cxn>
                <a:cxn ang="0">
                  <a:pos x="96" y="29"/>
                </a:cxn>
                <a:cxn ang="0">
                  <a:pos x="94" y="46"/>
                </a:cxn>
                <a:cxn ang="0">
                  <a:pos x="85" y="56"/>
                </a:cxn>
                <a:cxn ang="0">
                  <a:pos x="100" y="69"/>
                </a:cxn>
                <a:cxn ang="0">
                  <a:pos x="97" y="87"/>
                </a:cxn>
                <a:cxn ang="0">
                  <a:pos x="107" y="89"/>
                </a:cxn>
                <a:cxn ang="0">
                  <a:pos x="119" y="71"/>
                </a:cxn>
                <a:cxn ang="0">
                  <a:pos x="123" y="60"/>
                </a:cxn>
                <a:cxn ang="0">
                  <a:pos x="130" y="57"/>
                </a:cxn>
                <a:cxn ang="0">
                  <a:pos x="135" y="50"/>
                </a:cxn>
                <a:cxn ang="0">
                  <a:pos x="139" y="40"/>
                </a:cxn>
                <a:cxn ang="0">
                  <a:pos x="128" y="41"/>
                </a:cxn>
              </a:cxnLst>
              <a:rect l="0" t="0" r="r" b="b"/>
              <a:pathLst>
                <a:path w="141" h="168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7" name="Freeform 152"/>
            <p:cNvSpPr>
              <a:spLocks noEditPoints="1"/>
            </p:cNvSpPr>
            <p:nvPr/>
          </p:nvSpPr>
          <p:spPr bwMode="auto">
            <a:xfrm>
              <a:off x="8162925" y="3616325"/>
              <a:ext cx="58738" cy="53975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7" y="20"/>
                </a:cxn>
                <a:cxn ang="0">
                  <a:pos x="4" y="24"/>
                </a:cxn>
                <a:cxn ang="0">
                  <a:pos x="20" y="10"/>
                </a:cxn>
                <a:cxn ang="0">
                  <a:pos x="31" y="4"/>
                </a:cxn>
                <a:cxn ang="0">
                  <a:pos x="20" y="10"/>
                </a:cxn>
              </a:cxnLst>
              <a:rect l="0" t="0" r="r" b="b"/>
              <a:pathLst>
                <a:path w="31" h="28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8" name="Freeform 153"/>
            <p:cNvSpPr>
              <a:spLocks/>
            </p:cNvSpPr>
            <p:nvPr/>
          </p:nvSpPr>
          <p:spPr bwMode="auto">
            <a:xfrm>
              <a:off x="5487988" y="2270125"/>
              <a:ext cx="309563" cy="195263"/>
            </a:xfrm>
            <a:custGeom>
              <a:avLst/>
              <a:gdLst/>
              <a:ahLst/>
              <a:cxnLst>
                <a:cxn ang="0">
                  <a:pos x="161" y="64"/>
                </a:cxn>
                <a:cxn ang="0">
                  <a:pos x="151" y="61"/>
                </a:cxn>
                <a:cxn ang="0">
                  <a:pos x="139" y="53"/>
                </a:cxn>
                <a:cxn ang="0">
                  <a:pos x="126" y="45"/>
                </a:cxn>
                <a:cxn ang="0">
                  <a:pos x="115" y="37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88" y="18"/>
                </a:cxn>
                <a:cxn ang="0">
                  <a:pos x="84" y="6"/>
                </a:cxn>
                <a:cxn ang="0">
                  <a:pos x="76" y="3"/>
                </a:cxn>
                <a:cxn ang="0">
                  <a:pos x="68" y="1"/>
                </a:cxn>
                <a:cxn ang="0">
                  <a:pos x="63" y="4"/>
                </a:cxn>
                <a:cxn ang="0">
                  <a:pos x="59" y="8"/>
                </a:cxn>
                <a:cxn ang="0">
                  <a:pos x="51" y="14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31" y="15"/>
                </a:cxn>
                <a:cxn ang="0">
                  <a:pos x="17" y="5"/>
                </a:cxn>
                <a:cxn ang="0">
                  <a:pos x="6" y="11"/>
                </a:cxn>
                <a:cxn ang="0">
                  <a:pos x="11" y="9"/>
                </a:cxn>
                <a:cxn ang="0">
                  <a:pos x="20" y="19"/>
                </a:cxn>
                <a:cxn ang="0">
                  <a:pos x="25" y="26"/>
                </a:cxn>
                <a:cxn ang="0">
                  <a:pos x="14" y="28"/>
                </a:cxn>
                <a:cxn ang="0">
                  <a:pos x="3" y="28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13" y="47"/>
                </a:cxn>
                <a:cxn ang="0">
                  <a:pos x="15" y="56"/>
                </a:cxn>
                <a:cxn ang="0">
                  <a:pos x="15" y="71"/>
                </a:cxn>
                <a:cxn ang="0">
                  <a:pos x="24" y="70"/>
                </a:cxn>
                <a:cxn ang="0">
                  <a:pos x="34" y="63"/>
                </a:cxn>
                <a:cxn ang="0">
                  <a:pos x="42" y="62"/>
                </a:cxn>
                <a:cxn ang="0">
                  <a:pos x="55" y="62"/>
                </a:cxn>
                <a:cxn ang="0">
                  <a:pos x="64" y="66"/>
                </a:cxn>
                <a:cxn ang="0">
                  <a:pos x="69" y="68"/>
                </a:cxn>
                <a:cxn ang="0">
                  <a:pos x="79" y="71"/>
                </a:cxn>
                <a:cxn ang="0">
                  <a:pos x="84" y="75"/>
                </a:cxn>
                <a:cxn ang="0">
                  <a:pos x="91" y="82"/>
                </a:cxn>
                <a:cxn ang="0">
                  <a:pos x="99" y="83"/>
                </a:cxn>
                <a:cxn ang="0">
                  <a:pos x="101" y="97"/>
                </a:cxn>
                <a:cxn ang="0">
                  <a:pos x="104" y="96"/>
                </a:cxn>
                <a:cxn ang="0">
                  <a:pos x="112" y="99"/>
                </a:cxn>
                <a:cxn ang="0">
                  <a:pos x="122" y="95"/>
                </a:cxn>
                <a:cxn ang="0">
                  <a:pos x="138" y="86"/>
                </a:cxn>
                <a:cxn ang="0">
                  <a:pos x="144" y="75"/>
                </a:cxn>
                <a:cxn ang="0">
                  <a:pos x="153" y="69"/>
                </a:cxn>
                <a:cxn ang="0">
                  <a:pos x="162" y="71"/>
                </a:cxn>
                <a:cxn ang="0">
                  <a:pos x="161" y="64"/>
                </a:cxn>
              </a:cxnLst>
              <a:rect l="0" t="0" r="r" b="b"/>
              <a:pathLst>
                <a:path w="162" h="10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59" name="Freeform 154"/>
            <p:cNvSpPr>
              <a:spLocks/>
            </p:cNvSpPr>
            <p:nvPr/>
          </p:nvSpPr>
          <p:spPr bwMode="auto">
            <a:xfrm>
              <a:off x="5300663" y="2339975"/>
              <a:ext cx="425450" cy="360363"/>
            </a:xfrm>
            <a:custGeom>
              <a:avLst/>
              <a:gdLst/>
              <a:ahLst/>
              <a:cxnLst>
                <a:cxn ang="0">
                  <a:pos x="217" y="162"/>
                </a:cxn>
                <a:cxn ang="0">
                  <a:pos x="212" y="150"/>
                </a:cxn>
                <a:cxn ang="0">
                  <a:pos x="200" y="140"/>
                </a:cxn>
                <a:cxn ang="0">
                  <a:pos x="192" y="130"/>
                </a:cxn>
                <a:cxn ang="0">
                  <a:pos x="204" y="114"/>
                </a:cxn>
                <a:cxn ang="0">
                  <a:pos x="193" y="108"/>
                </a:cxn>
                <a:cxn ang="0">
                  <a:pos x="191" y="95"/>
                </a:cxn>
                <a:cxn ang="0">
                  <a:pos x="191" y="83"/>
                </a:cxn>
                <a:cxn ang="0">
                  <a:pos x="192" y="74"/>
                </a:cxn>
                <a:cxn ang="0">
                  <a:pos x="197" y="65"/>
                </a:cxn>
                <a:cxn ang="0">
                  <a:pos x="199" y="60"/>
                </a:cxn>
                <a:cxn ang="0">
                  <a:pos x="197" y="46"/>
                </a:cxn>
                <a:cxn ang="0">
                  <a:pos x="189" y="45"/>
                </a:cxn>
                <a:cxn ang="0">
                  <a:pos x="182" y="38"/>
                </a:cxn>
                <a:cxn ang="0">
                  <a:pos x="177" y="34"/>
                </a:cxn>
                <a:cxn ang="0">
                  <a:pos x="167" y="31"/>
                </a:cxn>
                <a:cxn ang="0">
                  <a:pos x="162" y="29"/>
                </a:cxn>
                <a:cxn ang="0">
                  <a:pos x="153" y="25"/>
                </a:cxn>
                <a:cxn ang="0">
                  <a:pos x="140" y="25"/>
                </a:cxn>
                <a:cxn ang="0">
                  <a:pos x="132" y="26"/>
                </a:cxn>
                <a:cxn ang="0">
                  <a:pos x="122" y="33"/>
                </a:cxn>
                <a:cxn ang="0">
                  <a:pos x="113" y="34"/>
                </a:cxn>
                <a:cxn ang="0">
                  <a:pos x="113" y="40"/>
                </a:cxn>
                <a:cxn ang="0">
                  <a:pos x="88" y="46"/>
                </a:cxn>
                <a:cxn ang="0">
                  <a:pos x="68" y="33"/>
                </a:cxn>
                <a:cxn ang="0">
                  <a:pos x="54" y="20"/>
                </a:cxn>
                <a:cxn ang="0">
                  <a:pos x="46" y="14"/>
                </a:cxn>
                <a:cxn ang="0">
                  <a:pos x="44" y="4"/>
                </a:cxn>
                <a:cxn ang="0">
                  <a:pos x="21" y="14"/>
                </a:cxn>
                <a:cxn ang="0">
                  <a:pos x="13" y="9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3" y="16"/>
                </a:cxn>
                <a:cxn ang="0">
                  <a:pos x="3" y="28"/>
                </a:cxn>
                <a:cxn ang="0">
                  <a:pos x="9" y="37"/>
                </a:cxn>
                <a:cxn ang="0">
                  <a:pos x="13" y="46"/>
                </a:cxn>
                <a:cxn ang="0">
                  <a:pos x="19" y="52"/>
                </a:cxn>
                <a:cxn ang="0">
                  <a:pos x="23" y="56"/>
                </a:cxn>
                <a:cxn ang="0">
                  <a:pos x="22" y="63"/>
                </a:cxn>
                <a:cxn ang="0">
                  <a:pos x="17" y="72"/>
                </a:cxn>
                <a:cxn ang="0">
                  <a:pos x="19" y="82"/>
                </a:cxn>
                <a:cxn ang="0">
                  <a:pos x="24" y="88"/>
                </a:cxn>
                <a:cxn ang="0">
                  <a:pos x="37" y="97"/>
                </a:cxn>
                <a:cxn ang="0">
                  <a:pos x="42" y="103"/>
                </a:cxn>
                <a:cxn ang="0">
                  <a:pos x="41" y="111"/>
                </a:cxn>
                <a:cxn ang="0">
                  <a:pos x="45" y="119"/>
                </a:cxn>
                <a:cxn ang="0">
                  <a:pos x="51" y="127"/>
                </a:cxn>
                <a:cxn ang="0">
                  <a:pos x="54" y="127"/>
                </a:cxn>
                <a:cxn ang="0">
                  <a:pos x="59" y="126"/>
                </a:cxn>
                <a:cxn ang="0">
                  <a:pos x="67" y="125"/>
                </a:cxn>
                <a:cxn ang="0">
                  <a:pos x="79" y="143"/>
                </a:cxn>
                <a:cxn ang="0">
                  <a:pos x="85" y="153"/>
                </a:cxn>
                <a:cxn ang="0">
                  <a:pos x="99" y="160"/>
                </a:cxn>
                <a:cxn ang="0">
                  <a:pos x="125" y="170"/>
                </a:cxn>
                <a:cxn ang="0">
                  <a:pos x="143" y="165"/>
                </a:cxn>
                <a:cxn ang="0">
                  <a:pos x="151" y="180"/>
                </a:cxn>
                <a:cxn ang="0">
                  <a:pos x="191" y="187"/>
                </a:cxn>
                <a:cxn ang="0">
                  <a:pos x="202" y="188"/>
                </a:cxn>
                <a:cxn ang="0">
                  <a:pos x="202" y="185"/>
                </a:cxn>
                <a:cxn ang="0">
                  <a:pos x="209" y="174"/>
                </a:cxn>
                <a:cxn ang="0">
                  <a:pos x="220" y="171"/>
                </a:cxn>
                <a:cxn ang="0">
                  <a:pos x="217" y="162"/>
                </a:cxn>
              </a:cxnLst>
              <a:rect l="0" t="0" r="r" b="b"/>
              <a:pathLst>
                <a:path w="223" h="188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0" name="Freeform 155"/>
            <p:cNvSpPr>
              <a:spLocks noEditPoints="1"/>
            </p:cNvSpPr>
            <p:nvPr/>
          </p:nvSpPr>
          <p:spPr bwMode="auto">
            <a:xfrm>
              <a:off x="5356225" y="1914525"/>
              <a:ext cx="876300" cy="412750"/>
            </a:xfrm>
            <a:custGeom>
              <a:avLst/>
              <a:gdLst/>
              <a:ahLst/>
              <a:cxnLst>
                <a:cxn ang="0">
                  <a:pos x="444" y="89"/>
                </a:cxn>
                <a:cxn ang="0">
                  <a:pos x="429" y="75"/>
                </a:cxn>
                <a:cxn ang="0">
                  <a:pos x="399" y="70"/>
                </a:cxn>
                <a:cxn ang="0">
                  <a:pos x="372" y="51"/>
                </a:cxn>
                <a:cxn ang="0">
                  <a:pos x="341" y="17"/>
                </a:cxn>
                <a:cxn ang="0">
                  <a:pos x="310" y="30"/>
                </a:cxn>
                <a:cxn ang="0">
                  <a:pos x="302" y="21"/>
                </a:cxn>
                <a:cxn ang="0">
                  <a:pos x="285" y="19"/>
                </a:cxn>
                <a:cxn ang="0">
                  <a:pos x="277" y="2"/>
                </a:cxn>
                <a:cxn ang="0">
                  <a:pos x="237" y="10"/>
                </a:cxn>
                <a:cxn ang="0">
                  <a:pos x="193" y="20"/>
                </a:cxn>
                <a:cxn ang="0">
                  <a:pos x="170" y="31"/>
                </a:cxn>
                <a:cxn ang="0">
                  <a:pos x="166" y="46"/>
                </a:cxn>
                <a:cxn ang="0">
                  <a:pos x="170" y="61"/>
                </a:cxn>
                <a:cxn ang="0">
                  <a:pos x="158" y="69"/>
                </a:cxn>
                <a:cxn ang="0">
                  <a:pos x="141" y="68"/>
                </a:cxn>
                <a:cxn ang="0">
                  <a:pos x="112" y="70"/>
                </a:cxn>
                <a:cxn ang="0">
                  <a:pos x="92" y="70"/>
                </a:cxn>
                <a:cxn ang="0">
                  <a:pos x="62" y="58"/>
                </a:cxn>
                <a:cxn ang="0">
                  <a:pos x="35" y="66"/>
                </a:cxn>
                <a:cxn ang="0">
                  <a:pos x="25" y="84"/>
                </a:cxn>
                <a:cxn ang="0">
                  <a:pos x="4" y="88"/>
                </a:cxn>
                <a:cxn ang="0">
                  <a:pos x="1" y="104"/>
                </a:cxn>
                <a:cxn ang="0">
                  <a:pos x="17" y="114"/>
                </a:cxn>
                <a:cxn ang="0">
                  <a:pos x="28" y="134"/>
                </a:cxn>
                <a:cxn ang="0">
                  <a:pos x="58" y="127"/>
                </a:cxn>
                <a:cxn ang="0">
                  <a:pos x="65" y="150"/>
                </a:cxn>
                <a:cxn ang="0">
                  <a:pos x="44" y="165"/>
                </a:cxn>
                <a:cxn ang="0">
                  <a:pos x="64" y="185"/>
                </a:cxn>
                <a:cxn ang="0">
                  <a:pos x="75" y="197"/>
                </a:cxn>
                <a:cxn ang="0">
                  <a:pos x="108" y="203"/>
                </a:cxn>
                <a:cxn ang="0">
                  <a:pos x="139" y="144"/>
                </a:cxn>
                <a:cxn ang="0">
                  <a:pos x="157" y="146"/>
                </a:cxn>
                <a:cxn ang="0">
                  <a:pos x="191" y="174"/>
                </a:cxn>
                <a:cxn ang="0">
                  <a:pos x="225" y="192"/>
                </a:cxn>
                <a:cxn ang="0">
                  <a:pos x="250" y="212"/>
                </a:cxn>
                <a:cxn ang="0">
                  <a:pos x="274" y="201"/>
                </a:cxn>
                <a:cxn ang="0">
                  <a:pos x="299" y="187"/>
                </a:cxn>
                <a:cxn ang="0">
                  <a:pos x="336" y="185"/>
                </a:cxn>
                <a:cxn ang="0">
                  <a:pos x="385" y="193"/>
                </a:cxn>
                <a:cxn ang="0">
                  <a:pos x="386" y="167"/>
                </a:cxn>
                <a:cxn ang="0">
                  <a:pos x="401" y="151"/>
                </a:cxn>
                <a:cxn ang="0">
                  <a:pos x="416" y="126"/>
                </a:cxn>
                <a:cxn ang="0">
                  <a:pos x="445" y="123"/>
                </a:cxn>
                <a:cxn ang="0">
                  <a:pos x="455" y="99"/>
                </a:cxn>
                <a:cxn ang="0">
                  <a:pos x="171" y="137"/>
                </a:cxn>
                <a:cxn ang="0">
                  <a:pos x="361" y="136"/>
                </a:cxn>
                <a:cxn ang="0">
                  <a:pos x="315" y="136"/>
                </a:cxn>
                <a:cxn ang="0">
                  <a:pos x="361" y="136"/>
                </a:cxn>
              </a:cxnLst>
              <a:rect l="0" t="0" r="r" b="b"/>
              <a:pathLst>
                <a:path w="459" h="216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1" name="Freeform 156"/>
            <p:cNvSpPr>
              <a:spLocks noEditPoints="1"/>
            </p:cNvSpPr>
            <p:nvPr/>
          </p:nvSpPr>
          <p:spPr bwMode="auto">
            <a:xfrm>
              <a:off x="4778375" y="898525"/>
              <a:ext cx="3681413" cy="1411288"/>
            </a:xfrm>
            <a:custGeom>
              <a:avLst/>
              <a:gdLst/>
              <a:ahLst/>
              <a:cxnLst>
                <a:cxn ang="0">
                  <a:pos x="814" y="12"/>
                </a:cxn>
                <a:cxn ang="0">
                  <a:pos x="840" y="45"/>
                </a:cxn>
                <a:cxn ang="0">
                  <a:pos x="912" y="61"/>
                </a:cxn>
                <a:cxn ang="0">
                  <a:pos x="822" y="28"/>
                </a:cxn>
                <a:cxn ang="0">
                  <a:pos x="1331" y="168"/>
                </a:cxn>
                <a:cxn ang="0">
                  <a:pos x="1358" y="198"/>
                </a:cxn>
                <a:cxn ang="0">
                  <a:pos x="1388" y="664"/>
                </a:cxn>
                <a:cxn ang="0">
                  <a:pos x="355" y="25"/>
                </a:cxn>
                <a:cxn ang="0">
                  <a:pos x="1886" y="330"/>
                </a:cxn>
                <a:cxn ang="0">
                  <a:pos x="1698" y="277"/>
                </a:cxn>
                <a:cxn ang="0">
                  <a:pos x="1580" y="268"/>
                </a:cxn>
                <a:cxn ang="0">
                  <a:pos x="1412" y="221"/>
                </a:cxn>
                <a:cxn ang="0">
                  <a:pos x="1319" y="241"/>
                </a:cxn>
                <a:cxn ang="0">
                  <a:pos x="1224" y="204"/>
                </a:cxn>
                <a:cxn ang="0">
                  <a:pos x="1101" y="196"/>
                </a:cxn>
                <a:cxn ang="0">
                  <a:pos x="989" y="193"/>
                </a:cxn>
                <a:cxn ang="0">
                  <a:pos x="1007" y="122"/>
                </a:cxn>
                <a:cxn ang="0">
                  <a:pos x="909" y="126"/>
                </a:cxn>
                <a:cxn ang="0">
                  <a:pos x="800" y="148"/>
                </a:cxn>
                <a:cxn ang="0">
                  <a:pos x="764" y="190"/>
                </a:cxn>
                <a:cxn ang="0">
                  <a:pos x="667" y="228"/>
                </a:cxn>
                <a:cxn ang="0">
                  <a:pos x="623" y="257"/>
                </a:cxn>
                <a:cxn ang="0">
                  <a:pos x="630" y="312"/>
                </a:cxn>
                <a:cxn ang="0">
                  <a:pos x="603" y="320"/>
                </a:cxn>
                <a:cxn ang="0">
                  <a:pos x="557" y="231"/>
                </a:cxn>
                <a:cxn ang="0">
                  <a:pos x="468" y="273"/>
                </a:cxn>
                <a:cxn ang="0">
                  <a:pos x="384" y="305"/>
                </a:cxn>
                <a:cxn ang="0">
                  <a:pos x="307" y="312"/>
                </a:cxn>
                <a:cxn ang="0">
                  <a:pos x="230" y="353"/>
                </a:cxn>
                <a:cxn ang="0">
                  <a:pos x="170" y="355"/>
                </a:cxn>
                <a:cxn ang="0">
                  <a:pos x="201" y="292"/>
                </a:cxn>
                <a:cxn ang="0">
                  <a:pos x="100" y="296"/>
                </a:cxn>
                <a:cxn ang="0">
                  <a:pos x="133" y="407"/>
                </a:cxn>
                <a:cxn ang="0">
                  <a:pos x="89" y="497"/>
                </a:cxn>
                <a:cxn ang="0">
                  <a:pos x="134" y="574"/>
                </a:cxn>
                <a:cxn ang="0">
                  <a:pos x="223" y="617"/>
                </a:cxn>
                <a:cxn ang="0">
                  <a:pos x="193" y="682"/>
                </a:cxn>
                <a:cxn ang="0">
                  <a:pos x="326" y="731"/>
                </a:cxn>
                <a:cxn ang="0">
                  <a:pos x="312" y="613"/>
                </a:cxn>
                <a:cxn ang="0">
                  <a:pos x="425" y="599"/>
                </a:cxn>
                <a:cxn ang="0">
                  <a:pos x="472" y="554"/>
                </a:cxn>
                <a:cxn ang="0">
                  <a:pos x="610" y="554"/>
                </a:cxn>
                <a:cxn ang="0">
                  <a:pos x="738" y="612"/>
                </a:cxn>
                <a:cxn ang="0">
                  <a:pos x="849" y="616"/>
                </a:cxn>
                <a:cxn ang="0">
                  <a:pos x="939" y="614"/>
                </a:cxn>
                <a:cxn ang="0">
                  <a:pos x="1099" y="622"/>
                </a:cxn>
                <a:cxn ang="0">
                  <a:pos x="1210" y="615"/>
                </a:cxn>
                <a:cxn ang="0">
                  <a:pos x="1251" y="689"/>
                </a:cxn>
                <a:cxn ang="0">
                  <a:pos x="1365" y="573"/>
                </a:cxn>
                <a:cxn ang="0">
                  <a:pos x="1310" y="530"/>
                </a:cxn>
                <a:cxn ang="0">
                  <a:pos x="1484" y="473"/>
                </a:cxn>
                <a:cxn ang="0">
                  <a:pos x="1584" y="440"/>
                </a:cxn>
                <a:cxn ang="0">
                  <a:pos x="1544" y="494"/>
                </a:cxn>
                <a:cxn ang="0">
                  <a:pos x="1607" y="521"/>
                </a:cxn>
                <a:cxn ang="0">
                  <a:pos x="1697" y="458"/>
                </a:cxn>
                <a:cxn ang="0">
                  <a:pos x="1766" y="373"/>
                </a:cxn>
                <a:cxn ang="0">
                  <a:pos x="1875" y="379"/>
                </a:cxn>
                <a:cxn ang="0">
                  <a:pos x="993" y="567"/>
                </a:cxn>
                <a:cxn ang="0">
                  <a:pos x="386" y="247"/>
                </a:cxn>
                <a:cxn ang="0">
                  <a:pos x="485" y="133"/>
                </a:cxn>
                <a:cxn ang="0">
                  <a:pos x="415" y="39"/>
                </a:cxn>
                <a:cxn ang="0">
                  <a:pos x="464" y="16"/>
                </a:cxn>
              </a:cxnLst>
              <a:rect l="0" t="0" r="r" b="b"/>
              <a:pathLst>
                <a:path w="1926" h="739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2" name="Freeform 158"/>
            <p:cNvSpPr>
              <a:spLocks/>
            </p:cNvSpPr>
            <p:nvPr/>
          </p:nvSpPr>
          <p:spPr bwMode="auto">
            <a:xfrm>
              <a:off x="4622800" y="3133725"/>
              <a:ext cx="395288" cy="415925"/>
            </a:xfrm>
            <a:custGeom>
              <a:avLst/>
              <a:gdLst/>
              <a:ahLst/>
              <a:cxnLst>
                <a:cxn ang="0">
                  <a:pos x="184" y="102"/>
                </a:cxn>
                <a:cxn ang="0">
                  <a:pos x="184" y="95"/>
                </a:cxn>
                <a:cxn ang="0">
                  <a:pos x="181" y="91"/>
                </a:cxn>
                <a:cxn ang="0">
                  <a:pos x="186" y="81"/>
                </a:cxn>
                <a:cxn ang="0">
                  <a:pos x="189" y="71"/>
                </a:cxn>
                <a:cxn ang="0">
                  <a:pos x="194" y="54"/>
                </a:cxn>
                <a:cxn ang="0">
                  <a:pos x="203" y="44"/>
                </a:cxn>
                <a:cxn ang="0">
                  <a:pos x="203" y="33"/>
                </a:cxn>
                <a:cxn ang="0">
                  <a:pos x="204" y="23"/>
                </a:cxn>
                <a:cxn ang="0">
                  <a:pos x="185" y="13"/>
                </a:cxn>
                <a:cxn ang="0">
                  <a:pos x="172" y="13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34" y="6"/>
                </a:cxn>
                <a:cxn ang="0">
                  <a:pos x="114" y="9"/>
                </a:cxn>
                <a:cxn ang="0">
                  <a:pos x="89" y="13"/>
                </a:cxn>
                <a:cxn ang="0">
                  <a:pos x="68" y="16"/>
                </a:cxn>
                <a:cxn ang="0">
                  <a:pos x="66" y="35"/>
                </a:cxn>
                <a:cxn ang="0">
                  <a:pos x="53" y="71"/>
                </a:cxn>
                <a:cxn ang="0">
                  <a:pos x="43" y="102"/>
                </a:cxn>
                <a:cxn ang="0">
                  <a:pos x="32" y="117"/>
                </a:cxn>
                <a:cxn ang="0">
                  <a:pos x="18" y="117"/>
                </a:cxn>
                <a:cxn ang="0">
                  <a:pos x="0" y="121"/>
                </a:cxn>
                <a:cxn ang="0">
                  <a:pos x="4" y="135"/>
                </a:cxn>
                <a:cxn ang="0">
                  <a:pos x="47" y="132"/>
                </a:cxn>
                <a:cxn ang="0">
                  <a:pos x="53" y="150"/>
                </a:cxn>
                <a:cxn ang="0">
                  <a:pos x="76" y="155"/>
                </a:cxn>
                <a:cxn ang="0">
                  <a:pos x="89" y="145"/>
                </a:cxn>
                <a:cxn ang="0">
                  <a:pos x="102" y="149"/>
                </a:cxn>
                <a:cxn ang="0">
                  <a:pos x="103" y="174"/>
                </a:cxn>
                <a:cxn ang="0">
                  <a:pos x="108" y="192"/>
                </a:cxn>
                <a:cxn ang="0">
                  <a:pos x="124" y="188"/>
                </a:cxn>
                <a:cxn ang="0">
                  <a:pos x="130" y="191"/>
                </a:cxn>
                <a:cxn ang="0">
                  <a:pos x="140" y="193"/>
                </a:cxn>
                <a:cxn ang="0">
                  <a:pos x="153" y="201"/>
                </a:cxn>
                <a:cxn ang="0">
                  <a:pos x="162" y="198"/>
                </a:cxn>
                <a:cxn ang="0">
                  <a:pos x="177" y="206"/>
                </a:cxn>
                <a:cxn ang="0">
                  <a:pos x="189" y="216"/>
                </a:cxn>
                <a:cxn ang="0">
                  <a:pos x="190" y="203"/>
                </a:cxn>
                <a:cxn ang="0">
                  <a:pos x="175" y="196"/>
                </a:cxn>
                <a:cxn ang="0">
                  <a:pos x="178" y="173"/>
                </a:cxn>
                <a:cxn ang="0">
                  <a:pos x="182" y="160"/>
                </a:cxn>
                <a:cxn ang="0">
                  <a:pos x="196" y="157"/>
                </a:cxn>
                <a:cxn ang="0">
                  <a:pos x="189" y="144"/>
                </a:cxn>
              </a:cxnLst>
              <a:rect l="0" t="0" r="r" b="b"/>
              <a:pathLst>
                <a:path w="206" h="218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3" name="Freeform 159"/>
            <p:cNvSpPr>
              <a:spLocks/>
            </p:cNvSpPr>
            <p:nvPr/>
          </p:nvSpPr>
          <p:spPr bwMode="auto">
            <a:xfrm>
              <a:off x="4975225" y="3306763"/>
              <a:ext cx="34925" cy="4603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4" y="24"/>
                </a:cxn>
                <a:cxn ang="0">
                  <a:pos x="9" y="21"/>
                </a:cxn>
                <a:cxn ang="0">
                  <a:pos x="18" y="8"/>
                </a:cxn>
                <a:cxn ang="0">
                  <a:pos x="15" y="6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12"/>
                </a:cxn>
              </a:cxnLst>
              <a:rect l="0" t="0" r="r" b="b"/>
              <a:pathLst>
                <a:path w="18" h="24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4" name="Freeform 160"/>
            <p:cNvSpPr>
              <a:spLocks/>
            </p:cNvSpPr>
            <p:nvPr/>
          </p:nvSpPr>
          <p:spPr bwMode="auto">
            <a:xfrm>
              <a:off x="4995863" y="3484563"/>
              <a:ext cx="230188" cy="368300"/>
            </a:xfrm>
            <a:custGeom>
              <a:avLst/>
              <a:gdLst/>
              <a:ahLst/>
              <a:cxnLst>
                <a:cxn ang="0">
                  <a:pos x="119" y="50"/>
                </a:cxn>
                <a:cxn ang="0">
                  <a:pos x="116" y="28"/>
                </a:cxn>
                <a:cxn ang="0">
                  <a:pos x="115" y="1"/>
                </a:cxn>
                <a:cxn ang="0">
                  <a:pos x="115" y="0"/>
                </a:cxn>
                <a:cxn ang="0">
                  <a:pos x="103" y="7"/>
                </a:cxn>
                <a:cxn ang="0">
                  <a:pos x="95" y="9"/>
                </a:cxn>
                <a:cxn ang="0">
                  <a:pos x="89" y="8"/>
                </a:cxn>
                <a:cxn ang="0">
                  <a:pos x="85" y="13"/>
                </a:cxn>
                <a:cxn ang="0">
                  <a:pos x="78" y="13"/>
                </a:cxn>
                <a:cxn ang="0">
                  <a:pos x="69" y="15"/>
                </a:cxn>
                <a:cxn ang="0">
                  <a:pos x="65" y="11"/>
                </a:cxn>
                <a:cxn ang="0">
                  <a:pos x="58" y="13"/>
                </a:cxn>
                <a:cxn ang="0">
                  <a:pos x="52" y="12"/>
                </a:cxn>
                <a:cxn ang="0">
                  <a:pos x="51" y="16"/>
                </a:cxn>
                <a:cxn ang="0">
                  <a:pos x="56" y="40"/>
                </a:cxn>
                <a:cxn ang="0">
                  <a:pos x="63" y="46"/>
                </a:cxn>
                <a:cxn ang="0">
                  <a:pos x="63" y="58"/>
                </a:cxn>
                <a:cxn ang="0">
                  <a:pos x="57" y="65"/>
                </a:cxn>
                <a:cxn ang="0">
                  <a:pos x="56" y="75"/>
                </a:cxn>
                <a:cxn ang="0">
                  <a:pos x="46" y="62"/>
                </a:cxn>
                <a:cxn ang="0">
                  <a:pos x="48" y="47"/>
                </a:cxn>
                <a:cxn ang="0">
                  <a:pos x="39" y="46"/>
                </a:cxn>
                <a:cxn ang="0">
                  <a:pos x="31" y="40"/>
                </a:cxn>
                <a:cxn ang="0">
                  <a:pos x="0" y="5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3" y="64"/>
                </a:cxn>
                <a:cxn ang="0">
                  <a:pos x="18" y="67"/>
                </a:cxn>
                <a:cxn ang="0">
                  <a:pos x="31" y="72"/>
                </a:cxn>
                <a:cxn ang="0">
                  <a:pos x="31" y="89"/>
                </a:cxn>
                <a:cxn ang="0">
                  <a:pos x="28" y="99"/>
                </a:cxn>
                <a:cxn ang="0">
                  <a:pos x="32" y="108"/>
                </a:cxn>
                <a:cxn ang="0">
                  <a:pos x="26" y="116"/>
                </a:cxn>
                <a:cxn ang="0">
                  <a:pos x="23" y="127"/>
                </a:cxn>
                <a:cxn ang="0">
                  <a:pos x="11" y="138"/>
                </a:cxn>
                <a:cxn ang="0">
                  <a:pos x="12" y="139"/>
                </a:cxn>
                <a:cxn ang="0">
                  <a:pos x="19" y="160"/>
                </a:cxn>
                <a:cxn ang="0">
                  <a:pos x="20" y="180"/>
                </a:cxn>
                <a:cxn ang="0">
                  <a:pos x="21" y="193"/>
                </a:cxn>
                <a:cxn ang="0">
                  <a:pos x="30" y="193"/>
                </a:cxn>
                <a:cxn ang="0">
                  <a:pos x="30" y="187"/>
                </a:cxn>
                <a:cxn ang="0">
                  <a:pos x="26" y="183"/>
                </a:cxn>
                <a:cxn ang="0">
                  <a:pos x="43" y="170"/>
                </a:cxn>
                <a:cxn ang="0">
                  <a:pos x="57" y="161"/>
                </a:cxn>
                <a:cxn ang="0">
                  <a:pos x="59" y="145"/>
                </a:cxn>
                <a:cxn ang="0">
                  <a:pos x="57" y="130"/>
                </a:cxn>
                <a:cxn ang="0">
                  <a:pos x="51" y="116"/>
                </a:cxn>
                <a:cxn ang="0">
                  <a:pos x="53" y="108"/>
                </a:cxn>
                <a:cxn ang="0">
                  <a:pos x="58" y="102"/>
                </a:cxn>
                <a:cxn ang="0">
                  <a:pos x="68" y="96"/>
                </a:cxn>
                <a:cxn ang="0">
                  <a:pos x="79" y="83"/>
                </a:cxn>
                <a:cxn ang="0">
                  <a:pos x="101" y="73"/>
                </a:cxn>
                <a:cxn ang="0">
                  <a:pos x="119" y="50"/>
                </a:cxn>
              </a:cxnLst>
              <a:rect l="0" t="0" r="r" b="b"/>
              <a:pathLst>
                <a:path w="120" h="193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5" name="Freeform 161"/>
            <p:cNvSpPr>
              <a:spLocks/>
            </p:cNvSpPr>
            <p:nvPr/>
          </p:nvSpPr>
          <p:spPr bwMode="auto">
            <a:xfrm>
              <a:off x="4983163" y="3275013"/>
              <a:ext cx="233363" cy="238125"/>
            </a:xfrm>
            <a:custGeom>
              <a:avLst/>
              <a:gdLst/>
              <a:ahLst/>
              <a:cxnLst>
                <a:cxn ang="0">
                  <a:pos x="114" y="100"/>
                </a:cxn>
                <a:cxn ang="0">
                  <a:pos x="110" y="88"/>
                </a:cxn>
                <a:cxn ang="0">
                  <a:pos x="109" y="79"/>
                </a:cxn>
                <a:cxn ang="0">
                  <a:pos x="111" y="71"/>
                </a:cxn>
                <a:cxn ang="0">
                  <a:pos x="105" y="61"/>
                </a:cxn>
                <a:cxn ang="0">
                  <a:pos x="110" y="44"/>
                </a:cxn>
                <a:cxn ang="0">
                  <a:pos x="91" y="30"/>
                </a:cxn>
                <a:cxn ang="0">
                  <a:pos x="92" y="24"/>
                </a:cxn>
                <a:cxn ang="0">
                  <a:pos x="49" y="1"/>
                </a:cxn>
                <a:cxn ang="0">
                  <a:pos x="44" y="12"/>
                </a:cxn>
                <a:cxn ang="0">
                  <a:pos x="44" y="19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5" y="15"/>
                </a:cxn>
                <a:cxn ang="0">
                  <a:pos x="10" y="17"/>
                </a:cxn>
                <a:cxn ang="0">
                  <a:pos x="11" y="23"/>
                </a:cxn>
                <a:cxn ang="0">
                  <a:pos x="14" y="25"/>
                </a:cxn>
                <a:cxn ang="0">
                  <a:pos x="5" y="38"/>
                </a:cxn>
                <a:cxn ang="0">
                  <a:pos x="0" y="41"/>
                </a:cxn>
                <a:cxn ang="0">
                  <a:pos x="7" y="62"/>
                </a:cxn>
                <a:cxn ang="0">
                  <a:pos x="13" y="77"/>
                </a:cxn>
                <a:cxn ang="0">
                  <a:pos x="15" y="86"/>
                </a:cxn>
                <a:cxn ang="0">
                  <a:pos x="9" y="81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88"/>
                </a:cxn>
                <a:cxn ang="0">
                  <a:pos x="26" y="92"/>
                </a:cxn>
                <a:cxn ang="0">
                  <a:pos x="41" y="99"/>
                </a:cxn>
                <a:cxn ang="0">
                  <a:pos x="42" y="100"/>
                </a:cxn>
                <a:cxn ang="0">
                  <a:pos x="49" y="100"/>
                </a:cxn>
                <a:cxn ang="0">
                  <a:pos x="51" y="99"/>
                </a:cxn>
                <a:cxn ang="0">
                  <a:pos x="59" y="122"/>
                </a:cxn>
                <a:cxn ang="0">
                  <a:pos x="65" y="123"/>
                </a:cxn>
                <a:cxn ang="0">
                  <a:pos x="72" y="121"/>
                </a:cxn>
                <a:cxn ang="0">
                  <a:pos x="76" y="125"/>
                </a:cxn>
                <a:cxn ang="0">
                  <a:pos x="85" y="123"/>
                </a:cxn>
                <a:cxn ang="0">
                  <a:pos x="92" y="123"/>
                </a:cxn>
                <a:cxn ang="0">
                  <a:pos x="96" y="118"/>
                </a:cxn>
                <a:cxn ang="0">
                  <a:pos x="102" y="119"/>
                </a:cxn>
                <a:cxn ang="0">
                  <a:pos x="110" y="117"/>
                </a:cxn>
                <a:cxn ang="0">
                  <a:pos x="122" y="110"/>
                </a:cxn>
                <a:cxn ang="0">
                  <a:pos x="114" y="100"/>
                </a:cxn>
              </a:cxnLst>
              <a:rect l="0" t="0" r="r" b="b"/>
              <a:pathLst>
                <a:path w="122" h="125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6" name="Freeform 162"/>
            <p:cNvSpPr>
              <a:spLocks/>
            </p:cNvSpPr>
            <p:nvPr/>
          </p:nvSpPr>
          <p:spPr bwMode="auto">
            <a:xfrm>
              <a:off x="5051425" y="3463925"/>
              <a:ext cx="71438" cy="168275"/>
            </a:xfrm>
            <a:custGeom>
              <a:avLst/>
              <a:gdLst/>
              <a:ahLst/>
              <a:cxnLst>
                <a:cxn ang="0">
                  <a:pos x="34" y="57"/>
                </a:cxn>
                <a:cxn ang="0">
                  <a:pos x="27" y="51"/>
                </a:cxn>
                <a:cxn ang="0">
                  <a:pos x="27" y="53"/>
                </a:cxn>
                <a:cxn ang="0">
                  <a:pos x="15" y="35"/>
                </a:cxn>
                <a:cxn ang="0">
                  <a:pos x="16" y="15"/>
                </a:cxn>
                <a:cxn ang="0">
                  <a:pos x="13" y="1"/>
                </a:cxn>
                <a:cxn ang="0">
                  <a:pos x="6" y="1"/>
                </a:cxn>
                <a:cxn ang="0">
                  <a:pos x="10" y="12"/>
                </a:cxn>
                <a:cxn ang="0">
                  <a:pos x="6" y="14"/>
                </a:cxn>
                <a:cxn ang="0">
                  <a:pos x="7" y="32"/>
                </a:cxn>
                <a:cxn ang="0">
                  <a:pos x="2" y="35"/>
                </a:cxn>
                <a:cxn ang="0">
                  <a:pos x="0" y="46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10" y="57"/>
                </a:cxn>
                <a:cxn ang="0">
                  <a:pos x="19" y="58"/>
                </a:cxn>
                <a:cxn ang="0">
                  <a:pos x="17" y="73"/>
                </a:cxn>
                <a:cxn ang="0">
                  <a:pos x="27" y="86"/>
                </a:cxn>
                <a:cxn ang="0">
                  <a:pos x="28" y="76"/>
                </a:cxn>
                <a:cxn ang="0">
                  <a:pos x="34" y="69"/>
                </a:cxn>
                <a:cxn ang="0">
                  <a:pos x="34" y="57"/>
                </a:cxn>
              </a:cxnLst>
              <a:rect l="0" t="0" r="r" b="b"/>
              <a:pathLst>
                <a:path w="37" h="88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7" name="Freeform 163"/>
            <p:cNvSpPr>
              <a:spLocks/>
            </p:cNvSpPr>
            <p:nvPr/>
          </p:nvSpPr>
          <p:spPr bwMode="auto">
            <a:xfrm>
              <a:off x="7878763" y="3705225"/>
              <a:ext cx="73025" cy="5715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4" y="27"/>
                </a:cxn>
                <a:cxn ang="0">
                  <a:pos x="1" y="5"/>
                </a:cxn>
              </a:cxnLst>
              <a:rect l="0" t="0" r="r" b="b"/>
              <a:pathLst>
                <a:path w="38" h="30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8" name="Freeform 164"/>
            <p:cNvSpPr>
              <a:spLocks/>
            </p:cNvSpPr>
            <p:nvPr/>
          </p:nvSpPr>
          <p:spPr bwMode="auto">
            <a:xfrm>
              <a:off x="5816600" y="2316163"/>
              <a:ext cx="166688" cy="111125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75" y="51"/>
                </a:cxn>
                <a:cxn ang="0">
                  <a:pos x="83" y="53"/>
                </a:cxn>
                <a:cxn ang="0">
                  <a:pos x="87" y="52"/>
                </a:cxn>
                <a:cxn ang="0">
                  <a:pos x="84" y="37"/>
                </a:cxn>
                <a:cxn ang="0">
                  <a:pos x="73" y="30"/>
                </a:cxn>
                <a:cxn ang="0">
                  <a:pos x="72" y="20"/>
                </a:cxn>
                <a:cxn ang="0">
                  <a:pos x="57" y="21"/>
                </a:cxn>
                <a:cxn ang="0">
                  <a:pos x="47" y="19"/>
                </a:cxn>
                <a:cxn ang="0">
                  <a:pos x="37" y="19"/>
                </a:cxn>
                <a:cxn ang="0">
                  <a:pos x="21" y="18"/>
                </a:cxn>
                <a:cxn ang="0">
                  <a:pos x="29" y="11"/>
                </a:cxn>
                <a:cxn ang="0">
                  <a:pos x="33" y="11"/>
                </a:cxn>
                <a:cxn ang="0">
                  <a:pos x="37" y="2"/>
                </a:cxn>
                <a:cxn ang="0">
                  <a:pos x="29" y="4"/>
                </a:cxn>
                <a:cxn ang="0">
                  <a:pos x="20" y="6"/>
                </a:cxn>
                <a:cxn ang="0">
                  <a:pos x="15" y="12"/>
                </a:cxn>
                <a:cxn ang="0">
                  <a:pos x="11" y="18"/>
                </a:cxn>
                <a:cxn ang="0">
                  <a:pos x="1" y="22"/>
                </a:cxn>
                <a:cxn ang="0">
                  <a:pos x="8" y="31"/>
                </a:cxn>
                <a:cxn ang="0">
                  <a:pos x="9" y="41"/>
                </a:cxn>
                <a:cxn ang="0">
                  <a:pos x="4" y="52"/>
                </a:cxn>
                <a:cxn ang="0">
                  <a:pos x="10" y="53"/>
                </a:cxn>
                <a:cxn ang="0">
                  <a:pos x="21" y="50"/>
                </a:cxn>
                <a:cxn ang="0">
                  <a:pos x="32" y="44"/>
                </a:cxn>
                <a:cxn ang="0">
                  <a:pos x="42" y="35"/>
                </a:cxn>
                <a:cxn ang="0">
                  <a:pos x="47" y="44"/>
                </a:cxn>
                <a:cxn ang="0">
                  <a:pos x="47" y="57"/>
                </a:cxn>
                <a:cxn ang="0">
                  <a:pos x="52" y="58"/>
                </a:cxn>
                <a:cxn ang="0">
                  <a:pos x="58" y="56"/>
                </a:cxn>
                <a:cxn ang="0">
                  <a:pos x="71" y="47"/>
                </a:cxn>
              </a:cxnLst>
              <a:rect l="0" t="0" r="r" b="b"/>
              <a:pathLst>
                <a:path w="87" h="58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69" name="Freeform 165"/>
            <p:cNvSpPr>
              <a:spLocks/>
            </p:cNvSpPr>
            <p:nvPr/>
          </p:nvSpPr>
          <p:spPr bwMode="auto">
            <a:xfrm>
              <a:off x="2657475" y="2693988"/>
              <a:ext cx="19050" cy="39688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4" y="15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5" y="12"/>
                </a:cxn>
                <a:cxn ang="0">
                  <a:pos x="8" y="19"/>
                </a:cxn>
              </a:cxnLst>
              <a:rect l="0" t="0" r="r" b="b"/>
              <a:pathLst>
                <a:path w="10" h="21">
                  <a:moveTo>
                    <a:pt x="8" y="19"/>
                  </a:moveTo>
                  <a:cubicBezTo>
                    <a:pt x="8" y="21"/>
                    <a:pt x="4" y="17"/>
                    <a:pt x="4" y="15"/>
                  </a:cubicBezTo>
                  <a:cubicBezTo>
                    <a:pt x="4" y="12"/>
                    <a:pt x="0" y="12"/>
                    <a:pt x="0" y="7"/>
                  </a:cubicBezTo>
                  <a:cubicBezTo>
                    <a:pt x="0" y="3"/>
                    <a:pt x="2" y="0"/>
                    <a:pt x="4" y="4"/>
                  </a:cubicBezTo>
                  <a:cubicBezTo>
                    <a:pt x="7" y="8"/>
                    <a:pt x="5" y="10"/>
                    <a:pt x="5" y="12"/>
                  </a:cubicBezTo>
                  <a:cubicBezTo>
                    <a:pt x="6" y="14"/>
                    <a:pt x="10" y="17"/>
                    <a:pt x="8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0" name="Freeform 166"/>
            <p:cNvSpPr>
              <a:spLocks/>
            </p:cNvSpPr>
            <p:nvPr/>
          </p:nvSpPr>
          <p:spPr bwMode="auto">
            <a:xfrm>
              <a:off x="3013075" y="3021013"/>
              <a:ext cx="25400" cy="2063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4"/>
                </a:cxn>
                <a:cxn ang="0">
                  <a:pos x="11" y="2"/>
                </a:cxn>
                <a:cxn ang="0">
                  <a:pos x="11" y="8"/>
                </a:cxn>
                <a:cxn ang="0">
                  <a:pos x="3" y="10"/>
                </a:cxn>
              </a:cxnLst>
              <a:rect l="0" t="0" r="r" b="b"/>
              <a:pathLst>
                <a:path w="13" h="11">
                  <a:moveTo>
                    <a:pt x="3" y="10"/>
                  </a:moveTo>
                  <a:cubicBezTo>
                    <a:pt x="1" y="8"/>
                    <a:pt x="5" y="5"/>
                    <a:pt x="2" y="4"/>
                  </a:cubicBezTo>
                  <a:cubicBezTo>
                    <a:pt x="0" y="3"/>
                    <a:pt x="8" y="0"/>
                    <a:pt x="11" y="2"/>
                  </a:cubicBezTo>
                  <a:cubicBezTo>
                    <a:pt x="13" y="4"/>
                    <a:pt x="13" y="7"/>
                    <a:pt x="11" y="8"/>
                  </a:cubicBezTo>
                  <a:cubicBezTo>
                    <a:pt x="9" y="9"/>
                    <a:pt x="4" y="11"/>
                    <a:pt x="3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1" name="Freeform 167"/>
            <p:cNvSpPr>
              <a:spLocks/>
            </p:cNvSpPr>
            <p:nvPr/>
          </p:nvSpPr>
          <p:spPr bwMode="auto">
            <a:xfrm>
              <a:off x="5286375" y="2305050"/>
              <a:ext cx="71438" cy="61913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28" y="17"/>
                </a:cxn>
                <a:cxn ang="0">
                  <a:pos x="24" y="8"/>
                </a:cxn>
                <a:cxn ang="0">
                  <a:pos x="21" y="2"/>
                </a:cxn>
                <a:cxn ang="0">
                  <a:pos x="11" y="1"/>
                </a:cxn>
                <a:cxn ang="0">
                  <a:pos x="0" y="3"/>
                </a:cxn>
                <a:cxn ang="0">
                  <a:pos x="2" y="12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4" y="20"/>
                </a:cxn>
                <a:cxn ang="0">
                  <a:pos x="17" y="22"/>
                </a:cxn>
                <a:cxn ang="0">
                  <a:pos x="22" y="25"/>
                </a:cxn>
                <a:cxn ang="0">
                  <a:pos x="28" y="27"/>
                </a:cxn>
                <a:cxn ang="0">
                  <a:pos x="30" y="33"/>
                </a:cxn>
                <a:cxn ang="0">
                  <a:pos x="37" y="31"/>
                </a:cxn>
                <a:cxn ang="0">
                  <a:pos x="35" y="26"/>
                </a:cxn>
              </a:cxnLst>
              <a:rect l="0" t="0" r="r" b="b"/>
              <a:pathLst>
                <a:path w="37" h="33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2" name="Freeform 168"/>
            <p:cNvSpPr>
              <a:spLocks noEditPoints="1"/>
            </p:cNvSpPr>
            <p:nvPr/>
          </p:nvSpPr>
          <p:spPr bwMode="auto">
            <a:xfrm>
              <a:off x="5319713" y="2290763"/>
              <a:ext cx="106363" cy="87313"/>
            </a:xfrm>
            <a:custGeom>
              <a:avLst/>
              <a:gdLst/>
              <a:ahLst/>
              <a:cxnLst>
                <a:cxn ang="0">
                  <a:pos x="53" y="15"/>
                </a:cxn>
                <a:cxn ang="0">
                  <a:pos x="43" y="2"/>
                </a:cxn>
                <a:cxn ang="0">
                  <a:pos x="35" y="8"/>
                </a:cxn>
                <a:cxn ang="0">
                  <a:pos x="30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6" y="4"/>
                </a:cxn>
                <a:cxn ang="0">
                  <a:pos x="20" y="9"/>
                </a:cxn>
                <a:cxn ang="0">
                  <a:pos x="11" y="9"/>
                </a:cxn>
                <a:cxn ang="0">
                  <a:pos x="3" y="6"/>
                </a:cxn>
                <a:cxn ang="0">
                  <a:pos x="7" y="15"/>
                </a:cxn>
                <a:cxn ang="0">
                  <a:pos x="11" y="24"/>
                </a:cxn>
                <a:cxn ang="0">
                  <a:pos x="18" y="33"/>
                </a:cxn>
                <a:cxn ang="0">
                  <a:pos x="20" y="38"/>
                </a:cxn>
                <a:cxn ang="0">
                  <a:pos x="34" y="30"/>
                </a:cxn>
                <a:cxn ang="0">
                  <a:pos x="36" y="40"/>
                </a:cxn>
                <a:cxn ang="0">
                  <a:pos x="44" y="46"/>
                </a:cxn>
                <a:cxn ang="0">
                  <a:pos x="46" y="39"/>
                </a:cxn>
                <a:cxn ang="0">
                  <a:pos x="53" y="15"/>
                </a:cxn>
                <a:cxn ang="0">
                  <a:pos x="5" y="32"/>
                </a:cxn>
                <a:cxn ang="0">
                  <a:pos x="0" y="29"/>
                </a:cxn>
                <a:cxn ang="0">
                  <a:pos x="3" y="35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1" y="34"/>
                </a:cxn>
                <a:cxn ang="0">
                  <a:pos x="5" y="32"/>
                </a:cxn>
              </a:cxnLst>
              <a:rect l="0" t="0" r="r" b="b"/>
              <a:pathLst>
                <a:path w="56" h="4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3" name="Freeform 169"/>
            <p:cNvSpPr>
              <a:spLocks/>
            </p:cNvSpPr>
            <p:nvPr/>
          </p:nvSpPr>
          <p:spPr bwMode="auto">
            <a:xfrm>
              <a:off x="5661025" y="2381250"/>
              <a:ext cx="309563" cy="220663"/>
            </a:xfrm>
            <a:custGeom>
              <a:avLst/>
              <a:gdLst/>
              <a:ahLst/>
              <a:cxnLst>
                <a:cxn ang="0">
                  <a:pos x="156" y="17"/>
                </a:cxn>
                <a:cxn ang="0">
                  <a:pos x="152" y="13"/>
                </a:cxn>
                <a:cxn ang="0">
                  <a:pos x="139" y="22"/>
                </a:cxn>
                <a:cxn ang="0">
                  <a:pos x="134" y="24"/>
                </a:cxn>
                <a:cxn ang="0">
                  <a:pos x="128" y="23"/>
                </a:cxn>
                <a:cxn ang="0">
                  <a:pos x="128" y="10"/>
                </a:cxn>
                <a:cxn ang="0">
                  <a:pos x="123" y="1"/>
                </a:cxn>
                <a:cxn ang="0">
                  <a:pos x="113" y="10"/>
                </a:cxn>
                <a:cxn ang="0">
                  <a:pos x="102" y="16"/>
                </a:cxn>
                <a:cxn ang="0">
                  <a:pos x="91" y="19"/>
                </a:cxn>
                <a:cxn ang="0">
                  <a:pos x="81" y="16"/>
                </a:cxn>
                <a:cxn ang="0">
                  <a:pos x="72" y="13"/>
                </a:cxn>
                <a:cxn ang="0">
                  <a:pos x="62" y="11"/>
                </a:cxn>
                <a:cxn ang="0">
                  <a:pos x="53" y="17"/>
                </a:cxn>
                <a:cxn ang="0">
                  <a:pos x="47" y="28"/>
                </a:cxn>
                <a:cxn ang="0">
                  <a:pos x="31" y="37"/>
                </a:cxn>
                <a:cxn ang="0">
                  <a:pos x="21" y="41"/>
                </a:cxn>
                <a:cxn ang="0">
                  <a:pos x="13" y="38"/>
                </a:cxn>
                <a:cxn ang="0">
                  <a:pos x="8" y="44"/>
                </a:cxn>
                <a:cxn ang="0">
                  <a:pos x="3" y="53"/>
                </a:cxn>
                <a:cxn ang="0">
                  <a:pos x="2" y="62"/>
                </a:cxn>
                <a:cxn ang="0">
                  <a:pos x="2" y="74"/>
                </a:cxn>
                <a:cxn ang="0">
                  <a:pos x="4" y="87"/>
                </a:cxn>
                <a:cxn ang="0">
                  <a:pos x="15" y="93"/>
                </a:cxn>
                <a:cxn ang="0">
                  <a:pos x="3" y="109"/>
                </a:cxn>
                <a:cxn ang="0">
                  <a:pos x="6" y="113"/>
                </a:cxn>
                <a:cxn ang="0">
                  <a:pos x="23" y="115"/>
                </a:cxn>
                <a:cxn ang="0">
                  <a:pos x="68" y="109"/>
                </a:cxn>
                <a:cxn ang="0">
                  <a:pos x="67" y="98"/>
                </a:cxn>
                <a:cxn ang="0">
                  <a:pos x="76" y="93"/>
                </a:cxn>
                <a:cxn ang="0">
                  <a:pos x="84" y="91"/>
                </a:cxn>
                <a:cxn ang="0">
                  <a:pos x="96" y="87"/>
                </a:cxn>
                <a:cxn ang="0">
                  <a:pos x="101" y="82"/>
                </a:cxn>
                <a:cxn ang="0">
                  <a:pos x="105" y="70"/>
                </a:cxn>
                <a:cxn ang="0">
                  <a:pos x="113" y="65"/>
                </a:cxn>
                <a:cxn ang="0">
                  <a:pos x="109" y="58"/>
                </a:cxn>
                <a:cxn ang="0">
                  <a:pos x="122" y="58"/>
                </a:cxn>
                <a:cxn ang="0">
                  <a:pos x="123" y="49"/>
                </a:cxn>
                <a:cxn ang="0">
                  <a:pos x="128" y="41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9" y="28"/>
                </a:cxn>
                <a:cxn ang="0">
                  <a:pos x="135" y="26"/>
                </a:cxn>
                <a:cxn ang="0">
                  <a:pos x="150" y="21"/>
                </a:cxn>
                <a:cxn ang="0">
                  <a:pos x="162" y="18"/>
                </a:cxn>
                <a:cxn ang="0">
                  <a:pos x="156" y="17"/>
                </a:cxn>
              </a:cxnLst>
              <a:rect l="0" t="0" r="r" b="b"/>
              <a:pathLst>
                <a:path w="162" h="116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4" name="Freeform 170"/>
            <p:cNvSpPr>
              <a:spLocks/>
            </p:cNvSpPr>
            <p:nvPr/>
          </p:nvSpPr>
          <p:spPr bwMode="auto">
            <a:xfrm>
              <a:off x="5673725" y="2414588"/>
              <a:ext cx="355600" cy="320675"/>
            </a:xfrm>
            <a:custGeom>
              <a:avLst/>
              <a:gdLst/>
              <a:ahLst/>
              <a:cxnLst>
                <a:cxn ang="0">
                  <a:pos x="172" y="9"/>
                </a:cxn>
                <a:cxn ang="0">
                  <a:pos x="158" y="1"/>
                </a:cxn>
                <a:cxn ang="0">
                  <a:pos x="144" y="3"/>
                </a:cxn>
                <a:cxn ang="0">
                  <a:pos x="123" y="10"/>
                </a:cxn>
                <a:cxn ang="0">
                  <a:pos x="120" y="16"/>
                </a:cxn>
                <a:cxn ang="0">
                  <a:pos x="117" y="31"/>
                </a:cxn>
                <a:cxn ang="0">
                  <a:pos x="103" y="40"/>
                </a:cxn>
                <a:cxn ang="0">
                  <a:pos x="99" y="52"/>
                </a:cxn>
                <a:cxn ang="0">
                  <a:pos x="90" y="69"/>
                </a:cxn>
                <a:cxn ang="0">
                  <a:pos x="70" y="75"/>
                </a:cxn>
                <a:cxn ang="0">
                  <a:pos x="62" y="91"/>
                </a:cxn>
                <a:cxn ang="0">
                  <a:pos x="0" y="95"/>
                </a:cxn>
                <a:cxn ang="0">
                  <a:pos x="17" y="111"/>
                </a:cxn>
                <a:cxn ang="0">
                  <a:pos x="25" y="132"/>
                </a:cxn>
                <a:cxn ang="0">
                  <a:pos x="7" y="146"/>
                </a:cxn>
                <a:cxn ang="0">
                  <a:pos x="29" y="148"/>
                </a:cxn>
                <a:cxn ang="0">
                  <a:pos x="55" y="146"/>
                </a:cxn>
                <a:cxn ang="0">
                  <a:pos x="70" y="155"/>
                </a:cxn>
                <a:cxn ang="0">
                  <a:pos x="82" y="167"/>
                </a:cxn>
                <a:cxn ang="0">
                  <a:pos x="84" y="167"/>
                </a:cxn>
                <a:cxn ang="0">
                  <a:pos x="105" y="160"/>
                </a:cxn>
                <a:cxn ang="0">
                  <a:pos x="110" y="147"/>
                </a:cxn>
                <a:cxn ang="0">
                  <a:pos x="98" y="128"/>
                </a:cxn>
                <a:cxn ang="0">
                  <a:pos x="114" y="118"/>
                </a:cxn>
                <a:cxn ang="0">
                  <a:pos x="128" y="109"/>
                </a:cxn>
                <a:cxn ang="0">
                  <a:pos x="142" y="91"/>
                </a:cxn>
                <a:cxn ang="0">
                  <a:pos x="154" y="80"/>
                </a:cxn>
                <a:cxn ang="0">
                  <a:pos x="162" y="63"/>
                </a:cxn>
                <a:cxn ang="0">
                  <a:pos x="150" y="47"/>
                </a:cxn>
                <a:cxn ang="0">
                  <a:pos x="154" y="30"/>
                </a:cxn>
                <a:cxn ang="0">
                  <a:pos x="182" y="29"/>
                </a:cxn>
                <a:cxn ang="0">
                  <a:pos x="177" y="17"/>
                </a:cxn>
              </a:cxnLst>
              <a:rect l="0" t="0" r="r" b="b"/>
              <a:pathLst>
                <a:path w="186" h="168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5" name="Freeform 171"/>
            <p:cNvSpPr>
              <a:spLocks noEditPoints="1"/>
            </p:cNvSpPr>
            <p:nvPr/>
          </p:nvSpPr>
          <p:spPr bwMode="auto">
            <a:xfrm>
              <a:off x="6386513" y="3132138"/>
              <a:ext cx="992188" cy="360363"/>
            </a:xfrm>
            <a:custGeom>
              <a:avLst/>
              <a:gdLst/>
              <a:ahLst/>
              <a:cxnLst>
                <a:cxn ang="0">
                  <a:pos x="38" y="80"/>
                </a:cxn>
                <a:cxn ang="0">
                  <a:pos x="147" y="101"/>
                </a:cxn>
                <a:cxn ang="0">
                  <a:pos x="22" y="52"/>
                </a:cxn>
                <a:cxn ang="0">
                  <a:pos x="278" y="134"/>
                </a:cxn>
                <a:cxn ang="0">
                  <a:pos x="290" y="107"/>
                </a:cxn>
                <a:cxn ang="0">
                  <a:pos x="306" y="111"/>
                </a:cxn>
                <a:cxn ang="0">
                  <a:pos x="317" y="76"/>
                </a:cxn>
                <a:cxn ang="0">
                  <a:pos x="318" y="63"/>
                </a:cxn>
                <a:cxn ang="0">
                  <a:pos x="297" y="53"/>
                </a:cxn>
                <a:cxn ang="0">
                  <a:pos x="266" y="97"/>
                </a:cxn>
                <a:cxn ang="0">
                  <a:pos x="123" y="106"/>
                </a:cxn>
                <a:cxn ang="0">
                  <a:pos x="118" y="87"/>
                </a:cxn>
                <a:cxn ang="0">
                  <a:pos x="114" y="95"/>
                </a:cxn>
                <a:cxn ang="0">
                  <a:pos x="95" y="71"/>
                </a:cxn>
                <a:cxn ang="0">
                  <a:pos x="78" y="50"/>
                </a:cxn>
                <a:cxn ang="0">
                  <a:pos x="52" y="34"/>
                </a:cxn>
                <a:cxn ang="0">
                  <a:pos x="2" y="5"/>
                </a:cxn>
                <a:cxn ang="0">
                  <a:pos x="45" y="65"/>
                </a:cxn>
                <a:cxn ang="0">
                  <a:pos x="99" y="128"/>
                </a:cxn>
                <a:cxn ang="0">
                  <a:pos x="121" y="117"/>
                </a:cxn>
                <a:cxn ang="0">
                  <a:pos x="373" y="53"/>
                </a:cxn>
                <a:cxn ang="0">
                  <a:pos x="376" y="64"/>
                </a:cxn>
                <a:cxn ang="0">
                  <a:pos x="348" y="106"/>
                </a:cxn>
                <a:cxn ang="0">
                  <a:pos x="277" y="167"/>
                </a:cxn>
                <a:cxn ang="0">
                  <a:pos x="322" y="162"/>
                </a:cxn>
                <a:cxn ang="0">
                  <a:pos x="387" y="107"/>
                </a:cxn>
                <a:cxn ang="0">
                  <a:pos x="218" y="158"/>
                </a:cxn>
                <a:cxn ang="0">
                  <a:pos x="196" y="147"/>
                </a:cxn>
                <a:cxn ang="0">
                  <a:pos x="122" y="138"/>
                </a:cxn>
                <a:cxn ang="0">
                  <a:pos x="131" y="153"/>
                </a:cxn>
                <a:cxn ang="0">
                  <a:pos x="201" y="164"/>
                </a:cxn>
                <a:cxn ang="0">
                  <a:pos x="218" y="158"/>
                </a:cxn>
                <a:cxn ang="0">
                  <a:pos x="452" y="106"/>
                </a:cxn>
                <a:cxn ang="0">
                  <a:pos x="404" y="82"/>
                </a:cxn>
                <a:cxn ang="0">
                  <a:pos x="435" y="94"/>
                </a:cxn>
                <a:cxn ang="0">
                  <a:pos x="417" y="101"/>
                </a:cxn>
                <a:cxn ang="0">
                  <a:pos x="444" y="114"/>
                </a:cxn>
                <a:cxn ang="0">
                  <a:pos x="492" y="143"/>
                </a:cxn>
                <a:cxn ang="0">
                  <a:pos x="507" y="161"/>
                </a:cxn>
                <a:cxn ang="0">
                  <a:pos x="480" y="86"/>
                </a:cxn>
                <a:cxn ang="0">
                  <a:pos x="330" y="175"/>
                </a:cxn>
                <a:cxn ang="0">
                  <a:pos x="336" y="177"/>
                </a:cxn>
                <a:cxn ang="0">
                  <a:pos x="339" y="174"/>
                </a:cxn>
                <a:cxn ang="0">
                  <a:pos x="250" y="67"/>
                </a:cxn>
                <a:cxn ang="0">
                  <a:pos x="255" y="39"/>
                </a:cxn>
                <a:cxn ang="0">
                  <a:pos x="254" y="20"/>
                </a:cxn>
                <a:cxn ang="0">
                  <a:pos x="225" y="36"/>
                </a:cxn>
                <a:cxn ang="0">
                  <a:pos x="201" y="51"/>
                </a:cxn>
                <a:cxn ang="0">
                  <a:pos x="165" y="52"/>
                </a:cxn>
                <a:cxn ang="0">
                  <a:pos x="153" y="61"/>
                </a:cxn>
                <a:cxn ang="0">
                  <a:pos x="180" y="103"/>
                </a:cxn>
                <a:cxn ang="0">
                  <a:pos x="218" y="112"/>
                </a:cxn>
                <a:cxn ang="0">
                  <a:pos x="268" y="178"/>
                </a:cxn>
                <a:cxn ang="0">
                  <a:pos x="268" y="178"/>
                </a:cxn>
                <a:cxn ang="0">
                  <a:pos x="236" y="169"/>
                </a:cxn>
                <a:cxn ang="0">
                  <a:pos x="251" y="161"/>
                </a:cxn>
              </a:cxnLst>
              <a:rect l="0" t="0" r="r" b="b"/>
              <a:pathLst>
                <a:path w="519" h="18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6" name="Freeform 172"/>
            <p:cNvSpPr>
              <a:spLocks noEditPoints="1"/>
            </p:cNvSpPr>
            <p:nvPr/>
          </p:nvSpPr>
          <p:spPr bwMode="auto">
            <a:xfrm>
              <a:off x="7011988" y="3436938"/>
              <a:ext cx="69850" cy="3016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19" y="3"/>
                </a:cxn>
                <a:cxn ang="0">
                  <a:pos x="10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6" y="3"/>
                </a:cxn>
                <a:cxn ang="0">
                  <a:pos x="19" y="3"/>
                </a:cxn>
              </a:cxnLst>
              <a:rect l="0" t="0" r="r" b="b"/>
              <a:pathLst>
                <a:path w="37" h="16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7" name="Freeform 173"/>
            <p:cNvSpPr>
              <a:spLocks/>
            </p:cNvSpPr>
            <p:nvPr/>
          </p:nvSpPr>
          <p:spPr bwMode="auto">
            <a:xfrm>
              <a:off x="4640263" y="2155825"/>
              <a:ext cx="73025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" y="18"/>
                </a:cxn>
                <a:cxn ang="0">
                  <a:pos x="9" y="21"/>
                </a:cxn>
                <a:cxn ang="0">
                  <a:pos x="17" y="20"/>
                </a:cxn>
                <a:cxn ang="0">
                  <a:pos x="24" y="20"/>
                </a:cxn>
                <a:cxn ang="0">
                  <a:pos x="28" y="15"/>
                </a:cxn>
                <a:cxn ang="0">
                  <a:pos x="31" y="9"/>
                </a:cxn>
                <a:cxn ang="0">
                  <a:pos x="38" y="5"/>
                </a:cxn>
                <a:cxn ang="0">
                  <a:pos x="35" y="0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5" y="4"/>
                </a:cxn>
                <a:cxn ang="0">
                  <a:pos x="1" y="4"/>
                </a:cxn>
                <a:cxn ang="0">
                  <a:pos x="0" y="19"/>
                </a:cxn>
              </a:cxnLst>
              <a:rect l="0" t="0" r="r" b="b"/>
              <a:pathLst>
                <a:path w="38" h="21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8" name="Freeform 174"/>
            <p:cNvSpPr>
              <a:spLocks noEditPoints="1"/>
            </p:cNvSpPr>
            <p:nvPr/>
          </p:nvSpPr>
          <p:spPr bwMode="auto">
            <a:xfrm>
              <a:off x="4505325" y="2151063"/>
              <a:ext cx="247650" cy="269875"/>
            </a:xfrm>
            <a:custGeom>
              <a:avLst/>
              <a:gdLst/>
              <a:ahLst/>
              <a:cxnLst>
                <a:cxn ang="0">
                  <a:pos x="90" y="122"/>
                </a:cxn>
                <a:cxn ang="0">
                  <a:pos x="77" y="122"/>
                </a:cxn>
                <a:cxn ang="0">
                  <a:pos x="67" y="127"/>
                </a:cxn>
                <a:cxn ang="0">
                  <a:pos x="79" y="133"/>
                </a:cxn>
                <a:cxn ang="0">
                  <a:pos x="92" y="141"/>
                </a:cxn>
                <a:cxn ang="0">
                  <a:pos x="95" y="134"/>
                </a:cxn>
                <a:cxn ang="0">
                  <a:pos x="99" y="123"/>
                </a:cxn>
                <a:cxn ang="0">
                  <a:pos x="90" y="122"/>
                </a:cxn>
                <a:cxn ang="0">
                  <a:pos x="26" y="85"/>
                </a:cxn>
                <a:cxn ang="0">
                  <a:pos x="18" y="87"/>
                </a:cxn>
                <a:cxn ang="0">
                  <a:pos x="22" y="101"/>
                </a:cxn>
                <a:cxn ang="0">
                  <a:pos x="27" y="112"/>
                </a:cxn>
                <a:cxn ang="0">
                  <a:pos x="34" y="107"/>
                </a:cxn>
                <a:cxn ang="0">
                  <a:pos x="36" y="89"/>
                </a:cxn>
                <a:cxn ang="0">
                  <a:pos x="26" y="85"/>
                </a:cxn>
                <a:cxn ang="0">
                  <a:pos x="108" y="79"/>
                </a:cxn>
                <a:cxn ang="0">
                  <a:pos x="99" y="73"/>
                </a:cxn>
                <a:cxn ang="0">
                  <a:pos x="82" y="55"/>
                </a:cxn>
                <a:cxn ang="0">
                  <a:pos x="66" y="38"/>
                </a:cxn>
                <a:cxn ang="0">
                  <a:pos x="66" y="27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66" y="5"/>
                </a:cxn>
                <a:cxn ang="0">
                  <a:pos x="64" y="0"/>
                </a:cxn>
                <a:cxn ang="0">
                  <a:pos x="55" y="1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4" y="5"/>
                </a:cxn>
                <a:cxn ang="0">
                  <a:pos x="42" y="7"/>
                </a:cxn>
                <a:cxn ang="0">
                  <a:pos x="39" y="9"/>
                </a:cxn>
                <a:cxn ang="0">
                  <a:pos x="34" y="10"/>
                </a:cxn>
                <a:cxn ang="0">
                  <a:pos x="30" y="12"/>
                </a:cxn>
                <a:cxn ang="0">
                  <a:pos x="27" y="16"/>
                </a:cxn>
                <a:cxn ang="0">
                  <a:pos x="20" y="9"/>
                </a:cxn>
                <a:cxn ang="0">
                  <a:pos x="15" y="17"/>
                </a:cxn>
                <a:cxn ang="0">
                  <a:pos x="5" y="17"/>
                </a:cxn>
                <a:cxn ang="0">
                  <a:pos x="6" y="23"/>
                </a:cxn>
                <a:cxn ang="0">
                  <a:pos x="4" y="27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8" y="41"/>
                </a:cxn>
                <a:cxn ang="0">
                  <a:pos x="13" y="43"/>
                </a:cxn>
                <a:cxn ang="0">
                  <a:pos x="12" y="47"/>
                </a:cxn>
                <a:cxn ang="0">
                  <a:pos x="17" y="45"/>
                </a:cxn>
                <a:cxn ang="0">
                  <a:pos x="25" y="38"/>
                </a:cxn>
                <a:cxn ang="0">
                  <a:pos x="41" y="45"/>
                </a:cxn>
                <a:cxn ang="0">
                  <a:pos x="44" y="52"/>
                </a:cxn>
                <a:cxn ang="0">
                  <a:pos x="55" y="65"/>
                </a:cxn>
                <a:cxn ang="0">
                  <a:pos x="70" y="79"/>
                </a:cxn>
                <a:cxn ang="0">
                  <a:pos x="81" y="83"/>
                </a:cxn>
                <a:cxn ang="0">
                  <a:pos x="91" y="90"/>
                </a:cxn>
                <a:cxn ang="0">
                  <a:pos x="99" y="96"/>
                </a:cxn>
                <a:cxn ang="0">
                  <a:pos x="103" y="103"/>
                </a:cxn>
                <a:cxn ang="0">
                  <a:pos x="103" y="115"/>
                </a:cxn>
                <a:cxn ang="0">
                  <a:pos x="104" y="124"/>
                </a:cxn>
                <a:cxn ang="0">
                  <a:pos x="109" y="115"/>
                </a:cxn>
                <a:cxn ang="0">
                  <a:pos x="116" y="108"/>
                </a:cxn>
                <a:cxn ang="0">
                  <a:pos x="111" y="99"/>
                </a:cxn>
                <a:cxn ang="0">
                  <a:pos x="121" y="95"/>
                </a:cxn>
                <a:cxn ang="0">
                  <a:pos x="130" y="95"/>
                </a:cxn>
                <a:cxn ang="0">
                  <a:pos x="108" y="79"/>
                </a:cxn>
              </a:cxnLst>
              <a:rect l="0" t="0" r="r" b="b"/>
              <a:pathLst>
                <a:path w="130" h="141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79" name="Freeform 175"/>
            <p:cNvSpPr>
              <a:spLocks/>
            </p:cNvSpPr>
            <p:nvPr/>
          </p:nvSpPr>
          <p:spPr bwMode="auto">
            <a:xfrm>
              <a:off x="4752975" y="2251075"/>
              <a:ext cx="26988" cy="333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14" y="10"/>
                </a:cxn>
                <a:cxn ang="0">
                  <a:pos x="5" y="0"/>
                </a:cxn>
              </a:cxnLst>
              <a:rect l="0" t="0" r="r" b="b"/>
              <a:pathLst>
                <a:path w="14" h="18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  <p:sp>
          <p:nvSpPr>
            <p:cNvPr id="180" name="Freeform 176"/>
            <p:cNvSpPr>
              <a:spLocks/>
            </p:cNvSpPr>
            <p:nvPr/>
          </p:nvSpPr>
          <p:spPr bwMode="auto">
            <a:xfrm>
              <a:off x="4759325" y="2174875"/>
              <a:ext cx="90488" cy="106363"/>
            </a:xfrm>
            <a:custGeom>
              <a:avLst/>
              <a:gdLst/>
              <a:ahLst/>
              <a:cxnLst>
                <a:cxn ang="0">
                  <a:pos x="41" y="37"/>
                </a:cxn>
                <a:cxn ang="0">
                  <a:pos x="41" y="29"/>
                </a:cxn>
                <a:cxn ang="0">
                  <a:pos x="42" y="23"/>
                </a:cxn>
                <a:cxn ang="0">
                  <a:pos x="29" y="20"/>
                </a:cxn>
                <a:cxn ang="0">
                  <a:pos x="28" y="13"/>
                </a:cxn>
                <a:cxn ang="0">
                  <a:pos x="24" y="9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7" y="18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11" y="50"/>
                </a:cxn>
                <a:cxn ang="0">
                  <a:pos x="11" y="50"/>
                </a:cxn>
                <a:cxn ang="0">
                  <a:pos x="21" y="56"/>
                </a:cxn>
                <a:cxn ang="0">
                  <a:pos x="41" y="52"/>
                </a:cxn>
                <a:cxn ang="0">
                  <a:pos x="41" y="49"/>
                </a:cxn>
                <a:cxn ang="0">
                  <a:pos x="45" y="44"/>
                </a:cxn>
                <a:cxn ang="0">
                  <a:pos x="41" y="37"/>
                </a:cxn>
              </a:cxnLst>
              <a:rect l="0" t="0" r="r" b="b"/>
              <a:pathLst>
                <a:path w="47" h="56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造字工房悦黑体验版常规体" pitchFamily="50" charset="-122"/>
              </a:endParaRPr>
            </a:p>
          </p:txBody>
        </p:sp>
      </p:grpSp>
      <p:sp>
        <p:nvSpPr>
          <p:cNvPr id="24582" name="文本框 180"/>
          <p:cNvSpPr txBox="1">
            <a:spLocks noChangeArrowheads="1"/>
          </p:cNvSpPr>
          <p:nvPr/>
        </p:nvSpPr>
        <p:spPr bwMode="auto">
          <a:xfrm>
            <a:off x="9614568" y="5112250"/>
            <a:ext cx="2514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</p:txBody>
      </p:sp>
      <p:sp>
        <p:nvSpPr>
          <p:cNvPr id="24584" name="文本框 182"/>
          <p:cNvSpPr txBox="1">
            <a:spLocks noChangeArrowheads="1"/>
          </p:cNvSpPr>
          <p:nvPr/>
        </p:nvSpPr>
        <p:spPr bwMode="auto">
          <a:xfrm>
            <a:off x="9626600" y="5864225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16"/>
          <p:cNvSpPr>
            <a:spLocks noChangeArrowheads="1"/>
          </p:cNvSpPr>
          <p:nvPr/>
        </p:nvSpPr>
        <p:spPr bwMode="auto">
          <a:xfrm>
            <a:off x="-550863" y="1778000"/>
            <a:ext cx="3789363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3900">
                <a:solidFill>
                  <a:srgbClr val="21A3D0"/>
                </a:solidFill>
                <a:latin typeface="Impact" pitchFamily="34" charset="0"/>
              </a:rPr>
              <a:t>"</a:t>
            </a:r>
            <a:r>
              <a:rPr lang="zh-CN" altLang="en-US" sz="23900">
                <a:solidFill>
                  <a:srgbClr val="009CFF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25602" name="矩形 17"/>
          <p:cNvSpPr>
            <a:spLocks noChangeArrowheads="1"/>
          </p:cNvSpPr>
          <p:nvPr/>
        </p:nvSpPr>
        <p:spPr bwMode="auto">
          <a:xfrm>
            <a:off x="9455150" y="3154363"/>
            <a:ext cx="273685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9900">
                <a:solidFill>
                  <a:srgbClr val="21A3D0"/>
                </a:solidFill>
                <a:latin typeface="Impact" pitchFamily="34" charset="0"/>
              </a:rPr>
              <a:t>"</a:t>
            </a:r>
          </a:p>
        </p:txBody>
      </p:sp>
      <p:grpSp>
        <p:nvGrpSpPr>
          <p:cNvPr id="25603" name="组合 18"/>
          <p:cNvGrpSpPr>
            <a:grpSpLocks/>
          </p:cNvGrpSpPr>
          <p:nvPr/>
        </p:nvGrpSpPr>
        <p:grpSpPr bwMode="auto">
          <a:xfrm>
            <a:off x="1544638" y="2517776"/>
            <a:ext cx="3609975" cy="1039217"/>
            <a:chOff x="6168008" y="3789040"/>
            <a:chExt cx="2514497" cy="1039176"/>
          </a:xfrm>
        </p:grpSpPr>
        <p:sp>
          <p:nvSpPr>
            <p:cNvPr id="25620" name="文本框 19"/>
            <p:cNvSpPr txBox="1">
              <a:spLocks noChangeArrowheads="1"/>
            </p:cNvSpPr>
            <p:nvPr/>
          </p:nvSpPr>
          <p:spPr bwMode="auto">
            <a:xfrm>
              <a:off x="6168008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  <p:sp>
          <p:nvSpPr>
            <p:cNvPr id="25622" name="文本框 21"/>
            <p:cNvSpPr txBox="1">
              <a:spLocks noChangeArrowheads="1"/>
            </p:cNvSpPr>
            <p:nvPr/>
          </p:nvSpPr>
          <p:spPr bwMode="auto">
            <a:xfrm>
              <a:off x="6168008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</p:grpSp>
      <p:grpSp>
        <p:nvGrpSpPr>
          <p:cNvPr id="25605" name="组合 28"/>
          <p:cNvGrpSpPr>
            <a:grpSpLocks/>
          </p:cNvGrpSpPr>
          <p:nvPr/>
        </p:nvGrpSpPr>
        <p:grpSpPr bwMode="auto">
          <a:xfrm>
            <a:off x="7342188" y="2492376"/>
            <a:ext cx="3866380" cy="1039217"/>
            <a:chOff x="6168008" y="3789040"/>
            <a:chExt cx="2514497" cy="1039176"/>
          </a:xfrm>
        </p:grpSpPr>
        <p:sp>
          <p:nvSpPr>
            <p:cNvPr id="25612" name="文本框 29"/>
            <p:cNvSpPr txBox="1">
              <a:spLocks noChangeArrowheads="1"/>
            </p:cNvSpPr>
            <p:nvPr/>
          </p:nvSpPr>
          <p:spPr bwMode="auto">
            <a:xfrm>
              <a:off x="6168008" y="378904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  <p:sp>
          <p:nvSpPr>
            <p:cNvPr id="25614" name="文本框 31"/>
            <p:cNvSpPr txBox="1">
              <a:spLocks noChangeArrowheads="1"/>
            </p:cNvSpPr>
            <p:nvPr/>
          </p:nvSpPr>
          <p:spPr bwMode="auto">
            <a:xfrm>
              <a:off x="6168008" y="4458884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5609" name="文本框 36"/>
          <p:cNvSpPr txBox="1">
            <a:spLocks noChangeArrowheads="1"/>
          </p:cNvSpPr>
          <p:nvPr/>
        </p:nvSpPr>
        <p:spPr bwMode="auto">
          <a:xfrm>
            <a:off x="1544638" y="304800"/>
            <a:ext cx="563999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title you want</a:t>
            </a:r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1992313" y="5445125"/>
            <a:ext cx="8280400" cy="1588"/>
          </a:xfrm>
          <a:prstGeom prst="line">
            <a:avLst/>
          </a:prstGeom>
          <a:ln w="19050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1" name="文本框 38"/>
          <p:cNvSpPr txBox="1">
            <a:spLocks noChangeArrowheads="1"/>
          </p:cNvSpPr>
          <p:nvPr/>
        </p:nvSpPr>
        <p:spPr bwMode="auto">
          <a:xfrm>
            <a:off x="7626609" y="5537096"/>
            <a:ext cx="3185144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want, please enter the text you want</a:t>
            </a:r>
          </a:p>
          <a:p>
            <a:r>
              <a:rPr lang="zh-CN" altLang="en-US" sz="1400" dirty="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  <a:p>
            <a:r>
              <a:rPr lang="zh-CN" altLang="en-US" sz="1400" dirty="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  <a:p>
            <a:endParaRPr lang="zh-CN" altLang="en-US" sz="1400" dirty="0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 rot="5400000">
            <a:off x="3136106" y="1204119"/>
            <a:ext cx="1728788" cy="2578100"/>
          </a:xfrm>
          <a:prstGeom prst="upArrowCallout">
            <a:avLst>
              <a:gd name="adj1" fmla="val 33824"/>
              <a:gd name="adj2" fmla="val 25000"/>
              <a:gd name="adj3" fmla="val 20477"/>
              <a:gd name="adj4" fmla="val 86269"/>
            </a:avLst>
          </a:prstGeom>
          <a:solidFill>
            <a:srgbClr val="21A3D0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10800000">
            <a:off x="5303838" y="1628775"/>
            <a:ext cx="1763712" cy="2016125"/>
          </a:xfrm>
          <a:prstGeom prst="upArrowCallout">
            <a:avLst>
              <a:gd name="adj1" fmla="val 33824"/>
              <a:gd name="adj2" fmla="val 25000"/>
              <a:gd name="adj3" fmla="val 15697"/>
              <a:gd name="adj4" fmla="val 86269"/>
            </a:avLst>
          </a:prstGeom>
          <a:solidFill>
            <a:srgbClr val="2B2E30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>
            <a:off x="7535863" y="1196975"/>
            <a:ext cx="1728788" cy="2592387"/>
          </a:xfrm>
          <a:prstGeom prst="upArrowCallout">
            <a:avLst>
              <a:gd name="adj1" fmla="val 33824"/>
              <a:gd name="adj2" fmla="val 25000"/>
              <a:gd name="adj3" fmla="val 20591"/>
              <a:gd name="adj4" fmla="val 86269"/>
            </a:avLst>
          </a:prstGeom>
          <a:solidFill>
            <a:srgbClr val="21A3D0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711622" y="3950153"/>
            <a:ext cx="6977063" cy="557991"/>
            <a:chOff x="0" y="0"/>
            <a:chExt cx="4354" cy="809"/>
          </a:xfrm>
          <a:solidFill>
            <a:srgbClr val="2B2E30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4354" cy="809"/>
            </a:xfrm>
            <a:prstGeom prst="rect">
              <a:avLst/>
            </a:prstGeom>
            <a:grpFill/>
            <a:ln w="3175" cmpd="sng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rgbClr val="64646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0" y="809"/>
              <a:ext cx="4354" cy="0"/>
            </a:xfrm>
            <a:prstGeom prst="line">
              <a:avLst/>
            </a:prstGeom>
            <a:grpFill/>
            <a:ln w="19050" cmpd="sng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rgbClr val="64646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2719561" y="4634365"/>
            <a:ext cx="6977063" cy="557991"/>
            <a:chOff x="0" y="0"/>
            <a:chExt cx="4354" cy="809"/>
          </a:xfrm>
          <a:solidFill>
            <a:srgbClr val="2B2E30"/>
          </a:solidFill>
        </p:grpSpPr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4354" cy="809"/>
            </a:xfrm>
            <a:prstGeom prst="rect">
              <a:avLst/>
            </a:prstGeom>
            <a:grpFill/>
            <a:ln w="3175" cmpd="sng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0" y="809"/>
              <a:ext cx="4354" cy="0"/>
            </a:xfrm>
            <a:prstGeom prst="line">
              <a:avLst/>
            </a:prstGeom>
            <a:grpFill/>
            <a:ln w="19050" cmpd="sng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2719561" y="5317197"/>
            <a:ext cx="6977063" cy="557991"/>
            <a:chOff x="0" y="0"/>
            <a:chExt cx="4354" cy="809"/>
          </a:xfrm>
          <a:solidFill>
            <a:srgbClr val="2B2E30"/>
          </a:solidFill>
        </p:grpSpPr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4354" cy="809"/>
            </a:xfrm>
            <a:prstGeom prst="rect">
              <a:avLst/>
            </a:prstGeom>
            <a:grpFill/>
            <a:ln w="3175" cmpd="sng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809"/>
              <a:ext cx="4354" cy="0"/>
            </a:xfrm>
            <a:prstGeom prst="line">
              <a:avLst/>
            </a:prstGeom>
            <a:grpFill/>
            <a:ln w="19050" cmpd="sng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6634" name="文本框 25"/>
          <p:cNvSpPr txBox="1">
            <a:spLocks noChangeArrowheads="1"/>
          </p:cNvSpPr>
          <p:nvPr/>
        </p:nvSpPr>
        <p:spPr bwMode="auto">
          <a:xfrm>
            <a:off x="1544638" y="304800"/>
            <a:ext cx="563999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title you want</a:t>
            </a:r>
          </a:p>
        </p:txBody>
      </p:sp>
      <p:sp>
        <p:nvSpPr>
          <p:cNvPr id="26635" name="文本框 26"/>
          <p:cNvSpPr txBox="1">
            <a:spLocks noChangeArrowheads="1"/>
          </p:cNvSpPr>
          <p:nvPr/>
        </p:nvSpPr>
        <p:spPr bwMode="auto">
          <a:xfrm>
            <a:off x="2711450" y="1785938"/>
            <a:ext cx="2514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</p:txBody>
      </p:sp>
      <p:sp>
        <p:nvSpPr>
          <p:cNvPr id="26637" name="文本框 28"/>
          <p:cNvSpPr txBox="1">
            <a:spLocks noChangeArrowheads="1"/>
          </p:cNvSpPr>
          <p:nvPr/>
        </p:nvSpPr>
        <p:spPr bwMode="auto">
          <a:xfrm>
            <a:off x="2711450" y="2455863"/>
            <a:ext cx="2514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</p:txBody>
      </p:sp>
      <p:sp>
        <p:nvSpPr>
          <p:cNvPr id="26639" name="文本框 30"/>
          <p:cNvSpPr txBox="1">
            <a:spLocks noChangeArrowheads="1"/>
          </p:cNvSpPr>
          <p:nvPr/>
        </p:nvSpPr>
        <p:spPr bwMode="auto">
          <a:xfrm>
            <a:off x="7464425" y="1785938"/>
            <a:ext cx="2514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</p:txBody>
      </p:sp>
      <p:sp>
        <p:nvSpPr>
          <p:cNvPr id="26641" name="文本框 32"/>
          <p:cNvSpPr txBox="1">
            <a:spLocks noChangeArrowheads="1"/>
          </p:cNvSpPr>
          <p:nvPr/>
        </p:nvSpPr>
        <p:spPr bwMode="auto">
          <a:xfrm>
            <a:off x="7464425" y="2455863"/>
            <a:ext cx="2514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</p:txBody>
      </p:sp>
      <p:sp>
        <p:nvSpPr>
          <p:cNvPr id="26643" name="文本框 34"/>
          <p:cNvSpPr txBox="1">
            <a:spLocks noChangeArrowheads="1"/>
          </p:cNvSpPr>
          <p:nvPr/>
        </p:nvSpPr>
        <p:spPr bwMode="auto">
          <a:xfrm>
            <a:off x="5495139" y="2230637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Key</a:t>
            </a:r>
            <a:r>
              <a:rPr lang="zh-CN" altLang="en-US" sz="2000" dirty="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Words</a:t>
            </a:r>
          </a:p>
        </p:txBody>
      </p:sp>
      <p:sp>
        <p:nvSpPr>
          <p:cNvPr id="26644" name="文本框 35"/>
          <p:cNvSpPr txBox="1">
            <a:spLocks noChangeArrowheads="1"/>
          </p:cNvSpPr>
          <p:nvPr/>
        </p:nvSpPr>
        <p:spPr bwMode="auto">
          <a:xfrm>
            <a:off x="2789238" y="4062413"/>
            <a:ext cx="3306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enter the text you want</a:t>
            </a:r>
          </a:p>
        </p:txBody>
      </p:sp>
      <p:sp>
        <p:nvSpPr>
          <p:cNvPr id="26646" name="文本框 37"/>
          <p:cNvSpPr txBox="1">
            <a:spLocks noChangeArrowheads="1"/>
          </p:cNvSpPr>
          <p:nvPr/>
        </p:nvSpPr>
        <p:spPr bwMode="auto">
          <a:xfrm>
            <a:off x="6159327" y="4059238"/>
            <a:ext cx="374508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</p:txBody>
      </p:sp>
      <p:sp>
        <p:nvSpPr>
          <p:cNvPr id="26647" name="文本框 38"/>
          <p:cNvSpPr txBox="1">
            <a:spLocks noChangeArrowheads="1"/>
          </p:cNvSpPr>
          <p:nvPr/>
        </p:nvSpPr>
        <p:spPr bwMode="auto">
          <a:xfrm>
            <a:off x="2782888" y="4741863"/>
            <a:ext cx="3306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enter the text you want</a:t>
            </a:r>
          </a:p>
        </p:txBody>
      </p:sp>
      <p:sp>
        <p:nvSpPr>
          <p:cNvPr id="26649" name="文本框 40"/>
          <p:cNvSpPr txBox="1">
            <a:spLocks noChangeArrowheads="1"/>
          </p:cNvSpPr>
          <p:nvPr/>
        </p:nvSpPr>
        <p:spPr bwMode="auto">
          <a:xfrm>
            <a:off x="6152977" y="4738688"/>
            <a:ext cx="374508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</p:txBody>
      </p:sp>
      <p:sp>
        <p:nvSpPr>
          <p:cNvPr id="26650" name="文本框 41"/>
          <p:cNvSpPr txBox="1">
            <a:spLocks noChangeArrowheads="1"/>
          </p:cNvSpPr>
          <p:nvPr/>
        </p:nvSpPr>
        <p:spPr bwMode="auto">
          <a:xfrm>
            <a:off x="2782888" y="5414963"/>
            <a:ext cx="3306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enter the text you want</a:t>
            </a:r>
          </a:p>
        </p:txBody>
      </p:sp>
      <p:sp>
        <p:nvSpPr>
          <p:cNvPr id="26652" name="文本框 43"/>
          <p:cNvSpPr txBox="1">
            <a:spLocks noChangeArrowheads="1"/>
          </p:cNvSpPr>
          <p:nvPr/>
        </p:nvSpPr>
        <p:spPr bwMode="auto">
          <a:xfrm>
            <a:off x="6152977" y="5411788"/>
            <a:ext cx="374508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7652" name="文本框 6"/>
          <p:cNvSpPr txBox="1">
            <a:spLocks noChangeArrowheads="1"/>
          </p:cNvSpPr>
          <p:nvPr/>
        </p:nvSpPr>
        <p:spPr bwMode="auto">
          <a:xfrm>
            <a:off x="1544638" y="304800"/>
            <a:ext cx="5343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title you want</a:t>
            </a:r>
          </a:p>
        </p:txBody>
      </p:sp>
      <p:grpSp>
        <p:nvGrpSpPr>
          <p:cNvPr id="27653" name="组合 2"/>
          <p:cNvGrpSpPr>
            <a:grpSpLocks/>
          </p:cNvGrpSpPr>
          <p:nvPr/>
        </p:nvGrpSpPr>
        <p:grpSpPr bwMode="auto">
          <a:xfrm>
            <a:off x="2208213" y="1484313"/>
            <a:ext cx="8229600" cy="4244975"/>
            <a:chOff x="581025" y="1789113"/>
            <a:chExt cx="8229600" cy="4244975"/>
          </a:xfrm>
        </p:grpSpPr>
        <p:sp>
          <p:nvSpPr>
            <p:cNvPr id="9" name="AutoShape 2"/>
            <p:cNvSpPr>
              <a:spLocks noChangeArrowheads="1"/>
            </p:cNvSpPr>
            <p:nvPr/>
          </p:nvSpPr>
          <p:spPr bwMode="gray">
            <a:xfrm>
              <a:off x="4840287" y="2239963"/>
              <a:ext cx="3970338" cy="3727450"/>
            </a:xfrm>
            <a:prstGeom prst="roundRect">
              <a:avLst>
                <a:gd name="adj" fmla="val 2259"/>
              </a:avLst>
            </a:prstGeom>
            <a:solidFill>
              <a:srgbClr val="2B2E30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lIns="180000"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here to add paragraph text</a:t>
              </a:r>
              <a:endParaRPr lang="en-US" altLang="zh-CN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here to add paragraph text</a:t>
              </a:r>
              <a:endParaRPr lang="en-US" altLang="zh-CN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here to add paragraph text</a:t>
              </a:r>
              <a:endParaRPr lang="en-US" altLang="zh-CN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here to add paragraph text</a:t>
              </a:r>
              <a:endParaRPr lang="en-US" altLang="zh-CN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Click here to add paragraph text</a:t>
              </a: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gray">
            <a:xfrm>
              <a:off x="893762" y="2130425"/>
              <a:ext cx="3355975" cy="3355975"/>
            </a:xfrm>
            <a:prstGeom prst="ellipse">
              <a:avLst/>
            </a:prstGeom>
            <a:noFill/>
            <a:ln w="12700" algn="ctr">
              <a:solidFill>
                <a:srgbClr val="2B2E3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gray">
            <a:xfrm>
              <a:off x="581025" y="2378075"/>
              <a:ext cx="1143000" cy="1143000"/>
            </a:xfrm>
            <a:prstGeom prst="ellipse">
              <a:avLst/>
            </a:prstGeom>
            <a:solidFill>
              <a:srgbClr val="2B2E30"/>
            </a:solidFill>
            <a:ln w="38100" algn="ctr">
              <a:solidFill>
                <a:srgbClr val="EBF5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Impact" pitchFamily="34" charset="0"/>
                  <a:ea typeface="微软雅黑" pitchFamily="34" charset="-122"/>
                </a:rPr>
                <a:t>Add text</a:t>
              </a:r>
              <a:r>
                <a:rPr lang="en-US" altLang="zh-CN" kern="0" dirty="0">
                  <a:solidFill>
                    <a:srgbClr val="FFFFFF"/>
                  </a:solidFill>
                  <a:latin typeface="Impact" pitchFamily="34" charset="0"/>
                  <a:ea typeface="微软雅黑" pitchFamily="34" charset="-122"/>
                </a:rPr>
                <a:t>3</a:t>
              </a:r>
              <a:endParaRPr lang="zh-CN" altLang="en-US" kern="0" dirty="0">
                <a:solidFill>
                  <a:srgbClr val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gray">
            <a:xfrm>
              <a:off x="3376612" y="2378075"/>
              <a:ext cx="1143000" cy="1143000"/>
            </a:xfrm>
            <a:prstGeom prst="ellipse">
              <a:avLst/>
            </a:prstGeom>
            <a:solidFill>
              <a:srgbClr val="2B2E30"/>
            </a:solidFill>
            <a:ln w="38100" algn="ctr">
              <a:solidFill>
                <a:srgbClr val="EBF5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>
                  <a:solidFill>
                    <a:srgbClr val="FFFFFF"/>
                  </a:solidFill>
                  <a:latin typeface="Impact" pitchFamily="34" charset="0"/>
                  <a:ea typeface="微软雅黑" pitchFamily="34" charset="-122"/>
                </a:rPr>
                <a:t>Add text</a:t>
              </a:r>
              <a:r>
                <a:rPr lang="en-US" altLang="zh-CN" kern="0" dirty="0">
                  <a:solidFill>
                    <a:srgbClr val="FFFFFF"/>
                  </a:solidFill>
                  <a:latin typeface="Impact" pitchFamily="34" charset="0"/>
                  <a:ea typeface="微软雅黑" pitchFamily="34" charset="-122"/>
                </a:rPr>
                <a:t>1</a:t>
              </a:r>
              <a:endParaRPr lang="zh-CN" altLang="en-US" kern="0" dirty="0">
                <a:solidFill>
                  <a:srgbClr val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gray">
            <a:xfrm>
              <a:off x="2030412" y="4891088"/>
              <a:ext cx="1143000" cy="1143000"/>
            </a:xfrm>
            <a:prstGeom prst="ellipse">
              <a:avLst/>
            </a:prstGeom>
            <a:solidFill>
              <a:srgbClr val="2B2E30"/>
            </a:solidFill>
            <a:ln w="38100" algn="ctr">
              <a:solidFill>
                <a:srgbClr val="EBF5FF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Impact" pitchFamily="34" charset="0"/>
                  <a:ea typeface="微软雅黑" pitchFamily="34" charset="-122"/>
                </a:rPr>
                <a:t>Add text</a:t>
              </a:r>
              <a:r>
                <a:rPr lang="en-US" altLang="zh-CN" kern="0" dirty="0">
                  <a:solidFill>
                    <a:srgbClr val="FFFFFF"/>
                  </a:solidFill>
                  <a:latin typeface="Impact" pitchFamily="34" charset="0"/>
                  <a:ea typeface="微软雅黑" pitchFamily="34" charset="-122"/>
                </a:rPr>
                <a:t>2</a:t>
              </a:r>
              <a:endParaRPr lang="zh-CN" altLang="en-US" kern="0" dirty="0">
                <a:solidFill>
                  <a:srgbClr val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gray">
            <a:xfrm>
              <a:off x="2163762" y="1789113"/>
              <a:ext cx="777875" cy="777875"/>
            </a:xfrm>
            <a:prstGeom prst="ellipse">
              <a:avLst/>
            </a:prstGeom>
            <a:solidFill>
              <a:srgbClr val="21A3D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>
                  <a:solidFill>
                    <a:srgbClr val="FFFFFF"/>
                  </a:solidFill>
                  <a:latin typeface="Impact" pitchFamily="34" charset="0"/>
                  <a:ea typeface="微软雅黑" pitchFamily="34" charset="-122"/>
                </a:rPr>
                <a:t>Text</a:t>
              </a:r>
              <a:r>
                <a:rPr lang="en-US" altLang="zh-CN" sz="1200" kern="0" dirty="0">
                  <a:solidFill>
                    <a:srgbClr val="FFFFFF"/>
                  </a:solidFill>
                  <a:latin typeface="Impact" pitchFamily="34" charset="0"/>
                  <a:ea typeface="微软雅黑" pitchFamily="34" charset="-122"/>
                </a:rPr>
                <a:t>1</a:t>
              </a:r>
              <a:endParaRPr lang="zh-CN" altLang="en-US" sz="1200" kern="0" dirty="0">
                <a:solidFill>
                  <a:srgbClr val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gray">
            <a:xfrm>
              <a:off x="3621087" y="4160838"/>
              <a:ext cx="777875" cy="777875"/>
            </a:xfrm>
            <a:prstGeom prst="ellipse">
              <a:avLst/>
            </a:prstGeom>
            <a:solidFill>
              <a:srgbClr val="21A3D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>
                  <a:solidFill>
                    <a:srgbClr val="FFFFFF"/>
                  </a:solidFill>
                  <a:latin typeface="Impact" pitchFamily="34" charset="0"/>
                  <a:ea typeface="微软雅黑" pitchFamily="34" charset="-122"/>
                </a:rPr>
                <a:t>Text</a:t>
              </a:r>
              <a:r>
                <a:rPr lang="en-US" altLang="zh-CN" sz="1200" kern="0" dirty="0">
                  <a:solidFill>
                    <a:srgbClr val="FFFFFF"/>
                  </a:solidFill>
                  <a:latin typeface="Impact" pitchFamily="34" charset="0"/>
                  <a:ea typeface="微软雅黑" pitchFamily="34" charset="-122"/>
                </a:rPr>
                <a:t>2</a:t>
              </a:r>
              <a:endParaRPr lang="zh-CN" altLang="en-US" sz="1200" kern="0" dirty="0">
                <a:solidFill>
                  <a:srgbClr val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gray">
            <a:xfrm>
              <a:off x="698500" y="4198938"/>
              <a:ext cx="777875" cy="777875"/>
            </a:xfrm>
            <a:prstGeom prst="ellipse">
              <a:avLst/>
            </a:prstGeom>
            <a:solidFill>
              <a:srgbClr val="21A3D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>
                  <a:solidFill>
                    <a:srgbClr val="FFFFFF"/>
                  </a:solidFill>
                  <a:latin typeface="Impact" pitchFamily="34" charset="0"/>
                  <a:ea typeface="微软雅黑" pitchFamily="34" charset="-122"/>
                </a:rPr>
                <a:t>Text</a:t>
              </a:r>
              <a:r>
                <a:rPr lang="en-US" altLang="zh-CN" sz="1200" kern="0" dirty="0">
                  <a:solidFill>
                    <a:srgbClr val="FFFFFF"/>
                  </a:solidFill>
                  <a:latin typeface="Impact" pitchFamily="34" charset="0"/>
                  <a:ea typeface="微软雅黑" pitchFamily="34" charset="-122"/>
                </a:rPr>
                <a:t>3</a:t>
              </a:r>
              <a:endParaRPr lang="zh-CN" altLang="en-US" sz="1200" kern="0" dirty="0">
                <a:solidFill>
                  <a:srgbClr val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cxnSp>
          <p:nvCxnSpPr>
            <p:cNvPr id="27662" name="AutoShape 11"/>
            <p:cNvCxnSpPr>
              <a:cxnSpLocks noChangeShapeType="1"/>
              <a:stCxn id="13" idx="0"/>
            </p:cNvCxnSpPr>
            <p:nvPr/>
          </p:nvCxnSpPr>
          <p:spPr bwMode="gray">
            <a:xfrm flipH="1" flipV="1">
              <a:off x="2592388" y="4419600"/>
              <a:ext cx="9525" cy="452438"/>
            </a:xfrm>
            <a:prstGeom prst="straightConnector1">
              <a:avLst/>
            </a:prstGeom>
            <a:noFill/>
            <a:ln w="9525">
              <a:solidFill>
                <a:srgbClr val="2B2E30"/>
              </a:solidFill>
              <a:round/>
              <a:headEnd/>
              <a:tailEnd/>
            </a:ln>
          </p:spPr>
        </p:cxnSp>
        <p:cxnSp>
          <p:nvCxnSpPr>
            <p:cNvPr id="27663" name="AutoShape 12"/>
            <p:cNvCxnSpPr>
              <a:cxnSpLocks noChangeShapeType="1"/>
              <a:stCxn id="12" idx="3"/>
            </p:cNvCxnSpPr>
            <p:nvPr/>
          </p:nvCxnSpPr>
          <p:spPr bwMode="gray">
            <a:xfrm flipH="1">
              <a:off x="3132138" y="3373438"/>
              <a:ext cx="411162" cy="109537"/>
            </a:xfrm>
            <a:prstGeom prst="straightConnector1">
              <a:avLst/>
            </a:prstGeom>
            <a:noFill/>
            <a:ln w="9525">
              <a:solidFill>
                <a:srgbClr val="2B2E30"/>
              </a:solidFill>
              <a:round/>
              <a:headEnd/>
              <a:tailEnd/>
            </a:ln>
          </p:spPr>
        </p:cxnSp>
        <p:cxnSp>
          <p:nvCxnSpPr>
            <p:cNvPr id="27664" name="AutoShape 13"/>
            <p:cNvCxnSpPr>
              <a:cxnSpLocks noChangeShapeType="1"/>
              <a:stCxn id="11" idx="5"/>
            </p:cNvCxnSpPr>
            <p:nvPr/>
          </p:nvCxnSpPr>
          <p:spPr bwMode="gray">
            <a:xfrm>
              <a:off x="1557338" y="3373438"/>
              <a:ext cx="495300" cy="109537"/>
            </a:xfrm>
            <a:prstGeom prst="straightConnector1">
              <a:avLst/>
            </a:prstGeom>
            <a:noFill/>
            <a:ln w="9525">
              <a:solidFill>
                <a:srgbClr val="2B2E30"/>
              </a:solidFill>
              <a:round/>
              <a:headEnd/>
              <a:tailEnd/>
            </a:ln>
          </p:spPr>
        </p:cxnSp>
        <p:sp>
          <p:nvSpPr>
            <p:cNvPr id="20" name="AutoShape 22"/>
            <p:cNvSpPr>
              <a:spLocks noChangeArrowheads="1"/>
            </p:cNvSpPr>
            <p:nvPr/>
          </p:nvSpPr>
          <p:spPr bwMode="gray">
            <a:xfrm>
              <a:off x="4981575" y="1962150"/>
              <a:ext cx="3686175" cy="501650"/>
            </a:xfrm>
            <a:prstGeom prst="roundRect">
              <a:avLst>
                <a:gd name="adj" fmla="val 0"/>
              </a:avLst>
            </a:prstGeom>
            <a:solidFill>
              <a:srgbClr val="21A3D0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Click here to add text</a:t>
              </a:r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gray">
            <a:xfrm>
              <a:off x="1835150" y="2997200"/>
              <a:ext cx="1473200" cy="1439863"/>
            </a:xfrm>
            <a:prstGeom prst="ellipse">
              <a:avLst/>
            </a:prstGeom>
            <a:solidFill>
              <a:srgbClr val="21A3D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>
                  <a:solidFill>
                    <a:srgbClr val="FFFFFF"/>
                  </a:solidFill>
                  <a:latin typeface="Impact" pitchFamily="34" charset="0"/>
                  <a:ea typeface="微软雅黑" pitchFamily="34" charset="-122"/>
                </a:rPr>
                <a:t>Title</a:t>
              </a:r>
              <a:endParaRPr lang="zh-CN" altLang="en-US" b="1" kern="0" dirty="0">
                <a:solidFill>
                  <a:srgbClr val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4340" name="文本框 6"/>
          <p:cNvSpPr txBox="1">
            <a:spLocks noChangeArrowheads="1"/>
          </p:cNvSpPr>
          <p:nvPr/>
        </p:nvSpPr>
        <p:spPr bwMode="auto">
          <a:xfrm>
            <a:off x="1544638" y="251937"/>
            <a:ext cx="2751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造字工房悦黑体验版常规体"/>
                <a:ea typeface="造字工房悦黑体验版常规体"/>
                <a:cs typeface="造字工房悦黑体验版常规体"/>
              </a:rPr>
              <a:t>CONTENTS</a:t>
            </a:r>
            <a:endParaRPr lang="zh-CN" altLang="en-US" sz="3200" b="1" dirty="0"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  <p:pic>
        <p:nvPicPr>
          <p:cNvPr id="14341" name="图片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688" y="1628775"/>
            <a:ext cx="602456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7159625" y="1628775"/>
            <a:ext cx="3887788" cy="7921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59625" y="2492375"/>
            <a:ext cx="3887788" cy="7921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59625" y="3362325"/>
            <a:ext cx="3887788" cy="79216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64388" y="4230688"/>
            <a:ext cx="3889375" cy="792162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70738" y="5094288"/>
            <a:ext cx="3889375" cy="792162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54863" y="1628775"/>
            <a:ext cx="868362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56450" y="2492375"/>
            <a:ext cx="868363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54863" y="3362325"/>
            <a:ext cx="868362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64388" y="4230688"/>
            <a:ext cx="86995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64388" y="5081588"/>
            <a:ext cx="869950" cy="809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pic>
        <p:nvPicPr>
          <p:cNvPr id="14352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9963" y="1773238"/>
            <a:ext cx="51435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8688" y="2617788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图片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495675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图片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7425" y="4364038"/>
            <a:ext cx="523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图片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5229225"/>
            <a:ext cx="519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文本框 21"/>
          <p:cNvSpPr txBox="1">
            <a:spLocks noChangeArrowheads="1"/>
          </p:cNvSpPr>
          <p:nvPr/>
        </p:nvSpPr>
        <p:spPr bwMode="auto">
          <a:xfrm>
            <a:off x="8056563" y="1831975"/>
            <a:ext cx="3384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</a:t>
            </a:r>
          </a:p>
        </p:txBody>
      </p:sp>
      <p:sp>
        <p:nvSpPr>
          <p:cNvPr id="14358" name="文本框 22"/>
          <p:cNvSpPr txBox="1">
            <a:spLocks noChangeArrowheads="1"/>
          </p:cNvSpPr>
          <p:nvPr/>
        </p:nvSpPr>
        <p:spPr bwMode="auto">
          <a:xfrm>
            <a:off x="8056563" y="2679700"/>
            <a:ext cx="3384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</a:t>
            </a:r>
          </a:p>
        </p:txBody>
      </p:sp>
      <p:sp>
        <p:nvSpPr>
          <p:cNvPr id="14359" name="文本框 23"/>
          <p:cNvSpPr txBox="1">
            <a:spLocks noChangeArrowheads="1"/>
          </p:cNvSpPr>
          <p:nvPr/>
        </p:nvSpPr>
        <p:spPr bwMode="auto">
          <a:xfrm>
            <a:off x="8056563" y="3543300"/>
            <a:ext cx="3384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</a:t>
            </a:r>
          </a:p>
        </p:txBody>
      </p:sp>
      <p:sp>
        <p:nvSpPr>
          <p:cNvPr id="14360" name="文本框 24"/>
          <p:cNvSpPr txBox="1">
            <a:spLocks noChangeArrowheads="1"/>
          </p:cNvSpPr>
          <p:nvPr/>
        </p:nvSpPr>
        <p:spPr bwMode="auto">
          <a:xfrm>
            <a:off x="8056563" y="4416425"/>
            <a:ext cx="3384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</a:t>
            </a:r>
          </a:p>
        </p:txBody>
      </p:sp>
      <p:sp>
        <p:nvSpPr>
          <p:cNvPr id="14361" name="文本框 25"/>
          <p:cNvSpPr txBox="1">
            <a:spLocks noChangeArrowheads="1"/>
          </p:cNvSpPr>
          <p:nvPr/>
        </p:nvSpPr>
        <p:spPr bwMode="auto">
          <a:xfrm>
            <a:off x="8056563" y="5280025"/>
            <a:ext cx="3384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 flipH="1">
            <a:off x="9531350" y="2224088"/>
            <a:ext cx="1689100" cy="2806700"/>
          </a:xfrm>
          <a:prstGeom prst="line">
            <a:avLst/>
          </a:prstGeom>
          <a:ln w="28575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5365" name="文本框 6"/>
          <p:cNvSpPr txBox="1">
            <a:spLocks noChangeArrowheads="1"/>
          </p:cNvSpPr>
          <p:nvPr/>
        </p:nvSpPr>
        <p:spPr bwMode="auto">
          <a:xfrm>
            <a:off x="1544638" y="304800"/>
            <a:ext cx="467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造字工房悦黑体验版常规体"/>
                <a:ea typeface="造字工房悦黑体验版常规体"/>
                <a:cs typeface="造字工房悦黑体验版常规体"/>
              </a:rPr>
              <a:t>The history of development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127125" y="2708275"/>
            <a:ext cx="1800225" cy="2665413"/>
          </a:xfrm>
          <a:prstGeom prst="line">
            <a:avLst/>
          </a:prstGeom>
          <a:ln w="28575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27350" y="2708275"/>
            <a:ext cx="1592263" cy="1441450"/>
          </a:xfrm>
          <a:prstGeom prst="line">
            <a:avLst/>
          </a:prstGeom>
          <a:ln w="28575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516438" y="1989138"/>
            <a:ext cx="1724025" cy="2160587"/>
          </a:xfrm>
          <a:prstGeom prst="line">
            <a:avLst/>
          </a:prstGeom>
          <a:ln w="28575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218238" y="1989138"/>
            <a:ext cx="741362" cy="3024187"/>
          </a:xfrm>
          <a:prstGeom prst="line">
            <a:avLst/>
          </a:prstGeom>
          <a:ln w="28575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959600" y="3694113"/>
            <a:ext cx="827088" cy="1304925"/>
          </a:xfrm>
          <a:prstGeom prst="line">
            <a:avLst/>
          </a:prstGeom>
          <a:ln w="28575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786688" y="3692525"/>
            <a:ext cx="1743075" cy="1108075"/>
          </a:xfrm>
          <a:prstGeom prst="line">
            <a:avLst/>
          </a:prstGeom>
          <a:ln w="28575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2817813" y="2638425"/>
            <a:ext cx="287337" cy="287338"/>
          </a:xfrm>
          <a:prstGeom prst="ellipse">
            <a:avLst/>
          </a:prstGeom>
          <a:solidFill>
            <a:srgbClr val="2B2E30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371975" y="3932238"/>
            <a:ext cx="288925" cy="287337"/>
          </a:xfrm>
          <a:prstGeom prst="ellipse">
            <a:avLst/>
          </a:prstGeom>
          <a:solidFill>
            <a:srgbClr val="2B2E30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073775" y="1917700"/>
            <a:ext cx="288925" cy="288925"/>
          </a:xfrm>
          <a:prstGeom prst="ellipse">
            <a:avLst/>
          </a:prstGeom>
          <a:solidFill>
            <a:srgbClr val="2B2E30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816725" y="4795838"/>
            <a:ext cx="287338" cy="288925"/>
          </a:xfrm>
          <a:prstGeom prst="ellipse">
            <a:avLst/>
          </a:prstGeom>
          <a:solidFill>
            <a:srgbClr val="2B2E30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653338" y="3595688"/>
            <a:ext cx="288925" cy="288925"/>
          </a:xfrm>
          <a:prstGeom prst="ellipse">
            <a:avLst/>
          </a:prstGeom>
          <a:solidFill>
            <a:srgbClr val="2B2E30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440863" y="4778375"/>
            <a:ext cx="288925" cy="287338"/>
          </a:xfrm>
          <a:prstGeom prst="ellipse">
            <a:avLst/>
          </a:prstGeom>
          <a:solidFill>
            <a:srgbClr val="2B2E30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55688" y="5867400"/>
            <a:ext cx="10369550" cy="64770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5379" name="文本框 33"/>
          <p:cNvSpPr txBox="1">
            <a:spLocks noChangeArrowheads="1"/>
          </p:cNvSpPr>
          <p:nvPr/>
        </p:nvSpPr>
        <p:spPr bwMode="auto">
          <a:xfrm>
            <a:off x="1460500" y="5965825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what you need</a:t>
            </a:r>
          </a:p>
        </p:txBody>
      </p:sp>
      <p:sp>
        <p:nvSpPr>
          <p:cNvPr id="15380" name="文本框 34"/>
          <p:cNvSpPr txBox="1">
            <a:spLocks noChangeArrowheads="1"/>
          </p:cNvSpPr>
          <p:nvPr/>
        </p:nvSpPr>
        <p:spPr bwMode="auto">
          <a:xfrm>
            <a:off x="4843463" y="5978525"/>
            <a:ext cx="3198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what you need</a:t>
            </a:r>
          </a:p>
        </p:txBody>
      </p:sp>
      <p:sp>
        <p:nvSpPr>
          <p:cNvPr id="15381" name="文本框 35"/>
          <p:cNvSpPr txBox="1">
            <a:spLocks noChangeArrowheads="1"/>
          </p:cNvSpPr>
          <p:nvPr/>
        </p:nvSpPr>
        <p:spPr bwMode="auto">
          <a:xfrm>
            <a:off x="8148638" y="5978525"/>
            <a:ext cx="3198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what you need</a:t>
            </a:r>
          </a:p>
        </p:txBody>
      </p:sp>
      <p:sp>
        <p:nvSpPr>
          <p:cNvPr id="15382" name="文本框 36"/>
          <p:cNvSpPr txBox="1">
            <a:spLocks noChangeArrowheads="1"/>
          </p:cNvSpPr>
          <p:nvPr/>
        </p:nvSpPr>
        <p:spPr bwMode="auto">
          <a:xfrm>
            <a:off x="1892300" y="2182813"/>
            <a:ext cx="2265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2015</a:t>
            </a:r>
            <a:r>
              <a:rPr lang="zh-CN" altLang="en-US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Years</a:t>
            </a:r>
            <a:endParaRPr lang="en-US" altLang="zh-CN" sz="1200" dirty="0"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pPr algn="ctr"/>
            <a:r>
              <a:rPr lang="zh-CN" altLang="en-US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Enter what you want</a:t>
            </a:r>
          </a:p>
        </p:txBody>
      </p:sp>
      <p:sp>
        <p:nvSpPr>
          <p:cNvPr id="15383" name="文本框 37"/>
          <p:cNvSpPr txBox="1">
            <a:spLocks noChangeArrowheads="1"/>
          </p:cNvSpPr>
          <p:nvPr/>
        </p:nvSpPr>
        <p:spPr bwMode="auto">
          <a:xfrm>
            <a:off x="3382963" y="4213225"/>
            <a:ext cx="226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2016</a:t>
            </a:r>
            <a:r>
              <a:rPr lang="zh-CN" altLang="en-US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Years</a:t>
            </a:r>
            <a:endParaRPr lang="en-US" altLang="zh-CN" sz="1200" dirty="0"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pPr algn="ctr"/>
            <a:r>
              <a:rPr lang="zh-CN" altLang="en-US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Enter what you want</a:t>
            </a:r>
          </a:p>
        </p:txBody>
      </p:sp>
      <p:sp>
        <p:nvSpPr>
          <p:cNvPr id="15384" name="文本框 38"/>
          <p:cNvSpPr txBox="1">
            <a:spLocks noChangeArrowheads="1"/>
          </p:cNvSpPr>
          <p:nvPr/>
        </p:nvSpPr>
        <p:spPr bwMode="auto">
          <a:xfrm>
            <a:off x="5127625" y="1471613"/>
            <a:ext cx="2265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2017</a:t>
            </a:r>
            <a:r>
              <a:rPr lang="zh-CN" altLang="en-US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Years</a:t>
            </a:r>
            <a:endParaRPr lang="en-US" altLang="zh-CN" sz="1200" dirty="0"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pPr algn="ctr"/>
            <a:r>
              <a:rPr lang="zh-CN" altLang="en-US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Enter what you want</a:t>
            </a:r>
          </a:p>
        </p:txBody>
      </p:sp>
      <p:sp>
        <p:nvSpPr>
          <p:cNvPr id="15385" name="文本框 39"/>
          <p:cNvSpPr txBox="1">
            <a:spLocks noChangeArrowheads="1"/>
          </p:cNvSpPr>
          <p:nvPr/>
        </p:nvSpPr>
        <p:spPr bwMode="auto">
          <a:xfrm>
            <a:off x="5883275" y="5068888"/>
            <a:ext cx="2265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2018</a:t>
            </a:r>
            <a:r>
              <a:rPr lang="zh-CN" altLang="en-US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Years</a:t>
            </a:r>
            <a:endParaRPr lang="en-US" altLang="zh-CN" sz="1200" dirty="0"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pPr algn="ctr"/>
            <a:r>
              <a:rPr lang="zh-CN" altLang="en-US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Enter what you want</a:t>
            </a:r>
          </a:p>
        </p:txBody>
      </p:sp>
      <p:sp>
        <p:nvSpPr>
          <p:cNvPr id="15386" name="文本框 40"/>
          <p:cNvSpPr txBox="1">
            <a:spLocks noChangeArrowheads="1"/>
          </p:cNvSpPr>
          <p:nvPr/>
        </p:nvSpPr>
        <p:spPr bwMode="auto">
          <a:xfrm>
            <a:off x="6677025" y="3146425"/>
            <a:ext cx="2265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2019</a:t>
            </a:r>
            <a:r>
              <a:rPr lang="zh-CN" altLang="en-US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Years</a:t>
            </a:r>
            <a:endParaRPr lang="en-US" altLang="zh-CN" sz="1200" dirty="0"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pPr algn="ctr"/>
            <a:r>
              <a:rPr lang="zh-CN" altLang="en-US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Enter what you want</a:t>
            </a:r>
          </a:p>
        </p:txBody>
      </p:sp>
      <p:sp>
        <p:nvSpPr>
          <p:cNvPr id="15387" name="文本框 41"/>
          <p:cNvSpPr txBox="1">
            <a:spLocks noChangeArrowheads="1"/>
          </p:cNvSpPr>
          <p:nvPr/>
        </p:nvSpPr>
        <p:spPr bwMode="auto">
          <a:xfrm>
            <a:off x="8451850" y="5092700"/>
            <a:ext cx="2266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2020</a:t>
            </a:r>
            <a:r>
              <a:rPr lang="zh-CN" altLang="en-US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Years</a:t>
            </a:r>
            <a:endParaRPr lang="en-US" altLang="zh-CN" sz="1200" dirty="0">
              <a:latin typeface="造字工房悦黑体验版常规体"/>
              <a:ea typeface="造字工房悦黑体验版常规体"/>
              <a:cs typeface="造字工房悦黑体验版常规体"/>
            </a:endParaRPr>
          </a:p>
          <a:p>
            <a:pPr algn="ctr"/>
            <a:r>
              <a:rPr lang="zh-CN" altLang="en-US" sz="1200" dirty="0">
                <a:latin typeface="造字工房悦黑体验版常规体"/>
                <a:ea typeface="造字工房悦黑体验版常规体"/>
                <a:cs typeface="造字工房悦黑体验版常规体"/>
              </a:rPr>
              <a:t>Enter what you want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95325" y="1893888"/>
            <a:ext cx="1152525" cy="11525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16050" y="2681288"/>
            <a:ext cx="728663" cy="728662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8700" y="3373438"/>
            <a:ext cx="847725" cy="808037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788" y="3943350"/>
            <a:ext cx="474662" cy="474663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52563" y="4198938"/>
            <a:ext cx="1152525" cy="1150937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24113" y="3546475"/>
            <a:ext cx="919162" cy="87947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1650" y="4724400"/>
            <a:ext cx="1150938" cy="115252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pic>
        <p:nvPicPr>
          <p:cNvPr id="16392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925" y="2786063"/>
            <a:ext cx="5032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图片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7988" y="4367213"/>
            <a:ext cx="71596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图片 16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814388" y="5014913"/>
            <a:ext cx="600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grpSp>
        <p:nvGrpSpPr>
          <p:cNvPr id="16398" name="组合 53"/>
          <p:cNvGrpSpPr>
            <a:grpSpLocks/>
          </p:cNvGrpSpPr>
          <p:nvPr/>
        </p:nvGrpSpPr>
        <p:grpSpPr bwMode="auto">
          <a:xfrm>
            <a:off x="4005263" y="2465414"/>
            <a:ext cx="2514600" cy="1035022"/>
            <a:chOff x="6166293" y="4109730"/>
            <a:chExt cx="2514497" cy="1034982"/>
          </a:xfrm>
        </p:grpSpPr>
        <p:sp>
          <p:nvSpPr>
            <p:cNvPr id="16427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  <p:sp>
          <p:nvSpPr>
            <p:cNvPr id="16429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</p:grpSp>
      <p:cxnSp>
        <p:nvCxnSpPr>
          <p:cNvPr id="70" name="直接连接符 69"/>
          <p:cNvCxnSpPr/>
          <p:nvPr/>
        </p:nvCxnSpPr>
        <p:spPr>
          <a:xfrm>
            <a:off x="4151313" y="3776663"/>
            <a:ext cx="6697662" cy="0"/>
          </a:xfrm>
          <a:prstGeom prst="line">
            <a:avLst/>
          </a:prstGeom>
          <a:ln w="19050">
            <a:solidFill>
              <a:srgbClr val="21A3D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文本框 70"/>
          <p:cNvSpPr txBox="1">
            <a:spLocks noChangeArrowheads="1"/>
          </p:cNvSpPr>
          <p:nvPr/>
        </p:nvSpPr>
        <p:spPr bwMode="auto">
          <a:xfrm>
            <a:off x="1544638" y="304800"/>
            <a:ext cx="4975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title you want</a:t>
            </a:r>
          </a:p>
        </p:txBody>
      </p:sp>
      <p:grpSp>
        <p:nvGrpSpPr>
          <p:cNvPr id="16401" name="组合 46"/>
          <p:cNvGrpSpPr>
            <a:grpSpLocks/>
          </p:cNvGrpSpPr>
          <p:nvPr/>
        </p:nvGrpSpPr>
        <p:grpSpPr bwMode="auto">
          <a:xfrm>
            <a:off x="6383338" y="2447951"/>
            <a:ext cx="2514600" cy="1035022"/>
            <a:chOff x="6166293" y="4109730"/>
            <a:chExt cx="2514497" cy="1034982"/>
          </a:xfrm>
        </p:grpSpPr>
        <p:sp>
          <p:nvSpPr>
            <p:cNvPr id="16423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  <p:sp>
          <p:nvSpPr>
            <p:cNvPr id="16425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</p:grpSp>
      <p:grpSp>
        <p:nvGrpSpPr>
          <p:cNvPr id="16402" name="组合 73"/>
          <p:cNvGrpSpPr>
            <a:grpSpLocks/>
          </p:cNvGrpSpPr>
          <p:nvPr/>
        </p:nvGrpSpPr>
        <p:grpSpPr bwMode="auto">
          <a:xfrm>
            <a:off x="8616950" y="2444776"/>
            <a:ext cx="2514600" cy="1035022"/>
            <a:chOff x="6166293" y="4109730"/>
            <a:chExt cx="2514497" cy="1034982"/>
          </a:xfrm>
        </p:grpSpPr>
        <p:sp>
          <p:nvSpPr>
            <p:cNvPr id="16419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  <p:sp>
          <p:nvSpPr>
            <p:cNvPr id="16421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</p:grpSp>
      <p:grpSp>
        <p:nvGrpSpPr>
          <p:cNvPr id="16403" name="组合 78"/>
          <p:cNvGrpSpPr>
            <a:grpSpLocks/>
          </p:cNvGrpSpPr>
          <p:nvPr/>
        </p:nvGrpSpPr>
        <p:grpSpPr bwMode="auto">
          <a:xfrm>
            <a:off x="4008438" y="4383114"/>
            <a:ext cx="2514600" cy="1035022"/>
            <a:chOff x="6166293" y="4109730"/>
            <a:chExt cx="2514497" cy="1034982"/>
          </a:xfrm>
        </p:grpSpPr>
        <p:sp>
          <p:nvSpPr>
            <p:cNvPr id="16415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  <p:sp>
          <p:nvSpPr>
            <p:cNvPr id="16417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</p:grpSp>
      <p:grpSp>
        <p:nvGrpSpPr>
          <p:cNvPr id="16404" name="组合 83"/>
          <p:cNvGrpSpPr>
            <a:grpSpLocks/>
          </p:cNvGrpSpPr>
          <p:nvPr/>
        </p:nvGrpSpPr>
        <p:grpSpPr bwMode="auto">
          <a:xfrm>
            <a:off x="6386513" y="4365278"/>
            <a:ext cx="2513012" cy="1033811"/>
            <a:chOff x="6166293" y="4109730"/>
            <a:chExt cx="2514497" cy="1034982"/>
          </a:xfrm>
        </p:grpSpPr>
        <p:sp>
          <p:nvSpPr>
            <p:cNvPr id="16411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  <p:sp>
          <p:nvSpPr>
            <p:cNvPr id="16413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</p:grpSp>
      <p:grpSp>
        <p:nvGrpSpPr>
          <p:cNvPr id="16405" name="组合 88"/>
          <p:cNvGrpSpPr>
            <a:grpSpLocks/>
          </p:cNvGrpSpPr>
          <p:nvPr/>
        </p:nvGrpSpPr>
        <p:grpSpPr bwMode="auto">
          <a:xfrm>
            <a:off x="8618538" y="4362476"/>
            <a:ext cx="2514600" cy="1035022"/>
            <a:chOff x="6166293" y="4109730"/>
            <a:chExt cx="2514497" cy="1034982"/>
          </a:xfrm>
        </p:grpSpPr>
        <p:sp>
          <p:nvSpPr>
            <p:cNvPr id="16407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  <p:sp>
          <p:nvSpPr>
            <p:cNvPr id="16409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2B2E30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7412" name="文本框 7"/>
          <p:cNvSpPr txBox="1">
            <a:spLocks noChangeArrowheads="1"/>
          </p:cNvSpPr>
          <p:nvPr/>
        </p:nvSpPr>
        <p:spPr bwMode="auto">
          <a:xfrm>
            <a:off x="1544638" y="304800"/>
            <a:ext cx="5534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title you want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30288" y="908050"/>
            <a:ext cx="8234362" cy="0"/>
          </a:xfrm>
          <a:prstGeom prst="line">
            <a:avLst/>
          </a:prstGeom>
          <a:ln w="19050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440238" y="2343150"/>
            <a:ext cx="3168650" cy="3097213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80325" y="3927475"/>
            <a:ext cx="3168650" cy="150812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80325" y="2343150"/>
            <a:ext cx="3168650" cy="150812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00150" y="2343150"/>
            <a:ext cx="3167063" cy="150812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00150" y="3914775"/>
            <a:ext cx="3167063" cy="150812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pic>
        <p:nvPicPr>
          <p:cNvPr id="17419" name="图片 15"/>
          <p:cNvPicPr>
            <a:picLocks noChangeAspect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6672263" y="4668838"/>
            <a:ext cx="7397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文本框 16"/>
          <p:cNvSpPr txBox="1">
            <a:spLocks noChangeArrowheads="1"/>
          </p:cNvSpPr>
          <p:nvPr/>
        </p:nvSpPr>
        <p:spPr bwMode="auto">
          <a:xfrm>
            <a:off x="4510881" y="2890391"/>
            <a:ext cx="30273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what you want</a:t>
            </a:r>
          </a:p>
        </p:txBody>
      </p:sp>
      <p:sp>
        <p:nvSpPr>
          <p:cNvPr id="17421" name="文本框 17"/>
          <p:cNvSpPr txBox="1">
            <a:spLocks noChangeArrowheads="1"/>
          </p:cNvSpPr>
          <p:nvPr/>
        </p:nvSpPr>
        <p:spPr bwMode="auto">
          <a:xfrm>
            <a:off x="1616075" y="2925763"/>
            <a:ext cx="258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what you want</a:t>
            </a:r>
          </a:p>
        </p:txBody>
      </p:sp>
      <p:sp>
        <p:nvSpPr>
          <p:cNvPr id="17422" name="文本框 18"/>
          <p:cNvSpPr txBox="1">
            <a:spLocks noChangeArrowheads="1"/>
          </p:cNvSpPr>
          <p:nvPr/>
        </p:nvSpPr>
        <p:spPr bwMode="auto">
          <a:xfrm>
            <a:off x="1616075" y="4481513"/>
            <a:ext cx="258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what you want</a:t>
            </a:r>
          </a:p>
        </p:txBody>
      </p:sp>
      <p:sp>
        <p:nvSpPr>
          <p:cNvPr id="17423" name="文本框 19"/>
          <p:cNvSpPr txBox="1">
            <a:spLocks noChangeArrowheads="1"/>
          </p:cNvSpPr>
          <p:nvPr/>
        </p:nvSpPr>
        <p:spPr bwMode="auto">
          <a:xfrm>
            <a:off x="8228013" y="2925763"/>
            <a:ext cx="258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what you want</a:t>
            </a:r>
          </a:p>
        </p:txBody>
      </p:sp>
      <p:sp>
        <p:nvSpPr>
          <p:cNvPr id="17424" name="文本框 20"/>
          <p:cNvSpPr txBox="1">
            <a:spLocks noChangeArrowheads="1"/>
          </p:cNvSpPr>
          <p:nvPr/>
        </p:nvSpPr>
        <p:spPr bwMode="auto">
          <a:xfrm>
            <a:off x="8229600" y="4484688"/>
            <a:ext cx="258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what you want</a:t>
            </a:r>
          </a:p>
        </p:txBody>
      </p:sp>
      <p:sp>
        <p:nvSpPr>
          <p:cNvPr id="17425" name="文本框 21"/>
          <p:cNvSpPr txBox="1">
            <a:spLocks noChangeArrowheads="1"/>
          </p:cNvSpPr>
          <p:nvPr/>
        </p:nvSpPr>
        <p:spPr bwMode="auto">
          <a:xfrm>
            <a:off x="1030288" y="933450"/>
            <a:ext cx="6505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want, please enter the text you want</a:t>
            </a:r>
          </a:p>
          <a:p>
            <a:r>
              <a:rPr lang="zh-CN" altLang="en-US" sz="1400" dirty="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  <a:p>
            <a:r>
              <a:rPr lang="zh-CN" altLang="en-US" sz="1400" dirty="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  <a:p>
            <a:endParaRPr lang="zh-CN" altLang="en-US" sz="1400" dirty="0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3"/>
          <p:cNvGrpSpPr>
            <a:grpSpLocks/>
          </p:cNvGrpSpPr>
          <p:nvPr/>
        </p:nvGrpSpPr>
        <p:grpSpPr bwMode="auto">
          <a:xfrm>
            <a:off x="1847850" y="1557338"/>
            <a:ext cx="8388350" cy="2828925"/>
            <a:chOff x="395288" y="2492375"/>
            <a:chExt cx="8388350" cy="2828925"/>
          </a:xfrm>
        </p:grpSpPr>
        <p:sp>
          <p:nvSpPr>
            <p:cNvPr id="5" name="矩形 4"/>
            <p:cNvSpPr/>
            <p:nvPr/>
          </p:nvSpPr>
          <p:spPr bwMode="auto">
            <a:xfrm>
              <a:off x="2438401" y="2492375"/>
              <a:ext cx="2071687" cy="2828925"/>
            </a:xfrm>
            <a:custGeom>
              <a:avLst/>
              <a:gdLst/>
              <a:ahLst/>
              <a:cxnLst/>
              <a:rect l="l" t="t" r="r" b="b"/>
              <a:pathLst>
                <a:path w="2071340" h="2828404">
                  <a:moveTo>
                    <a:pt x="0" y="0"/>
                  </a:moveTo>
                  <a:lnTo>
                    <a:pt x="2071340" y="0"/>
                  </a:lnTo>
                  <a:lnTo>
                    <a:pt x="2071340" y="902778"/>
                  </a:lnTo>
                  <a:cubicBezTo>
                    <a:pt x="1815192" y="931760"/>
                    <a:pt x="1617104" y="1149848"/>
                    <a:pt x="1617104" y="1414202"/>
                  </a:cubicBezTo>
                  <a:cubicBezTo>
                    <a:pt x="1617104" y="1678556"/>
                    <a:pt x="1815192" y="1896645"/>
                    <a:pt x="2071340" y="1925626"/>
                  </a:cubicBezTo>
                  <a:lnTo>
                    <a:pt x="2071340" y="2828404"/>
                  </a:lnTo>
                  <a:lnTo>
                    <a:pt x="0" y="2828404"/>
                  </a:lnTo>
                  <a:lnTo>
                    <a:pt x="0" y="1925626"/>
                  </a:lnTo>
                  <a:cubicBezTo>
                    <a:pt x="256148" y="1896644"/>
                    <a:pt x="454235" y="1678556"/>
                    <a:pt x="454235" y="1414202"/>
                  </a:cubicBezTo>
                  <a:cubicBezTo>
                    <a:pt x="454235" y="1149849"/>
                    <a:pt x="256148" y="931760"/>
                    <a:pt x="0" y="902779"/>
                  </a:cubicBezTo>
                  <a:close/>
                </a:path>
              </a:pathLst>
            </a:custGeom>
            <a:solidFill>
              <a:srgbClr val="21A3D0"/>
            </a:solid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lIns="450000" rIns="450000"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Add text</a:t>
              </a:r>
              <a:endParaRPr lang="en-US" altLang="zh-CN" sz="1200" kern="0" dirty="0">
                <a:solidFill>
                  <a:schemeClr val="bg1"/>
                </a:solidFill>
                <a:latin typeface="微软雅黑" pitchFamily="34" charset="-122"/>
                <a:ea typeface="造字工房悦黑体验版常规体" pitchFamily="50" charset="-122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Add text</a:t>
              </a: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Add text</a:t>
              </a: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Add text</a:t>
              </a: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Add text</a:t>
              </a: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Add text</a:t>
              </a: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4637088" y="2492375"/>
              <a:ext cx="2055813" cy="2828925"/>
            </a:xfrm>
            <a:custGeom>
              <a:avLst/>
              <a:gdLst/>
              <a:ahLst/>
              <a:cxnLst/>
              <a:rect l="l" t="t" r="r" b="b"/>
              <a:pathLst>
                <a:path w="2055564" h="2828404">
                  <a:moveTo>
                    <a:pt x="0" y="0"/>
                  </a:moveTo>
                  <a:lnTo>
                    <a:pt x="2055564" y="0"/>
                  </a:lnTo>
                  <a:lnTo>
                    <a:pt x="2055564" y="902778"/>
                  </a:lnTo>
                  <a:cubicBezTo>
                    <a:pt x="1799416" y="931760"/>
                    <a:pt x="1601328" y="1149848"/>
                    <a:pt x="1601328" y="1414202"/>
                  </a:cubicBezTo>
                  <a:cubicBezTo>
                    <a:pt x="1601328" y="1678556"/>
                    <a:pt x="1799416" y="1896645"/>
                    <a:pt x="2055564" y="1925626"/>
                  </a:cubicBezTo>
                  <a:lnTo>
                    <a:pt x="2055564" y="2828404"/>
                  </a:lnTo>
                  <a:lnTo>
                    <a:pt x="0" y="2828404"/>
                  </a:lnTo>
                  <a:lnTo>
                    <a:pt x="0" y="1925626"/>
                  </a:lnTo>
                  <a:cubicBezTo>
                    <a:pt x="256148" y="1896644"/>
                    <a:pt x="454235" y="1678556"/>
                    <a:pt x="454235" y="1414202"/>
                  </a:cubicBezTo>
                  <a:cubicBezTo>
                    <a:pt x="454235" y="1149849"/>
                    <a:pt x="256148" y="931760"/>
                    <a:pt x="0" y="902779"/>
                  </a:cubicBezTo>
                  <a:close/>
                </a:path>
              </a:pathLst>
            </a:custGeom>
            <a:solidFill>
              <a:srgbClr val="21A3D0"/>
            </a:solid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lIns="450000" rIns="450000"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Add text</a:t>
              </a:r>
              <a:endParaRPr lang="en-US" altLang="zh-CN" sz="1200" kern="0" dirty="0">
                <a:solidFill>
                  <a:schemeClr val="bg1"/>
                </a:solidFill>
                <a:latin typeface="微软雅黑" pitchFamily="34" charset="-122"/>
                <a:ea typeface="造字工房悦黑体验版常规体" pitchFamily="50" charset="-122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Add text</a:t>
              </a: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Add text</a:t>
              </a: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Add text</a:t>
              </a: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Add text</a:t>
              </a: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Add text</a:t>
              </a: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6819901" y="2492375"/>
              <a:ext cx="1963737" cy="2828925"/>
            </a:xfrm>
            <a:custGeom>
              <a:avLst/>
              <a:gdLst/>
              <a:ahLst/>
              <a:cxnLst/>
              <a:rect l="l" t="t" r="r" b="b"/>
              <a:pathLst>
                <a:path w="1963712" h="2828404">
                  <a:moveTo>
                    <a:pt x="0" y="0"/>
                  </a:moveTo>
                  <a:lnTo>
                    <a:pt x="1963712" y="0"/>
                  </a:lnTo>
                  <a:lnTo>
                    <a:pt x="1963712" y="2828404"/>
                  </a:lnTo>
                  <a:lnTo>
                    <a:pt x="0" y="2828404"/>
                  </a:lnTo>
                  <a:lnTo>
                    <a:pt x="0" y="1925626"/>
                  </a:lnTo>
                  <a:cubicBezTo>
                    <a:pt x="256149" y="1896645"/>
                    <a:pt x="454236" y="1678556"/>
                    <a:pt x="454236" y="1414202"/>
                  </a:cubicBezTo>
                  <a:cubicBezTo>
                    <a:pt x="454236" y="1149848"/>
                    <a:pt x="256149" y="931760"/>
                    <a:pt x="0" y="902778"/>
                  </a:cubicBezTo>
                  <a:close/>
                </a:path>
              </a:pathLst>
            </a:custGeom>
            <a:solidFill>
              <a:srgbClr val="21A3D0"/>
            </a:solid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lIns="540000" rIns="180000" anchor="ctr"/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Click here to add text</a:t>
              </a:r>
              <a:endParaRPr lang="en-US" altLang="zh-CN" sz="1200" kern="0" dirty="0">
                <a:solidFill>
                  <a:schemeClr val="bg1"/>
                </a:solidFill>
                <a:latin typeface="微软雅黑" pitchFamily="34" charset="-122"/>
                <a:ea typeface="造字工房悦黑体验版常规体" pitchFamily="50" charset="-122"/>
              </a:endParaRP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Click here to add text</a:t>
              </a:r>
              <a:endParaRPr lang="en-US" altLang="zh-CN" sz="1200" kern="0" dirty="0">
                <a:solidFill>
                  <a:schemeClr val="bg1"/>
                </a:solidFill>
                <a:latin typeface="微软雅黑" pitchFamily="34" charset="-122"/>
                <a:ea typeface="造字工房悦黑体验版常规体" pitchFamily="50" charset="-122"/>
              </a:endParaRP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Click here to add text</a:t>
              </a:r>
              <a:endParaRPr lang="en-US" altLang="zh-CN" sz="1200" kern="0" dirty="0">
                <a:solidFill>
                  <a:schemeClr val="bg1"/>
                </a:solidFill>
                <a:latin typeface="微软雅黑" pitchFamily="34" charset="-122"/>
                <a:ea typeface="造字工房悦黑体验版常规体" pitchFamily="50" charset="-122"/>
              </a:endParaRPr>
            </a:p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Click here to add text</a:t>
              </a: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971676" y="3503612"/>
              <a:ext cx="806450" cy="806450"/>
            </a:xfrm>
            <a:prstGeom prst="ellipse">
              <a:avLst/>
            </a:prstGeom>
            <a:solidFill>
              <a:srgbClr val="2B2E3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ysClr val="window" lastClr="FFFFFF"/>
                  </a:solidFill>
                  <a:latin typeface="微软雅黑" pitchFamily="34" charset="-122"/>
                  <a:ea typeface="造字工房悦黑体验版常规体" pitchFamily="50" charset="-122"/>
                </a:rPr>
                <a:t>Text</a:t>
              </a: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4170363" y="3503612"/>
              <a:ext cx="806450" cy="806450"/>
            </a:xfrm>
            <a:prstGeom prst="ellipse">
              <a:avLst/>
            </a:prstGeom>
            <a:solidFill>
              <a:srgbClr val="2B2E3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ysClr val="window" lastClr="FFFFFF"/>
                  </a:solidFill>
                  <a:latin typeface="微软雅黑" pitchFamily="34" charset="-122"/>
                  <a:ea typeface="造字工房悦黑体验版常规体" pitchFamily="50" charset="-122"/>
                </a:rPr>
                <a:t>Text</a:t>
              </a: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6353176" y="3503612"/>
              <a:ext cx="806450" cy="806450"/>
            </a:xfrm>
            <a:prstGeom prst="ellipse">
              <a:avLst/>
            </a:prstGeom>
            <a:solidFill>
              <a:srgbClr val="2B2E3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ysClr val="window" lastClr="FFFFFF"/>
                  </a:solidFill>
                  <a:latin typeface="微软雅黑" pitchFamily="34" charset="-122"/>
                  <a:ea typeface="造字工房悦黑体验版常规体" pitchFamily="50" charset="-122"/>
                </a:rPr>
                <a:t>Text</a:t>
              </a:r>
            </a:p>
          </p:txBody>
        </p:sp>
        <p:sp>
          <p:nvSpPr>
            <p:cNvPr id="11" name="矩形 3"/>
            <p:cNvSpPr/>
            <p:nvPr/>
          </p:nvSpPr>
          <p:spPr bwMode="auto">
            <a:xfrm>
              <a:off x="395288" y="2492375"/>
              <a:ext cx="1916113" cy="2828925"/>
            </a:xfrm>
            <a:custGeom>
              <a:avLst/>
              <a:gdLst/>
              <a:ahLst/>
              <a:cxnLst/>
              <a:rect l="l" t="t" r="r" b="b"/>
              <a:pathLst>
                <a:path w="1915864" h="2828404">
                  <a:moveTo>
                    <a:pt x="0" y="0"/>
                  </a:moveTo>
                  <a:lnTo>
                    <a:pt x="1915864" y="0"/>
                  </a:lnTo>
                  <a:lnTo>
                    <a:pt x="1915864" y="902778"/>
                  </a:lnTo>
                  <a:cubicBezTo>
                    <a:pt x="1659716" y="931760"/>
                    <a:pt x="1461628" y="1149848"/>
                    <a:pt x="1461628" y="1414202"/>
                  </a:cubicBezTo>
                  <a:cubicBezTo>
                    <a:pt x="1461628" y="1678556"/>
                    <a:pt x="1659716" y="1896645"/>
                    <a:pt x="1915864" y="1925626"/>
                  </a:cubicBezTo>
                  <a:lnTo>
                    <a:pt x="1915864" y="2828404"/>
                  </a:lnTo>
                  <a:lnTo>
                    <a:pt x="0" y="2828404"/>
                  </a:lnTo>
                  <a:close/>
                </a:path>
              </a:pathLst>
            </a:custGeom>
            <a:solidFill>
              <a:srgbClr val="21A3D0"/>
            </a:solidFill>
            <a:ln w="3175" cap="flat" cmpd="sng" algn="ctr">
              <a:noFill/>
              <a:prstDash val="solid"/>
            </a:ln>
            <a:effectLst/>
          </p:spPr>
          <p:txBody>
            <a:bodyPr lIns="180000" rIns="450000"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Click here to add text </a:t>
              </a:r>
              <a:endParaRPr lang="en-US" altLang="zh-CN" sz="1200" kern="0" dirty="0">
                <a:solidFill>
                  <a:schemeClr val="bg1"/>
                </a:solidFill>
                <a:latin typeface="微软雅黑" pitchFamily="34" charset="-122"/>
                <a:ea typeface="造字工房悦黑体验版常规体" pitchFamily="50" charset="-122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Click here to add text </a:t>
              </a:r>
              <a:endParaRPr lang="en-US" altLang="zh-CN" sz="1200" kern="0" dirty="0">
                <a:solidFill>
                  <a:schemeClr val="bg1"/>
                </a:solidFill>
                <a:latin typeface="微软雅黑" pitchFamily="34" charset="-122"/>
                <a:ea typeface="造字工房悦黑体验版常规体" pitchFamily="50" charset="-122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Click here add text </a:t>
              </a:r>
              <a:endParaRPr lang="en-US" altLang="zh-CN" sz="1200" kern="0" dirty="0">
                <a:solidFill>
                  <a:schemeClr val="bg1"/>
                </a:solidFill>
                <a:latin typeface="微软雅黑" pitchFamily="34" charset="-122"/>
                <a:ea typeface="造字工房悦黑体验版常规体" pitchFamily="50" charset="-122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itchFamily="34" charset="-122"/>
                  <a:ea typeface="造字工房悦黑体验版常规体" pitchFamily="50" charset="-122"/>
                </a:rPr>
                <a:t>Click here to add text </a:t>
              </a:r>
              <a:endParaRPr lang="en-US" altLang="zh-CN" sz="1200" kern="0" dirty="0">
                <a:solidFill>
                  <a:schemeClr val="bg1"/>
                </a:solidFill>
                <a:latin typeface="微软雅黑" pitchFamily="34" charset="-122"/>
                <a:ea typeface="造字工房悦黑体验版常规体" pitchFamily="50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8437" name="文本框 14"/>
          <p:cNvSpPr txBox="1">
            <a:spLocks noChangeArrowheads="1"/>
          </p:cNvSpPr>
          <p:nvPr/>
        </p:nvSpPr>
        <p:spPr bwMode="auto">
          <a:xfrm>
            <a:off x="1544638" y="304800"/>
            <a:ext cx="600003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title you want</a:t>
            </a:r>
          </a:p>
        </p:txBody>
      </p:sp>
      <p:sp>
        <p:nvSpPr>
          <p:cNvPr id="16" name="矩形 15"/>
          <p:cNvSpPr/>
          <p:nvPr/>
        </p:nvSpPr>
        <p:spPr>
          <a:xfrm>
            <a:off x="1847850" y="4797425"/>
            <a:ext cx="8388350" cy="107950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9" name="文本框 16"/>
          <p:cNvSpPr txBox="1">
            <a:spLocks noChangeArrowheads="1"/>
          </p:cNvSpPr>
          <p:nvPr/>
        </p:nvSpPr>
        <p:spPr bwMode="auto">
          <a:xfrm>
            <a:off x="1847850" y="4962525"/>
            <a:ext cx="338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need</a:t>
            </a:r>
          </a:p>
        </p:txBody>
      </p:sp>
      <p:sp>
        <p:nvSpPr>
          <p:cNvPr id="18441" name="文本框 19"/>
          <p:cNvSpPr txBox="1">
            <a:spLocks noChangeArrowheads="1"/>
          </p:cNvSpPr>
          <p:nvPr/>
        </p:nvSpPr>
        <p:spPr bwMode="auto">
          <a:xfrm>
            <a:off x="6113463" y="4962525"/>
            <a:ext cx="338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need</a:t>
            </a:r>
          </a:p>
        </p:txBody>
      </p:sp>
      <p:sp>
        <p:nvSpPr>
          <p:cNvPr id="18443" name="文本框 21"/>
          <p:cNvSpPr txBox="1">
            <a:spLocks noChangeArrowheads="1"/>
          </p:cNvSpPr>
          <p:nvPr/>
        </p:nvSpPr>
        <p:spPr bwMode="auto">
          <a:xfrm>
            <a:off x="1847850" y="5394325"/>
            <a:ext cx="338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need</a:t>
            </a:r>
          </a:p>
        </p:txBody>
      </p:sp>
      <p:sp>
        <p:nvSpPr>
          <p:cNvPr id="18445" name="文本框 23"/>
          <p:cNvSpPr txBox="1">
            <a:spLocks noChangeArrowheads="1"/>
          </p:cNvSpPr>
          <p:nvPr/>
        </p:nvSpPr>
        <p:spPr bwMode="auto">
          <a:xfrm>
            <a:off x="6113463" y="5394325"/>
            <a:ext cx="338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need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9460" name="文本框 13"/>
          <p:cNvSpPr txBox="1">
            <a:spLocks noChangeArrowheads="1"/>
          </p:cNvSpPr>
          <p:nvPr/>
        </p:nvSpPr>
        <p:spPr bwMode="auto">
          <a:xfrm>
            <a:off x="1544638" y="304800"/>
            <a:ext cx="5343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title you want</a:t>
            </a:r>
          </a:p>
        </p:txBody>
      </p:sp>
      <p:sp>
        <p:nvSpPr>
          <p:cNvPr id="17" name="矩形 16"/>
          <p:cNvSpPr/>
          <p:nvPr/>
        </p:nvSpPr>
        <p:spPr>
          <a:xfrm>
            <a:off x="1992313" y="1268413"/>
            <a:ext cx="3887787" cy="223202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43600" y="1268413"/>
            <a:ext cx="3889375" cy="22320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92313" y="3582988"/>
            <a:ext cx="3887787" cy="22320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43600" y="3582988"/>
            <a:ext cx="3889375" cy="223202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pic>
        <p:nvPicPr>
          <p:cNvPr id="19465" name="图片 20"/>
          <p:cNvPicPr>
            <a:picLocks noChangeAspect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2200275" y="1433513"/>
            <a:ext cx="74136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图片 23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8975725" y="5013325"/>
            <a:ext cx="7413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图片 24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9063038" y="1463675"/>
            <a:ext cx="66198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图片 25"/>
          <p:cNvPicPr>
            <a:picLocks noChangeAspect="1"/>
          </p:cNvPicPr>
          <p:nvPr/>
        </p:nvPicPr>
        <p:blipFill>
          <a:blip r:embed="rId5">
            <a:grayscl/>
            <a:biLevel thresh="50000"/>
          </a:blip>
          <a:srcRect/>
          <a:stretch>
            <a:fillRect/>
          </a:stretch>
        </p:blipFill>
        <p:spPr bwMode="auto">
          <a:xfrm>
            <a:off x="1995488" y="5013325"/>
            <a:ext cx="660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9" name="组合 42"/>
          <p:cNvGrpSpPr>
            <a:grpSpLocks/>
          </p:cNvGrpSpPr>
          <p:nvPr/>
        </p:nvGrpSpPr>
        <p:grpSpPr bwMode="auto">
          <a:xfrm>
            <a:off x="2247898" y="1982363"/>
            <a:ext cx="3575050" cy="1035022"/>
            <a:chOff x="6166293" y="4109730"/>
            <a:chExt cx="2514497" cy="1034982"/>
          </a:xfrm>
        </p:grpSpPr>
        <p:sp>
          <p:nvSpPr>
            <p:cNvPr id="19486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  <p:sp>
          <p:nvSpPr>
            <p:cNvPr id="19488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</p:grpSp>
      <p:grpSp>
        <p:nvGrpSpPr>
          <p:cNvPr id="19470" name="组合 47"/>
          <p:cNvGrpSpPr>
            <a:grpSpLocks/>
          </p:cNvGrpSpPr>
          <p:nvPr/>
        </p:nvGrpSpPr>
        <p:grpSpPr bwMode="auto">
          <a:xfrm>
            <a:off x="1673225" y="4047828"/>
            <a:ext cx="4525962" cy="1035022"/>
            <a:chOff x="6166293" y="4109730"/>
            <a:chExt cx="2514497" cy="1034982"/>
          </a:xfrm>
        </p:grpSpPr>
        <p:sp>
          <p:nvSpPr>
            <p:cNvPr id="19482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  <p:sp>
          <p:nvSpPr>
            <p:cNvPr id="19484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</p:grpSp>
      <p:grpSp>
        <p:nvGrpSpPr>
          <p:cNvPr id="19471" name="组合 52"/>
          <p:cNvGrpSpPr>
            <a:grpSpLocks/>
          </p:cNvGrpSpPr>
          <p:nvPr/>
        </p:nvGrpSpPr>
        <p:grpSpPr bwMode="auto">
          <a:xfrm>
            <a:off x="6029324" y="2011065"/>
            <a:ext cx="3575049" cy="1035022"/>
            <a:chOff x="6166293" y="4109730"/>
            <a:chExt cx="2514497" cy="1034982"/>
          </a:xfrm>
        </p:grpSpPr>
        <p:sp>
          <p:nvSpPr>
            <p:cNvPr id="19478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  <p:sp>
          <p:nvSpPr>
            <p:cNvPr id="19480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</p:grpSp>
      <p:grpSp>
        <p:nvGrpSpPr>
          <p:cNvPr id="19472" name="组合 57"/>
          <p:cNvGrpSpPr>
            <a:grpSpLocks/>
          </p:cNvGrpSpPr>
          <p:nvPr/>
        </p:nvGrpSpPr>
        <p:grpSpPr bwMode="auto">
          <a:xfrm>
            <a:off x="6024563" y="4002114"/>
            <a:ext cx="3808412" cy="1035022"/>
            <a:chOff x="6166293" y="4109730"/>
            <a:chExt cx="2514497" cy="1034982"/>
          </a:xfrm>
        </p:grpSpPr>
        <p:sp>
          <p:nvSpPr>
            <p:cNvPr id="19474" name="文本框 55"/>
            <p:cNvSpPr txBox="1">
              <a:spLocks noChangeArrowheads="1"/>
            </p:cNvSpPr>
            <p:nvPr/>
          </p:nvSpPr>
          <p:spPr bwMode="auto">
            <a:xfrm>
              <a:off x="6166293" y="410973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  <p:sp>
          <p:nvSpPr>
            <p:cNvPr id="19476" name="文本框 57"/>
            <p:cNvSpPr txBox="1">
              <a:spLocks noChangeArrowheads="1"/>
            </p:cNvSpPr>
            <p:nvPr/>
          </p:nvSpPr>
          <p:spPr bwMode="auto">
            <a:xfrm>
              <a:off x="6166293" y="4775380"/>
              <a:ext cx="251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造字工房悦黑体验版常规体"/>
                  <a:ea typeface="造字工房悦黑体验版常规体"/>
                  <a:cs typeface="造字工房悦黑体验版常规体"/>
                </a:rPr>
                <a:t>Please enter the text you want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0484" name="文本框 10"/>
          <p:cNvSpPr txBox="1">
            <a:spLocks noChangeArrowheads="1"/>
          </p:cNvSpPr>
          <p:nvPr/>
        </p:nvSpPr>
        <p:spPr bwMode="auto">
          <a:xfrm>
            <a:off x="1544638" y="304800"/>
            <a:ext cx="5487466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title you want</a:t>
            </a:r>
          </a:p>
        </p:txBody>
      </p:sp>
      <p:sp>
        <p:nvSpPr>
          <p:cNvPr id="20" name="饼形 19"/>
          <p:cNvSpPr/>
          <p:nvPr/>
        </p:nvSpPr>
        <p:spPr>
          <a:xfrm>
            <a:off x="1566863" y="1873250"/>
            <a:ext cx="2087562" cy="2089150"/>
          </a:xfrm>
          <a:prstGeom prst="pie">
            <a:avLst>
              <a:gd name="adj1" fmla="val 0"/>
              <a:gd name="adj2" fmla="val 17817387"/>
            </a:avLst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饼形 21"/>
          <p:cNvSpPr/>
          <p:nvPr/>
        </p:nvSpPr>
        <p:spPr>
          <a:xfrm rot="17792835">
            <a:off x="1386681" y="1470819"/>
            <a:ext cx="2798763" cy="2701925"/>
          </a:xfrm>
          <a:prstGeom prst="pie">
            <a:avLst>
              <a:gd name="adj1" fmla="val 0"/>
              <a:gd name="adj2" fmla="val 3873493"/>
            </a:avLst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饼形 22"/>
          <p:cNvSpPr/>
          <p:nvPr/>
        </p:nvSpPr>
        <p:spPr>
          <a:xfrm>
            <a:off x="5008563" y="1878013"/>
            <a:ext cx="2089150" cy="2087562"/>
          </a:xfrm>
          <a:prstGeom prst="pie">
            <a:avLst>
              <a:gd name="adj1" fmla="val 0"/>
              <a:gd name="adj2" fmla="val 15031858"/>
            </a:avLst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饼形 23"/>
          <p:cNvSpPr/>
          <p:nvPr/>
        </p:nvSpPr>
        <p:spPr>
          <a:xfrm rot="17792835">
            <a:off x="4740275" y="1450975"/>
            <a:ext cx="2798763" cy="2703513"/>
          </a:xfrm>
          <a:prstGeom prst="pie">
            <a:avLst>
              <a:gd name="adj1" fmla="val 18826865"/>
              <a:gd name="adj2" fmla="val 3873493"/>
            </a:avLst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489" name="文本框 24"/>
          <p:cNvSpPr txBox="1">
            <a:spLocks noChangeArrowheads="1"/>
          </p:cNvSpPr>
          <p:nvPr/>
        </p:nvSpPr>
        <p:spPr bwMode="auto">
          <a:xfrm>
            <a:off x="1989138" y="4068763"/>
            <a:ext cx="201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21A3D0"/>
                </a:solidFill>
                <a:latin typeface="Broadway BT" pitchFamily="82" charset="0"/>
              </a:rPr>
              <a:t>17</a:t>
            </a:r>
            <a:r>
              <a:rPr lang="en-US" altLang="zh-CN" sz="2400">
                <a:latin typeface="Broadway BT" pitchFamily="82" charset="0"/>
              </a:rPr>
              <a:t>%</a:t>
            </a:r>
            <a:endParaRPr lang="zh-CN" altLang="en-US" sz="2400">
              <a:latin typeface="Broadway BT" pitchFamily="82" charset="0"/>
            </a:endParaRPr>
          </a:p>
        </p:txBody>
      </p:sp>
      <p:sp>
        <p:nvSpPr>
          <p:cNvPr id="20490" name="文本框 25"/>
          <p:cNvSpPr txBox="1">
            <a:spLocks noChangeArrowheads="1"/>
          </p:cNvSpPr>
          <p:nvPr/>
        </p:nvSpPr>
        <p:spPr bwMode="auto">
          <a:xfrm>
            <a:off x="5416550" y="4067175"/>
            <a:ext cx="201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21A3D0"/>
                </a:solidFill>
                <a:latin typeface="Broadway BT" pitchFamily="82" charset="0"/>
              </a:rPr>
              <a:t>32</a:t>
            </a:r>
            <a:r>
              <a:rPr lang="en-US" altLang="zh-CN" sz="2400">
                <a:latin typeface="Broadway BT" pitchFamily="82" charset="0"/>
              </a:rPr>
              <a:t>%</a:t>
            </a:r>
            <a:endParaRPr lang="zh-CN" altLang="en-US" sz="2400">
              <a:latin typeface="Broadway BT" pitchFamily="82" charset="0"/>
            </a:endParaRPr>
          </a:p>
        </p:txBody>
      </p:sp>
      <p:sp>
        <p:nvSpPr>
          <p:cNvPr id="29" name="饼形 28"/>
          <p:cNvSpPr/>
          <p:nvPr/>
        </p:nvSpPr>
        <p:spPr>
          <a:xfrm>
            <a:off x="8393113" y="1917700"/>
            <a:ext cx="2089150" cy="2089150"/>
          </a:xfrm>
          <a:prstGeom prst="pie">
            <a:avLst>
              <a:gd name="adj1" fmla="val 0"/>
              <a:gd name="adj2" fmla="val 19042771"/>
            </a:avLst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饼形 29"/>
          <p:cNvSpPr/>
          <p:nvPr/>
        </p:nvSpPr>
        <p:spPr>
          <a:xfrm rot="16431819">
            <a:off x="8571707" y="1848644"/>
            <a:ext cx="2217737" cy="2054225"/>
          </a:xfrm>
          <a:prstGeom prst="pie">
            <a:avLst>
              <a:gd name="adj1" fmla="val 2758241"/>
              <a:gd name="adj2" fmla="val 5162176"/>
            </a:avLst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493" name="文本框 30"/>
          <p:cNvSpPr txBox="1">
            <a:spLocks noChangeArrowheads="1"/>
          </p:cNvSpPr>
          <p:nvPr/>
        </p:nvSpPr>
        <p:spPr bwMode="auto">
          <a:xfrm>
            <a:off x="8832850" y="4067175"/>
            <a:ext cx="201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21A3D0"/>
                </a:solidFill>
                <a:latin typeface="Broadway BT" pitchFamily="82" charset="0"/>
              </a:rPr>
              <a:t>13</a:t>
            </a:r>
            <a:r>
              <a:rPr lang="en-US" altLang="zh-CN" sz="2400">
                <a:latin typeface="Broadway BT" pitchFamily="82" charset="0"/>
              </a:rPr>
              <a:t>%</a:t>
            </a:r>
            <a:endParaRPr lang="zh-CN" altLang="en-US" sz="2400">
              <a:latin typeface="Broadway BT" pitchFamily="82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16050" y="5186363"/>
            <a:ext cx="2408238" cy="1008062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872038" y="5186363"/>
            <a:ext cx="2408237" cy="1008062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367713" y="5186363"/>
            <a:ext cx="2408237" cy="1008062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97" name="文本框 34"/>
          <p:cNvSpPr txBox="1">
            <a:spLocks noChangeArrowheads="1"/>
          </p:cNvSpPr>
          <p:nvPr/>
        </p:nvSpPr>
        <p:spPr bwMode="auto">
          <a:xfrm>
            <a:off x="1471613" y="5345113"/>
            <a:ext cx="2514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</p:txBody>
      </p:sp>
      <p:sp>
        <p:nvSpPr>
          <p:cNvPr id="20499" name="文本框 36"/>
          <p:cNvSpPr txBox="1">
            <a:spLocks noChangeArrowheads="1"/>
          </p:cNvSpPr>
          <p:nvPr/>
        </p:nvSpPr>
        <p:spPr bwMode="auto">
          <a:xfrm>
            <a:off x="4943475" y="5341938"/>
            <a:ext cx="251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</p:txBody>
      </p:sp>
      <p:sp>
        <p:nvSpPr>
          <p:cNvPr id="20501" name="文本框 38"/>
          <p:cNvSpPr txBox="1">
            <a:spLocks noChangeArrowheads="1"/>
          </p:cNvSpPr>
          <p:nvPr/>
        </p:nvSpPr>
        <p:spPr bwMode="auto">
          <a:xfrm>
            <a:off x="8472488" y="5335588"/>
            <a:ext cx="251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3"/>
          <p:cNvGrpSpPr>
            <a:grpSpLocks/>
          </p:cNvGrpSpPr>
          <p:nvPr/>
        </p:nvGrpSpPr>
        <p:grpSpPr bwMode="auto">
          <a:xfrm>
            <a:off x="1724025" y="2257425"/>
            <a:ext cx="8375650" cy="3592513"/>
            <a:chOff x="373032" y="2060848"/>
            <a:chExt cx="8375432" cy="3591503"/>
          </a:xfrm>
        </p:grpSpPr>
        <p:grpSp>
          <p:nvGrpSpPr>
            <p:cNvPr id="5" name="组合 4"/>
            <p:cNvGrpSpPr/>
            <p:nvPr/>
          </p:nvGrpSpPr>
          <p:grpSpPr>
            <a:xfrm>
              <a:off x="373032" y="2060848"/>
              <a:ext cx="2040938" cy="1706595"/>
              <a:chOff x="1234918" y="2180481"/>
              <a:chExt cx="2040938" cy="15512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矩形 26"/>
              <p:cNvSpPr/>
              <p:nvPr/>
            </p:nvSpPr>
            <p:spPr>
              <a:xfrm>
                <a:off x="1234918" y="2180481"/>
                <a:ext cx="2040938" cy="360040"/>
              </a:xfrm>
              <a:prstGeom prst="rect">
                <a:avLst/>
              </a:prstGeom>
              <a:solidFill>
                <a:srgbClr val="21A3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enter the title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234918" y="2540521"/>
                <a:ext cx="2040938" cy="1191219"/>
              </a:xfrm>
              <a:prstGeom prst="rect">
                <a:avLst/>
              </a:prstGeom>
              <a:solidFill>
                <a:srgbClr val="2B2E3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Click here to enter text</a:t>
                </a:r>
                <a:endParaRPr lang="en-US" altLang="zh-CN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484530" y="2060848"/>
              <a:ext cx="2040938" cy="1706595"/>
              <a:chOff x="1234918" y="2180481"/>
              <a:chExt cx="2040938" cy="15512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矩形 24"/>
              <p:cNvSpPr/>
              <p:nvPr/>
            </p:nvSpPr>
            <p:spPr>
              <a:xfrm>
                <a:off x="1234918" y="2180481"/>
                <a:ext cx="2040938" cy="360040"/>
              </a:xfrm>
              <a:prstGeom prst="rect">
                <a:avLst/>
              </a:prstGeom>
              <a:solidFill>
                <a:srgbClr val="21A3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enter the title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234918" y="2540521"/>
                <a:ext cx="2040938" cy="1191219"/>
              </a:xfrm>
              <a:prstGeom prst="rect">
                <a:avLst/>
              </a:prstGeom>
              <a:solidFill>
                <a:srgbClr val="2B2E3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Click here to enter text</a:t>
                </a:r>
                <a:endParaRPr lang="en-US" altLang="zh-CN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596028" y="2060848"/>
              <a:ext cx="2040938" cy="1706595"/>
              <a:chOff x="1234918" y="2180481"/>
              <a:chExt cx="2040938" cy="15512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矩形 22"/>
              <p:cNvSpPr/>
              <p:nvPr/>
            </p:nvSpPr>
            <p:spPr>
              <a:xfrm>
                <a:off x="1234918" y="2180481"/>
                <a:ext cx="2040938" cy="360040"/>
              </a:xfrm>
              <a:prstGeom prst="rect">
                <a:avLst/>
              </a:prstGeom>
              <a:solidFill>
                <a:srgbClr val="21A3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enter the title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234918" y="2540521"/>
                <a:ext cx="2040938" cy="1191219"/>
              </a:xfrm>
              <a:prstGeom prst="rect">
                <a:avLst/>
              </a:prstGeom>
              <a:solidFill>
                <a:srgbClr val="2B2E3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Click here to enter text</a:t>
                </a:r>
                <a:endParaRPr lang="en-US" altLang="zh-CN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707526" y="2060848"/>
              <a:ext cx="2040938" cy="1706595"/>
              <a:chOff x="1234918" y="2180481"/>
              <a:chExt cx="2040938" cy="15512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矩形 20"/>
              <p:cNvSpPr/>
              <p:nvPr/>
            </p:nvSpPr>
            <p:spPr>
              <a:xfrm>
                <a:off x="1234918" y="2180481"/>
                <a:ext cx="2040938" cy="360040"/>
              </a:xfrm>
              <a:prstGeom prst="rect">
                <a:avLst/>
              </a:prstGeom>
              <a:solidFill>
                <a:srgbClr val="21A3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enter the title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234918" y="2540521"/>
                <a:ext cx="2040938" cy="1191219"/>
              </a:xfrm>
              <a:prstGeom prst="rect">
                <a:avLst/>
              </a:prstGeom>
              <a:solidFill>
                <a:srgbClr val="2B2E3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Click here to enter text</a:t>
                </a:r>
                <a:endParaRPr lang="en-US" altLang="zh-CN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73032" y="3945756"/>
              <a:ext cx="2040938" cy="1706595"/>
              <a:chOff x="1234918" y="2180481"/>
              <a:chExt cx="2040938" cy="15512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矩形 18"/>
              <p:cNvSpPr/>
              <p:nvPr/>
            </p:nvSpPr>
            <p:spPr>
              <a:xfrm>
                <a:off x="1234918" y="2180481"/>
                <a:ext cx="2040938" cy="360040"/>
              </a:xfrm>
              <a:prstGeom prst="rect">
                <a:avLst/>
              </a:prstGeom>
              <a:solidFill>
                <a:srgbClr val="21A3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enter the title text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234918" y="2540521"/>
                <a:ext cx="2040938" cy="1191219"/>
              </a:xfrm>
              <a:prstGeom prst="rect">
                <a:avLst/>
              </a:prstGeom>
              <a:solidFill>
                <a:srgbClr val="2B2E3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Click here to enter text</a:t>
                </a:r>
                <a:endParaRPr lang="en-US" altLang="zh-CN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484530" y="3945756"/>
              <a:ext cx="2040938" cy="1706595"/>
              <a:chOff x="1234918" y="2180481"/>
              <a:chExt cx="2040938" cy="15512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矩形 16"/>
              <p:cNvSpPr/>
              <p:nvPr/>
            </p:nvSpPr>
            <p:spPr>
              <a:xfrm>
                <a:off x="1234918" y="2180481"/>
                <a:ext cx="2040938" cy="360040"/>
              </a:xfrm>
              <a:prstGeom prst="rect">
                <a:avLst/>
              </a:prstGeom>
              <a:solidFill>
                <a:srgbClr val="21A3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enter the title text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234918" y="2540521"/>
                <a:ext cx="2040938" cy="1191219"/>
              </a:xfrm>
              <a:prstGeom prst="rect">
                <a:avLst/>
              </a:prstGeom>
              <a:solidFill>
                <a:srgbClr val="2B2E3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Click here to enter text</a:t>
                </a:r>
                <a:endParaRPr lang="en-US" altLang="zh-CN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596028" y="3945756"/>
              <a:ext cx="2040938" cy="1706595"/>
              <a:chOff x="1234918" y="2180481"/>
              <a:chExt cx="2040938" cy="15512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矩形 14"/>
              <p:cNvSpPr/>
              <p:nvPr/>
            </p:nvSpPr>
            <p:spPr>
              <a:xfrm>
                <a:off x="1234918" y="2180481"/>
                <a:ext cx="2040938" cy="360040"/>
              </a:xfrm>
              <a:prstGeom prst="rect">
                <a:avLst/>
              </a:prstGeom>
              <a:solidFill>
                <a:srgbClr val="21A3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enter the title text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234918" y="2540521"/>
                <a:ext cx="2040938" cy="1191219"/>
              </a:xfrm>
              <a:prstGeom prst="rect">
                <a:avLst/>
              </a:prstGeom>
              <a:solidFill>
                <a:srgbClr val="2B2E3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Click here to enter text</a:t>
                </a:r>
                <a:endParaRPr lang="en-US" altLang="zh-CN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707526" y="3945756"/>
              <a:ext cx="2040938" cy="1706595"/>
              <a:chOff x="1234918" y="2180481"/>
              <a:chExt cx="2040938" cy="15512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矩形 12"/>
              <p:cNvSpPr/>
              <p:nvPr/>
            </p:nvSpPr>
            <p:spPr>
              <a:xfrm>
                <a:off x="1234918" y="2180481"/>
                <a:ext cx="2040938" cy="360040"/>
              </a:xfrm>
              <a:prstGeom prst="rect">
                <a:avLst/>
              </a:prstGeom>
              <a:solidFill>
                <a:srgbClr val="21A3D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enter the title text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234918" y="2540521"/>
                <a:ext cx="2040938" cy="1191219"/>
              </a:xfrm>
              <a:prstGeom prst="rect">
                <a:avLst/>
              </a:prstGeom>
              <a:solidFill>
                <a:srgbClr val="2B2E3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latin typeface="造字工房悦黑体验版常规体" pitchFamily="50" charset="-122"/>
                    <a:ea typeface="造字工房悦黑体验版常规体" pitchFamily="50" charset="-122"/>
                  </a:rPr>
                  <a:t>Click here to enter text</a:t>
                </a:r>
                <a:endParaRPr lang="en-US" altLang="zh-CN" sz="1400" kern="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0" y="260350"/>
            <a:ext cx="12715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43025" y="260350"/>
            <a:ext cx="73025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81138" y="463550"/>
            <a:ext cx="63500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21509" name="文本框 31"/>
          <p:cNvSpPr txBox="1">
            <a:spLocks noChangeArrowheads="1"/>
          </p:cNvSpPr>
          <p:nvPr/>
        </p:nvSpPr>
        <p:spPr bwMode="auto">
          <a:xfrm>
            <a:off x="1544638" y="304800"/>
            <a:ext cx="6514046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title you want</a:t>
            </a: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1685925" y="850900"/>
            <a:ext cx="8281988" cy="1588"/>
          </a:xfrm>
          <a:prstGeom prst="line">
            <a:avLst/>
          </a:prstGeom>
          <a:ln w="19050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文本框 33"/>
          <p:cNvSpPr txBox="1">
            <a:spLocks noChangeArrowheads="1"/>
          </p:cNvSpPr>
          <p:nvPr/>
        </p:nvSpPr>
        <p:spPr bwMode="auto">
          <a:xfrm>
            <a:off x="1565275" y="1019175"/>
            <a:ext cx="87791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want, please enter the text you want</a:t>
            </a:r>
          </a:p>
          <a:p>
            <a:r>
              <a:rPr lang="zh-CN" altLang="en-US" sz="1400" dirty="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  <a:p>
            <a:r>
              <a:rPr lang="zh-CN" altLang="en-US" sz="1400" dirty="0">
                <a:solidFill>
                  <a:srgbClr val="2B2E30"/>
                </a:solidFill>
                <a:latin typeface="造字工房悦黑体验版常规体"/>
                <a:ea typeface="造字工房悦黑体验版常规体"/>
                <a:cs typeface="造字工房悦黑体验版常规体"/>
              </a:rPr>
              <a:t>Please enter the text you want</a:t>
            </a:r>
          </a:p>
          <a:p>
            <a:endParaRPr lang="zh-CN" altLang="en-US" sz="1400" dirty="0">
              <a:solidFill>
                <a:srgbClr val="2B2E30"/>
              </a:solidFill>
              <a:latin typeface="造字工房悦黑体验版常规体"/>
              <a:ea typeface="造字工房悦黑体验版常规体"/>
              <a:cs typeface="造字工房悦黑体验版常规体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813</Words>
  <Application>Microsoft Office PowerPoint</Application>
  <PresentationFormat>宽屏</PresentationFormat>
  <Paragraphs>178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Calibri</vt:lpstr>
      <vt:lpstr>微软雅黑</vt:lpstr>
      <vt:lpstr>Impact</vt:lpstr>
      <vt:lpstr>Arial</vt:lpstr>
      <vt:lpstr>Broadway BT</vt:lpstr>
      <vt:lpstr>造字工房悦黑体验版常规体</vt:lpstr>
      <vt:lpstr>汉仪菱心体简</vt:lpstr>
      <vt:lpstr>https://www.freeppt7.com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10</cp:revision>
  <dcterms:created xsi:type="dcterms:W3CDTF">2013-10-08T09:05:39Z</dcterms:created>
  <dcterms:modified xsi:type="dcterms:W3CDTF">2020-04-26T09:18:30Z</dcterms:modified>
</cp:coreProperties>
</file>