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7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712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E9A"/>
    <a:srgbClr val="FA719A"/>
    <a:srgbClr val="BBD0EF"/>
    <a:srgbClr val="39BEAE"/>
    <a:srgbClr val="FFBEC6"/>
    <a:srgbClr val="8FAADC"/>
    <a:srgbClr val="827DDC"/>
    <a:srgbClr val="B4C7E7"/>
    <a:srgbClr val="FFC100"/>
    <a:srgbClr val="FAA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>
        <p:guide orient="horz" pos="1752"/>
        <p:guide pos="7129"/>
        <p:guide pos="3840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F-4164-A767-CBD96327CD7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2A7E9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F-4164-A767-CBD96327C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71776"/>
        <c:axId val="40304640"/>
      </c:barChart>
      <c:catAx>
        <c:axId val="401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defRPr>
            </a:pPr>
            <a:endParaRPr lang="zh-CN"/>
          </a:p>
        </c:txPr>
        <c:crossAx val="40304640"/>
        <c:crosses val="autoZero"/>
        <c:auto val="1"/>
        <c:lblAlgn val="ctr"/>
        <c:lblOffset val="100"/>
        <c:noMultiLvlLbl val="0"/>
      </c:catAx>
      <c:valAx>
        <c:axId val="4030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1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百变马丁" panose="02010601030101010101" pitchFamily="2" charset="-122"/>
              <a:ea typeface="百变马丁" panose="0201060103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6001-66AB-4E14-A602-12401FD7753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770C-03F7-48A3-A3E4-0A7959F6EA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46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F3415-0A6E-4DE3-88B2-28E30208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31FD0E-70F4-4FE8-BC80-B6DA28E8B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27977-21C6-4B35-81A1-E9ACD684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C14C7-634C-47F0-B111-6D43CB0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A43F5-75A1-4409-ADD1-D790DF59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93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EA7536-D96F-400A-84FA-EE043186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802C-D1E2-4C80-BE8C-D027A1D80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5BE6F8-219E-413C-B399-2A6399D6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9AEE5-26EE-4C85-8E5E-E8601177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C8C42C-BCED-4376-A8E1-FBA47CCF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6C8B-3FFA-465E-BBD4-66F625EA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D2C06C-38E0-4052-90C3-34D76C49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14FF9F-64CF-48F0-9865-817A3C67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FB08F-E192-48E0-9032-C1389CE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55902-398F-4442-BFD8-731BAF5A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4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A5E3A-4A41-4F73-A3A1-EC72B0904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AFC29-6332-4492-9285-A0418B56B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A3F6DF-3B49-481C-8199-D371B240C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8FB59-4AA8-45EA-9B9E-82D9B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2A394-124D-4F37-9BD3-DD17561A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0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F11B9-A495-4E50-B767-C28445DE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E66B8F-31CE-4C4A-BA93-E9868EAF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0A5FB8-642F-4221-8862-0F7DC55DB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62E781-5F45-47EB-85D1-75BCC226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29F42-3063-4EC2-A927-2B50375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9879A-EFE9-4C35-8BC8-83B2155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42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99036-B6F6-4846-9EBC-2D1E210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01D12E-4C54-40ED-BAD5-EA824CE6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456FEA-986E-44D7-8675-9006DB4F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4BD64E-F292-41EA-A7CE-2DC890263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E11F10-D94A-4C55-9672-1DE9FA8F6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3CE2B1-BCED-4AF2-9798-454A9C47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7E462DE-4C04-437B-9047-D94E6C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3BDB45-E029-4677-94CB-8A1A3DFA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7453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7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E41ED8-8C3F-4EB3-92C5-33A0EAF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4D1BAF-403B-4803-86C6-1E3AD3AB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2AA558D-D833-4A3D-AAC9-04655BB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9AE99-6EBB-4793-8E85-3D8E148B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34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D1FAB-B226-4561-BB40-89468751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FEEBC1-5908-46CD-8BE4-D21430F3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A38BA2-129C-4C83-91E4-70AE5F4B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F831B-A5D5-4402-B859-E8CC69F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31C191-134A-47F1-A55C-C841FFD6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292E3-562D-4157-963D-FA5B17C5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3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76ED4-9A28-4464-992D-FC79EF3E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F03FEC-A4CC-4EAF-8556-78DF6C6E3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E19BE-2FE5-436F-9DEC-0CF40902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F6EAA-3DF6-4EA4-9068-AEE5F78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C1105-777B-4977-97DA-DF5E17BD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560B3E-6416-47DC-A8AE-3951B072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8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9047F-5DE1-40DA-AC24-00876ED9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65A70-6F68-4B83-92A0-6D80F28C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1EB68C-B904-4D82-949D-22E3B851D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AE24F-59F4-4360-AE82-7A8125C36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32B3F-6528-4220-A583-FE0D75546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t="36130" r="-192" b="26239"/>
          <a:stretch/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86133" y="2512996"/>
            <a:ext cx="160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39BEAE"/>
                </a:solidFill>
                <a:latin typeface="印品粗朗体" panose="02000000000000000000" pitchFamily="2" charset="-122"/>
                <a:ea typeface="印品粗朗体" panose="02000000000000000000" pitchFamily="2" charset="-122"/>
              </a:rPr>
              <a:t>Days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88775" y="1147922"/>
            <a:ext cx="196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</a:t>
            </a: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2800" dirty="0">
              <a:solidFill>
                <a:schemeClr val="bg1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3622763" cy="3000869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96361" y="857125"/>
            <a:ext cx="2666845" cy="1683152"/>
            <a:chOff x="5059572" y="818569"/>
            <a:chExt cx="2666845" cy="1683152"/>
          </a:xfrm>
        </p:grpSpPr>
        <p:sp>
          <p:nvSpPr>
            <p:cNvPr id="8" name="文本框 7"/>
            <p:cNvSpPr txBox="1"/>
            <p:nvPr/>
          </p:nvSpPr>
          <p:spPr>
            <a:xfrm>
              <a:off x="5239058" y="1855390"/>
              <a:ext cx="2487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SUMMER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 rot="381483">
              <a:off x="5059572" y="818569"/>
              <a:ext cx="1850280" cy="1134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0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9288" y="897002"/>
            <a:ext cx="3697163" cy="3997622"/>
            <a:chOff x="4133284" y="1360074"/>
            <a:chExt cx="3697163" cy="39976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8706" y="1360074"/>
              <a:ext cx="2414588" cy="2414588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4133284" y="4333954"/>
              <a:ext cx="369716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72448" y="3760782"/>
              <a:ext cx="2018835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0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4516" y="2824501"/>
            <a:ext cx="2779995" cy="3129714"/>
            <a:chOff x="4530428" y="2252299"/>
            <a:chExt cx="2779995" cy="312971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1" name="矩形 20"/>
            <p:cNvSpPr/>
            <p:nvPr/>
          </p:nvSpPr>
          <p:spPr>
            <a:xfrm>
              <a:off x="4530428" y="4358271"/>
              <a:ext cx="2779995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after copying the text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72448" y="3760782"/>
              <a:ext cx="2018835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0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01227" y="2817895"/>
            <a:ext cx="2779995" cy="3129714"/>
            <a:chOff x="4530428" y="2252299"/>
            <a:chExt cx="2779995" cy="312971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23769" y="2252299"/>
              <a:ext cx="1566191" cy="1566191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sp>
          <p:nvSpPr>
            <p:cNvPr id="25" name="矩形 24"/>
            <p:cNvSpPr/>
            <p:nvPr/>
          </p:nvSpPr>
          <p:spPr>
            <a:xfrm>
              <a:off x="4530428" y="4358271"/>
              <a:ext cx="2779995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after copying the text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972448" y="3760782"/>
              <a:ext cx="2018835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0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7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14863" y="1943099"/>
            <a:ext cx="6386512" cy="3380003"/>
          </a:xfrm>
          <a:prstGeom prst="rect">
            <a:avLst/>
          </a:prstGeom>
          <a:solidFill>
            <a:srgbClr val="FFB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6560" y="2971292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6120988" y="1943099"/>
            <a:ext cx="4460126" cy="1428487"/>
            <a:chOff x="6297296" y="1943099"/>
            <a:chExt cx="4460126" cy="1428487"/>
          </a:xfrm>
        </p:grpSpPr>
        <p:sp>
          <p:nvSpPr>
            <p:cNvPr id="11" name="矩形 10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after copying the text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83035" y="1943099"/>
              <a:ext cx="2888648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6286508" y="3357563"/>
            <a:ext cx="412908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120988" y="3576707"/>
            <a:ext cx="4460126" cy="1513189"/>
            <a:chOff x="6297296" y="1858397"/>
            <a:chExt cx="4460126" cy="1513189"/>
          </a:xfrm>
        </p:grpSpPr>
        <p:sp>
          <p:nvSpPr>
            <p:cNvPr id="15" name="矩形 14"/>
            <p:cNvSpPr/>
            <p:nvPr/>
          </p:nvSpPr>
          <p:spPr>
            <a:xfrm>
              <a:off x="6297296" y="2540589"/>
              <a:ext cx="4460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after copying the text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052858" y="1858397"/>
              <a:ext cx="3116161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9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20699113">
            <a:off x="2271281" y="1583203"/>
            <a:ext cx="2886507" cy="3701617"/>
            <a:chOff x="1514475" y="1539893"/>
            <a:chExt cx="2886507" cy="3701617"/>
          </a:xfrm>
        </p:grpSpPr>
        <p:grpSp>
          <p:nvGrpSpPr>
            <p:cNvPr id="7" name="组合 6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440" t="13635" r="47211" b="28702"/>
              <a:stretch/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568942" y="1599152"/>
              <a:ext cx="2244059" cy="1876991"/>
              <a:chOff x="1568942" y="1599152"/>
              <a:chExt cx="2244059" cy="1876991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568942" y="2275814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pasted here by copying the text.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613507" y="1599152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rot="383979">
            <a:off x="7051961" y="1583203"/>
            <a:ext cx="2886507" cy="3701617"/>
            <a:chOff x="1514475" y="1539893"/>
            <a:chExt cx="2886507" cy="3701617"/>
          </a:xfrm>
        </p:grpSpPr>
        <p:grpSp>
          <p:nvGrpSpPr>
            <p:cNvPr id="22" name="组合 21"/>
            <p:cNvGrpSpPr/>
            <p:nvPr/>
          </p:nvGrpSpPr>
          <p:grpSpPr>
            <a:xfrm>
              <a:off x="1514475" y="1539893"/>
              <a:ext cx="2886507" cy="3701617"/>
              <a:chOff x="1514475" y="1539893"/>
              <a:chExt cx="2886507" cy="370161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514475" y="1539893"/>
                <a:ext cx="2776826" cy="3600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728788" y="1698193"/>
                <a:ext cx="2343150" cy="2216675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440" t="13635" r="47211" b="28702"/>
              <a:stretch/>
            </p:blipFill>
            <p:spPr>
              <a:xfrm>
                <a:off x="2502671" y="3054656"/>
                <a:ext cx="1898311" cy="2186854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1621006" y="1569174"/>
              <a:ext cx="2244059" cy="1865245"/>
              <a:chOff x="1621006" y="1569174"/>
              <a:chExt cx="2244059" cy="1865245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621006" y="2234090"/>
                <a:ext cx="22440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pasted here by copying the text.</a:t>
                </a:r>
                <a:endPara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789496" y="1569174"/>
                <a:ext cx="2018835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03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88065" y="3046925"/>
            <a:ext cx="681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Your content is clicked here, or by copying the text here after selecting paste, and choose to keep only the text.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51409" y="820437"/>
            <a:ext cx="3057201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Enter the title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1415038"/>
            <a:ext cx="1905000" cy="19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413" y="3922927"/>
            <a:ext cx="4521995" cy="1614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1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0933" y="2993395"/>
            <a:ext cx="3270368" cy="1939234"/>
            <a:chOff x="1020933" y="2993395"/>
            <a:chExt cx="3270368" cy="1939234"/>
          </a:xfrm>
        </p:grpSpPr>
        <p:sp>
          <p:nvSpPr>
            <p:cNvPr id="12" name="任意多边形 11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20933" y="3514079"/>
              <a:ext cx="3270368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231472" y="1222876"/>
            <a:ext cx="3464090" cy="2427851"/>
            <a:chOff x="783090" y="1218091"/>
            <a:chExt cx="3464090" cy="2427851"/>
          </a:xfrm>
        </p:grpSpPr>
        <p:sp>
          <p:nvSpPr>
            <p:cNvPr id="21" name="任意多边形 20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15646" y="1218091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83090" y="2205910"/>
              <a:ext cx="3464090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69171" y="2993395"/>
            <a:ext cx="3677175" cy="1939234"/>
            <a:chOff x="840811" y="2993395"/>
            <a:chExt cx="3677175" cy="1939234"/>
          </a:xfrm>
        </p:grpSpPr>
        <p:sp>
          <p:nvSpPr>
            <p:cNvPr id="25" name="任意多边形 24"/>
            <p:cNvSpPr/>
            <p:nvPr/>
          </p:nvSpPr>
          <p:spPr>
            <a:xfrm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rgbClr val="BBD0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25100" y="4144015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40811" y="3514079"/>
              <a:ext cx="3677175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474997" y="1213648"/>
            <a:ext cx="3787863" cy="2437079"/>
            <a:chOff x="744152" y="1208863"/>
            <a:chExt cx="3787863" cy="2437079"/>
          </a:xfrm>
        </p:grpSpPr>
        <p:sp>
          <p:nvSpPr>
            <p:cNvPr id="29" name="任意多边形 28"/>
            <p:cNvSpPr/>
            <p:nvPr/>
          </p:nvSpPr>
          <p:spPr>
            <a:xfrm flipV="1">
              <a:off x="1983712" y="2993395"/>
              <a:ext cx="1313945" cy="652547"/>
            </a:xfrm>
            <a:custGeom>
              <a:avLst/>
              <a:gdLst>
                <a:gd name="connsiteX0" fmla="*/ 1006908 w 2013817"/>
                <a:gd name="connsiteY0" fmla="*/ 0 h 1000125"/>
                <a:gd name="connsiteX1" fmla="*/ 2008977 w 2013817"/>
                <a:gd name="connsiteY1" fmla="*/ 904282 h 1000125"/>
                <a:gd name="connsiteX2" fmla="*/ 2013817 w 2013817"/>
                <a:gd name="connsiteY2" fmla="*/ 1000125 h 1000125"/>
                <a:gd name="connsiteX3" fmla="*/ 0 w 2013817"/>
                <a:gd name="connsiteY3" fmla="*/ 1000125 h 1000125"/>
                <a:gd name="connsiteX4" fmla="*/ 4840 w 2013817"/>
                <a:gd name="connsiteY4" fmla="*/ 904282 h 1000125"/>
                <a:gd name="connsiteX5" fmla="*/ 1006908 w 2013817"/>
                <a:gd name="connsiteY5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817" h="1000125">
                  <a:moveTo>
                    <a:pt x="1006908" y="0"/>
                  </a:moveTo>
                  <a:cubicBezTo>
                    <a:pt x="1528439" y="0"/>
                    <a:pt x="1957395" y="396361"/>
                    <a:pt x="2008977" y="904282"/>
                  </a:cubicBezTo>
                  <a:lnTo>
                    <a:pt x="2013817" y="1000125"/>
                  </a:lnTo>
                  <a:lnTo>
                    <a:pt x="0" y="1000125"/>
                  </a:lnTo>
                  <a:lnTo>
                    <a:pt x="4840" y="904282"/>
                  </a:lnTo>
                  <a:cubicBezTo>
                    <a:pt x="56422" y="396361"/>
                    <a:pt x="485378" y="0"/>
                    <a:pt x="1006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219439" y="1208863"/>
              <a:ext cx="283116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44152" y="2205910"/>
              <a:ext cx="3787863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548734" y="2106305"/>
            <a:ext cx="6958013" cy="2371595"/>
            <a:chOff x="3059186" y="2287294"/>
            <a:chExt cx="6958013" cy="2371595"/>
          </a:xfrm>
        </p:grpSpPr>
        <p:sp>
          <p:nvSpPr>
            <p:cNvPr id="14" name="文本框 13"/>
            <p:cNvSpPr txBox="1"/>
            <p:nvPr/>
          </p:nvSpPr>
          <p:spPr>
            <a:xfrm>
              <a:off x="5546662" y="2287294"/>
              <a:ext cx="4470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Enter the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059186" y="2291752"/>
              <a:ext cx="2854112" cy="1534220"/>
              <a:chOff x="1943632" y="2188013"/>
              <a:chExt cx="2854112" cy="153422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943632" y="2188013"/>
                <a:ext cx="2854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276290" y="2891236"/>
                <a:ext cx="9060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4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03</a:t>
                </a:r>
                <a:endPara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9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92003" y="1431448"/>
            <a:ext cx="2018835" cy="746295"/>
            <a:chOff x="5069914" y="711030"/>
            <a:chExt cx="2018835" cy="746295"/>
          </a:xfrm>
        </p:grpSpPr>
        <p:sp>
          <p:nvSpPr>
            <p:cNvPr id="2" name="矩形 1"/>
            <p:cNvSpPr/>
            <p:nvPr/>
          </p:nvSpPr>
          <p:spPr>
            <a:xfrm>
              <a:off x="5164932" y="885825"/>
              <a:ext cx="1828800" cy="571500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69914" y="711030"/>
              <a:ext cx="2018835" cy="499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0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50964" y="1931072"/>
            <a:ext cx="7617361" cy="1967147"/>
            <a:chOff x="2428874" y="1569496"/>
            <a:chExt cx="7617361" cy="196714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428875" y="2300288"/>
              <a:ext cx="76009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2"/>
            </p:cNvCxnSpPr>
            <p:nvPr/>
          </p:nvCxnSpPr>
          <p:spPr>
            <a:xfrm>
              <a:off x="6079331" y="1569496"/>
              <a:ext cx="22090" cy="196714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428874" y="2285724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0046234" y="2291532"/>
              <a:ext cx="1" cy="5019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492977" y="3043557"/>
            <a:ext cx="2018835" cy="660686"/>
            <a:chOff x="4919895" y="796639"/>
            <a:chExt cx="2018835" cy="660686"/>
          </a:xfrm>
        </p:grpSpPr>
        <p:sp>
          <p:nvSpPr>
            <p:cNvPr id="22" name="矩形 2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919895" y="796639"/>
              <a:ext cx="2018835" cy="418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16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2003" y="3043557"/>
            <a:ext cx="2018835" cy="660686"/>
            <a:chOff x="4919895" y="796639"/>
            <a:chExt cx="2018835" cy="660686"/>
          </a:xfrm>
        </p:grpSpPr>
        <p:sp>
          <p:nvSpPr>
            <p:cNvPr id="28" name="矩形 27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919895" y="796639"/>
              <a:ext cx="2018835" cy="418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16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058906" y="3043557"/>
            <a:ext cx="2018835" cy="660686"/>
            <a:chOff x="4919895" y="796639"/>
            <a:chExt cx="2018835" cy="660686"/>
          </a:xfrm>
        </p:grpSpPr>
        <p:sp>
          <p:nvSpPr>
            <p:cNvPr id="32" name="矩形 31"/>
            <p:cNvSpPr/>
            <p:nvPr/>
          </p:nvSpPr>
          <p:spPr>
            <a:xfrm>
              <a:off x="5164932" y="885825"/>
              <a:ext cx="1528763" cy="571500"/>
            </a:xfrm>
            <a:prstGeom prst="rect">
              <a:avLst/>
            </a:prstGeom>
            <a:solidFill>
              <a:srgbClr val="FFBEC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919895" y="796639"/>
              <a:ext cx="2018835" cy="418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1600" dirty="0">
                <a:solidFill>
                  <a:sysClr val="windowText" lastClr="000000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9095" y="3679495"/>
            <a:ext cx="3311016" cy="1042944"/>
            <a:chOff x="837005" y="3317919"/>
            <a:chExt cx="3311016" cy="1042944"/>
          </a:xfrm>
        </p:grpSpPr>
        <p:grpSp>
          <p:nvGrpSpPr>
            <p:cNvPr id="34" name="组合 33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组合 38"/>
            <p:cNvGrpSpPr/>
            <p:nvPr/>
          </p:nvGrpSpPr>
          <p:grpSpPr>
            <a:xfrm>
              <a:off x="837005" y="3707105"/>
              <a:ext cx="1128457" cy="653758"/>
              <a:chOff x="5077655" y="885825"/>
              <a:chExt cx="1128457" cy="65375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019564" y="3705019"/>
              <a:ext cx="1128457" cy="653758"/>
              <a:chOff x="5077655" y="885825"/>
              <a:chExt cx="1128457" cy="65375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528849" y="3715531"/>
            <a:ext cx="3311016" cy="1042944"/>
            <a:chOff x="837005" y="3317919"/>
            <a:chExt cx="3311016" cy="1042944"/>
          </a:xfrm>
        </p:grpSpPr>
        <p:grpSp>
          <p:nvGrpSpPr>
            <p:cNvPr id="48" name="组合 47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837005" y="3707105"/>
              <a:ext cx="1128457" cy="653758"/>
              <a:chOff x="5077655" y="885825"/>
              <a:chExt cx="1128457" cy="65375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019564" y="3705019"/>
              <a:ext cx="1128457" cy="653758"/>
              <a:chOff x="5077655" y="885825"/>
              <a:chExt cx="1128457" cy="653758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483302" y="3725619"/>
            <a:ext cx="3311016" cy="1042944"/>
            <a:chOff x="837005" y="3317919"/>
            <a:chExt cx="3311016" cy="1042944"/>
          </a:xfrm>
        </p:grpSpPr>
        <p:grpSp>
          <p:nvGrpSpPr>
            <p:cNvPr id="60" name="组合 59"/>
            <p:cNvGrpSpPr/>
            <p:nvPr/>
          </p:nvGrpSpPr>
          <p:grpSpPr>
            <a:xfrm>
              <a:off x="1372039" y="3317919"/>
              <a:ext cx="2216529" cy="388790"/>
              <a:chOff x="2428874" y="1457325"/>
              <a:chExt cx="7617361" cy="1336121"/>
            </a:xfrm>
          </p:grpSpPr>
          <p:cxnSp>
            <p:nvCxnSpPr>
              <p:cNvPr id="67" name="直接连接符 66"/>
              <p:cNvCxnSpPr/>
              <p:nvPr/>
            </p:nvCxnSpPr>
            <p:spPr>
              <a:xfrm>
                <a:off x="2428875" y="2300288"/>
                <a:ext cx="760095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6079331" y="1457325"/>
                <a:ext cx="0" cy="8284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2428874" y="2285724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10046234" y="2291532"/>
                <a:ext cx="1" cy="50191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837005" y="3707105"/>
              <a:ext cx="1128457" cy="653758"/>
              <a:chOff x="5077655" y="885825"/>
              <a:chExt cx="1128457" cy="65375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3019564" y="3705019"/>
              <a:ext cx="1128457" cy="653758"/>
              <a:chOff x="5077655" y="885825"/>
              <a:chExt cx="1128457" cy="65375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5164933" y="885825"/>
                <a:ext cx="883420" cy="571500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5077655" y="925889"/>
                <a:ext cx="1128457" cy="61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ysClr val="windowText" lastClr="000000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1200" dirty="0">
                  <a:solidFill>
                    <a:sysClr val="windowText" lastClr="000000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95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209739192"/>
              </p:ext>
            </p:extLst>
          </p:nvPr>
        </p:nvGraphicFramePr>
        <p:xfrm>
          <a:off x="3637228" y="759558"/>
          <a:ext cx="4917543" cy="32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551860" y="4044087"/>
            <a:ext cx="3914775" cy="1759684"/>
            <a:chOff x="1147975" y="4120199"/>
            <a:chExt cx="3914775" cy="1759684"/>
          </a:xfrm>
        </p:grpSpPr>
        <p:grpSp>
          <p:nvGrpSpPr>
            <p:cNvPr id="15" name="组合 14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74728" y="4468083"/>
              <a:ext cx="286126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0979" y="4044087"/>
            <a:ext cx="3914775" cy="1759684"/>
            <a:chOff x="1147975" y="4120199"/>
            <a:chExt cx="3914775" cy="1759684"/>
          </a:xfrm>
        </p:grpSpPr>
        <p:grpSp>
          <p:nvGrpSpPr>
            <p:cNvPr id="20" name="组合 19"/>
            <p:cNvGrpSpPr/>
            <p:nvPr/>
          </p:nvGrpSpPr>
          <p:grpSpPr>
            <a:xfrm>
              <a:off x="2959180" y="4120199"/>
              <a:ext cx="528637" cy="528637"/>
              <a:chOff x="2957513" y="4343400"/>
              <a:chExt cx="528637" cy="52863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957513" y="4343400"/>
                <a:ext cx="528637" cy="528637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033713" y="4419600"/>
                <a:ext cx="376237" cy="376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147975" y="504888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65566" y="4482857"/>
              <a:ext cx="286126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0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 xmlns:c="http://schemas.openxmlformats.org/drawingml/2006/chart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823983" y="1832158"/>
            <a:ext cx="2515460" cy="2501818"/>
            <a:chOff x="4838270" y="1572137"/>
            <a:chExt cx="2515460" cy="2501818"/>
          </a:xfrm>
        </p:grpSpPr>
        <p:grpSp>
          <p:nvGrpSpPr>
            <p:cNvPr id="27" name="组合 26"/>
            <p:cNvGrpSpPr/>
            <p:nvPr/>
          </p:nvGrpSpPr>
          <p:grpSpPr>
            <a:xfrm>
              <a:off x="6096000" y="2816225"/>
              <a:ext cx="1257730" cy="1257730"/>
              <a:chOff x="4838270" y="1558495"/>
              <a:chExt cx="1257730" cy="1257730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838270" y="1558495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162794" y="1883019"/>
                <a:ext cx="608684" cy="608684"/>
              </a:xfrm>
              <a:prstGeom prst="rect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838270" y="1572137"/>
              <a:ext cx="1257730" cy="1257730"/>
              <a:chOff x="6117613" y="2829867"/>
              <a:chExt cx="1257730" cy="1257730"/>
            </a:xfrm>
          </p:grpSpPr>
          <p:sp>
            <p:nvSpPr>
              <p:cNvPr id="25" name="任意多边形 24"/>
              <p:cNvSpPr/>
              <p:nvPr/>
            </p:nvSpPr>
            <p:spPr>
              <a:xfrm rot="10800000">
                <a:off x="6117613" y="2829867"/>
                <a:ext cx="1257730" cy="1257730"/>
              </a:xfrm>
              <a:custGeom>
                <a:avLst/>
                <a:gdLst>
                  <a:gd name="connsiteX0" fmla="*/ 0 w 1257730"/>
                  <a:gd name="connsiteY0" fmla="*/ 0 h 1257730"/>
                  <a:gd name="connsiteX1" fmla="*/ 1257730 w 1257730"/>
                  <a:gd name="connsiteY1" fmla="*/ 0 h 1257730"/>
                  <a:gd name="connsiteX2" fmla="*/ 1257730 w 1257730"/>
                  <a:gd name="connsiteY2" fmla="*/ 346961 h 1257730"/>
                  <a:gd name="connsiteX3" fmla="*/ 1194612 w 1257730"/>
                  <a:gd name="connsiteY3" fmla="*/ 343774 h 1257730"/>
                  <a:gd name="connsiteX4" fmla="*/ 301643 w 1257730"/>
                  <a:gd name="connsiteY4" fmla="*/ 1236743 h 1257730"/>
                  <a:gd name="connsiteX5" fmla="*/ 302703 w 1257730"/>
                  <a:gd name="connsiteY5" fmla="*/ 1257730 h 1257730"/>
                  <a:gd name="connsiteX6" fmla="*/ 0 w 1257730"/>
                  <a:gd name="connsiteY6" fmla="*/ 1257730 h 125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7730" h="1257730">
                    <a:moveTo>
                      <a:pt x="0" y="0"/>
                    </a:moveTo>
                    <a:lnTo>
                      <a:pt x="1257730" y="0"/>
                    </a:lnTo>
                    <a:lnTo>
                      <a:pt x="1257730" y="346961"/>
                    </a:lnTo>
                    <a:lnTo>
                      <a:pt x="1194612" y="343774"/>
                    </a:lnTo>
                    <a:cubicBezTo>
                      <a:pt x="701439" y="343774"/>
                      <a:pt x="301643" y="743570"/>
                      <a:pt x="301643" y="1236743"/>
                    </a:cubicBezTo>
                    <a:lnTo>
                      <a:pt x="302703" y="1257730"/>
                    </a:lnTo>
                    <a:lnTo>
                      <a:pt x="0" y="12577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442135" y="3154390"/>
                <a:ext cx="608684" cy="608684"/>
              </a:xfrm>
              <a:prstGeom prst="rect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845034" y="3119413"/>
            <a:ext cx="3914775" cy="1450171"/>
            <a:chOff x="2018963" y="2859392"/>
            <a:chExt cx="3914775" cy="1450171"/>
          </a:xfrm>
        </p:grpSpPr>
        <p:sp>
          <p:nvSpPr>
            <p:cNvPr id="32" name="矩形 31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369330" y="2859392"/>
              <a:ext cx="2964576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67813" y="1459010"/>
            <a:ext cx="3914775" cy="1417211"/>
            <a:chOff x="2018963" y="2892352"/>
            <a:chExt cx="3914775" cy="1417211"/>
          </a:xfrm>
        </p:grpSpPr>
        <p:sp>
          <p:nvSpPr>
            <p:cNvPr id="36" name="矩形 35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60287" y="2892352"/>
              <a:ext cx="2856986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47" b="38357"/>
          <a:stretch/>
        </p:blipFill>
        <p:spPr>
          <a:xfrm rot="1292468">
            <a:off x="2247563" y="1396768"/>
            <a:ext cx="2667780" cy="163558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47" b="38357"/>
          <a:stretch/>
        </p:blipFill>
        <p:spPr>
          <a:xfrm rot="1292468">
            <a:off x="7621607" y="2920793"/>
            <a:ext cx="2667780" cy="16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92547" y="1325167"/>
            <a:ext cx="1902739" cy="37290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290" y="4180120"/>
            <a:ext cx="7647420" cy="12524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 rot="5400000">
            <a:off x="2241033" y="1786457"/>
            <a:ext cx="2005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28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4666" y="2974132"/>
            <a:ext cx="1758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2030</a:t>
            </a:r>
            <a:endParaRPr lang="zh-CN" altLang="en-US" sz="48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248721" y="1152691"/>
            <a:ext cx="3914775" cy="1417211"/>
            <a:chOff x="2018963" y="2892352"/>
            <a:chExt cx="3914775" cy="1417211"/>
          </a:xfrm>
        </p:grpSpPr>
        <p:sp>
          <p:nvSpPr>
            <p:cNvPr id="20" name="矩形 19"/>
            <p:cNvSpPr/>
            <p:nvPr/>
          </p:nvSpPr>
          <p:spPr>
            <a:xfrm>
              <a:off x="2018963" y="3478566"/>
              <a:ext cx="3914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40927" y="2892352"/>
              <a:ext cx="2018835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48722" y="2557786"/>
            <a:ext cx="3914775" cy="1417211"/>
            <a:chOff x="5248722" y="2557786"/>
            <a:chExt cx="3914775" cy="1417211"/>
          </a:xfrm>
        </p:grpSpPr>
        <p:sp>
          <p:nvSpPr>
            <p:cNvPr id="3" name="矩形 2"/>
            <p:cNvSpPr/>
            <p:nvPr/>
          </p:nvSpPr>
          <p:spPr>
            <a:xfrm>
              <a:off x="5248722" y="2775025"/>
              <a:ext cx="3914775" cy="1199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248722" y="2557786"/>
              <a:ext cx="3914775" cy="1417211"/>
              <a:chOff x="2018963" y="2892352"/>
              <a:chExt cx="3914775" cy="1417211"/>
            </a:xfrm>
            <a:noFill/>
          </p:grpSpPr>
          <p:sp>
            <p:nvSpPr>
              <p:cNvPr id="23" name="矩形 22"/>
              <p:cNvSpPr/>
              <p:nvPr/>
            </p:nvSpPr>
            <p:spPr>
              <a:xfrm>
                <a:off x="2018963" y="3478566"/>
                <a:ext cx="3914775" cy="83099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pasted here by copying the text.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040927" y="2892352"/>
                <a:ext cx="2018835" cy="74629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33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765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3" y="1157288"/>
            <a:ext cx="12205250" cy="570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31778" y="972843"/>
            <a:ext cx="352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CONTENTS</a:t>
            </a:r>
            <a:endParaRPr lang="zh-CN" altLang="en-US" sz="48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95293" y="1890166"/>
            <a:ext cx="2949389" cy="1533145"/>
            <a:chOff x="2468479" y="1622249"/>
            <a:chExt cx="2949389" cy="15331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2468479" y="2182562"/>
              <a:ext cx="2949389" cy="972832"/>
              <a:chOff x="2468479" y="2182562"/>
              <a:chExt cx="2949389" cy="972832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468479" y="2182562"/>
                <a:ext cx="29493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Enter the title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7684327" y="1701239"/>
            <a:ext cx="2865636" cy="1533145"/>
            <a:chOff x="2456381" y="1622249"/>
            <a:chExt cx="2865636" cy="153314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2456381" y="2165315"/>
              <a:ext cx="2865636" cy="990079"/>
              <a:chOff x="2456381" y="2165315"/>
              <a:chExt cx="2865636" cy="99007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456381" y="2165315"/>
                <a:ext cx="28656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Enter the title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327406" y="3500273"/>
            <a:ext cx="2815157" cy="1533145"/>
            <a:chOff x="2535595" y="1622249"/>
            <a:chExt cx="2815157" cy="1533145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535595" y="2244845"/>
              <a:ext cx="2815157" cy="910549"/>
              <a:chOff x="2535595" y="2244845"/>
              <a:chExt cx="2815157" cy="91054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535595" y="2244845"/>
                <a:ext cx="28151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Enter the title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6142563" y="3515613"/>
            <a:ext cx="2815157" cy="1533145"/>
            <a:chOff x="2462822" y="1622249"/>
            <a:chExt cx="2815157" cy="153314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3438306" y="1622249"/>
              <a:ext cx="1009737" cy="619059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2462822" y="2241308"/>
              <a:ext cx="2815157" cy="914086"/>
              <a:chOff x="2462822" y="2241308"/>
              <a:chExt cx="2815157" cy="914086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2462822" y="2241308"/>
                <a:ext cx="28151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Enter the title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2876022" y="2786062"/>
                <a:ext cx="213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SHU RU BIAO TI</a:t>
                </a:r>
                <a:endParaRPr lang="zh-CN" altLang="en-US" dirty="0"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25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7510" y="1899121"/>
            <a:ext cx="3169371" cy="2851454"/>
          </a:xfrm>
          <a:custGeom>
            <a:avLst/>
            <a:gdLst>
              <a:gd name="connsiteX0" fmla="*/ 2680711 w 3452236"/>
              <a:gd name="connsiteY0" fmla="*/ 391320 h 3105945"/>
              <a:gd name="connsiteX1" fmla="*/ 3452236 w 3452236"/>
              <a:gd name="connsiteY1" fmla="*/ 391320 h 3105945"/>
              <a:gd name="connsiteX2" fmla="*/ 3452236 w 3452236"/>
              <a:gd name="connsiteY2" fmla="*/ 3105945 h 3105945"/>
              <a:gd name="connsiteX3" fmla="*/ 2680711 w 3452236"/>
              <a:gd name="connsiteY3" fmla="*/ 3105945 h 3105945"/>
              <a:gd name="connsiteX4" fmla="*/ 894437 w 3452236"/>
              <a:gd name="connsiteY4" fmla="*/ 330595 h 3105945"/>
              <a:gd name="connsiteX5" fmla="*/ 1665962 w 3452236"/>
              <a:gd name="connsiteY5" fmla="*/ 330595 h 3105945"/>
              <a:gd name="connsiteX6" fmla="*/ 1665962 w 3452236"/>
              <a:gd name="connsiteY6" fmla="*/ 3045220 h 3105945"/>
              <a:gd name="connsiteX7" fmla="*/ 894437 w 3452236"/>
              <a:gd name="connsiteY7" fmla="*/ 3045220 h 3105945"/>
              <a:gd name="connsiteX8" fmla="*/ 1786274 w 3452236"/>
              <a:gd name="connsiteY8" fmla="*/ 60725 h 3105945"/>
              <a:gd name="connsiteX9" fmla="*/ 2557799 w 3452236"/>
              <a:gd name="connsiteY9" fmla="*/ 60725 h 3105945"/>
              <a:gd name="connsiteX10" fmla="*/ 2557799 w 3452236"/>
              <a:gd name="connsiteY10" fmla="*/ 2775350 h 3105945"/>
              <a:gd name="connsiteX11" fmla="*/ 1786274 w 3452236"/>
              <a:gd name="connsiteY11" fmla="*/ 2775350 h 3105945"/>
              <a:gd name="connsiteX12" fmla="*/ 0 w 3452236"/>
              <a:gd name="connsiteY12" fmla="*/ 0 h 3105945"/>
              <a:gd name="connsiteX13" fmla="*/ 771525 w 3452236"/>
              <a:gd name="connsiteY13" fmla="*/ 0 h 3105945"/>
              <a:gd name="connsiteX14" fmla="*/ 771525 w 3452236"/>
              <a:gd name="connsiteY14" fmla="*/ 2714625 h 3105945"/>
              <a:gd name="connsiteX15" fmla="*/ 0 w 3452236"/>
              <a:gd name="connsiteY15" fmla="*/ 2714625 h 31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52236" h="3105945">
                <a:moveTo>
                  <a:pt x="2680711" y="391320"/>
                </a:moveTo>
                <a:lnTo>
                  <a:pt x="3452236" y="391320"/>
                </a:lnTo>
                <a:lnTo>
                  <a:pt x="3452236" y="3105945"/>
                </a:lnTo>
                <a:lnTo>
                  <a:pt x="2680711" y="3105945"/>
                </a:lnTo>
                <a:close/>
                <a:moveTo>
                  <a:pt x="894437" y="330595"/>
                </a:moveTo>
                <a:lnTo>
                  <a:pt x="1665962" y="330595"/>
                </a:lnTo>
                <a:lnTo>
                  <a:pt x="1665962" y="3045220"/>
                </a:lnTo>
                <a:lnTo>
                  <a:pt x="894437" y="3045220"/>
                </a:lnTo>
                <a:close/>
                <a:moveTo>
                  <a:pt x="1786274" y="60725"/>
                </a:moveTo>
                <a:lnTo>
                  <a:pt x="2557799" y="60725"/>
                </a:lnTo>
                <a:lnTo>
                  <a:pt x="2557799" y="2775350"/>
                </a:lnTo>
                <a:lnTo>
                  <a:pt x="1786274" y="2775350"/>
                </a:lnTo>
                <a:close/>
                <a:moveTo>
                  <a:pt x="0" y="0"/>
                </a:moveTo>
                <a:lnTo>
                  <a:pt x="771525" y="0"/>
                </a:lnTo>
                <a:lnTo>
                  <a:pt x="771525" y="2714625"/>
                </a:lnTo>
                <a:lnTo>
                  <a:pt x="0" y="2714625"/>
                </a:lnTo>
                <a:close/>
              </a:path>
            </a:pathLst>
          </a:custGeom>
        </p:spPr>
      </p:pic>
      <p:grpSp>
        <p:nvGrpSpPr>
          <p:cNvPr id="9" name="组合 8"/>
          <p:cNvGrpSpPr/>
          <p:nvPr/>
        </p:nvGrpSpPr>
        <p:grpSpPr>
          <a:xfrm>
            <a:off x="852256" y="2354062"/>
            <a:ext cx="3541136" cy="1900051"/>
            <a:chOff x="5862786" y="1352864"/>
            <a:chExt cx="3541136" cy="1900051"/>
          </a:xfrm>
        </p:grpSpPr>
        <p:sp>
          <p:nvSpPr>
            <p:cNvPr id="18" name="矩形 17"/>
            <p:cNvSpPr/>
            <p:nvPr/>
          </p:nvSpPr>
          <p:spPr>
            <a:xfrm>
              <a:off x="6497665" y="2421918"/>
              <a:ext cx="29062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862786" y="1352864"/>
              <a:ext cx="3237722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01299" y="2354062"/>
            <a:ext cx="3160118" cy="1900051"/>
            <a:chOff x="6333424" y="1352864"/>
            <a:chExt cx="3160118" cy="1900051"/>
          </a:xfrm>
        </p:grpSpPr>
        <p:sp>
          <p:nvSpPr>
            <p:cNvPr id="22" name="矩形 21"/>
            <p:cNvSpPr/>
            <p:nvPr/>
          </p:nvSpPr>
          <p:spPr>
            <a:xfrm>
              <a:off x="6497665" y="2421918"/>
              <a:ext cx="29958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86538" y="2100263"/>
              <a:ext cx="1571625" cy="223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333424" y="1352864"/>
              <a:ext cx="299587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1576008" y="50373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398873" y="1603917"/>
            <a:ext cx="9025317" cy="285786"/>
          </a:xfrm>
          <a:custGeom>
            <a:avLst/>
            <a:gdLst>
              <a:gd name="connsiteX0" fmla="*/ 0 w 4129087"/>
              <a:gd name="connsiteY0" fmla="*/ 57150 h 285786"/>
              <a:gd name="connsiteX1" fmla="*/ 685800 w 4129087"/>
              <a:gd name="connsiteY1" fmla="*/ 285750 h 285786"/>
              <a:gd name="connsiteX2" fmla="*/ 1457325 w 4129087"/>
              <a:gd name="connsiteY2" fmla="*/ 42862 h 285786"/>
              <a:gd name="connsiteX3" fmla="*/ 2386012 w 4129087"/>
              <a:gd name="connsiteY3" fmla="*/ 171450 h 285786"/>
              <a:gd name="connsiteX4" fmla="*/ 3071812 w 4129087"/>
              <a:gd name="connsiteY4" fmla="*/ 42862 h 285786"/>
              <a:gd name="connsiteX5" fmla="*/ 3700462 w 4129087"/>
              <a:gd name="connsiteY5" fmla="*/ 128587 h 285786"/>
              <a:gd name="connsiteX6" fmla="*/ 4129087 w 4129087"/>
              <a:gd name="connsiteY6" fmla="*/ 0 h 28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9087" h="285786">
                <a:moveTo>
                  <a:pt x="0" y="57150"/>
                </a:moveTo>
                <a:cubicBezTo>
                  <a:pt x="221456" y="172640"/>
                  <a:pt x="442913" y="288131"/>
                  <a:pt x="685800" y="285750"/>
                </a:cubicBezTo>
                <a:cubicBezTo>
                  <a:pt x="928687" y="283369"/>
                  <a:pt x="1173956" y="61912"/>
                  <a:pt x="1457325" y="42862"/>
                </a:cubicBezTo>
                <a:cubicBezTo>
                  <a:pt x="1740694" y="23812"/>
                  <a:pt x="2116931" y="171450"/>
                  <a:pt x="2386012" y="171450"/>
                </a:cubicBezTo>
                <a:cubicBezTo>
                  <a:pt x="2655093" y="171450"/>
                  <a:pt x="2852737" y="50006"/>
                  <a:pt x="3071812" y="42862"/>
                </a:cubicBezTo>
                <a:cubicBezTo>
                  <a:pt x="3290887" y="35718"/>
                  <a:pt x="3524250" y="135731"/>
                  <a:pt x="3700462" y="128587"/>
                </a:cubicBezTo>
                <a:cubicBezTo>
                  <a:pt x="3876675" y="121443"/>
                  <a:pt x="4002881" y="60721"/>
                  <a:pt x="4129087" y="0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8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731511" y="2090662"/>
            <a:ext cx="6452766" cy="2387238"/>
            <a:chOff x="3241963" y="2271651"/>
            <a:chExt cx="6452766" cy="2387238"/>
          </a:xfrm>
        </p:grpSpPr>
        <p:sp>
          <p:nvSpPr>
            <p:cNvPr id="14" name="文本框 13"/>
            <p:cNvSpPr txBox="1"/>
            <p:nvPr/>
          </p:nvSpPr>
          <p:spPr>
            <a:xfrm>
              <a:off x="5581769" y="2307876"/>
              <a:ext cx="4112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Enter the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241963" y="2271651"/>
              <a:ext cx="2854112" cy="1348411"/>
              <a:chOff x="2126409" y="2167912"/>
              <a:chExt cx="2854112" cy="1348411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2126409" y="2167912"/>
                <a:ext cx="2854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377655" y="2808437"/>
                <a:ext cx="7873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4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04</a:t>
                </a:r>
                <a:endParaRPr lang="zh-CN" altLang="en-US" sz="4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30363" y="1043369"/>
            <a:ext cx="3587438" cy="2008319"/>
            <a:chOff x="1229961" y="1529274"/>
            <a:chExt cx="3587438" cy="2008319"/>
          </a:xfrm>
        </p:grpSpPr>
        <p:grpSp>
          <p:nvGrpSpPr>
            <p:cNvPr id="8" name="组合 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1229961" y="2748979"/>
              <a:ext cx="3587438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468970" y="2094500"/>
              <a:ext cx="302831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952537" y="1043369"/>
            <a:ext cx="3299519" cy="2009625"/>
            <a:chOff x="1364372" y="1529274"/>
            <a:chExt cx="3299519" cy="2009625"/>
          </a:xfrm>
        </p:grpSpPr>
        <p:grpSp>
          <p:nvGrpSpPr>
            <p:cNvPr id="16" name="组合 15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>
              <a:off x="1364372" y="2750285"/>
              <a:ext cx="3299519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61004" y="2079615"/>
              <a:ext cx="290625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29129" y="3228521"/>
            <a:ext cx="3038534" cy="2000074"/>
            <a:chOff x="1428727" y="1529274"/>
            <a:chExt cx="3038534" cy="2000074"/>
          </a:xfrm>
        </p:grpSpPr>
        <p:grpSp>
          <p:nvGrpSpPr>
            <p:cNvPr id="22" name="组合 21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FFBEC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3" name="矩形 22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28727" y="2097613"/>
              <a:ext cx="3028317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17520" y="3228521"/>
            <a:ext cx="3037906" cy="2000074"/>
            <a:chOff x="1429355" y="1529274"/>
            <a:chExt cx="3037906" cy="2000074"/>
          </a:xfrm>
        </p:grpSpPr>
        <p:grpSp>
          <p:nvGrpSpPr>
            <p:cNvPr id="28" name="组合 27"/>
            <p:cNvGrpSpPr/>
            <p:nvPr/>
          </p:nvGrpSpPr>
          <p:grpSpPr>
            <a:xfrm>
              <a:off x="2678376" y="1529274"/>
              <a:ext cx="671512" cy="671512"/>
              <a:chOff x="3878883" y="1443039"/>
              <a:chExt cx="671512" cy="67151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878883" y="1443039"/>
                <a:ext cx="671512" cy="671512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3183" y="1557339"/>
                <a:ext cx="442913" cy="442913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/>
            <p:nvPr/>
          </p:nvSpPr>
          <p:spPr>
            <a:xfrm>
              <a:off x="1561004" y="2740734"/>
              <a:ext cx="2906257" cy="788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429355" y="2067692"/>
              <a:ext cx="3028316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1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57325" y="1557338"/>
            <a:ext cx="9844088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21207134">
            <a:off x="1240975" y="1859620"/>
            <a:ext cx="2231769" cy="2352802"/>
            <a:chOff x="1783262" y="2008750"/>
            <a:chExt cx="2231769" cy="235280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rot="21300967">
            <a:off x="6859105" y="2212225"/>
            <a:ext cx="2231769" cy="2352802"/>
            <a:chOff x="1783262" y="2008750"/>
            <a:chExt cx="2231769" cy="23528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3262" y="2875888"/>
              <a:ext cx="2231769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4150873" y="2029159"/>
            <a:ext cx="2228496" cy="2352802"/>
            <a:chOff x="1784898" y="2008750"/>
            <a:chExt cx="2228496" cy="235280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9596257" y="1719896"/>
            <a:ext cx="2228496" cy="2352802"/>
            <a:chOff x="1784898" y="2008750"/>
            <a:chExt cx="2228496" cy="235280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4898" y="2875888"/>
              <a:ext cx="2228496" cy="1485664"/>
            </a:xfrm>
            <a:prstGeom prst="rect">
              <a:avLst/>
            </a:prstGeom>
            <a:ln w="101600">
              <a:solidFill>
                <a:schemeClr val="bg1"/>
              </a:solidFill>
            </a:ln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199" y="2008750"/>
              <a:ext cx="973895" cy="98446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3179217" y="1298367"/>
            <a:ext cx="5885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Your content is clicked here, or pasted here by copying the text.</a:t>
            </a:r>
            <a:endParaRPr lang="en-US" altLang="zh-CN" sz="1600" dirty="0">
              <a:solidFill>
                <a:schemeClr val="bg2">
                  <a:lumMod val="1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50873" y="570104"/>
            <a:ext cx="3608210" cy="7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Enter the title</a:t>
            </a: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百变马丁" panose="02010601030101010101" pitchFamily="2" charset="-122"/>
              <a:ea typeface="百变马丁" panose="02010601030101010101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84423" y="400050"/>
            <a:ext cx="2857500" cy="6043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7738" y="1905814"/>
            <a:ext cx="3106326" cy="2398991"/>
            <a:chOff x="975831" y="1799895"/>
            <a:chExt cx="3106326" cy="2398991"/>
          </a:xfrm>
        </p:grpSpPr>
        <p:grpSp>
          <p:nvGrpSpPr>
            <p:cNvPr id="8" name="组合 7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pasted here by copying the text.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93153" y="1514685"/>
                <a:ext cx="2962275" cy="74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93" b="33645"/>
            <a:stretch/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885174" y="1905814"/>
            <a:ext cx="3106326" cy="2398991"/>
            <a:chOff x="975831" y="1799895"/>
            <a:chExt cx="3106326" cy="2398991"/>
          </a:xfrm>
        </p:grpSpPr>
        <p:grpSp>
          <p:nvGrpSpPr>
            <p:cNvPr id="17" name="组合 16"/>
            <p:cNvGrpSpPr/>
            <p:nvPr/>
          </p:nvGrpSpPr>
          <p:grpSpPr>
            <a:xfrm>
              <a:off x="975831" y="2644826"/>
              <a:ext cx="3106326" cy="1554060"/>
              <a:chOff x="1093153" y="1514685"/>
              <a:chExt cx="3106326" cy="155406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93153" y="2237748"/>
                <a:ext cx="31063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pasted here by copying the text.</a:t>
                </a:r>
                <a:endParaRPr lang="en-US" altLang="zh-CN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08979" y="1514685"/>
                <a:ext cx="2857499" cy="74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93" b="33645"/>
            <a:stretch/>
          </p:blipFill>
          <p:spPr>
            <a:xfrm>
              <a:off x="1696604" y="1799895"/>
              <a:ext cx="1903329" cy="126572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03" r="22858"/>
          <a:stretch/>
        </p:blipFill>
        <p:spPr>
          <a:xfrm>
            <a:off x="4243387" y="1354296"/>
            <a:ext cx="3757613" cy="45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42837" y="1433153"/>
            <a:ext cx="3106326" cy="1941765"/>
            <a:chOff x="4423561" y="1090570"/>
            <a:chExt cx="3106326" cy="1941765"/>
          </a:xfrm>
        </p:grpSpPr>
        <p:grpSp>
          <p:nvGrpSpPr>
            <p:cNvPr id="7" name="组合 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BBD0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13" name="矩形 12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50487" y="1623687"/>
              <a:ext cx="2546702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56750" y="1433153"/>
            <a:ext cx="3106326" cy="1941765"/>
            <a:chOff x="4423561" y="1090570"/>
            <a:chExt cx="3106326" cy="1941765"/>
          </a:xfrm>
        </p:grpSpPr>
        <p:grpSp>
          <p:nvGrpSpPr>
            <p:cNvPr id="21" name="组合 20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2A7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619201" y="1639516"/>
              <a:ext cx="2627599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28924" y="1433153"/>
            <a:ext cx="3106326" cy="1941765"/>
            <a:chOff x="4423561" y="1090570"/>
            <a:chExt cx="3106326" cy="1941765"/>
          </a:xfrm>
        </p:grpSpPr>
        <p:grpSp>
          <p:nvGrpSpPr>
            <p:cNvPr id="27" name="组合 26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4423561" y="2201338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673853" y="1617553"/>
              <a:ext cx="2673890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372845" y="2944601"/>
            <a:ext cx="11485782" cy="943643"/>
          </a:xfrm>
          <a:custGeom>
            <a:avLst/>
            <a:gdLst>
              <a:gd name="connsiteX0" fmla="*/ 0 w 9844088"/>
              <a:gd name="connsiteY0" fmla="*/ 0 h 943643"/>
              <a:gd name="connsiteX1" fmla="*/ 1414463 w 9844088"/>
              <a:gd name="connsiteY1" fmla="*/ 714375 h 943643"/>
              <a:gd name="connsiteX2" fmla="*/ 3729038 w 9844088"/>
              <a:gd name="connsiteY2" fmla="*/ 700087 h 943643"/>
              <a:gd name="connsiteX3" fmla="*/ 6329363 w 9844088"/>
              <a:gd name="connsiteY3" fmla="*/ 942975 h 943643"/>
              <a:gd name="connsiteX4" fmla="*/ 7972425 w 9844088"/>
              <a:gd name="connsiteY4" fmla="*/ 614362 h 943643"/>
              <a:gd name="connsiteX5" fmla="*/ 9844088 w 9844088"/>
              <a:gd name="connsiteY5" fmla="*/ 285750 h 9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4088" h="943643">
                <a:moveTo>
                  <a:pt x="0" y="0"/>
                </a:moveTo>
                <a:cubicBezTo>
                  <a:pt x="396478" y="298847"/>
                  <a:pt x="792957" y="597694"/>
                  <a:pt x="1414463" y="714375"/>
                </a:cubicBezTo>
                <a:cubicBezTo>
                  <a:pt x="2035969" y="831056"/>
                  <a:pt x="2909888" y="661987"/>
                  <a:pt x="3729038" y="700087"/>
                </a:cubicBezTo>
                <a:cubicBezTo>
                  <a:pt x="4548188" y="738187"/>
                  <a:pt x="5622132" y="957262"/>
                  <a:pt x="6329363" y="942975"/>
                </a:cubicBezTo>
                <a:cubicBezTo>
                  <a:pt x="7036594" y="928688"/>
                  <a:pt x="7386637" y="723900"/>
                  <a:pt x="7972425" y="614362"/>
                </a:cubicBezTo>
                <a:cubicBezTo>
                  <a:pt x="8558213" y="504824"/>
                  <a:pt x="9201150" y="395287"/>
                  <a:pt x="9844088" y="28575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028255" y="4045001"/>
            <a:ext cx="4006149" cy="1773607"/>
            <a:chOff x="3758704" y="1090570"/>
            <a:chExt cx="4006149" cy="1773607"/>
          </a:xfrm>
        </p:grpSpPr>
        <p:grpSp>
          <p:nvGrpSpPr>
            <p:cNvPr id="34" name="组合 33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FA71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35" name="矩形 34"/>
            <p:cNvSpPr/>
            <p:nvPr/>
          </p:nvSpPr>
          <p:spPr>
            <a:xfrm>
              <a:off x="3758704" y="2076654"/>
              <a:ext cx="4006149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711753" y="1607129"/>
              <a:ext cx="2615007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33826" y="4045001"/>
            <a:ext cx="4100880" cy="1781594"/>
            <a:chOff x="4180271" y="1090570"/>
            <a:chExt cx="4100880" cy="1781594"/>
          </a:xfrm>
        </p:grpSpPr>
        <p:grpSp>
          <p:nvGrpSpPr>
            <p:cNvPr id="40" name="组合 39"/>
            <p:cNvGrpSpPr/>
            <p:nvPr/>
          </p:nvGrpSpPr>
          <p:grpSpPr>
            <a:xfrm>
              <a:off x="5648112" y="1090570"/>
              <a:ext cx="657225" cy="657225"/>
              <a:chOff x="5811813" y="1064622"/>
              <a:chExt cx="657225" cy="657225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811813" y="1064622"/>
                <a:ext cx="657225" cy="657225"/>
              </a:xfrm>
              <a:prstGeom prst="ellipse">
                <a:avLst/>
              </a:prstGeom>
              <a:solidFill>
                <a:srgbClr val="39BE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6555" y="1179364"/>
                <a:ext cx="427741" cy="427741"/>
              </a:xfrm>
              <a:prstGeom prst="rect">
                <a:avLst/>
              </a:prstGeom>
            </p:spPr>
          </p:pic>
        </p:grpSp>
        <p:sp>
          <p:nvSpPr>
            <p:cNvPr id="41" name="矩形 40"/>
            <p:cNvSpPr/>
            <p:nvPr/>
          </p:nvSpPr>
          <p:spPr>
            <a:xfrm>
              <a:off x="4180271" y="2084641"/>
              <a:ext cx="4100880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618943" y="1608680"/>
              <a:ext cx="2765708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0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655688" y="2240070"/>
            <a:ext cx="814387" cy="1657350"/>
            <a:chOff x="4655688" y="2240070"/>
            <a:chExt cx="814387" cy="1657350"/>
          </a:xfrm>
        </p:grpSpPr>
        <p:sp>
          <p:nvSpPr>
            <p:cNvPr id="7" name="梯形 6"/>
            <p:cNvSpPr/>
            <p:nvPr/>
          </p:nvSpPr>
          <p:spPr>
            <a:xfrm>
              <a:off x="4655688" y="2240070"/>
              <a:ext cx="814387" cy="1657350"/>
            </a:xfrm>
            <a:prstGeom prst="trapezoid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916717" y="3465225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29648" y="2240070"/>
            <a:ext cx="814387" cy="1657350"/>
            <a:chOff x="5429648" y="2240070"/>
            <a:chExt cx="814387" cy="1657350"/>
          </a:xfrm>
        </p:grpSpPr>
        <p:sp>
          <p:nvSpPr>
            <p:cNvPr id="11" name="梯形 10"/>
            <p:cNvSpPr/>
            <p:nvPr/>
          </p:nvSpPr>
          <p:spPr>
            <a:xfrm flipH="1" flipV="1">
              <a:off x="5429648" y="2240070"/>
              <a:ext cx="814387" cy="1657350"/>
            </a:xfrm>
            <a:prstGeom prst="trapezoid">
              <a:avLst/>
            </a:prstGeom>
            <a:solidFill>
              <a:srgbClr val="2A7E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677192" y="2295939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44036" y="2240070"/>
            <a:ext cx="814387" cy="1657350"/>
            <a:chOff x="6244036" y="2240070"/>
            <a:chExt cx="814387" cy="1657350"/>
          </a:xfrm>
        </p:grpSpPr>
        <p:sp>
          <p:nvSpPr>
            <p:cNvPr id="12" name="梯形 11"/>
            <p:cNvSpPr/>
            <p:nvPr/>
          </p:nvSpPr>
          <p:spPr>
            <a:xfrm>
              <a:off x="6244036" y="2240070"/>
              <a:ext cx="814387" cy="1657350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65494" y="3445847"/>
              <a:ext cx="328613" cy="328613"/>
            </a:xfrm>
            <a:prstGeom prst="ellipse">
              <a:avLst/>
            </a:prstGeom>
            <a:solidFill>
              <a:srgbClr val="39B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7996" y="2240070"/>
            <a:ext cx="814387" cy="1657350"/>
            <a:chOff x="7017996" y="2240070"/>
            <a:chExt cx="814387" cy="1657350"/>
          </a:xfrm>
        </p:grpSpPr>
        <p:sp>
          <p:nvSpPr>
            <p:cNvPr id="14" name="梯形 13"/>
            <p:cNvSpPr/>
            <p:nvPr/>
          </p:nvSpPr>
          <p:spPr>
            <a:xfrm flipH="1" flipV="1">
              <a:off x="7017996" y="2240070"/>
              <a:ext cx="814387" cy="1657350"/>
            </a:xfrm>
            <a:prstGeom prst="trapezoid">
              <a:avLst/>
            </a:prstGeom>
            <a:solidFill>
              <a:srgbClr val="FFB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7260882" y="2305877"/>
              <a:ext cx="328613" cy="3286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4271036" y="1735613"/>
            <a:ext cx="1583690" cy="568268"/>
            <a:chOff x="9201150" y="2040050"/>
            <a:chExt cx="1754553" cy="420195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1472973" y="1345899"/>
            <a:ext cx="3257404" cy="1421104"/>
            <a:chOff x="7258036" y="917527"/>
            <a:chExt cx="3257404" cy="1421104"/>
          </a:xfrm>
        </p:grpSpPr>
        <p:sp>
          <p:nvSpPr>
            <p:cNvPr id="28" name="矩形 27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58036" y="917527"/>
              <a:ext cx="3177244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V="1">
            <a:off x="6625487" y="3774460"/>
            <a:ext cx="1583690" cy="568268"/>
            <a:chOff x="9201150" y="2040050"/>
            <a:chExt cx="1754553" cy="420195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573094" y="3980936"/>
            <a:ext cx="3106326" cy="1425950"/>
            <a:chOff x="7409114" y="912681"/>
            <a:chExt cx="3106326" cy="1425950"/>
          </a:xfrm>
        </p:grpSpPr>
        <p:sp>
          <p:nvSpPr>
            <p:cNvPr id="35" name="矩形 3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875480" y="912681"/>
              <a:ext cx="2508675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rgbClr val="FA71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400" dirty="0">
                <a:solidFill>
                  <a:srgbClr val="FA71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 flipH="1">
            <a:off x="7542568" y="2470183"/>
            <a:ext cx="158368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86430" y="2140999"/>
            <a:ext cx="3106326" cy="1452080"/>
            <a:chOff x="7409114" y="886551"/>
            <a:chExt cx="3106326" cy="1452080"/>
          </a:xfrm>
        </p:grpSpPr>
        <p:sp>
          <p:nvSpPr>
            <p:cNvPr id="39" name="矩形 38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824768" y="886551"/>
              <a:ext cx="2498412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4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 flipV="1">
            <a:off x="3495584" y="3792386"/>
            <a:ext cx="1583690" cy="568268"/>
            <a:chOff x="9201150" y="2040050"/>
            <a:chExt cx="1754553" cy="420195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201150" y="2043113"/>
              <a:ext cx="0" cy="41713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9201151" y="2040050"/>
              <a:ext cx="175455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1009388" y="3994955"/>
            <a:ext cx="3106326" cy="1465383"/>
            <a:chOff x="7409114" y="873248"/>
            <a:chExt cx="3106326" cy="1465383"/>
          </a:xfrm>
        </p:grpSpPr>
        <p:sp>
          <p:nvSpPr>
            <p:cNvPr id="45" name="矩形 44"/>
            <p:cNvSpPr/>
            <p:nvPr/>
          </p:nvSpPr>
          <p:spPr>
            <a:xfrm>
              <a:off x="7409114" y="1507634"/>
              <a:ext cx="310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pasted here by copying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79796" y="873248"/>
              <a:ext cx="2453368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4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t="36130" r="-192" b="26239"/>
          <a:stretch/>
        </p:blipFill>
        <p:spPr>
          <a:xfrm>
            <a:off x="-57152" y="-23446"/>
            <a:ext cx="12344400" cy="68814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09854" y="2505914"/>
            <a:ext cx="37105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rPr>
              <a:t>YOU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2A7E9A"/>
              </a:solidFill>
              <a:effectLst/>
              <a:uLnTx/>
              <a:uFillTx/>
              <a:latin typeface="印品粗朗体" panose="02000000000000000000" pitchFamily="2" charset="-122"/>
              <a:ea typeface="印品粗朗体" panose="02000000000000000000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679" y="1605526"/>
            <a:ext cx="2322777" cy="9815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17903" y="1147922"/>
            <a:ext cx="203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Hello</a:t>
            </a:r>
          </a:p>
        </p:txBody>
      </p:sp>
      <p:sp>
        <p:nvSpPr>
          <p:cNvPr id="14" name="文本框 13"/>
          <p:cNvSpPr txBox="1"/>
          <p:nvPr/>
        </p:nvSpPr>
        <p:spPr>
          <a:xfrm rot="5400000">
            <a:off x="3630384" y="3254525"/>
            <a:ext cx="2357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百变马丁" panose="02010601030101010101" pitchFamily="2" charset="-122"/>
                <a:ea typeface="百变马丁" panose="02010601030101010101" pitchFamily="2" charset="-122"/>
                <a:cs typeface="+mn-cs"/>
              </a:rPr>
              <a:t>HELLO SUMMER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百变马丁" panose="02010601030101010101" pitchFamily="2" charset="-122"/>
              <a:ea typeface="百变马丁" panose="02010601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7788" y="671494"/>
            <a:ext cx="4440425" cy="3500456"/>
            <a:chOff x="5157788" y="671494"/>
            <a:chExt cx="3622763" cy="3000869"/>
          </a:xfrm>
        </p:grpSpPr>
        <p:sp>
          <p:nvSpPr>
            <p:cNvPr id="2" name="任意多边形 1"/>
            <p:cNvSpPr/>
            <p:nvPr/>
          </p:nvSpPr>
          <p:spPr>
            <a:xfrm>
              <a:off x="5157788" y="671494"/>
              <a:ext cx="3414712" cy="2776406"/>
            </a:xfrm>
            <a:custGeom>
              <a:avLst/>
              <a:gdLst>
                <a:gd name="connsiteX0" fmla="*/ 0 w 3414712"/>
                <a:gd name="connsiteY0" fmla="*/ 542944 h 2776406"/>
                <a:gd name="connsiteX1" fmla="*/ 528637 w 3414712"/>
                <a:gd name="connsiteY1" fmla="*/ 19 h 2776406"/>
                <a:gd name="connsiteX2" fmla="*/ 2185987 w 3414712"/>
                <a:gd name="connsiteY2" fmla="*/ 528656 h 2776406"/>
                <a:gd name="connsiteX3" fmla="*/ 2257425 w 3414712"/>
                <a:gd name="connsiteY3" fmla="*/ 1857394 h 2776406"/>
                <a:gd name="connsiteX4" fmla="*/ 2871787 w 3414712"/>
                <a:gd name="connsiteY4" fmla="*/ 2657494 h 2776406"/>
                <a:gd name="connsiteX5" fmla="*/ 3414712 w 3414712"/>
                <a:gd name="connsiteY5" fmla="*/ 2757506 h 277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4712" h="2776406">
                  <a:moveTo>
                    <a:pt x="0" y="542944"/>
                  </a:moveTo>
                  <a:cubicBezTo>
                    <a:pt x="82153" y="272672"/>
                    <a:pt x="164306" y="2400"/>
                    <a:pt x="528637" y="19"/>
                  </a:cubicBezTo>
                  <a:cubicBezTo>
                    <a:pt x="892968" y="-2362"/>
                    <a:pt x="1897856" y="219094"/>
                    <a:pt x="2185987" y="528656"/>
                  </a:cubicBezTo>
                  <a:cubicBezTo>
                    <a:pt x="2474118" y="838218"/>
                    <a:pt x="2143125" y="1502588"/>
                    <a:pt x="2257425" y="1857394"/>
                  </a:cubicBezTo>
                  <a:cubicBezTo>
                    <a:pt x="2371725" y="2212200"/>
                    <a:pt x="2678906" y="2507475"/>
                    <a:pt x="2871787" y="2657494"/>
                  </a:cubicBezTo>
                  <a:cubicBezTo>
                    <a:pt x="3064668" y="2807513"/>
                    <a:pt x="3239690" y="2782509"/>
                    <a:pt x="3414712" y="2757506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6231671">
              <a:off x="8434695" y="3326507"/>
              <a:ext cx="371475" cy="3202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86896" y="925984"/>
            <a:ext cx="7082145" cy="1862048"/>
            <a:chOff x="4986896" y="925984"/>
            <a:chExt cx="7082145" cy="1862048"/>
          </a:xfrm>
        </p:grpSpPr>
        <p:sp>
          <p:nvSpPr>
            <p:cNvPr id="8" name="文本框 7"/>
            <p:cNvSpPr txBox="1"/>
            <p:nvPr/>
          </p:nvSpPr>
          <p:spPr>
            <a:xfrm>
              <a:off x="4986896" y="925984"/>
              <a:ext cx="708214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dirty="0">
                  <a:solidFill>
                    <a:srgbClr val="2A7E9A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</a:rPr>
                <a:t>THANK</a:t>
              </a: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2A7E9A"/>
                </a:solidFill>
                <a:effectLst/>
                <a:uLnTx/>
                <a:uFillTx/>
                <a:latin typeface="印品粗朗体" panose="02000000000000000000" pitchFamily="2" charset="-122"/>
                <a:ea typeface="印品粗朗体" panose="02000000000000000000" pitchFamily="2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 rot="381483">
              <a:off x="5607683" y="1289815"/>
              <a:ext cx="1850280" cy="1134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6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361856" y="2066369"/>
            <a:ext cx="7735171" cy="2411531"/>
            <a:chOff x="2872308" y="2247358"/>
            <a:chExt cx="7735171" cy="2411531"/>
          </a:xfrm>
        </p:grpSpPr>
        <p:sp>
          <p:nvSpPr>
            <p:cNvPr id="14" name="文本框 13"/>
            <p:cNvSpPr txBox="1"/>
            <p:nvPr/>
          </p:nvSpPr>
          <p:spPr>
            <a:xfrm>
              <a:off x="5264721" y="2343481"/>
              <a:ext cx="53427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Enter the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872308" y="2247358"/>
              <a:ext cx="2854112" cy="1953375"/>
              <a:chOff x="1756754" y="2143619"/>
              <a:chExt cx="2854112" cy="195337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756754" y="2143619"/>
                <a:ext cx="28541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6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219986" y="3081331"/>
                <a:ext cx="108555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60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01</a:t>
                </a:r>
                <a:endParaRPr lang="zh-CN" altLang="en-US" sz="60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2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75"/>
          <a:stretch/>
        </p:blipFill>
        <p:spPr>
          <a:xfrm>
            <a:off x="3809891" y="2107407"/>
            <a:ext cx="4572215" cy="330041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429500" y="2396974"/>
            <a:ext cx="2363133" cy="815614"/>
            <a:chOff x="7429500" y="2396974"/>
            <a:chExt cx="2363133" cy="815614"/>
          </a:xfrm>
        </p:grpSpPr>
        <p:sp>
          <p:nvSpPr>
            <p:cNvPr id="8" name="任意多边形 7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FA71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719A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50529" y="2844669"/>
            <a:ext cx="3750975" cy="1472391"/>
            <a:chOff x="9478257" y="2685303"/>
            <a:chExt cx="3750975" cy="1472391"/>
          </a:xfrm>
        </p:grpSpPr>
        <p:sp>
          <p:nvSpPr>
            <p:cNvPr id="18" name="矩形 17"/>
            <p:cNvSpPr/>
            <p:nvPr/>
          </p:nvSpPr>
          <p:spPr>
            <a:xfrm>
              <a:off x="9532069" y="332669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478257" y="2685303"/>
              <a:ext cx="2859361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2294951" y="2520950"/>
            <a:ext cx="2363133" cy="815614"/>
            <a:chOff x="7429500" y="2396974"/>
            <a:chExt cx="2363133" cy="815614"/>
          </a:xfrm>
        </p:grpSpPr>
        <p:sp>
          <p:nvSpPr>
            <p:cNvPr id="22" name="任意多边形 21"/>
            <p:cNvSpPr/>
            <p:nvPr/>
          </p:nvSpPr>
          <p:spPr>
            <a:xfrm>
              <a:off x="7429500" y="2548429"/>
              <a:ext cx="2157413" cy="664159"/>
            </a:xfrm>
            <a:custGeom>
              <a:avLst/>
              <a:gdLst>
                <a:gd name="connsiteX0" fmla="*/ 0 w 2157413"/>
                <a:gd name="connsiteY0" fmla="*/ 509096 h 664159"/>
                <a:gd name="connsiteX1" fmla="*/ 928688 w 2157413"/>
                <a:gd name="connsiteY1" fmla="*/ 637684 h 664159"/>
                <a:gd name="connsiteX2" fmla="*/ 1428750 w 2157413"/>
                <a:gd name="connsiteY2" fmla="*/ 51896 h 664159"/>
                <a:gd name="connsiteX3" fmla="*/ 2157413 w 2157413"/>
                <a:gd name="connsiteY3" fmla="*/ 66184 h 66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7413" h="664159">
                  <a:moveTo>
                    <a:pt x="0" y="509096"/>
                  </a:moveTo>
                  <a:cubicBezTo>
                    <a:pt x="345281" y="611490"/>
                    <a:pt x="690563" y="713884"/>
                    <a:pt x="928688" y="637684"/>
                  </a:cubicBezTo>
                  <a:cubicBezTo>
                    <a:pt x="1166813" y="561484"/>
                    <a:pt x="1223963" y="147146"/>
                    <a:pt x="1428750" y="51896"/>
                  </a:cubicBezTo>
                  <a:cubicBezTo>
                    <a:pt x="1633537" y="-43354"/>
                    <a:pt x="1895475" y="11415"/>
                    <a:pt x="2157413" y="6618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414014" y="2396974"/>
              <a:ext cx="378619" cy="378619"/>
            </a:xfrm>
            <a:prstGeom prst="ellipse">
              <a:avLst/>
            </a:prstGeom>
            <a:solidFill>
              <a:srgbClr val="2A7E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07054" y="2773350"/>
            <a:ext cx="3936151" cy="1546241"/>
            <a:chOff x="7560941" y="2685303"/>
            <a:chExt cx="3936151" cy="1546241"/>
          </a:xfrm>
        </p:grpSpPr>
        <p:sp>
          <p:nvSpPr>
            <p:cNvPr id="28" name="矩形 27"/>
            <p:cNvSpPr/>
            <p:nvPr/>
          </p:nvSpPr>
          <p:spPr>
            <a:xfrm>
              <a:off x="7560941" y="3400547"/>
              <a:ext cx="3697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6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620205" y="2685303"/>
              <a:ext cx="2876887" cy="662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28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2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>
            <a:off x="1215" y="175846"/>
            <a:ext cx="2731245" cy="66824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063162" y="-120679"/>
            <a:ext cx="2150229" cy="3637745"/>
            <a:chOff x="10063162" y="-120679"/>
            <a:chExt cx="2150229" cy="363774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0063162" y="527021"/>
              <a:ext cx="2128838" cy="299004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10084553" y="-120679"/>
              <a:ext cx="2128838" cy="299004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33502" y="1885965"/>
            <a:ext cx="4812829" cy="1596914"/>
            <a:chOff x="1327597" y="1885965"/>
            <a:chExt cx="4812829" cy="159691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327597" y="1885965"/>
              <a:ext cx="3714680" cy="1596914"/>
              <a:chOff x="1327597" y="1847735"/>
              <a:chExt cx="3714680" cy="15969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27597" y="2420907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47183" y="1847735"/>
                <a:ext cx="3095094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333502" y="3634422"/>
            <a:ext cx="4812829" cy="1596914"/>
            <a:chOff x="1327597" y="1885965"/>
            <a:chExt cx="4812829" cy="159691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327597" y="1885965"/>
              <a:ext cx="3714679" cy="1596914"/>
              <a:chOff x="1327597" y="1847735"/>
              <a:chExt cx="3714679" cy="159691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327597" y="2420907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885039" y="1847735"/>
                <a:ext cx="3157237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 flipH="1">
            <a:off x="6140426" y="1885965"/>
            <a:ext cx="4812829" cy="1596914"/>
            <a:chOff x="1327597" y="1885965"/>
            <a:chExt cx="4812829" cy="1596914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1327597" y="1885965"/>
              <a:ext cx="3714680" cy="1596914"/>
              <a:chOff x="1327597" y="1847735"/>
              <a:chExt cx="3714680" cy="159691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327597" y="2420907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422355" y="1847735"/>
                <a:ext cx="3619922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2">
                        <a:lumMod val="10000"/>
                      </a:schemeClr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 flipH="1">
            <a:off x="6140426" y="3634422"/>
            <a:ext cx="4812829" cy="1596914"/>
            <a:chOff x="1327597" y="1885965"/>
            <a:chExt cx="4812829" cy="159691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65202" y="1934889"/>
              <a:ext cx="1275224" cy="1263938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1327597" y="1885965"/>
              <a:ext cx="3714680" cy="1596914"/>
              <a:chOff x="1327597" y="1847735"/>
              <a:chExt cx="3714680" cy="159691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327597" y="2420907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422356" y="1847735"/>
                <a:ext cx="3619921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4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7" r="48333"/>
          <a:stretch/>
        </p:blipFill>
        <p:spPr>
          <a:xfrm>
            <a:off x="-1" y="4029075"/>
            <a:ext cx="2362308" cy="3228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38"/>
          <a:stretch/>
        </p:blipFill>
        <p:spPr>
          <a:xfrm flipH="1">
            <a:off x="9460755" y="175559"/>
            <a:ext cx="2731245" cy="66824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5024436" y="2350293"/>
            <a:ext cx="2143125" cy="2143125"/>
          </a:xfrm>
          <a:custGeom>
            <a:avLst/>
            <a:gdLst>
              <a:gd name="connsiteX0" fmla="*/ 664255 w 2143125"/>
              <a:gd name="connsiteY0" fmla="*/ 0 h 2143125"/>
              <a:gd name="connsiteX1" fmla="*/ 1399861 w 2143125"/>
              <a:gd name="connsiteY1" fmla="*/ 0 h 2143125"/>
              <a:gd name="connsiteX2" fmla="*/ 1360757 w 2143125"/>
              <a:gd name="connsiteY2" fmla="*/ 72043 h 2143125"/>
              <a:gd name="connsiteX3" fmla="*/ 1319214 w 2143125"/>
              <a:gd name="connsiteY3" fmla="*/ 277813 h 2143125"/>
              <a:gd name="connsiteX4" fmla="*/ 1847852 w 2143125"/>
              <a:gd name="connsiteY4" fmla="*/ 806451 h 2143125"/>
              <a:gd name="connsiteX5" fmla="*/ 2053622 w 2143125"/>
              <a:gd name="connsiteY5" fmla="*/ 764908 h 2143125"/>
              <a:gd name="connsiteX6" fmla="*/ 2143125 w 2143125"/>
              <a:gd name="connsiteY6" fmla="*/ 716328 h 2143125"/>
              <a:gd name="connsiteX7" fmla="*/ 2143125 w 2143125"/>
              <a:gd name="connsiteY7" fmla="*/ 1568301 h 2143125"/>
              <a:gd name="connsiteX8" fmla="*/ 2053622 w 2143125"/>
              <a:gd name="connsiteY8" fmla="*/ 1519720 h 2143125"/>
              <a:gd name="connsiteX9" fmla="*/ 1847852 w 2143125"/>
              <a:gd name="connsiteY9" fmla="*/ 1478177 h 2143125"/>
              <a:gd name="connsiteX10" fmla="*/ 1319214 w 2143125"/>
              <a:gd name="connsiteY10" fmla="*/ 2006815 h 2143125"/>
              <a:gd name="connsiteX11" fmla="*/ 1329954 w 2143125"/>
              <a:gd name="connsiteY11" fmla="*/ 2113354 h 2143125"/>
              <a:gd name="connsiteX12" fmla="*/ 1339196 w 2143125"/>
              <a:gd name="connsiteY12" fmla="*/ 2143125 h 2143125"/>
              <a:gd name="connsiteX13" fmla="*/ 764618 w 2143125"/>
              <a:gd name="connsiteY13" fmla="*/ 2143125 h 2143125"/>
              <a:gd name="connsiteX14" fmla="*/ 773859 w 2143125"/>
              <a:gd name="connsiteY14" fmla="*/ 2113353 h 2143125"/>
              <a:gd name="connsiteX15" fmla="*/ 784599 w 2143125"/>
              <a:gd name="connsiteY15" fmla="*/ 2006814 h 2143125"/>
              <a:gd name="connsiteX16" fmla="*/ 255961 w 2143125"/>
              <a:gd name="connsiteY16" fmla="*/ 1478176 h 2143125"/>
              <a:gd name="connsiteX17" fmla="*/ 50191 w 2143125"/>
              <a:gd name="connsiteY17" fmla="*/ 1519719 h 2143125"/>
              <a:gd name="connsiteX18" fmla="*/ 0 w 2143125"/>
              <a:gd name="connsiteY18" fmla="*/ 1546962 h 2143125"/>
              <a:gd name="connsiteX19" fmla="*/ 0 w 2143125"/>
              <a:gd name="connsiteY19" fmla="*/ 791853 h 2143125"/>
              <a:gd name="connsiteX20" fmla="*/ 50191 w 2143125"/>
              <a:gd name="connsiteY20" fmla="*/ 819096 h 2143125"/>
              <a:gd name="connsiteX21" fmla="*/ 255961 w 2143125"/>
              <a:gd name="connsiteY21" fmla="*/ 860639 h 2143125"/>
              <a:gd name="connsiteX22" fmla="*/ 784599 w 2143125"/>
              <a:gd name="connsiteY22" fmla="*/ 332001 h 2143125"/>
              <a:gd name="connsiteX23" fmla="*/ 694316 w 2143125"/>
              <a:gd name="connsiteY23" fmla="*/ 36434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3125" h="2143125">
                <a:moveTo>
                  <a:pt x="664255" y="0"/>
                </a:moveTo>
                <a:lnTo>
                  <a:pt x="1399861" y="0"/>
                </a:lnTo>
                <a:lnTo>
                  <a:pt x="1360757" y="72043"/>
                </a:lnTo>
                <a:cubicBezTo>
                  <a:pt x="1334007" y="135289"/>
                  <a:pt x="1319214" y="204823"/>
                  <a:pt x="1319214" y="277813"/>
                </a:cubicBezTo>
                <a:cubicBezTo>
                  <a:pt x="1319214" y="569772"/>
                  <a:pt x="1555893" y="806451"/>
                  <a:pt x="1847852" y="806451"/>
                </a:cubicBezTo>
                <a:cubicBezTo>
                  <a:pt x="1920842" y="806451"/>
                  <a:pt x="1990377" y="791659"/>
                  <a:pt x="2053622" y="764908"/>
                </a:cubicBezTo>
                <a:lnTo>
                  <a:pt x="2143125" y="716328"/>
                </a:lnTo>
                <a:lnTo>
                  <a:pt x="2143125" y="1568301"/>
                </a:lnTo>
                <a:lnTo>
                  <a:pt x="2053622" y="1519720"/>
                </a:lnTo>
                <a:cubicBezTo>
                  <a:pt x="1990377" y="1492970"/>
                  <a:pt x="1920842" y="1478177"/>
                  <a:pt x="1847852" y="1478177"/>
                </a:cubicBezTo>
                <a:cubicBezTo>
                  <a:pt x="1555893" y="1478177"/>
                  <a:pt x="1319214" y="1714856"/>
                  <a:pt x="1319214" y="2006815"/>
                </a:cubicBezTo>
                <a:cubicBezTo>
                  <a:pt x="1319214" y="2043310"/>
                  <a:pt x="1322912" y="2078941"/>
                  <a:pt x="1329954" y="2113354"/>
                </a:cubicBezTo>
                <a:lnTo>
                  <a:pt x="1339196" y="2143125"/>
                </a:lnTo>
                <a:lnTo>
                  <a:pt x="764618" y="2143125"/>
                </a:lnTo>
                <a:lnTo>
                  <a:pt x="773859" y="2113353"/>
                </a:lnTo>
                <a:cubicBezTo>
                  <a:pt x="780901" y="2078940"/>
                  <a:pt x="784599" y="2043309"/>
                  <a:pt x="784599" y="2006814"/>
                </a:cubicBezTo>
                <a:cubicBezTo>
                  <a:pt x="784599" y="1714855"/>
                  <a:pt x="547920" y="1478176"/>
                  <a:pt x="255961" y="1478176"/>
                </a:cubicBezTo>
                <a:cubicBezTo>
                  <a:pt x="182972" y="1478176"/>
                  <a:pt x="113437" y="1492969"/>
                  <a:pt x="50191" y="1519719"/>
                </a:cubicBezTo>
                <a:lnTo>
                  <a:pt x="0" y="1546962"/>
                </a:lnTo>
                <a:lnTo>
                  <a:pt x="0" y="791853"/>
                </a:lnTo>
                <a:lnTo>
                  <a:pt x="50191" y="819096"/>
                </a:lnTo>
                <a:cubicBezTo>
                  <a:pt x="113437" y="845847"/>
                  <a:pt x="182972" y="860639"/>
                  <a:pt x="255961" y="860639"/>
                </a:cubicBezTo>
                <a:cubicBezTo>
                  <a:pt x="547920" y="860639"/>
                  <a:pt x="784599" y="623960"/>
                  <a:pt x="784599" y="332001"/>
                </a:cubicBezTo>
                <a:cubicBezTo>
                  <a:pt x="784599" y="222517"/>
                  <a:pt x="751316" y="120806"/>
                  <a:pt x="694316" y="36434"/>
                </a:cubicBezTo>
                <a:close/>
              </a:path>
            </a:pathLst>
          </a:custGeom>
          <a:solidFill>
            <a:srgbClr val="2A7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438900" y="2200269"/>
            <a:ext cx="839900" cy="839900"/>
            <a:chOff x="6438900" y="2200269"/>
            <a:chExt cx="839900" cy="839900"/>
          </a:xfrm>
        </p:grpSpPr>
        <p:sp>
          <p:nvSpPr>
            <p:cNvPr id="23" name="椭圆 2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1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437253" y="3920701"/>
            <a:ext cx="839900" cy="839900"/>
            <a:chOff x="6438900" y="2200269"/>
            <a:chExt cx="839900" cy="839900"/>
          </a:xfrm>
        </p:grpSpPr>
        <p:sp>
          <p:nvSpPr>
            <p:cNvPr id="27" name="椭圆 26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2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63328" y="2200269"/>
            <a:ext cx="839900" cy="839900"/>
            <a:chOff x="6438900" y="2200269"/>
            <a:chExt cx="839900" cy="839900"/>
          </a:xfrm>
        </p:grpSpPr>
        <p:sp>
          <p:nvSpPr>
            <p:cNvPr id="30" name="椭圆 29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3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61681" y="3920701"/>
            <a:ext cx="839900" cy="839900"/>
            <a:chOff x="6438900" y="2200269"/>
            <a:chExt cx="839900" cy="839900"/>
          </a:xfrm>
        </p:grpSpPr>
        <p:sp>
          <p:nvSpPr>
            <p:cNvPr id="33" name="椭圆 32"/>
            <p:cNvSpPr/>
            <p:nvPr/>
          </p:nvSpPr>
          <p:spPr>
            <a:xfrm>
              <a:off x="6438900" y="2200269"/>
              <a:ext cx="839900" cy="839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6570720" y="2332089"/>
              <a:ext cx="576261" cy="57626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A7E9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4</a:t>
              </a:r>
              <a:endParaRPr lang="zh-CN" altLang="en-US" sz="28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62557" y="1636000"/>
            <a:ext cx="3697163" cy="1596914"/>
            <a:chOff x="1062557" y="1636000"/>
            <a:chExt cx="3697163" cy="1596914"/>
          </a:xfrm>
        </p:grpSpPr>
        <p:sp>
          <p:nvSpPr>
            <p:cNvPr id="35" name="矩形 34"/>
            <p:cNvSpPr/>
            <p:nvPr/>
          </p:nvSpPr>
          <p:spPr>
            <a:xfrm>
              <a:off x="1062557" y="2209172"/>
              <a:ext cx="369716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901721" y="1636000"/>
              <a:ext cx="2850368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2">
                    <a:lumMod val="10000"/>
                  </a:schemeClr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00934" y="1680210"/>
            <a:ext cx="3697163" cy="1596914"/>
            <a:chOff x="1062557" y="1636000"/>
            <a:chExt cx="3697163" cy="1596914"/>
          </a:xfrm>
        </p:grpSpPr>
        <p:sp>
          <p:nvSpPr>
            <p:cNvPr id="39" name="矩形 38"/>
            <p:cNvSpPr/>
            <p:nvPr/>
          </p:nvSpPr>
          <p:spPr>
            <a:xfrm>
              <a:off x="1062557" y="2209172"/>
              <a:ext cx="369716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1721" y="1636000"/>
              <a:ext cx="2857999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62557" y="3293536"/>
            <a:ext cx="3799124" cy="1596914"/>
            <a:chOff x="1062557" y="1636000"/>
            <a:chExt cx="3799124" cy="1596914"/>
          </a:xfrm>
        </p:grpSpPr>
        <p:sp>
          <p:nvSpPr>
            <p:cNvPr id="42" name="矩形 41"/>
            <p:cNvSpPr/>
            <p:nvPr/>
          </p:nvSpPr>
          <p:spPr>
            <a:xfrm>
              <a:off x="1062557" y="2209172"/>
              <a:ext cx="369716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01721" y="1636000"/>
              <a:ext cx="2959960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chemeClr val="bg1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00934" y="3337746"/>
            <a:ext cx="3697163" cy="1596914"/>
            <a:chOff x="1062557" y="1636000"/>
            <a:chExt cx="3697163" cy="1596914"/>
          </a:xfrm>
        </p:grpSpPr>
        <p:sp>
          <p:nvSpPr>
            <p:cNvPr id="45" name="矩形 44"/>
            <p:cNvSpPr/>
            <p:nvPr/>
          </p:nvSpPr>
          <p:spPr>
            <a:xfrm>
              <a:off x="1062557" y="2209172"/>
              <a:ext cx="3697163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Your content is clicked here, or by copying the text here after selecting paste, and choose to keep only the text.</a:t>
              </a:r>
              <a:endParaRPr lang="en-US" altLang="zh-CN" sz="1400" dirty="0">
                <a:solidFill>
                  <a:schemeClr val="bg2">
                    <a:lumMod val="1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01721" y="1636000"/>
              <a:ext cx="2857999" cy="74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Enter the title</a:t>
              </a:r>
              <a:endParaRPr lang="en-US" altLang="zh-CN" sz="3200" dirty="0">
                <a:solidFill>
                  <a:srgbClr val="39BEAE"/>
                </a:solidFill>
                <a:latin typeface="百变马丁" panose="02010601030101010101" pitchFamily="2" charset="-122"/>
                <a:ea typeface="百变马丁" panose="02010601030101010101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2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FFBE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33" y="4188192"/>
            <a:ext cx="2359356" cy="322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239" y="-121620"/>
            <a:ext cx="2152075" cy="363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" y="-218370"/>
            <a:ext cx="2127688" cy="29933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417645" y="2149436"/>
            <a:ext cx="9572625" cy="2586037"/>
          </a:xfrm>
          <a:custGeom>
            <a:avLst/>
            <a:gdLst>
              <a:gd name="connsiteX0" fmla="*/ 0 w 9572625"/>
              <a:gd name="connsiteY0" fmla="*/ 2586037 h 2586037"/>
              <a:gd name="connsiteX1" fmla="*/ 1443038 w 9572625"/>
              <a:gd name="connsiteY1" fmla="*/ 1328737 h 2586037"/>
              <a:gd name="connsiteX2" fmla="*/ 3943350 w 9572625"/>
              <a:gd name="connsiteY2" fmla="*/ 2114550 h 2586037"/>
              <a:gd name="connsiteX3" fmla="*/ 5657850 w 9572625"/>
              <a:gd name="connsiteY3" fmla="*/ 771525 h 2586037"/>
              <a:gd name="connsiteX4" fmla="*/ 8015288 w 9572625"/>
              <a:gd name="connsiteY4" fmla="*/ 1143000 h 2586037"/>
              <a:gd name="connsiteX5" fmla="*/ 9572625 w 9572625"/>
              <a:gd name="connsiteY5" fmla="*/ 0 h 25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2625" h="2586037">
                <a:moveTo>
                  <a:pt x="0" y="2586037"/>
                </a:moveTo>
                <a:cubicBezTo>
                  <a:pt x="392906" y="1996677"/>
                  <a:pt x="785813" y="1407318"/>
                  <a:pt x="1443038" y="1328737"/>
                </a:cubicBezTo>
                <a:cubicBezTo>
                  <a:pt x="2100263" y="1250156"/>
                  <a:pt x="3240881" y="2207419"/>
                  <a:pt x="3943350" y="2114550"/>
                </a:cubicBezTo>
                <a:cubicBezTo>
                  <a:pt x="4645819" y="2021681"/>
                  <a:pt x="4979194" y="933450"/>
                  <a:pt x="5657850" y="771525"/>
                </a:cubicBezTo>
                <a:cubicBezTo>
                  <a:pt x="6336506" y="609600"/>
                  <a:pt x="7362825" y="1271588"/>
                  <a:pt x="8015288" y="1143000"/>
                </a:cubicBezTo>
                <a:cubicBezTo>
                  <a:pt x="8667751" y="1014412"/>
                  <a:pt x="9120188" y="507206"/>
                  <a:pt x="9572625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022358" y="1555300"/>
            <a:ext cx="3697163" cy="2260066"/>
            <a:chOff x="947738" y="2077627"/>
            <a:chExt cx="3697163" cy="226006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947738" y="2077627"/>
              <a:ext cx="3697163" cy="1656106"/>
              <a:chOff x="1062557" y="1576808"/>
              <a:chExt cx="3697163" cy="165610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062557" y="2209172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461538" y="1576808"/>
                <a:ext cx="2985686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rgbClr val="39BEAE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96719" y="988804"/>
            <a:ext cx="3697163" cy="2206172"/>
            <a:chOff x="947738" y="2131521"/>
            <a:chExt cx="3697163" cy="2206172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2128263" y="3465513"/>
              <a:ext cx="1422598" cy="87218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947738" y="2131521"/>
              <a:ext cx="3697163" cy="1602212"/>
              <a:chOff x="1062557" y="1630702"/>
              <a:chExt cx="3697163" cy="16022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62557" y="2209172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444936" y="1630702"/>
                <a:ext cx="2932404" cy="746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828711" y="2791828"/>
            <a:ext cx="3697163" cy="2220259"/>
            <a:chOff x="863065" y="1495932"/>
            <a:chExt cx="3697163" cy="222025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863065" y="2119277"/>
              <a:ext cx="3697163" cy="1596914"/>
              <a:chOff x="977884" y="1618458"/>
              <a:chExt cx="3697163" cy="159691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977884" y="2191630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103565" y="1618458"/>
                <a:ext cx="3247335" cy="74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015282" y="3759944"/>
            <a:ext cx="4780521" cy="2177307"/>
            <a:chOff x="323877" y="1495932"/>
            <a:chExt cx="4780521" cy="217730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8347" b="38357"/>
            <a:stretch/>
          </p:blipFill>
          <p:spPr>
            <a:xfrm>
              <a:off x="1961902" y="1495932"/>
              <a:ext cx="1422598" cy="872180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323877" y="2119277"/>
              <a:ext cx="4780521" cy="1553962"/>
              <a:chOff x="438696" y="1618458"/>
              <a:chExt cx="4780521" cy="1553962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38696" y="2148678"/>
                <a:ext cx="4780521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240812" y="1618458"/>
                <a:ext cx="3176291" cy="74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73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>
            <a:off x="-176213" y="-556774"/>
            <a:ext cx="2786063" cy="30761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3"/>
          <a:stretch/>
        </p:blipFill>
        <p:spPr>
          <a:xfrm flipH="1">
            <a:off x="11097027" y="981294"/>
            <a:ext cx="1147366" cy="1266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" y="4186238"/>
            <a:ext cx="12205250" cy="26716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481174" y="2103864"/>
            <a:ext cx="7460323" cy="2374036"/>
            <a:chOff x="2991626" y="2284853"/>
            <a:chExt cx="7460323" cy="2374036"/>
          </a:xfrm>
        </p:grpSpPr>
        <p:sp>
          <p:nvSpPr>
            <p:cNvPr id="14" name="文本框 13"/>
            <p:cNvSpPr txBox="1"/>
            <p:nvPr/>
          </p:nvSpPr>
          <p:spPr>
            <a:xfrm>
              <a:off x="5335812" y="2357271"/>
              <a:ext cx="51161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rPr>
                <a:t>Enter the title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613977" y="2408691"/>
              <a:ext cx="112443" cy="2250198"/>
            </a:xfrm>
            <a:prstGeom prst="rect">
              <a:avLst/>
            </a:prstGeom>
            <a:solidFill>
              <a:srgbClr val="2A7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91626" y="2284853"/>
              <a:ext cx="2854112" cy="1646545"/>
              <a:chOff x="1876072" y="2181114"/>
              <a:chExt cx="2854112" cy="164654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876072" y="2181114"/>
                <a:ext cx="2854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PART</a:t>
                </a:r>
                <a:endPara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158711" y="2996662"/>
                <a:ext cx="9060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4800" dirty="0">
                    <a:solidFill>
                      <a:srgbClr val="2A7E9A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</a:rPr>
                  <a:t>02</a:t>
                </a:r>
                <a:endParaRPr lang="zh-CN" altLang="en-US" sz="4800" dirty="0">
                  <a:solidFill>
                    <a:srgbClr val="2A7E9A"/>
                  </a:solidFill>
                  <a:latin typeface="百变马丁" panose="02010601030101010101" pitchFamily="2" charset="-122"/>
                  <a:ea typeface="百变马丁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07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85765" y="400050"/>
              <a:ext cx="11472862" cy="6043613"/>
            </a:xfrm>
            <a:prstGeom prst="rect">
              <a:avLst/>
            </a:prstGeom>
            <a:solidFill>
              <a:srgbClr val="BBD0E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531" y="3364043"/>
            <a:ext cx="3474289" cy="34796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695"/>
            <a:ext cx="2128838" cy="2990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605" y="4401572"/>
            <a:ext cx="3176291" cy="279830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714535" y="5737440"/>
            <a:ext cx="485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A7E9A"/>
                </a:solidFill>
                <a:latin typeface="百变马丁" panose="02010601030101010101" pitchFamily="2" charset="-122"/>
                <a:ea typeface="百变马丁" panose="02010601030101010101" pitchFamily="2" charset="-122"/>
              </a:rPr>
              <a:t>HELLO SUMMER</a:t>
            </a:r>
            <a:endParaRPr lang="zh-CN" altLang="en-US" sz="4400" dirty="0">
              <a:solidFill>
                <a:srgbClr val="2A7E9A"/>
              </a:solidFill>
              <a:latin typeface="百变马丁" panose="02010601030101010101" pitchFamily="2" charset="-122"/>
              <a:ea typeface="百变马丁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30740" y="3029565"/>
            <a:ext cx="4143375" cy="2197389"/>
            <a:chOff x="3914775" y="745836"/>
            <a:chExt cx="4143375" cy="2197389"/>
          </a:xfrm>
        </p:grpSpPr>
        <p:sp>
          <p:nvSpPr>
            <p:cNvPr id="2" name="矩形 1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rgbClr val="FFBEC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137880" y="1201250"/>
              <a:ext cx="3697163" cy="1650978"/>
              <a:chOff x="977883" y="1365590"/>
              <a:chExt cx="3697163" cy="165097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977883" y="1992826"/>
                <a:ext cx="3697163" cy="102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Your content is clicked here, or by copying the text here after selecting paste, and choose to keep only the text.</a:t>
                </a:r>
                <a:endPara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197412" y="1365590"/>
                <a:ext cx="3258104" cy="743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3200" dirty="0">
                    <a:solidFill>
                      <a:schemeClr val="bg1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rPr>
                  <a:t>Enter the title</a:t>
                </a:r>
                <a:endParaRPr lang="en-US" altLang="zh-CN" sz="3200" dirty="0">
                  <a:solidFill>
                    <a:schemeClr val="bg1"/>
                  </a:solidFill>
                  <a:latin typeface="百变马丁" panose="02010601030101010101" pitchFamily="2" charset="-122"/>
                  <a:ea typeface="百变马丁" panose="02010601030101010101" pitchFamily="2" charset="-122"/>
                  <a:cs typeface="Open Sans" panose="020B0606030504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13279" y="1016363"/>
            <a:ext cx="4143375" cy="2883979"/>
            <a:chOff x="3914775" y="59246"/>
            <a:chExt cx="4143375" cy="2883979"/>
          </a:xfrm>
        </p:grpSpPr>
        <p:sp>
          <p:nvSpPr>
            <p:cNvPr id="18" name="矩形 17"/>
            <p:cNvSpPr/>
            <p:nvPr/>
          </p:nvSpPr>
          <p:spPr>
            <a:xfrm>
              <a:off x="3914775" y="745836"/>
              <a:ext cx="4143375" cy="21973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151249" y="59246"/>
              <a:ext cx="3697163" cy="2774356"/>
              <a:chOff x="876433" y="724405"/>
              <a:chExt cx="3697163" cy="277435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347" b="38357"/>
              <a:stretch/>
            </p:blipFill>
            <p:spPr>
              <a:xfrm rot="1292468">
                <a:off x="2231974" y="724405"/>
                <a:ext cx="2082381" cy="1276686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876433" y="1847759"/>
                <a:ext cx="3697163" cy="1651002"/>
                <a:chOff x="991252" y="1346940"/>
                <a:chExt cx="3697163" cy="1651002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991252" y="1974200"/>
                  <a:ext cx="3697163" cy="1023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1400" dirty="0">
                      <a:solidFill>
                        <a:schemeClr val="bg2">
                          <a:lumMod val="10000"/>
                        </a:schemeClr>
                      </a:solidFill>
                      <a:latin typeface="印品黑体" panose="00000500000000000000" pitchFamily="2" charset="-122"/>
                      <a:ea typeface="印品黑体" panose="00000500000000000000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Your content is clicked here, or by copying the text here after selecting paste, and choose to keep only the text.</a:t>
                  </a:r>
                  <a:endParaRPr lang="en-US" altLang="zh-CN" sz="1400" dirty="0">
                    <a:solidFill>
                      <a:schemeClr val="bg2">
                        <a:lumMod val="10000"/>
                      </a:schemeClr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203540" y="1346940"/>
                  <a:ext cx="3245849" cy="7439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zh-CN" altLang="en-US" sz="3200" dirty="0">
                      <a:solidFill>
                        <a:srgbClr val="39BEAE"/>
                      </a:solidFill>
                      <a:latin typeface="百变马丁" panose="02010601030101010101" pitchFamily="2" charset="-122"/>
                      <a:ea typeface="百变马丁" panose="02010601030101010101" pitchFamily="2" charset="-122"/>
                      <a:cs typeface="Open Sans" panose="020B0606030504020204" pitchFamily="34" charset="0"/>
                      <a:sym typeface="Arial" panose="020B0604020202020204" pitchFamily="34" charset="0"/>
                    </a:rPr>
                    <a:t>Enter the title</a:t>
                  </a:r>
                  <a:endParaRPr lang="en-US" altLang="zh-CN" sz="3200" dirty="0">
                    <a:solidFill>
                      <a:srgbClr val="39BEAE"/>
                    </a:solidFill>
                    <a:latin typeface="百变马丁" panose="02010601030101010101" pitchFamily="2" charset="-122"/>
                    <a:ea typeface="百变马丁" panose="02010601030101010101" pitchFamily="2" charset="-122"/>
                    <a:cs typeface="Open Sans" panose="020B0606030504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40" t="13635" r="47211" b="28702"/>
          <a:stretch/>
        </p:blipFill>
        <p:spPr>
          <a:xfrm>
            <a:off x="3349014" y="1872758"/>
            <a:ext cx="1785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4="http://schemas.microsoft.com/office/drawing/2010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读书分享会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1188</Words>
  <Application>Microsoft Office PowerPoint</Application>
  <PresentationFormat>宽屏</PresentationFormat>
  <Paragraphs>169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百变马丁</vt:lpstr>
      <vt:lpstr>等线</vt:lpstr>
      <vt:lpstr>等线 Light</vt:lpstr>
      <vt:lpstr>印品粗朗体</vt:lpstr>
      <vt:lpstr>印品黑体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56</cp:revision>
  <dcterms:created xsi:type="dcterms:W3CDTF">2018-04-18T06:17:00Z</dcterms:created>
  <dcterms:modified xsi:type="dcterms:W3CDTF">2020-04-28T23:35:51Z</dcterms:modified>
</cp:coreProperties>
</file>