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8" r:id="rId2"/>
    <p:sldId id="268" r:id="rId3"/>
    <p:sldId id="259" r:id="rId4"/>
    <p:sldId id="264" r:id="rId5"/>
    <p:sldId id="265" r:id="rId6"/>
    <p:sldId id="266" r:id="rId7"/>
    <p:sldId id="267" r:id="rId8"/>
    <p:sldId id="260" r:id="rId9"/>
    <p:sldId id="269" r:id="rId10"/>
    <p:sldId id="270" r:id="rId11"/>
    <p:sldId id="271" r:id="rId12"/>
    <p:sldId id="272" r:id="rId13"/>
    <p:sldId id="261" r:id="rId14"/>
    <p:sldId id="273" r:id="rId15"/>
    <p:sldId id="274" r:id="rId16"/>
    <p:sldId id="275" r:id="rId17"/>
    <p:sldId id="262" r:id="rId18"/>
    <p:sldId id="276" r:id="rId19"/>
    <p:sldId id="277" r:id="rId20"/>
    <p:sldId id="278" r:id="rId21"/>
    <p:sldId id="263" r:id="rId22"/>
    <p:sldId id="279" r:id="rId23"/>
    <p:sldId id="280" r:id="rId24"/>
    <p:sldId id="281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4D"/>
    <a:srgbClr val="8DB82E"/>
    <a:srgbClr val="A1CE3A"/>
    <a:srgbClr val="FF4800"/>
    <a:srgbClr val="FF00FF"/>
    <a:srgbClr val="FFA500"/>
    <a:srgbClr val="40BCF3"/>
    <a:srgbClr val="48FFFF"/>
    <a:srgbClr val="26A8C6"/>
    <a:srgbClr val="7D5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64D9-AD64-4B00-8CF8-2C2F8136CA1E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C2B9-82CA-410C-BD23-7885E6B6DE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36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4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5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2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3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03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5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75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78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5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17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94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41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07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58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27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47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6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59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4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37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00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2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4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96628" y="55357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04D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04D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6" Type="http://schemas.openxmlformats.org/officeDocument/2006/relationships/image" Target="../media/image4.emf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notesSlide" Target="../notesSlides/notesSlide24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747" y="3252665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A1CE3A"/>
                </a:solidFill>
                <a:cs typeface="+mn-ea"/>
                <a:sym typeface="+mn-lt"/>
              </a:rPr>
              <a:t>QUALITY BUSINESS PPT TEMPLATE</a:t>
            </a:r>
            <a:endParaRPr lang="zh-CN" altLang="en-US" sz="3600" b="1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2822401" y="4086345"/>
            <a:ext cx="6566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91B433"/>
                </a:solidFill>
                <a:latin typeface="+mn-lt"/>
                <a:ea typeface="+mn-ea"/>
                <a:cs typeface="+mn-ea"/>
                <a:sym typeface="+mn-lt"/>
              </a:rPr>
              <a:t>THEIsIS DEFENSE GENERAL PPT GUIDE TEMPLATE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8965" y="1295400"/>
            <a:ext cx="2214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9600" dirty="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1436B9-48A8-44EC-B65C-4332291E4F06}"/>
              </a:ext>
            </a:extLst>
          </p:cNvPr>
          <p:cNvSpPr/>
          <p:nvPr/>
        </p:nvSpPr>
        <p:spPr>
          <a:xfrm>
            <a:off x="665747" y="365113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28">
            <a:hlinkClick r:id="rId4"/>
            <a:extLst>
              <a:ext uri="{FF2B5EF4-FFF2-40B4-BE49-F238E27FC236}">
                <a16:creationId xmlns:a16="http://schemas.microsoft.com/office/drawing/2014/main" id="{B61E2BB7-2CC3-4133-A5C5-95186886A6FB}"/>
              </a:ext>
            </a:extLst>
          </p:cNvPr>
          <p:cNvSpPr txBox="1"/>
          <p:nvPr/>
        </p:nvSpPr>
        <p:spPr>
          <a:xfrm>
            <a:off x="6557554" y="646756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2769" y="2497838"/>
            <a:ext cx="1215944" cy="1215945"/>
            <a:chOff x="4801181" y="2729451"/>
            <a:chExt cx="1215944" cy="1215944"/>
          </a:xfrm>
          <a:solidFill>
            <a:srgbClr val="8DB82E"/>
          </a:solidFill>
        </p:grpSpPr>
        <p:sp>
          <p:nvSpPr>
            <p:cNvPr id="5" name="泪滴形 4"/>
            <p:cNvSpPr/>
            <p:nvPr/>
          </p:nvSpPr>
          <p:spPr>
            <a:xfrm rot="16200000">
              <a:off x="4801181" y="2729451"/>
              <a:ext cx="1215944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4991254" y="2874770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2770" y="3713782"/>
            <a:ext cx="1215944" cy="1215945"/>
            <a:chOff x="4801182" y="3945397"/>
            <a:chExt cx="1215944" cy="1215945"/>
          </a:xfrm>
          <a:solidFill>
            <a:srgbClr val="8DB82E"/>
          </a:solidFill>
        </p:grpSpPr>
        <p:sp>
          <p:nvSpPr>
            <p:cNvPr id="8" name="泪滴形 7"/>
            <p:cNvSpPr/>
            <p:nvPr/>
          </p:nvSpPr>
          <p:spPr>
            <a:xfrm rot="10800000">
              <a:off x="4801182" y="3945397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44"/>
            <p:cNvSpPr txBox="1"/>
            <p:nvPr/>
          </p:nvSpPr>
          <p:spPr>
            <a:xfrm>
              <a:off x="4991253" y="4362346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4955" y="2497838"/>
            <a:ext cx="1215944" cy="1215945"/>
            <a:chOff x="6043367" y="2729453"/>
            <a:chExt cx="1215944" cy="1215945"/>
          </a:xfrm>
          <a:solidFill>
            <a:srgbClr val="8DB82E"/>
          </a:solidFill>
        </p:grpSpPr>
        <p:sp>
          <p:nvSpPr>
            <p:cNvPr id="11" name="泪滴形 10"/>
            <p:cNvSpPr/>
            <p:nvPr/>
          </p:nvSpPr>
          <p:spPr>
            <a:xfrm>
              <a:off x="6043367" y="2729453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6476099" y="2874769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4957" y="3713782"/>
            <a:ext cx="1215944" cy="1215945"/>
            <a:chOff x="6043368" y="3945397"/>
            <a:chExt cx="1215944" cy="1215945"/>
          </a:xfrm>
          <a:solidFill>
            <a:srgbClr val="8DB82E"/>
          </a:solidFill>
        </p:grpSpPr>
        <p:sp>
          <p:nvSpPr>
            <p:cNvPr id="14" name="泪滴形 13"/>
            <p:cNvSpPr/>
            <p:nvPr/>
          </p:nvSpPr>
          <p:spPr>
            <a:xfrm rot="5400000">
              <a:off x="6043367" y="3945398"/>
              <a:ext cx="1215945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47"/>
            <p:cNvSpPr txBox="1"/>
            <p:nvPr/>
          </p:nvSpPr>
          <p:spPr>
            <a:xfrm>
              <a:off x="6476099" y="4362801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713605" y="3333063"/>
            <a:ext cx="683240" cy="6832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68765" y="1683664"/>
            <a:ext cx="0" cy="1314865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40687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7954965" y="1713626"/>
            <a:ext cx="0" cy="1284903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79549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5312801" y="2932259"/>
            <a:ext cx="1484847" cy="1484847"/>
            <a:chOff x="5311213" y="3163875"/>
            <a:chExt cx="1484846" cy="1484846"/>
          </a:xfrm>
        </p:grpSpPr>
        <p:sp>
          <p:nvSpPr>
            <p:cNvPr id="22" name="椭圆 21"/>
            <p:cNvSpPr/>
            <p:nvPr/>
          </p:nvSpPr>
          <p:spPr>
            <a:xfrm>
              <a:off x="5311213" y="3163875"/>
              <a:ext cx="1484846" cy="1484846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507781" y="3360443"/>
              <a:ext cx="1091711" cy="1091711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91180" y="3611582"/>
              <a:ext cx="518372" cy="497992"/>
              <a:chOff x="4953357" y="320496"/>
              <a:chExt cx="2220913" cy="2133599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25" name="Freeform 17"/>
              <p:cNvSpPr/>
              <p:nvPr/>
            </p:nvSpPr>
            <p:spPr bwMode="auto">
              <a:xfrm>
                <a:off x="5312132" y="799920"/>
                <a:ext cx="1501775" cy="1654175"/>
              </a:xfrm>
              <a:custGeom>
                <a:avLst/>
                <a:gdLst>
                  <a:gd name="T0" fmla="*/ 0 w 138"/>
                  <a:gd name="T1" fmla="*/ 63 h 152"/>
                  <a:gd name="T2" fmla="*/ 0 w 138"/>
                  <a:gd name="T3" fmla="*/ 144 h 152"/>
                  <a:gd name="T4" fmla="*/ 4 w 138"/>
                  <a:gd name="T5" fmla="*/ 150 h 152"/>
                  <a:gd name="T6" fmla="*/ 9 w 138"/>
                  <a:gd name="T7" fmla="*/ 152 h 152"/>
                  <a:gd name="T8" fmla="*/ 46 w 138"/>
                  <a:gd name="T9" fmla="*/ 152 h 152"/>
                  <a:gd name="T10" fmla="*/ 49 w 138"/>
                  <a:gd name="T11" fmla="*/ 150 h 152"/>
                  <a:gd name="T12" fmla="*/ 51 w 138"/>
                  <a:gd name="T13" fmla="*/ 147 h 152"/>
                  <a:gd name="T14" fmla="*/ 51 w 138"/>
                  <a:gd name="T15" fmla="*/ 108 h 152"/>
                  <a:gd name="T16" fmla="*/ 88 w 138"/>
                  <a:gd name="T17" fmla="*/ 108 h 152"/>
                  <a:gd name="T18" fmla="*/ 88 w 138"/>
                  <a:gd name="T19" fmla="*/ 147 h 152"/>
                  <a:gd name="T20" fmla="*/ 89 w 138"/>
                  <a:gd name="T21" fmla="*/ 150 h 152"/>
                  <a:gd name="T22" fmla="*/ 92 w 138"/>
                  <a:gd name="T23" fmla="*/ 152 h 152"/>
                  <a:gd name="T24" fmla="*/ 129 w 138"/>
                  <a:gd name="T25" fmla="*/ 152 h 152"/>
                  <a:gd name="T26" fmla="*/ 135 w 138"/>
                  <a:gd name="T27" fmla="*/ 150 h 152"/>
                  <a:gd name="T28" fmla="*/ 138 w 138"/>
                  <a:gd name="T29" fmla="*/ 144 h 152"/>
                  <a:gd name="T30" fmla="*/ 138 w 138"/>
                  <a:gd name="T31" fmla="*/ 63 h 152"/>
                  <a:gd name="T32" fmla="*/ 69 w 138"/>
                  <a:gd name="T33" fmla="*/ 0 h 152"/>
                  <a:gd name="T34" fmla="*/ 0 w 138"/>
                  <a:gd name="T35" fmla="*/ 6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52">
                    <a:moveTo>
                      <a:pt x="0" y="63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2" y="150"/>
                      <a:pt x="4" y="150"/>
                    </a:cubicBezTo>
                    <a:cubicBezTo>
                      <a:pt x="5" y="151"/>
                      <a:pt x="7" y="152"/>
                      <a:pt x="9" y="152"/>
                    </a:cubicBezTo>
                    <a:cubicBezTo>
                      <a:pt x="46" y="152"/>
                      <a:pt x="46" y="152"/>
                      <a:pt x="46" y="152"/>
                    </a:cubicBezTo>
                    <a:cubicBezTo>
                      <a:pt x="47" y="152"/>
                      <a:pt x="49" y="151"/>
                      <a:pt x="49" y="150"/>
                    </a:cubicBezTo>
                    <a:cubicBezTo>
                      <a:pt x="50" y="150"/>
                      <a:pt x="51" y="148"/>
                      <a:pt x="51" y="14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8"/>
                      <a:pt x="88" y="150"/>
                      <a:pt x="89" y="150"/>
                    </a:cubicBezTo>
                    <a:cubicBezTo>
                      <a:pt x="90" y="151"/>
                      <a:pt x="91" y="152"/>
                      <a:pt x="92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1" y="152"/>
                      <a:pt x="133" y="151"/>
                      <a:pt x="135" y="150"/>
                    </a:cubicBezTo>
                    <a:cubicBezTo>
                      <a:pt x="136" y="150"/>
                      <a:pt x="138" y="148"/>
                      <a:pt x="138" y="144"/>
                    </a:cubicBezTo>
                    <a:cubicBezTo>
                      <a:pt x="138" y="63"/>
                      <a:pt x="138" y="63"/>
                      <a:pt x="138" y="63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4953357" y="320496"/>
                <a:ext cx="2220913" cy="1187450"/>
              </a:xfrm>
              <a:custGeom>
                <a:avLst/>
                <a:gdLst>
                  <a:gd name="T0" fmla="*/ 198 w 204"/>
                  <a:gd name="T1" fmla="*/ 85 h 109"/>
                  <a:gd name="T2" fmla="*/ 166 w 204"/>
                  <a:gd name="T3" fmla="*/ 55 h 109"/>
                  <a:gd name="T4" fmla="*/ 166 w 204"/>
                  <a:gd name="T5" fmla="*/ 9 h 109"/>
                  <a:gd name="T6" fmla="*/ 161 w 204"/>
                  <a:gd name="T7" fmla="*/ 4 h 109"/>
                  <a:gd name="T8" fmla="*/ 149 w 204"/>
                  <a:gd name="T9" fmla="*/ 4 h 109"/>
                  <a:gd name="T10" fmla="*/ 144 w 204"/>
                  <a:gd name="T11" fmla="*/ 9 h 109"/>
                  <a:gd name="T12" fmla="*/ 144 w 204"/>
                  <a:gd name="T13" fmla="*/ 35 h 109"/>
                  <a:gd name="T14" fmla="*/ 111 w 204"/>
                  <a:gd name="T15" fmla="*/ 5 h 109"/>
                  <a:gd name="T16" fmla="*/ 93 w 204"/>
                  <a:gd name="T17" fmla="*/ 5 h 109"/>
                  <a:gd name="T18" fmla="*/ 6 w 204"/>
                  <a:gd name="T19" fmla="*/ 85 h 109"/>
                  <a:gd name="T20" fmla="*/ 5 w 204"/>
                  <a:gd name="T21" fmla="*/ 103 h 109"/>
                  <a:gd name="T22" fmla="*/ 5 w 204"/>
                  <a:gd name="T23" fmla="*/ 103 h 109"/>
                  <a:gd name="T24" fmla="*/ 15 w 204"/>
                  <a:gd name="T25" fmla="*/ 107 h 109"/>
                  <a:gd name="T26" fmla="*/ 24 w 204"/>
                  <a:gd name="T27" fmla="*/ 104 h 109"/>
                  <a:gd name="T28" fmla="*/ 102 w 204"/>
                  <a:gd name="T29" fmla="*/ 32 h 109"/>
                  <a:gd name="T30" fmla="*/ 181 w 204"/>
                  <a:gd name="T31" fmla="*/ 104 h 109"/>
                  <a:gd name="T32" fmla="*/ 199 w 204"/>
                  <a:gd name="T33" fmla="*/ 103 h 109"/>
                  <a:gd name="T34" fmla="*/ 198 w 204"/>
                  <a:gd name="T35" fmla="*/ 8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4" h="109">
                    <a:moveTo>
                      <a:pt x="198" y="8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6" y="7"/>
                      <a:pt x="164" y="4"/>
                      <a:pt x="161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6" y="4"/>
                      <a:pt x="144" y="7"/>
                      <a:pt x="14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6" y="0"/>
                      <a:pt x="98" y="0"/>
                      <a:pt x="93" y="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" y="90"/>
                      <a:pt x="0" y="98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8" y="106"/>
                      <a:pt x="11" y="107"/>
                      <a:pt x="15" y="107"/>
                    </a:cubicBezTo>
                    <a:cubicBezTo>
                      <a:pt x="18" y="107"/>
                      <a:pt x="21" y="106"/>
                      <a:pt x="24" y="104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6" y="109"/>
                      <a:pt x="194" y="108"/>
                      <a:pt x="199" y="103"/>
                    </a:cubicBezTo>
                    <a:cubicBezTo>
                      <a:pt x="204" y="98"/>
                      <a:pt x="204" y="90"/>
                      <a:pt x="19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410746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your content here, or right-click to keep the text after copying it.</a:t>
            </a:r>
          </a:p>
        </p:txBody>
      </p:sp>
      <p:sp>
        <p:nvSpPr>
          <p:cNvPr id="28" name="矩形 27"/>
          <p:cNvSpPr/>
          <p:nvPr/>
        </p:nvSpPr>
        <p:spPr>
          <a:xfrm>
            <a:off x="1437807" y="4709552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your content here, or right-click to keep the text after copying it.</a:t>
            </a:r>
          </a:p>
        </p:txBody>
      </p:sp>
      <p:sp>
        <p:nvSpPr>
          <p:cNvPr id="29" name="矩形 28"/>
          <p:cNvSpPr/>
          <p:nvPr/>
        </p:nvSpPr>
        <p:spPr>
          <a:xfrm>
            <a:off x="8676471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your content here, or right-click to keep the text after copying it.</a:t>
            </a:r>
          </a:p>
        </p:txBody>
      </p:sp>
      <p:sp>
        <p:nvSpPr>
          <p:cNvPr id="30" name="矩形 29"/>
          <p:cNvSpPr/>
          <p:nvPr/>
        </p:nvSpPr>
        <p:spPr>
          <a:xfrm>
            <a:off x="8748479" y="452105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your content here, or right-click to keep the text after copying it.</a:t>
            </a:r>
          </a:p>
        </p:txBody>
      </p:sp>
      <p:sp>
        <p:nvSpPr>
          <p:cNvPr id="31" name="矩形 30"/>
          <p:cNvSpPr/>
          <p:nvPr/>
        </p:nvSpPr>
        <p:spPr>
          <a:xfrm>
            <a:off x="1369790" y="145975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Each branch</a:t>
            </a:r>
          </a:p>
        </p:txBody>
      </p:sp>
      <p:sp>
        <p:nvSpPr>
          <p:cNvPr id="32" name="矩形 31"/>
          <p:cNvSpPr/>
          <p:nvPr/>
        </p:nvSpPr>
        <p:spPr>
          <a:xfrm>
            <a:off x="1510101" y="416323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Sold over 100 million</a:t>
            </a:r>
          </a:p>
        </p:txBody>
      </p:sp>
      <p:sp>
        <p:nvSpPr>
          <p:cNvPr id="33" name="矩形 32"/>
          <p:cNvSpPr/>
          <p:nvPr/>
        </p:nvSpPr>
        <p:spPr>
          <a:xfrm>
            <a:off x="8473058" y="1465501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Top 10 Industries</a:t>
            </a:r>
          </a:p>
        </p:txBody>
      </p:sp>
      <p:sp>
        <p:nvSpPr>
          <p:cNvPr id="34" name="矩形 33"/>
          <p:cNvSpPr/>
          <p:nvPr/>
        </p:nvSpPr>
        <p:spPr>
          <a:xfrm>
            <a:off x="8617074" y="3966665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National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Strong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3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3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60776" y="1670398"/>
            <a:ext cx="4115828" cy="4442625"/>
            <a:chOff x="2862924" y="1013312"/>
            <a:chExt cx="3086871" cy="3331969"/>
          </a:xfrm>
        </p:grpSpPr>
        <p:grpSp>
          <p:nvGrpSpPr>
            <p:cNvPr id="5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32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avLst/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avLst/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avLst/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1CE3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avLst/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avLst/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avLst/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avLst/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avLst/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rgbClr val="55595B"/>
                </a:gs>
                <a:gs pos="100000">
                  <a:srgbClr val="55595B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avLst/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rgbClr val="A1CE3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30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avLst/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14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avLst/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5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16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12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avLst/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52"/>
          <p:cNvGrpSpPr/>
          <p:nvPr/>
        </p:nvGrpSpPr>
        <p:grpSpPr>
          <a:xfrm>
            <a:off x="763210" y="2152961"/>
            <a:ext cx="3206299" cy="767261"/>
            <a:chOff x="4012199" y="1347816"/>
            <a:chExt cx="2322052" cy="767261"/>
          </a:xfrm>
        </p:grpSpPr>
        <p:sp>
          <p:nvSpPr>
            <p:cNvPr id="4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4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43" name="Group 55"/>
          <p:cNvGrpSpPr/>
          <p:nvPr/>
        </p:nvGrpSpPr>
        <p:grpSpPr>
          <a:xfrm>
            <a:off x="763210" y="3460282"/>
            <a:ext cx="3071860" cy="767261"/>
            <a:chOff x="4109562" y="1347816"/>
            <a:chExt cx="2224689" cy="767261"/>
          </a:xfrm>
        </p:grpSpPr>
        <p:sp>
          <p:nvSpPr>
            <p:cNvPr id="44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45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164568" y="2596186"/>
            <a:ext cx="3371657" cy="938651"/>
            <a:chOff x="4012199" y="1347816"/>
            <a:chExt cx="2322052" cy="938651"/>
          </a:xfrm>
        </p:grpSpPr>
        <p:sp>
          <p:nvSpPr>
            <p:cNvPr id="4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4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8163661" y="3745767"/>
            <a:ext cx="3371657" cy="938651"/>
            <a:chOff x="4012199" y="1347816"/>
            <a:chExt cx="2322052" cy="938651"/>
          </a:xfrm>
        </p:grpSpPr>
        <p:sp>
          <p:nvSpPr>
            <p:cNvPr id="50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  <p:sp>
          <p:nvSpPr>
            <p:cNvPr id="51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79744" y="1706023"/>
            <a:ext cx="3641353" cy="3602891"/>
            <a:chOff x="4512406" y="1799221"/>
            <a:chExt cx="3841675" cy="3799715"/>
          </a:xfrm>
          <a:solidFill>
            <a:srgbClr val="A1CE3A"/>
          </a:solidFill>
        </p:grpSpPr>
        <p:sp>
          <p:nvSpPr>
            <p:cNvPr id="5" name="任意多边形 4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055916" y="3378572"/>
            <a:ext cx="2017328" cy="322273"/>
          </a:xfrm>
          <a:prstGeom prst="rect">
            <a:avLst/>
          </a:prstGeom>
          <a:solidFill>
            <a:srgbClr val="A1CE3A"/>
          </a:solidFill>
          <a:ln>
            <a:noFill/>
          </a:ln>
        </p:spPr>
        <p:txBody>
          <a:bodyPr lIns="86683" tIns="43341" rIns="86683" bIns="4334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replace the text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70"/>
          <p:cNvSpPr txBox="1"/>
          <p:nvPr/>
        </p:nvSpPr>
        <p:spPr>
          <a:xfrm>
            <a:off x="1560590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 content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71"/>
          <p:cNvSpPr txBox="1"/>
          <p:nvPr/>
        </p:nvSpPr>
        <p:spPr>
          <a:xfrm>
            <a:off x="1454786" y="2266480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70"/>
          <p:cNvSpPr txBox="1"/>
          <p:nvPr/>
        </p:nvSpPr>
        <p:spPr>
          <a:xfrm>
            <a:off x="1560590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 content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71"/>
          <p:cNvSpPr txBox="1"/>
          <p:nvPr/>
        </p:nvSpPr>
        <p:spPr>
          <a:xfrm>
            <a:off x="1454786" y="3874689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70"/>
          <p:cNvSpPr txBox="1"/>
          <p:nvPr/>
        </p:nvSpPr>
        <p:spPr>
          <a:xfrm>
            <a:off x="1560590" y="5111631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 content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1"/>
          <p:cNvSpPr txBox="1"/>
          <p:nvPr/>
        </p:nvSpPr>
        <p:spPr>
          <a:xfrm>
            <a:off x="1454786" y="5385006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70"/>
          <p:cNvSpPr txBox="1"/>
          <p:nvPr/>
        </p:nvSpPr>
        <p:spPr>
          <a:xfrm>
            <a:off x="8049054" y="509848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Please replace the text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71"/>
          <p:cNvSpPr txBox="1"/>
          <p:nvPr/>
        </p:nvSpPr>
        <p:spPr>
          <a:xfrm>
            <a:off x="8049055" y="537186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70"/>
          <p:cNvSpPr txBox="1"/>
          <p:nvPr/>
        </p:nvSpPr>
        <p:spPr>
          <a:xfrm>
            <a:off x="8286705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 content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171"/>
          <p:cNvSpPr txBox="1"/>
          <p:nvPr/>
        </p:nvSpPr>
        <p:spPr>
          <a:xfrm>
            <a:off x="8286705" y="3874689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70"/>
          <p:cNvSpPr txBox="1"/>
          <p:nvPr/>
        </p:nvSpPr>
        <p:spPr>
          <a:xfrm>
            <a:off x="8104972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Text content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171"/>
          <p:cNvSpPr txBox="1"/>
          <p:nvPr/>
        </p:nvSpPr>
        <p:spPr>
          <a:xfrm>
            <a:off x="8104974" y="226648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the relevant title text, click to add the relevant title text</a:t>
            </a:r>
            <a:endParaRPr lang="en-GB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06619" y="2856433"/>
            <a:ext cx="585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1CE3A"/>
                </a:solidFill>
                <a:cs typeface="+mn-ea"/>
                <a:sym typeface="+mn-lt"/>
              </a:rPr>
              <a:t>Show of work results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6139222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text title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88872" y="3908026"/>
            <a:ext cx="6260905" cy="911575"/>
            <a:chOff x="1988871" y="3685396"/>
            <a:chExt cx="6260904" cy="911575"/>
          </a:xfrm>
        </p:grpSpPr>
        <p:grpSp>
          <p:nvGrpSpPr>
            <p:cNvPr id="5" name="组合 4"/>
            <p:cNvGrpSpPr/>
            <p:nvPr/>
          </p:nvGrpSpPr>
          <p:grpSpPr>
            <a:xfrm>
              <a:off x="3381493" y="3685396"/>
              <a:ext cx="1155744" cy="761054"/>
              <a:chOff x="1958468" y="4905164"/>
              <a:chExt cx="1155744" cy="761054"/>
            </a:xfrm>
          </p:grpSpPr>
          <p:sp>
            <p:nvSpPr>
              <p:cNvPr id="8" name="任意多边形 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任意多边形 4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右箭头 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988871" y="3756924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428396" y="4250722"/>
              <a:ext cx="3821379" cy="34624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66431" y="3035141"/>
            <a:ext cx="6231530" cy="959047"/>
            <a:chOff x="2866429" y="3035140"/>
            <a:chExt cx="6231530" cy="959047"/>
          </a:xfrm>
        </p:grpSpPr>
        <p:grpSp>
          <p:nvGrpSpPr>
            <p:cNvPr id="12" name="组合 11"/>
            <p:cNvGrpSpPr/>
            <p:nvPr/>
          </p:nvGrpSpPr>
          <p:grpSpPr>
            <a:xfrm>
              <a:off x="4239858" y="3035140"/>
              <a:ext cx="1158906" cy="761055"/>
              <a:chOff x="2816833" y="4254908"/>
              <a:chExt cx="1158906" cy="761055"/>
            </a:xfrm>
          </p:grpSpPr>
          <p:sp>
            <p:nvSpPr>
              <p:cNvPr id="15" name="任意多边形 5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任意多边形 6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右箭头 14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866429" y="309493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276580" y="3647938"/>
              <a:ext cx="3821379" cy="34624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85862" y="2162262"/>
            <a:ext cx="6260282" cy="960449"/>
            <a:chOff x="3685862" y="2384884"/>
            <a:chExt cx="6260281" cy="960449"/>
          </a:xfrm>
        </p:grpSpPr>
        <p:grpSp>
          <p:nvGrpSpPr>
            <p:cNvPr id="19" name="组合 18"/>
            <p:cNvGrpSpPr/>
            <p:nvPr/>
          </p:nvGrpSpPr>
          <p:grpSpPr>
            <a:xfrm>
              <a:off x="5090219" y="2384884"/>
              <a:ext cx="1158063" cy="761048"/>
              <a:chOff x="3667194" y="3604652"/>
              <a:chExt cx="1158063" cy="761048"/>
            </a:xfrm>
          </p:grpSpPr>
          <p:sp>
            <p:nvSpPr>
              <p:cNvPr id="22" name="任意多边形 7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8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3" extrusionOk="0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右箭头 15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3685862" y="2426015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24764" y="2999084"/>
              <a:ext cx="3821379" cy="34624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This section is displayed as a text layout place 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1"/>
          <p:cNvGrpSpPr/>
          <p:nvPr/>
        </p:nvGrpSpPr>
        <p:grpSpPr bwMode="auto">
          <a:xfrm>
            <a:off x="1728863" y="1803401"/>
            <a:ext cx="315815" cy="315913"/>
            <a:chOff x="1066800" y="2209799"/>
            <a:chExt cx="315279" cy="315280"/>
          </a:xfrm>
        </p:grpSpPr>
        <p:sp>
          <p:nvSpPr>
            <p:cNvPr id="5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hape 797"/>
            <p:cNvSpPr/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4"/>
          <p:cNvGrpSpPr/>
          <p:nvPr/>
        </p:nvGrpSpPr>
        <p:grpSpPr bwMode="auto">
          <a:xfrm>
            <a:off x="7162603" y="1803401"/>
            <a:ext cx="315815" cy="315913"/>
            <a:chOff x="4645616" y="2209799"/>
            <a:chExt cx="315279" cy="315280"/>
          </a:xfrm>
        </p:grpSpPr>
        <p:sp>
          <p:nvSpPr>
            <p:cNvPr id="8" name="Shape 801"/>
            <p:cNvSpPr/>
            <p:nvPr/>
          </p:nvSpPr>
          <p:spPr>
            <a:xfrm>
              <a:off x="4645616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802"/>
            <p:cNvSpPr/>
            <p:nvPr/>
          </p:nvSpPr>
          <p:spPr bwMode="auto">
            <a:xfrm>
              <a:off x="4717963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1728863" y="3255965"/>
            <a:ext cx="315815" cy="315912"/>
            <a:chOff x="1066800" y="3675945"/>
            <a:chExt cx="315279" cy="315279"/>
          </a:xfrm>
        </p:grpSpPr>
        <p:sp>
          <p:nvSpPr>
            <p:cNvPr id="11" name="Shape 811"/>
            <p:cNvSpPr/>
            <p:nvPr/>
          </p:nvSpPr>
          <p:spPr>
            <a:xfrm>
              <a:off x="1066800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812"/>
            <p:cNvSpPr/>
            <p:nvPr/>
          </p:nvSpPr>
          <p:spPr bwMode="auto">
            <a:xfrm>
              <a:off x="1139147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 bwMode="auto">
          <a:xfrm>
            <a:off x="7162603" y="3255965"/>
            <a:ext cx="315815" cy="315912"/>
            <a:chOff x="4645616" y="3675945"/>
            <a:chExt cx="315279" cy="315279"/>
          </a:xfrm>
        </p:grpSpPr>
        <p:sp>
          <p:nvSpPr>
            <p:cNvPr id="14" name="Shape 816"/>
            <p:cNvSpPr/>
            <p:nvPr/>
          </p:nvSpPr>
          <p:spPr>
            <a:xfrm>
              <a:off x="4645616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817"/>
            <p:cNvSpPr/>
            <p:nvPr/>
          </p:nvSpPr>
          <p:spPr bwMode="auto">
            <a:xfrm>
              <a:off x="4717963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9"/>
          <p:cNvGrpSpPr/>
          <p:nvPr/>
        </p:nvGrpSpPr>
        <p:grpSpPr bwMode="auto">
          <a:xfrm>
            <a:off x="1728863" y="4784726"/>
            <a:ext cx="315815" cy="315913"/>
            <a:chOff x="1066800" y="5218290"/>
            <a:chExt cx="315279" cy="315280"/>
          </a:xfrm>
        </p:grpSpPr>
        <p:sp>
          <p:nvSpPr>
            <p:cNvPr id="17" name="Shape 826"/>
            <p:cNvSpPr/>
            <p:nvPr/>
          </p:nvSpPr>
          <p:spPr>
            <a:xfrm>
              <a:off x="1066800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827"/>
            <p:cNvSpPr/>
            <p:nvPr/>
          </p:nvSpPr>
          <p:spPr bwMode="auto">
            <a:xfrm>
              <a:off x="1139147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7162603" y="4784726"/>
            <a:ext cx="315815" cy="315913"/>
            <a:chOff x="4645616" y="5218290"/>
            <a:chExt cx="315279" cy="315280"/>
          </a:xfrm>
        </p:grpSpPr>
        <p:sp>
          <p:nvSpPr>
            <p:cNvPr id="20" name="Shape 831"/>
            <p:cNvSpPr/>
            <p:nvPr/>
          </p:nvSpPr>
          <p:spPr>
            <a:xfrm>
              <a:off x="4645616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Shape 832"/>
            <p:cNvSpPr/>
            <p:nvPr/>
          </p:nvSpPr>
          <p:spPr bwMode="auto">
            <a:xfrm>
              <a:off x="4717963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46"/>
          <p:cNvGrpSpPr/>
          <p:nvPr/>
        </p:nvGrpSpPr>
        <p:grpSpPr bwMode="auto">
          <a:xfrm>
            <a:off x="2131963" y="1811338"/>
            <a:ext cx="2747115" cy="885825"/>
            <a:chOff x="1497673" y="1811884"/>
            <a:chExt cx="2746668" cy="884673"/>
          </a:xfrm>
        </p:grpSpPr>
        <p:sp>
          <p:nvSpPr>
            <p:cNvPr id="23" name="Text Placeholder 8"/>
            <p:cNvSpPr txBox="1"/>
            <p:nvPr/>
          </p:nvSpPr>
          <p:spPr>
            <a:xfrm>
              <a:off x="1497673" y="1811884"/>
              <a:ext cx="1891409" cy="27110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Placeholder 1"/>
            <p:cNvSpPr txBox="1"/>
            <p:nvPr/>
          </p:nvSpPr>
          <p:spPr>
            <a:xfrm>
              <a:off x="1592878" y="2082993"/>
              <a:ext cx="2651463" cy="613564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7"/>
          <p:cNvGrpSpPr/>
          <p:nvPr/>
        </p:nvGrpSpPr>
        <p:grpSpPr bwMode="auto">
          <a:xfrm>
            <a:off x="7565706" y="1811338"/>
            <a:ext cx="2745527" cy="885825"/>
            <a:chOff x="5075151" y="1811883"/>
            <a:chExt cx="2746667" cy="884674"/>
          </a:xfrm>
        </p:grpSpPr>
        <p:sp>
          <p:nvSpPr>
            <p:cNvPr id="26" name="Text Placeholder 8"/>
            <p:cNvSpPr txBox="1"/>
            <p:nvPr/>
          </p:nvSpPr>
          <p:spPr>
            <a:xfrm>
              <a:off x="5075151" y="1811883"/>
              <a:ext cx="2400107" cy="286964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 Placeholder 1"/>
            <p:cNvSpPr txBox="1"/>
            <p:nvPr/>
          </p:nvSpPr>
          <p:spPr>
            <a:xfrm>
              <a:off x="5170411" y="2082992"/>
              <a:ext cx="2651407" cy="613565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6"/>
          <p:cNvGrpSpPr/>
          <p:nvPr/>
        </p:nvGrpSpPr>
        <p:grpSpPr bwMode="auto">
          <a:xfrm>
            <a:off x="2139899" y="3241676"/>
            <a:ext cx="2745527" cy="914400"/>
            <a:chOff x="1505293" y="3242448"/>
            <a:chExt cx="2746668" cy="913701"/>
          </a:xfrm>
        </p:grpSpPr>
        <p:sp>
          <p:nvSpPr>
            <p:cNvPr id="29" name="Text Placeholder 8"/>
            <p:cNvSpPr txBox="1"/>
            <p:nvPr/>
          </p:nvSpPr>
          <p:spPr>
            <a:xfrm>
              <a:off x="1505293" y="3242448"/>
              <a:ext cx="1868687" cy="345810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 Placeholder 1"/>
            <p:cNvSpPr txBox="1"/>
            <p:nvPr/>
          </p:nvSpPr>
          <p:spPr>
            <a:xfrm>
              <a:off x="1600553" y="3542257"/>
              <a:ext cx="2651408" cy="613892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0"/>
          <p:cNvGrpSpPr/>
          <p:nvPr/>
        </p:nvGrpSpPr>
        <p:grpSpPr bwMode="auto">
          <a:xfrm>
            <a:off x="7573641" y="3227390"/>
            <a:ext cx="2745527" cy="928687"/>
            <a:chOff x="5082771" y="3227933"/>
            <a:chExt cx="2746667" cy="928216"/>
          </a:xfrm>
        </p:grpSpPr>
        <p:sp>
          <p:nvSpPr>
            <p:cNvPr id="32" name="Text Placeholder 8"/>
            <p:cNvSpPr txBox="1"/>
            <p:nvPr/>
          </p:nvSpPr>
          <p:spPr>
            <a:xfrm>
              <a:off x="5082771" y="3227933"/>
              <a:ext cx="2479489" cy="37287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1"/>
            <p:cNvSpPr txBox="1"/>
            <p:nvPr/>
          </p:nvSpPr>
          <p:spPr>
            <a:xfrm>
              <a:off x="5178031" y="3542099"/>
              <a:ext cx="2651407" cy="614050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57"/>
          <p:cNvGrpSpPr/>
          <p:nvPr/>
        </p:nvGrpSpPr>
        <p:grpSpPr bwMode="auto">
          <a:xfrm>
            <a:off x="2114506" y="4805366"/>
            <a:ext cx="2755049" cy="884236"/>
            <a:chOff x="1479894" y="4804867"/>
            <a:chExt cx="2756192" cy="884673"/>
          </a:xfrm>
        </p:grpSpPr>
        <p:sp>
          <p:nvSpPr>
            <p:cNvPr id="35" name="Text Placeholder 8"/>
            <p:cNvSpPr txBox="1"/>
            <p:nvPr/>
          </p:nvSpPr>
          <p:spPr>
            <a:xfrm>
              <a:off x="1479894" y="4804867"/>
              <a:ext cx="1709919" cy="25253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Placeholder 1"/>
            <p:cNvSpPr txBox="1"/>
            <p:nvPr/>
          </p:nvSpPr>
          <p:spPr>
            <a:xfrm>
              <a:off x="1584680" y="5076463"/>
              <a:ext cx="2651406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58"/>
          <p:cNvGrpSpPr/>
          <p:nvPr/>
        </p:nvGrpSpPr>
        <p:grpSpPr bwMode="auto">
          <a:xfrm>
            <a:off x="7567289" y="4805366"/>
            <a:ext cx="2736007" cy="884236"/>
            <a:chOff x="5076421" y="4804867"/>
            <a:chExt cx="2737142" cy="884673"/>
          </a:xfrm>
        </p:grpSpPr>
        <p:sp>
          <p:nvSpPr>
            <p:cNvPr id="38" name="Text Placeholder 8"/>
            <p:cNvSpPr txBox="1"/>
            <p:nvPr/>
          </p:nvSpPr>
          <p:spPr>
            <a:xfrm>
              <a:off x="5076421" y="4804867"/>
              <a:ext cx="2511246" cy="27159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1"/>
            <p:cNvSpPr txBox="1"/>
            <p:nvPr/>
          </p:nvSpPr>
          <p:spPr>
            <a:xfrm>
              <a:off x="5162155" y="5076463"/>
              <a:ext cx="2651408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Clicking to change your text doesn't make any sense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170"/>
          <p:cNvGrpSpPr/>
          <p:nvPr/>
        </p:nvGrpSpPr>
        <p:grpSpPr bwMode="auto">
          <a:xfrm>
            <a:off x="7210814" y="3590925"/>
            <a:ext cx="4895850" cy="3151188"/>
            <a:chOff x="3613151" y="4186238"/>
            <a:chExt cx="2209800" cy="1422400"/>
          </a:xfrm>
        </p:grpSpPr>
        <p:sp>
          <p:nvSpPr>
            <p:cNvPr id="5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7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0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2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3" name="MH_Text_1"/>
          <p:cNvSpPr/>
          <p:nvPr/>
        </p:nvSpPr>
        <p:spPr>
          <a:xfrm>
            <a:off x="13906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174" name="MH_Text_1"/>
          <p:cNvSpPr/>
          <p:nvPr/>
        </p:nvSpPr>
        <p:spPr>
          <a:xfrm>
            <a:off x="37528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175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76" name="矩形 52"/>
          <p:cNvSpPr>
            <a:spLocks noChangeArrowheads="1"/>
          </p:cNvSpPr>
          <p:nvPr/>
        </p:nvSpPr>
        <p:spPr bwMode="auto">
          <a:xfrm>
            <a:off x="6726238" y="1722438"/>
            <a:ext cx="38798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compatibility, to create the most practical, most personalized demonstration program, so that your demonstration is extraordinary.</a:t>
            </a:r>
          </a:p>
        </p:txBody>
      </p:sp>
      <p:cxnSp>
        <p:nvCxnSpPr>
          <p:cNvPr id="177" name="直接连接符 176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3" grpId="0"/>
      <p:bldP spid="174" grpId="0"/>
      <p:bldP spid="175" grpId="0"/>
      <p:bldP spid="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560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A1CE3A"/>
                </a:solidFill>
                <a:cs typeface="+mn-ea"/>
                <a:sym typeface="+mn-lt"/>
              </a:rPr>
              <a:t>Job deficiencies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61360" y="2705725"/>
            <a:ext cx="1669812" cy="1446550"/>
            <a:chOff x="162261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2261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6059323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text title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Rectangle 74"/>
          <p:cNvSpPr/>
          <p:nvPr/>
        </p:nvSpPr>
        <p:spPr>
          <a:xfrm>
            <a:off x="1046165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1294934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" name="TextBox 64"/>
          <p:cNvSpPr txBox="1"/>
          <p:nvPr/>
        </p:nvSpPr>
        <p:spPr>
          <a:xfrm>
            <a:off x="1104221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Join the title</a:t>
            </a:r>
            <a:endParaRPr lang="en-US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5"/>
          <p:cNvSpPr txBox="1"/>
          <p:nvPr/>
        </p:nvSpPr>
        <p:spPr>
          <a:xfrm>
            <a:off x="1104223" y="4439530"/>
            <a:ext cx="2414351" cy="607859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Titles numbers, etc., can be changed by clicking and re-entering.</a:t>
            </a:r>
          </a:p>
        </p:txBody>
      </p:sp>
      <p:sp>
        <p:nvSpPr>
          <p:cNvPr id="8" name="Rectangle 90"/>
          <p:cNvSpPr/>
          <p:nvPr/>
        </p:nvSpPr>
        <p:spPr>
          <a:xfrm>
            <a:off x="3617482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97"/>
          <p:cNvCxnSpPr/>
          <p:nvPr/>
        </p:nvCxnSpPr>
        <p:spPr>
          <a:xfrm>
            <a:off x="3866252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0" name="TextBox 68"/>
          <p:cNvSpPr txBox="1"/>
          <p:nvPr/>
        </p:nvSpPr>
        <p:spPr>
          <a:xfrm>
            <a:off x="3675537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Join the title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3675539" y="4439530"/>
            <a:ext cx="2414351" cy="607859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Titles numbers, etc., can be changed by clicking and re-entering.</a:t>
            </a:r>
          </a:p>
        </p:txBody>
      </p:sp>
      <p:sp>
        <p:nvSpPr>
          <p:cNvPr id="12" name="Rectangle 127"/>
          <p:cNvSpPr/>
          <p:nvPr/>
        </p:nvSpPr>
        <p:spPr>
          <a:xfrm>
            <a:off x="6200374" y="2197170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130"/>
          <p:cNvCxnSpPr/>
          <p:nvPr/>
        </p:nvCxnSpPr>
        <p:spPr>
          <a:xfrm>
            <a:off x="6449141" y="3883685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4" name="TextBox 72"/>
          <p:cNvSpPr txBox="1"/>
          <p:nvPr/>
        </p:nvSpPr>
        <p:spPr>
          <a:xfrm>
            <a:off x="6258429" y="3442721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Join the title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6258429" y="4433847"/>
            <a:ext cx="2414351" cy="607859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Titles numbers, etc., can be changed by clicking and re-entering.</a:t>
            </a:r>
          </a:p>
        </p:txBody>
      </p:sp>
      <p:sp>
        <p:nvSpPr>
          <p:cNvPr id="16" name="Rectangle 159"/>
          <p:cNvSpPr/>
          <p:nvPr/>
        </p:nvSpPr>
        <p:spPr>
          <a:xfrm>
            <a:off x="8766649" y="2191646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Straight Connector 161"/>
          <p:cNvCxnSpPr/>
          <p:nvPr/>
        </p:nvCxnSpPr>
        <p:spPr>
          <a:xfrm>
            <a:off x="9015418" y="3878161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8" name="TextBox 76"/>
          <p:cNvSpPr txBox="1"/>
          <p:nvPr/>
        </p:nvSpPr>
        <p:spPr>
          <a:xfrm>
            <a:off x="8824705" y="3437197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Join the title</a:t>
            </a:r>
            <a:endParaRPr lang="en-US" altLang="zh-CN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77"/>
          <p:cNvSpPr txBox="1"/>
          <p:nvPr/>
        </p:nvSpPr>
        <p:spPr>
          <a:xfrm>
            <a:off x="8766653" y="4428323"/>
            <a:ext cx="2414351" cy="607859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Titles numbers, etc., can be changed by clicking and re-entering.</a:t>
            </a:r>
          </a:p>
        </p:txBody>
      </p:sp>
      <p:grpSp>
        <p:nvGrpSpPr>
          <p:cNvPr id="20" name="组合 78"/>
          <p:cNvGrpSpPr/>
          <p:nvPr/>
        </p:nvGrpSpPr>
        <p:grpSpPr>
          <a:xfrm>
            <a:off x="4418736" y="2432620"/>
            <a:ext cx="814499" cy="725688"/>
            <a:chOff x="3332164" y="207963"/>
            <a:chExt cx="509588" cy="454025"/>
          </a:xfrm>
          <a:solidFill>
            <a:srgbClr val="FFFFFF"/>
          </a:solidFill>
        </p:grpSpPr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3332164" y="207963"/>
              <a:ext cx="509588" cy="454025"/>
            </a:xfrm>
            <a:custGeom>
              <a:avLst/>
              <a:gdLst>
                <a:gd name="T0" fmla="*/ 229 w 236"/>
                <a:gd name="T1" fmla="*/ 0 h 210"/>
                <a:gd name="T2" fmla="*/ 7 w 236"/>
                <a:gd name="T3" fmla="*/ 0 h 210"/>
                <a:gd name="T4" fmla="*/ 0 w 236"/>
                <a:gd name="T5" fmla="*/ 7 h 210"/>
                <a:gd name="T6" fmla="*/ 0 w 236"/>
                <a:gd name="T7" fmla="*/ 202 h 210"/>
                <a:gd name="T8" fmla="*/ 7 w 236"/>
                <a:gd name="T9" fmla="*/ 210 h 210"/>
                <a:gd name="T10" fmla="*/ 229 w 236"/>
                <a:gd name="T11" fmla="*/ 210 h 210"/>
                <a:gd name="T12" fmla="*/ 236 w 236"/>
                <a:gd name="T13" fmla="*/ 202 h 210"/>
                <a:gd name="T14" fmla="*/ 236 w 236"/>
                <a:gd name="T15" fmla="*/ 7 h 210"/>
                <a:gd name="T16" fmla="*/ 229 w 236"/>
                <a:gd name="T17" fmla="*/ 0 h 210"/>
                <a:gd name="T18" fmla="*/ 182 w 236"/>
                <a:gd name="T19" fmla="*/ 16 h 210"/>
                <a:gd name="T20" fmla="*/ 192 w 236"/>
                <a:gd name="T21" fmla="*/ 26 h 210"/>
                <a:gd name="T22" fmla="*/ 182 w 236"/>
                <a:gd name="T23" fmla="*/ 36 h 210"/>
                <a:gd name="T24" fmla="*/ 172 w 236"/>
                <a:gd name="T25" fmla="*/ 26 h 210"/>
                <a:gd name="T26" fmla="*/ 182 w 236"/>
                <a:gd name="T27" fmla="*/ 16 h 210"/>
                <a:gd name="T28" fmla="*/ 153 w 236"/>
                <a:gd name="T29" fmla="*/ 16 h 210"/>
                <a:gd name="T30" fmla="*/ 163 w 236"/>
                <a:gd name="T31" fmla="*/ 26 h 210"/>
                <a:gd name="T32" fmla="*/ 153 w 236"/>
                <a:gd name="T33" fmla="*/ 36 h 210"/>
                <a:gd name="T34" fmla="*/ 143 w 236"/>
                <a:gd name="T35" fmla="*/ 26 h 210"/>
                <a:gd name="T36" fmla="*/ 153 w 236"/>
                <a:gd name="T37" fmla="*/ 16 h 210"/>
                <a:gd name="T38" fmla="*/ 221 w 236"/>
                <a:gd name="T39" fmla="*/ 195 h 210"/>
                <a:gd name="T40" fmla="*/ 15 w 236"/>
                <a:gd name="T41" fmla="*/ 195 h 210"/>
                <a:gd name="T42" fmla="*/ 15 w 236"/>
                <a:gd name="T43" fmla="*/ 52 h 210"/>
                <a:gd name="T44" fmla="*/ 221 w 236"/>
                <a:gd name="T45" fmla="*/ 52 h 210"/>
                <a:gd name="T46" fmla="*/ 221 w 236"/>
                <a:gd name="T47" fmla="*/ 195 h 210"/>
                <a:gd name="T48" fmla="*/ 211 w 236"/>
                <a:gd name="T49" fmla="*/ 36 h 210"/>
                <a:gd name="T50" fmla="*/ 201 w 236"/>
                <a:gd name="T51" fmla="*/ 26 h 210"/>
                <a:gd name="T52" fmla="*/ 211 w 236"/>
                <a:gd name="T53" fmla="*/ 16 h 210"/>
                <a:gd name="T54" fmla="*/ 221 w 236"/>
                <a:gd name="T55" fmla="*/ 26 h 210"/>
                <a:gd name="T56" fmla="*/ 211 w 236"/>
                <a:gd name="T57" fmla="*/ 3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10">
                  <a:moveTo>
                    <a:pt x="2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6"/>
                    <a:pt x="3" y="210"/>
                    <a:pt x="7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10"/>
                    <a:pt x="236" y="206"/>
                    <a:pt x="236" y="202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lose/>
                  <a:moveTo>
                    <a:pt x="182" y="16"/>
                  </a:moveTo>
                  <a:cubicBezTo>
                    <a:pt x="187" y="16"/>
                    <a:pt x="192" y="21"/>
                    <a:pt x="192" y="26"/>
                  </a:cubicBezTo>
                  <a:cubicBezTo>
                    <a:pt x="192" y="32"/>
                    <a:pt x="187" y="36"/>
                    <a:pt x="182" y="36"/>
                  </a:cubicBezTo>
                  <a:cubicBezTo>
                    <a:pt x="176" y="36"/>
                    <a:pt x="172" y="32"/>
                    <a:pt x="172" y="26"/>
                  </a:cubicBezTo>
                  <a:cubicBezTo>
                    <a:pt x="172" y="21"/>
                    <a:pt x="176" y="16"/>
                    <a:pt x="182" y="16"/>
                  </a:cubicBezTo>
                  <a:close/>
                  <a:moveTo>
                    <a:pt x="153" y="16"/>
                  </a:moveTo>
                  <a:cubicBezTo>
                    <a:pt x="158" y="16"/>
                    <a:pt x="163" y="21"/>
                    <a:pt x="163" y="26"/>
                  </a:cubicBezTo>
                  <a:cubicBezTo>
                    <a:pt x="163" y="32"/>
                    <a:pt x="158" y="36"/>
                    <a:pt x="153" y="36"/>
                  </a:cubicBezTo>
                  <a:cubicBezTo>
                    <a:pt x="147" y="36"/>
                    <a:pt x="143" y="32"/>
                    <a:pt x="143" y="26"/>
                  </a:cubicBezTo>
                  <a:cubicBezTo>
                    <a:pt x="143" y="21"/>
                    <a:pt x="147" y="16"/>
                    <a:pt x="153" y="16"/>
                  </a:cubicBezTo>
                  <a:close/>
                  <a:moveTo>
                    <a:pt x="221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21" y="52"/>
                    <a:pt x="221" y="52"/>
                    <a:pt x="221" y="52"/>
                  </a:cubicBezTo>
                  <a:lnTo>
                    <a:pt x="221" y="195"/>
                  </a:lnTo>
                  <a:close/>
                  <a:moveTo>
                    <a:pt x="211" y="36"/>
                  </a:moveTo>
                  <a:cubicBezTo>
                    <a:pt x="206" y="36"/>
                    <a:pt x="201" y="32"/>
                    <a:pt x="201" y="26"/>
                  </a:cubicBezTo>
                  <a:cubicBezTo>
                    <a:pt x="201" y="21"/>
                    <a:pt x="206" y="16"/>
                    <a:pt x="211" y="16"/>
                  </a:cubicBezTo>
                  <a:cubicBezTo>
                    <a:pt x="217" y="16"/>
                    <a:pt x="221" y="21"/>
                    <a:pt x="221" y="26"/>
                  </a:cubicBezTo>
                  <a:cubicBezTo>
                    <a:pt x="221" y="32"/>
                    <a:pt x="217" y="36"/>
                    <a:pt x="2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2"/>
            <p:cNvSpPr/>
            <p:nvPr/>
          </p:nvSpPr>
          <p:spPr bwMode="auto">
            <a:xfrm>
              <a:off x="3405189" y="400051"/>
              <a:ext cx="120650" cy="153988"/>
            </a:xfrm>
            <a:custGeom>
              <a:avLst/>
              <a:gdLst>
                <a:gd name="T0" fmla="*/ 47 w 56"/>
                <a:gd name="T1" fmla="*/ 71 h 71"/>
                <a:gd name="T2" fmla="*/ 42 w 56"/>
                <a:gd name="T3" fmla="*/ 70 h 71"/>
                <a:gd name="T4" fmla="*/ 4 w 56"/>
                <a:gd name="T5" fmla="*/ 43 h 71"/>
                <a:gd name="T6" fmla="*/ 0 w 56"/>
                <a:gd name="T7" fmla="*/ 36 h 71"/>
                <a:gd name="T8" fmla="*/ 4 w 56"/>
                <a:gd name="T9" fmla="*/ 29 h 71"/>
                <a:gd name="T10" fmla="*/ 42 w 56"/>
                <a:gd name="T11" fmla="*/ 2 h 71"/>
                <a:gd name="T12" fmla="*/ 54 w 56"/>
                <a:gd name="T13" fmla="*/ 4 h 71"/>
                <a:gd name="T14" fmla="*/ 51 w 56"/>
                <a:gd name="T15" fmla="*/ 16 h 71"/>
                <a:gd name="T16" fmla="*/ 23 w 56"/>
                <a:gd name="T17" fmla="*/ 36 h 71"/>
                <a:gd name="T18" fmla="*/ 51 w 56"/>
                <a:gd name="T19" fmla="*/ 56 h 71"/>
                <a:gd name="T20" fmla="*/ 54 w 56"/>
                <a:gd name="T21" fmla="*/ 67 h 71"/>
                <a:gd name="T22" fmla="*/ 47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47" y="71"/>
                  </a:moveTo>
                  <a:cubicBezTo>
                    <a:pt x="45" y="71"/>
                    <a:pt x="43" y="71"/>
                    <a:pt x="42" y="7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4" y="2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5" y="0"/>
                    <a:pt x="51" y="1"/>
                    <a:pt x="54" y="4"/>
                  </a:cubicBezTo>
                  <a:cubicBezTo>
                    <a:pt x="56" y="8"/>
                    <a:pt x="55" y="14"/>
                    <a:pt x="51" y="1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8"/>
                    <a:pt x="56" y="64"/>
                    <a:pt x="54" y="67"/>
                  </a:cubicBezTo>
                  <a:cubicBezTo>
                    <a:pt x="52" y="70"/>
                    <a:pt x="49" y="71"/>
                    <a:pt x="4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3646489" y="400051"/>
              <a:ext cx="122238" cy="153988"/>
            </a:xfrm>
            <a:custGeom>
              <a:avLst/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3536951" y="384176"/>
              <a:ext cx="100013" cy="184150"/>
            </a:xfrm>
            <a:custGeom>
              <a:avLst/>
              <a:gdLst>
                <a:gd name="T0" fmla="*/ 9 w 46"/>
                <a:gd name="T1" fmla="*/ 85 h 85"/>
                <a:gd name="T2" fmla="*/ 6 w 46"/>
                <a:gd name="T3" fmla="*/ 84 h 85"/>
                <a:gd name="T4" fmla="*/ 1 w 46"/>
                <a:gd name="T5" fmla="*/ 73 h 85"/>
                <a:gd name="T6" fmla="*/ 29 w 46"/>
                <a:gd name="T7" fmla="*/ 7 h 85"/>
                <a:gd name="T8" fmla="*/ 40 w 46"/>
                <a:gd name="T9" fmla="*/ 2 h 85"/>
                <a:gd name="T10" fmla="*/ 44 w 46"/>
                <a:gd name="T11" fmla="*/ 13 h 85"/>
                <a:gd name="T12" fmla="*/ 17 w 46"/>
                <a:gd name="T13" fmla="*/ 79 h 85"/>
                <a:gd name="T14" fmla="*/ 9 w 46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5">
                  <a:moveTo>
                    <a:pt x="9" y="85"/>
                  </a:moveTo>
                  <a:cubicBezTo>
                    <a:pt x="8" y="85"/>
                    <a:pt x="7" y="84"/>
                    <a:pt x="6" y="84"/>
                  </a:cubicBezTo>
                  <a:cubicBezTo>
                    <a:pt x="2" y="82"/>
                    <a:pt x="0" y="77"/>
                    <a:pt x="1" y="7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"/>
                    <a:pt x="35" y="0"/>
                    <a:pt x="40" y="2"/>
                  </a:cubicBezTo>
                  <a:cubicBezTo>
                    <a:pt x="44" y="4"/>
                    <a:pt x="46" y="9"/>
                    <a:pt x="44" y="13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83"/>
                    <a:pt x="13" y="85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83"/>
          <p:cNvGrpSpPr/>
          <p:nvPr/>
        </p:nvGrpSpPr>
        <p:grpSpPr>
          <a:xfrm>
            <a:off x="9501873" y="2322243"/>
            <a:ext cx="943904" cy="946443"/>
            <a:chOff x="3292476" y="115888"/>
            <a:chExt cx="590550" cy="592138"/>
          </a:xfrm>
          <a:solidFill>
            <a:srgbClr val="FFFFFF"/>
          </a:solidFill>
        </p:grpSpPr>
        <p:sp>
          <p:nvSpPr>
            <p:cNvPr id="26" name="Freeform 526"/>
            <p:cNvSpPr>
              <a:spLocks noEditPoints="1"/>
            </p:cNvSpPr>
            <p:nvPr/>
          </p:nvSpPr>
          <p:spPr bwMode="auto">
            <a:xfrm>
              <a:off x="3292476" y="115888"/>
              <a:ext cx="590550" cy="592138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62 h 274"/>
                <a:gd name="T12" fmla="*/ 12 w 274"/>
                <a:gd name="T13" fmla="*/ 137 h 274"/>
                <a:gd name="T14" fmla="*/ 137 w 274"/>
                <a:gd name="T15" fmla="*/ 12 h 274"/>
                <a:gd name="T16" fmla="*/ 262 w 274"/>
                <a:gd name="T17" fmla="*/ 137 h 274"/>
                <a:gd name="T18" fmla="*/ 137 w 274"/>
                <a:gd name="T19" fmla="*/ 26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62"/>
                  </a:moveTo>
                  <a:cubicBezTo>
                    <a:pt x="68" y="262"/>
                    <a:pt x="12" y="206"/>
                    <a:pt x="12" y="137"/>
                  </a:cubicBezTo>
                  <a:cubicBezTo>
                    <a:pt x="12" y="68"/>
                    <a:pt x="68" y="12"/>
                    <a:pt x="137" y="12"/>
                  </a:cubicBezTo>
                  <a:cubicBezTo>
                    <a:pt x="206" y="12"/>
                    <a:pt x="262" y="68"/>
                    <a:pt x="262" y="137"/>
                  </a:cubicBezTo>
                  <a:cubicBezTo>
                    <a:pt x="262" y="206"/>
                    <a:pt x="206" y="262"/>
                    <a:pt x="13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27"/>
            <p:cNvSpPr/>
            <p:nvPr/>
          </p:nvSpPr>
          <p:spPr bwMode="auto">
            <a:xfrm>
              <a:off x="3490914" y="166688"/>
              <a:ext cx="341313" cy="231775"/>
            </a:xfrm>
            <a:custGeom>
              <a:avLst/>
              <a:gdLst>
                <a:gd name="T0" fmla="*/ 27 w 158"/>
                <a:gd name="T1" fmla="*/ 70 h 108"/>
                <a:gd name="T2" fmla="*/ 45 w 158"/>
                <a:gd name="T3" fmla="*/ 66 h 108"/>
                <a:gd name="T4" fmla="*/ 93 w 158"/>
                <a:gd name="T5" fmla="*/ 108 h 108"/>
                <a:gd name="T6" fmla="*/ 158 w 158"/>
                <a:gd name="T7" fmla="*/ 100 h 108"/>
                <a:gd name="T8" fmla="*/ 45 w 158"/>
                <a:gd name="T9" fmla="*/ 0 h 108"/>
                <a:gd name="T10" fmla="*/ 0 w 158"/>
                <a:gd name="T11" fmla="*/ 9 h 108"/>
                <a:gd name="T12" fmla="*/ 27 w 158"/>
                <a:gd name="T13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08">
                  <a:moveTo>
                    <a:pt x="27" y="70"/>
                  </a:moveTo>
                  <a:cubicBezTo>
                    <a:pt x="32" y="67"/>
                    <a:pt x="39" y="66"/>
                    <a:pt x="45" y="66"/>
                  </a:cubicBezTo>
                  <a:cubicBezTo>
                    <a:pt x="69" y="66"/>
                    <a:pt x="90" y="84"/>
                    <a:pt x="93" y="108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1" y="44"/>
                    <a:pt x="103" y="0"/>
                    <a:pt x="45" y="0"/>
                  </a:cubicBezTo>
                  <a:cubicBezTo>
                    <a:pt x="29" y="0"/>
                    <a:pt x="14" y="3"/>
                    <a:pt x="0" y="9"/>
                  </a:cubicBezTo>
                  <a:lnTo>
                    <a:pt x="2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28"/>
            <p:cNvSpPr/>
            <p:nvPr/>
          </p:nvSpPr>
          <p:spPr bwMode="auto">
            <a:xfrm>
              <a:off x="3683001" y="425451"/>
              <a:ext cx="149225" cy="84138"/>
            </a:xfrm>
            <a:custGeom>
              <a:avLst/>
              <a:gdLst>
                <a:gd name="T0" fmla="*/ 0 w 69"/>
                <a:gd name="T1" fmla="*/ 13 h 39"/>
                <a:gd name="T2" fmla="*/ 61 w 69"/>
                <a:gd name="T3" fmla="*/ 39 h 39"/>
                <a:gd name="T4" fmla="*/ 69 w 69"/>
                <a:gd name="T5" fmla="*/ 8 h 39"/>
                <a:gd name="T6" fmla="*/ 3 w 69"/>
                <a:gd name="T7" fmla="*/ 0 h 39"/>
                <a:gd name="T8" fmla="*/ 0 w 69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">
                  <a:moveTo>
                    <a:pt x="0" y="13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5" y="29"/>
                    <a:pt x="68" y="19"/>
                    <a:pt x="69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2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29"/>
            <p:cNvSpPr/>
            <p:nvPr/>
          </p:nvSpPr>
          <p:spPr bwMode="auto">
            <a:xfrm>
              <a:off x="3368676" y="254001"/>
              <a:ext cx="139700" cy="111125"/>
            </a:xfrm>
            <a:custGeom>
              <a:avLst/>
              <a:gdLst>
                <a:gd name="T0" fmla="*/ 65 w 65"/>
                <a:gd name="T1" fmla="*/ 42 h 51"/>
                <a:gd name="T2" fmla="*/ 14 w 65"/>
                <a:gd name="T3" fmla="*/ 0 h 51"/>
                <a:gd name="T4" fmla="*/ 0 w 65"/>
                <a:gd name="T5" fmla="*/ 22 h 51"/>
                <a:gd name="T6" fmla="*/ 60 w 65"/>
                <a:gd name="T7" fmla="*/ 51 h 51"/>
                <a:gd name="T8" fmla="*/ 65 w 65"/>
                <a:gd name="T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1">
                  <a:moveTo>
                    <a:pt x="65" y="4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7"/>
                    <a:pt x="4" y="14"/>
                    <a:pt x="0" y="2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48"/>
                    <a:pt x="63" y="45"/>
                    <a:pt x="6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530"/>
            <p:cNvSpPr/>
            <p:nvPr/>
          </p:nvSpPr>
          <p:spPr bwMode="auto">
            <a:xfrm>
              <a:off x="3630614" y="465138"/>
              <a:ext cx="168275" cy="166688"/>
            </a:xfrm>
            <a:custGeom>
              <a:avLst/>
              <a:gdLst>
                <a:gd name="T0" fmla="*/ 21 w 78"/>
                <a:gd name="T1" fmla="*/ 0 h 77"/>
                <a:gd name="T2" fmla="*/ 0 w 78"/>
                <a:gd name="T3" fmla="*/ 18 h 77"/>
                <a:gd name="T4" fmla="*/ 30 w 78"/>
                <a:gd name="T5" fmla="*/ 77 h 77"/>
                <a:gd name="T6" fmla="*/ 78 w 78"/>
                <a:gd name="T7" fmla="*/ 33 h 77"/>
                <a:gd name="T8" fmla="*/ 21 w 7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21" y="0"/>
                  </a:moveTo>
                  <a:cubicBezTo>
                    <a:pt x="16" y="8"/>
                    <a:pt x="9" y="14"/>
                    <a:pt x="0" y="1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50" y="67"/>
                    <a:pt x="67" y="52"/>
                    <a:pt x="78" y="33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531"/>
            <p:cNvSpPr/>
            <p:nvPr/>
          </p:nvSpPr>
          <p:spPr bwMode="auto">
            <a:xfrm>
              <a:off x="3341689" y="414338"/>
              <a:ext cx="244475" cy="242888"/>
            </a:xfrm>
            <a:custGeom>
              <a:avLst/>
              <a:gdLst>
                <a:gd name="T0" fmla="*/ 113 w 113"/>
                <a:gd name="T1" fmla="*/ 47 h 113"/>
                <a:gd name="T2" fmla="*/ 66 w 113"/>
                <a:gd name="T3" fmla="*/ 0 h 113"/>
                <a:gd name="T4" fmla="*/ 0 w 113"/>
                <a:gd name="T5" fmla="*/ 0 h 113"/>
                <a:gd name="T6" fmla="*/ 112 w 113"/>
                <a:gd name="T7" fmla="*/ 113 h 113"/>
                <a:gd name="T8" fmla="*/ 113 w 113"/>
                <a:gd name="T9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3" y="47"/>
                  </a:moveTo>
                  <a:cubicBezTo>
                    <a:pt x="87" y="46"/>
                    <a:pt x="67" y="25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2"/>
                    <a:pt x="51" y="112"/>
                    <a:pt x="112" y="113"/>
                  </a:cubicBezTo>
                  <a:lnTo>
                    <a:pt x="11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532"/>
            <p:cNvSpPr/>
            <p:nvPr/>
          </p:nvSpPr>
          <p:spPr bwMode="auto">
            <a:xfrm>
              <a:off x="3348039" y="330201"/>
              <a:ext cx="142875" cy="58738"/>
            </a:xfrm>
            <a:custGeom>
              <a:avLst/>
              <a:gdLst>
                <a:gd name="T0" fmla="*/ 64 w 66"/>
                <a:gd name="T1" fmla="*/ 27 h 27"/>
                <a:gd name="T2" fmla="*/ 66 w 66"/>
                <a:gd name="T3" fmla="*/ 21 h 27"/>
                <a:gd name="T4" fmla="*/ 4 w 66"/>
                <a:gd name="T5" fmla="*/ 0 h 27"/>
                <a:gd name="T6" fmla="*/ 0 w 66"/>
                <a:gd name="T7" fmla="*/ 12 h 27"/>
                <a:gd name="T8" fmla="*/ 64 w 6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64" y="27"/>
                  </a:moveTo>
                  <a:cubicBezTo>
                    <a:pt x="65" y="25"/>
                    <a:pt x="65" y="23"/>
                    <a:pt x="66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lnTo>
                    <a:pt x="6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533"/>
            <p:cNvSpPr>
              <a:spLocks noEditPoints="1"/>
            </p:cNvSpPr>
            <p:nvPr/>
          </p:nvSpPr>
          <p:spPr bwMode="auto">
            <a:xfrm>
              <a:off x="3503614" y="328613"/>
              <a:ext cx="168275" cy="165100"/>
            </a:xfrm>
            <a:custGeom>
              <a:avLst/>
              <a:gdLst>
                <a:gd name="T0" fmla="*/ 39 w 78"/>
                <a:gd name="T1" fmla="*/ 0 h 77"/>
                <a:gd name="T2" fmla="*/ 0 w 78"/>
                <a:gd name="T3" fmla="*/ 39 h 77"/>
                <a:gd name="T4" fmla="*/ 39 w 78"/>
                <a:gd name="T5" fmla="*/ 77 h 77"/>
                <a:gd name="T6" fmla="*/ 78 w 78"/>
                <a:gd name="T7" fmla="*/ 39 h 77"/>
                <a:gd name="T8" fmla="*/ 39 w 78"/>
                <a:gd name="T9" fmla="*/ 0 h 77"/>
                <a:gd name="T10" fmla="*/ 39 w 78"/>
                <a:gd name="T11" fmla="*/ 69 h 77"/>
                <a:gd name="T12" fmla="*/ 9 w 78"/>
                <a:gd name="T13" fmla="*/ 39 h 77"/>
                <a:gd name="T14" fmla="*/ 39 w 78"/>
                <a:gd name="T15" fmla="*/ 9 h 77"/>
                <a:gd name="T16" fmla="*/ 69 w 78"/>
                <a:gd name="T17" fmla="*/ 39 h 77"/>
                <a:gd name="T18" fmla="*/ 39 w 78"/>
                <a:gd name="T1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7"/>
                    <a:pt x="39" y="77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39" y="69"/>
                  </a:moveTo>
                  <a:cubicBezTo>
                    <a:pt x="23" y="69"/>
                    <a:pt x="9" y="55"/>
                    <a:pt x="9" y="39"/>
                  </a:cubicBezTo>
                  <a:cubicBezTo>
                    <a:pt x="9" y="22"/>
                    <a:pt x="23" y="9"/>
                    <a:pt x="39" y="9"/>
                  </a:cubicBezTo>
                  <a:cubicBezTo>
                    <a:pt x="55" y="9"/>
                    <a:pt x="69" y="22"/>
                    <a:pt x="69" y="39"/>
                  </a:cubicBezTo>
                  <a:cubicBezTo>
                    <a:pt x="69" y="55"/>
                    <a:pt x="55" y="69"/>
                    <a:pt x="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92"/>
          <p:cNvGrpSpPr/>
          <p:nvPr/>
        </p:nvGrpSpPr>
        <p:grpSpPr>
          <a:xfrm>
            <a:off x="1798467" y="2384410"/>
            <a:ext cx="905844" cy="822111"/>
            <a:chOff x="8356601" y="152401"/>
            <a:chExt cx="566738" cy="514350"/>
          </a:xfrm>
          <a:solidFill>
            <a:srgbClr val="FFFFFF"/>
          </a:solidFill>
        </p:grpSpPr>
        <p:sp>
          <p:nvSpPr>
            <p:cNvPr id="35" name="Rectangle 541"/>
            <p:cNvSpPr>
              <a:spLocks noChangeArrowheads="1"/>
            </p:cNvSpPr>
            <p:nvPr/>
          </p:nvSpPr>
          <p:spPr bwMode="auto">
            <a:xfrm>
              <a:off x="8564564" y="614363"/>
              <a:ext cx="1492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542"/>
            <p:cNvSpPr/>
            <p:nvPr/>
          </p:nvSpPr>
          <p:spPr bwMode="auto">
            <a:xfrm>
              <a:off x="8520114" y="654051"/>
              <a:ext cx="241300" cy="12700"/>
            </a:xfrm>
            <a:custGeom>
              <a:avLst/>
              <a:gdLst>
                <a:gd name="T0" fmla="*/ 107 w 112"/>
                <a:gd name="T1" fmla="*/ 0 h 6"/>
                <a:gd name="T2" fmla="*/ 4 w 112"/>
                <a:gd name="T3" fmla="*/ 0 h 6"/>
                <a:gd name="T4" fmla="*/ 0 w 112"/>
                <a:gd name="T5" fmla="*/ 5 h 6"/>
                <a:gd name="T6" fmla="*/ 0 w 112"/>
                <a:gd name="T7" fmla="*/ 6 h 6"/>
                <a:gd name="T8" fmla="*/ 112 w 112"/>
                <a:gd name="T9" fmla="*/ 6 h 6"/>
                <a:gd name="T10" fmla="*/ 112 w 112"/>
                <a:gd name="T11" fmla="*/ 5 h 6"/>
                <a:gd name="T12" fmla="*/ 107 w 1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">
                  <a:moveTo>
                    <a:pt x="10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2"/>
                    <a:pt x="11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543"/>
            <p:cNvSpPr/>
            <p:nvPr/>
          </p:nvSpPr>
          <p:spPr bwMode="auto">
            <a:xfrm>
              <a:off x="8356601" y="193676"/>
              <a:ext cx="566738" cy="412750"/>
            </a:xfrm>
            <a:custGeom>
              <a:avLst/>
              <a:gdLst>
                <a:gd name="T0" fmla="*/ 257 w 263"/>
                <a:gd name="T1" fmla="*/ 0 h 191"/>
                <a:gd name="T2" fmla="*/ 232 w 263"/>
                <a:gd name="T3" fmla="*/ 0 h 191"/>
                <a:gd name="T4" fmla="*/ 224 w 263"/>
                <a:gd name="T5" fmla="*/ 10 h 191"/>
                <a:gd name="T6" fmla="*/ 219 w 263"/>
                <a:gd name="T7" fmla="*/ 16 h 191"/>
                <a:gd name="T8" fmla="*/ 247 w 263"/>
                <a:gd name="T9" fmla="*/ 16 h 191"/>
                <a:gd name="T10" fmla="*/ 247 w 263"/>
                <a:gd name="T11" fmla="*/ 150 h 191"/>
                <a:gd name="T12" fmla="*/ 16 w 263"/>
                <a:gd name="T13" fmla="*/ 150 h 191"/>
                <a:gd name="T14" fmla="*/ 16 w 263"/>
                <a:gd name="T15" fmla="*/ 16 h 191"/>
                <a:gd name="T16" fmla="*/ 158 w 263"/>
                <a:gd name="T17" fmla="*/ 16 h 191"/>
                <a:gd name="T18" fmla="*/ 181 w 263"/>
                <a:gd name="T19" fmla="*/ 0 h 191"/>
                <a:gd name="T20" fmla="*/ 7 w 263"/>
                <a:gd name="T21" fmla="*/ 0 h 191"/>
                <a:gd name="T22" fmla="*/ 0 w 263"/>
                <a:gd name="T23" fmla="*/ 7 h 191"/>
                <a:gd name="T24" fmla="*/ 0 w 263"/>
                <a:gd name="T25" fmla="*/ 185 h 191"/>
                <a:gd name="T26" fmla="*/ 7 w 263"/>
                <a:gd name="T27" fmla="*/ 191 h 191"/>
                <a:gd name="T28" fmla="*/ 257 w 263"/>
                <a:gd name="T29" fmla="*/ 191 h 191"/>
                <a:gd name="T30" fmla="*/ 263 w 263"/>
                <a:gd name="T31" fmla="*/ 185 h 191"/>
                <a:gd name="T32" fmla="*/ 263 w 263"/>
                <a:gd name="T33" fmla="*/ 7 h 191"/>
                <a:gd name="T34" fmla="*/ 257 w 263"/>
                <a:gd name="T3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91">
                  <a:moveTo>
                    <a:pt x="257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3"/>
                    <a:pt x="227" y="6"/>
                    <a:pt x="224" y="1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50"/>
                    <a:pt x="247" y="150"/>
                    <a:pt x="247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8"/>
                    <a:pt x="3" y="191"/>
                    <a:pt x="7" y="191"/>
                  </a:cubicBezTo>
                  <a:cubicBezTo>
                    <a:pt x="257" y="191"/>
                    <a:pt x="257" y="191"/>
                    <a:pt x="257" y="191"/>
                  </a:cubicBezTo>
                  <a:cubicBezTo>
                    <a:pt x="260" y="191"/>
                    <a:pt x="263" y="188"/>
                    <a:pt x="263" y="185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3"/>
                    <a:pt x="260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544"/>
            <p:cNvSpPr/>
            <p:nvPr/>
          </p:nvSpPr>
          <p:spPr bwMode="auto">
            <a:xfrm>
              <a:off x="8472489" y="384176"/>
              <a:ext cx="125413" cy="103188"/>
            </a:xfrm>
            <a:custGeom>
              <a:avLst/>
              <a:gdLst>
                <a:gd name="T0" fmla="*/ 18 w 58"/>
                <a:gd name="T1" fmla="*/ 12 h 48"/>
                <a:gd name="T2" fmla="*/ 0 w 58"/>
                <a:gd name="T3" fmla="*/ 44 h 48"/>
                <a:gd name="T4" fmla="*/ 6 w 58"/>
                <a:gd name="T5" fmla="*/ 46 h 48"/>
                <a:gd name="T6" fmla="*/ 19 w 58"/>
                <a:gd name="T7" fmla="*/ 35 h 48"/>
                <a:gd name="T8" fmla="*/ 16 w 58"/>
                <a:gd name="T9" fmla="*/ 47 h 48"/>
                <a:gd name="T10" fmla="*/ 41 w 58"/>
                <a:gd name="T11" fmla="*/ 40 h 48"/>
                <a:gd name="T12" fmla="*/ 58 w 58"/>
                <a:gd name="T13" fmla="*/ 18 h 48"/>
                <a:gd name="T14" fmla="*/ 42 w 58"/>
                <a:gd name="T15" fmla="*/ 0 h 48"/>
                <a:gd name="T16" fmla="*/ 18 w 58"/>
                <a:gd name="T1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8">
                  <a:moveTo>
                    <a:pt x="18" y="12"/>
                  </a:moveTo>
                  <a:cubicBezTo>
                    <a:pt x="8" y="27"/>
                    <a:pt x="17" y="43"/>
                    <a:pt x="0" y="44"/>
                  </a:cubicBezTo>
                  <a:cubicBezTo>
                    <a:pt x="0" y="44"/>
                    <a:pt x="2" y="45"/>
                    <a:pt x="6" y="46"/>
                  </a:cubicBezTo>
                  <a:cubicBezTo>
                    <a:pt x="13" y="47"/>
                    <a:pt x="18" y="44"/>
                    <a:pt x="19" y="35"/>
                  </a:cubicBezTo>
                  <a:cubicBezTo>
                    <a:pt x="19" y="35"/>
                    <a:pt x="21" y="40"/>
                    <a:pt x="16" y="47"/>
                  </a:cubicBezTo>
                  <a:cubicBezTo>
                    <a:pt x="23" y="48"/>
                    <a:pt x="35" y="45"/>
                    <a:pt x="41" y="40"/>
                  </a:cubicBezTo>
                  <a:cubicBezTo>
                    <a:pt x="55" y="29"/>
                    <a:pt x="58" y="18"/>
                    <a:pt x="58" y="1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25" y="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545"/>
            <p:cNvSpPr/>
            <p:nvPr/>
          </p:nvSpPr>
          <p:spPr bwMode="auto">
            <a:xfrm>
              <a:off x="8585201" y="152401"/>
              <a:ext cx="271463" cy="250825"/>
            </a:xfrm>
            <a:custGeom>
              <a:avLst/>
              <a:gdLst>
                <a:gd name="T0" fmla="*/ 103 w 126"/>
                <a:gd name="T1" fmla="*/ 14 h 116"/>
                <a:gd name="T2" fmla="*/ 32 w 126"/>
                <a:gd name="T3" fmla="*/ 63 h 116"/>
                <a:gd name="T4" fmla="*/ 3 w 126"/>
                <a:gd name="T5" fmla="*/ 95 h 116"/>
                <a:gd name="T6" fmla="*/ 18 w 126"/>
                <a:gd name="T7" fmla="*/ 111 h 116"/>
                <a:gd name="T8" fmla="*/ 53 w 126"/>
                <a:gd name="T9" fmla="*/ 87 h 116"/>
                <a:gd name="T10" fmla="*/ 110 w 126"/>
                <a:gd name="T11" fmla="*/ 22 h 116"/>
                <a:gd name="T12" fmla="*/ 103 w 126"/>
                <a:gd name="T13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16">
                  <a:moveTo>
                    <a:pt x="103" y="14"/>
                  </a:moveTo>
                  <a:cubicBezTo>
                    <a:pt x="83" y="27"/>
                    <a:pt x="51" y="49"/>
                    <a:pt x="32" y="63"/>
                  </a:cubicBezTo>
                  <a:cubicBezTo>
                    <a:pt x="12" y="76"/>
                    <a:pt x="0" y="91"/>
                    <a:pt x="3" y="95"/>
                  </a:cubicBezTo>
                  <a:cubicBezTo>
                    <a:pt x="7" y="100"/>
                    <a:pt x="14" y="107"/>
                    <a:pt x="18" y="111"/>
                  </a:cubicBezTo>
                  <a:cubicBezTo>
                    <a:pt x="22" y="116"/>
                    <a:pt x="38" y="105"/>
                    <a:pt x="53" y="87"/>
                  </a:cubicBezTo>
                  <a:cubicBezTo>
                    <a:pt x="69" y="69"/>
                    <a:pt x="94" y="40"/>
                    <a:pt x="110" y="22"/>
                  </a:cubicBezTo>
                  <a:cubicBezTo>
                    <a:pt x="126" y="4"/>
                    <a:pt x="122" y="0"/>
                    <a:pt x="10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546"/>
            <p:cNvSpPr/>
            <p:nvPr/>
          </p:nvSpPr>
          <p:spPr bwMode="auto">
            <a:xfrm>
              <a:off x="8564564" y="358776"/>
              <a:ext cx="58738" cy="60325"/>
            </a:xfrm>
            <a:custGeom>
              <a:avLst/>
              <a:gdLst>
                <a:gd name="T0" fmla="*/ 9 w 27"/>
                <a:gd name="T1" fmla="*/ 1 h 28"/>
                <a:gd name="T2" fmla="*/ 4 w 27"/>
                <a:gd name="T3" fmla="*/ 1 h 28"/>
                <a:gd name="T4" fmla="*/ 3 w 27"/>
                <a:gd name="T5" fmla="*/ 5 h 28"/>
                <a:gd name="T6" fmla="*/ 2 w 27"/>
                <a:gd name="T7" fmla="*/ 6 h 28"/>
                <a:gd name="T8" fmla="*/ 1 w 27"/>
                <a:gd name="T9" fmla="*/ 10 h 28"/>
                <a:gd name="T10" fmla="*/ 16 w 27"/>
                <a:gd name="T11" fmla="*/ 26 h 28"/>
                <a:gd name="T12" fmla="*/ 20 w 27"/>
                <a:gd name="T13" fmla="*/ 26 h 28"/>
                <a:gd name="T14" fmla="*/ 21 w 27"/>
                <a:gd name="T15" fmla="*/ 26 h 28"/>
                <a:gd name="T16" fmla="*/ 25 w 27"/>
                <a:gd name="T17" fmla="*/ 24 h 28"/>
                <a:gd name="T18" fmla="*/ 26 w 27"/>
                <a:gd name="T19" fmla="*/ 19 h 28"/>
                <a:gd name="T20" fmla="*/ 9 w 27"/>
                <a:gd name="T2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8"/>
                    <a:pt x="19" y="28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4" y="26"/>
                    <a:pt x="25" y="24"/>
                  </a:cubicBezTo>
                  <a:cubicBezTo>
                    <a:pt x="26" y="23"/>
                    <a:pt x="27" y="21"/>
                    <a:pt x="26" y="19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6929950" y="2427691"/>
            <a:ext cx="977471" cy="735548"/>
          </a:xfrm>
          <a:custGeom>
            <a:avLst/>
            <a:gdLst>
              <a:gd name="T0" fmla="*/ 679 w 778"/>
              <a:gd name="T1" fmla="*/ 367 h 584"/>
              <a:gd name="T2" fmla="*/ 535 w 778"/>
              <a:gd name="T3" fmla="*/ 146 h 584"/>
              <a:gd name="T4" fmla="*/ 439 w 778"/>
              <a:gd name="T5" fmla="*/ 269 h 584"/>
              <a:gd name="T6" fmla="*/ 391 w 778"/>
              <a:gd name="T7" fmla="*/ 219 h 584"/>
              <a:gd name="T8" fmla="*/ 245 w 778"/>
              <a:gd name="T9" fmla="*/ 389 h 584"/>
              <a:gd name="T10" fmla="*/ 195 w 778"/>
              <a:gd name="T11" fmla="*/ 341 h 584"/>
              <a:gd name="T12" fmla="*/ 97 w 778"/>
              <a:gd name="T13" fmla="*/ 487 h 584"/>
              <a:gd name="T14" fmla="*/ 679 w 778"/>
              <a:gd name="T15" fmla="*/ 487 h 584"/>
              <a:gd name="T16" fmla="*/ 679 w 778"/>
              <a:gd name="T17" fmla="*/ 367 h 584"/>
              <a:gd name="T18" fmla="*/ 730 w 778"/>
              <a:gd name="T19" fmla="*/ 0 h 584"/>
              <a:gd name="T20" fmla="*/ 49 w 778"/>
              <a:gd name="T21" fmla="*/ 0 h 584"/>
              <a:gd name="T22" fmla="*/ 0 w 778"/>
              <a:gd name="T23" fmla="*/ 49 h 584"/>
              <a:gd name="T24" fmla="*/ 0 w 778"/>
              <a:gd name="T25" fmla="*/ 535 h 584"/>
              <a:gd name="T26" fmla="*/ 49 w 778"/>
              <a:gd name="T27" fmla="*/ 584 h 584"/>
              <a:gd name="T28" fmla="*/ 730 w 778"/>
              <a:gd name="T29" fmla="*/ 584 h 584"/>
              <a:gd name="T30" fmla="*/ 778 w 778"/>
              <a:gd name="T31" fmla="*/ 535 h 584"/>
              <a:gd name="T32" fmla="*/ 778 w 778"/>
              <a:gd name="T33" fmla="*/ 49 h 584"/>
              <a:gd name="T34" fmla="*/ 730 w 778"/>
              <a:gd name="T35" fmla="*/ 0 h 584"/>
              <a:gd name="T36" fmla="*/ 706 w 778"/>
              <a:gd name="T37" fmla="*/ 511 h 584"/>
              <a:gd name="T38" fmla="*/ 72 w 778"/>
              <a:gd name="T39" fmla="*/ 511 h 584"/>
              <a:gd name="T40" fmla="*/ 72 w 778"/>
              <a:gd name="T41" fmla="*/ 73 h 584"/>
              <a:gd name="T42" fmla="*/ 706 w 778"/>
              <a:gd name="T43" fmla="*/ 73 h 584"/>
              <a:gd name="T44" fmla="*/ 706 w 778"/>
              <a:gd name="T45" fmla="*/ 511 h 584"/>
              <a:gd name="T46" fmla="*/ 218 w 778"/>
              <a:gd name="T47" fmla="*/ 267 h 584"/>
              <a:gd name="T48" fmla="*/ 291 w 778"/>
              <a:gd name="T49" fmla="*/ 195 h 584"/>
              <a:gd name="T50" fmla="*/ 218 w 778"/>
              <a:gd name="T51" fmla="*/ 122 h 584"/>
              <a:gd name="T52" fmla="*/ 147 w 778"/>
              <a:gd name="T53" fmla="*/ 195 h 584"/>
              <a:gd name="T54" fmla="*/ 218 w 778"/>
              <a:gd name="T55" fmla="*/ 26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8" h="584">
                <a:moveTo>
                  <a:pt x="679" y="367"/>
                </a:moveTo>
                <a:cubicBezTo>
                  <a:pt x="535" y="146"/>
                  <a:pt x="535" y="146"/>
                  <a:pt x="535" y="146"/>
                </a:cubicBezTo>
                <a:cubicBezTo>
                  <a:pt x="439" y="269"/>
                  <a:pt x="439" y="269"/>
                  <a:pt x="439" y="269"/>
                </a:cubicBezTo>
                <a:cubicBezTo>
                  <a:pt x="391" y="219"/>
                  <a:pt x="391" y="219"/>
                  <a:pt x="391" y="219"/>
                </a:cubicBezTo>
                <a:cubicBezTo>
                  <a:pt x="245" y="389"/>
                  <a:pt x="245" y="389"/>
                  <a:pt x="245" y="389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97" y="487"/>
                  <a:pt x="97" y="487"/>
                  <a:pt x="97" y="487"/>
                </a:cubicBezTo>
                <a:cubicBezTo>
                  <a:pt x="679" y="487"/>
                  <a:pt x="679" y="487"/>
                  <a:pt x="679" y="487"/>
                </a:cubicBezTo>
                <a:lnTo>
                  <a:pt x="679" y="367"/>
                </a:lnTo>
                <a:close/>
                <a:moveTo>
                  <a:pt x="730" y="0"/>
                </a:moveTo>
                <a:cubicBezTo>
                  <a:pt x="49" y="0"/>
                  <a:pt x="49" y="0"/>
                  <a:pt x="49" y="0"/>
                </a:cubicBezTo>
                <a:cubicBezTo>
                  <a:pt x="19" y="0"/>
                  <a:pt x="0" y="19"/>
                  <a:pt x="0" y="49"/>
                </a:cubicBezTo>
                <a:cubicBezTo>
                  <a:pt x="0" y="535"/>
                  <a:pt x="0" y="535"/>
                  <a:pt x="0" y="535"/>
                </a:cubicBezTo>
                <a:cubicBezTo>
                  <a:pt x="0" y="560"/>
                  <a:pt x="24" y="584"/>
                  <a:pt x="49" y="584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54" y="584"/>
                  <a:pt x="778" y="558"/>
                  <a:pt x="778" y="535"/>
                </a:cubicBezTo>
                <a:cubicBezTo>
                  <a:pt x="778" y="49"/>
                  <a:pt x="778" y="49"/>
                  <a:pt x="778" y="49"/>
                </a:cubicBezTo>
                <a:cubicBezTo>
                  <a:pt x="778" y="24"/>
                  <a:pt x="753" y="0"/>
                  <a:pt x="730" y="0"/>
                </a:cubicBezTo>
                <a:close/>
                <a:moveTo>
                  <a:pt x="706" y="511"/>
                </a:moveTo>
                <a:cubicBezTo>
                  <a:pt x="72" y="511"/>
                  <a:pt x="72" y="511"/>
                  <a:pt x="72" y="511"/>
                </a:cubicBezTo>
                <a:cubicBezTo>
                  <a:pt x="72" y="73"/>
                  <a:pt x="72" y="73"/>
                  <a:pt x="72" y="73"/>
                </a:cubicBezTo>
                <a:cubicBezTo>
                  <a:pt x="706" y="73"/>
                  <a:pt x="706" y="73"/>
                  <a:pt x="706" y="73"/>
                </a:cubicBezTo>
                <a:lnTo>
                  <a:pt x="706" y="511"/>
                </a:lnTo>
                <a:close/>
                <a:moveTo>
                  <a:pt x="218" y="267"/>
                </a:moveTo>
                <a:cubicBezTo>
                  <a:pt x="258" y="267"/>
                  <a:pt x="291" y="235"/>
                  <a:pt x="291" y="195"/>
                </a:cubicBezTo>
                <a:cubicBezTo>
                  <a:pt x="291" y="156"/>
                  <a:pt x="258" y="122"/>
                  <a:pt x="218" y="122"/>
                </a:cubicBezTo>
                <a:cubicBezTo>
                  <a:pt x="179" y="122"/>
                  <a:pt x="147" y="156"/>
                  <a:pt x="147" y="195"/>
                </a:cubicBezTo>
                <a:cubicBezTo>
                  <a:pt x="147" y="235"/>
                  <a:pt x="179" y="267"/>
                  <a:pt x="218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10" grpId="0"/>
      <p:bldP spid="11" grpId="0"/>
      <p:bldP spid="12" grpId="0" animBg="1"/>
      <p:bldP spid="14" grpId="0"/>
      <p:bldP spid="15" grpId="0"/>
      <p:bldP spid="16" grpId="0" animBg="1"/>
      <p:bldP spid="18" grpId="0"/>
      <p:bldP spid="19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1233189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3191" y="1861853"/>
            <a:ext cx="1226521" cy="612896"/>
            <a:chOff x="982664" y="1916834"/>
            <a:chExt cx="1296912" cy="648070"/>
          </a:xfrm>
        </p:grpSpPr>
        <p:sp>
          <p:nvSpPr>
            <p:cNvPr id="6" name="同侧圆角矩形 5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TextBox 30"/>
          <p:cNvSpPr txBox="1"/>
          <p:nvPr/>
        </p:nvSpPr>
        <p:spPr>
          <a:xfrm>
            <a:off x="154285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Title keywords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154285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Click to enter a brief text content, generally concise description itemcontent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34974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34975" y="1861853"/>
            <a:ext cx="1226521" cy="612896"/>
            <a:chOff x="982664" y="1916834"/>
            <a:chExt cx="1296912" cy="648070"/>
          </a:xfrm>
        </p:grpSpPr>
        <p:sp>
          <p:nvSpPr>
            <p:cNvPr id="12" name="同侧圆角矩形 11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4044641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Title keywords</a:t>
            </a:r>
          </a:p>
        </p:txBody>
      </p:sp>
      <p:sp>
        <p:nvSpPr>
          <p:cNvPr id="15" name="TextBox 29"/>
          <p:cNvSpPr txBox="1"/>
          <p:nvPr/>
        </p:nvSpPr>
        <p:spPr>
          <a:xfrm>
            <a:off x="4044641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Click to enter a brief text content, generally concise description itemcontent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236759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36760" y="1861853"/>
            <a:ext cx="1226521" cy="612896"/>
            <a:chOff x="982664" y="1916834"/>
            <a:chExt cx="1296912" cy="648070"/>
          </a:xfrm>
        </p:grpSpPr>
        <p:sp>
          <p:nvSpPr>
            <p:cNvPr id="18" name="同侧圆角矩形 17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30"/>
          <p:cNvSpPr txBox="1"/>
          <p:nvPr/>
        </p:nvSpPr>
        <p:spPr>
          <a:xfrm>
            <a:off x="654642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Title keywords</a:t>
            </a:r>
          </a:p>
        </p:txBody>
      </p:sp>
      <p:sp>
        <p:nvSpPr>
          <p:cNvPr id="21" name="TextBox 29"/>
          <p:cNvSpPr txBox="1"/>
          <p:nvPr/>
        </p:nvSpPr>
        <p:spPr>
          <a:xfrm>
            <a:off x="654642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Click to enter a brief text content, generally concise description itemcontent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8738545" y="1452808"/>
            <a:ext cx="2248019" cy="4297992"/>
          </a:xfrm>
          <a:custGeom>
            <a:avLst/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38547" y="1861853"/>
            <a:ext cx="1226521" cy="612896"/>
            <a:chOff x="982664" y="1916834"/>
            <a:chExt cx="1296912" cy="648070"/>
          </a:xfrm>
        </p:grpSpPr>
        <p:sp>
          <p:nvSpPr>
            <p:cNvPr id="24" name="同侧圆角矩形 23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426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30"/>
          <p:cNvSpPr txBox="1"/>
          <p:nvPr/>
        </p:nvSpPr>
        <p:spPr>
          <a:xfrm>
            <a:off x="9048210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Title keywords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9048210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Click to enter a brief text content, generally concise description itemcontent</a:t>
            </a:r>
            <a:endParaRPr lang="en-US" altLang="zh-CN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 animBg="1"/>
      <p:bldP spid="14" grpId="0"/>
      <p:bldP spid="15" grpId="0"/>
      <p:bldP spid="16" grpId="0" animBg="1"/>
      <p:bldP spid="20" grpId="0"/>
      <p:bldP spid="21" grpId="0"/>
      <p:bldP spid="22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06001" cy="4252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85999" y="2619828"/>
            <a:ext cx="3706001" cy="4252686"/>
          </a:xfrm>
          <a:prstGeom prst="rect">
            <a:avLst/>
          </a:prstGeom>
        </p:spPr>
      </p:pic>
      <p:sp>
        <p:nvSpPr>
          <p:cNvPr id="5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855038" y="3191180"/>
            <a:ext cx="369767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A1CE3A"/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6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20761" y="1249580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7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820761" y="2204196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</a:p>
        </p:txBody>
      </p:sp>
      <p:sp>
        <p:nvSpPr>
          <p:cNvPr id="8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20761" y="3158811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</a:p>
        </p:txBody>
      </p:sp>
      <p:sp>
        <p:nvSpPr>
          <p:cNvPr id="9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820761" y="4113427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</a:p>
        </p:txBody>
      </p:sp>
      <p:sp>
        <p:nvSpPr>
          <p:cNvPr id="10" name="MH_Text_1"/>
          <p:cNvSpPr/>
          <p:nvPr>
            <p:custDataLst>
              <p:tags r:id="rId6"/>
            </p:custDataLst>
          </p:nvPr>
        </p:nvSpPr>
        <p:spPr>
          <a:xfrm>
            <a:off x="5729554" y="1297794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Click to enter a brief text content, text content needs to be summarized refined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2"/>
          <p:cNvSpPr/>
          <p:nvPr>
            <p:custDataLst>
              <p:tags r:id="rId7"/>
            </p:custDataLst>
          </p:nvPr>
        </p:nvSpPr>
        <p:spPr>
          <a:xfrm>
            <a:off x="5729554" y="225241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Click to enter a brief text content, text content needs to be summarized refined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3"/>
          <p:cNvSpPr/>
          <p:nvPr>
            <p:custDataLst>
              <p:tags r:id="rId8"/>
            </p:custDataLst>
          </p:nvPr>
        </p:nvSpPr>
        <p:spPr>
          <a:xfrm>
            <a:off x="5729554" y="320702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Click to enter a brief text content, text content needs to be summarized refined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4"/>
          <p:cNvSpPr/>
          <p:nvPr>
            <p:custDataLst>
              <p:tags r:id="rId9"/>
            </p:custDataLst>
          </p:nvPr>
        </p:nvSpPr>
        <p:spPr>
          <a:xfrm>
            <a:off x="5729554" y="416164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Click to enter a brief text content, text content needs to be summarized refined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Other_4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820761" y="5068042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en-US" altLang="zh-CN" sz="4000" kern="0" dirty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MH_Text_4"/>
          <p:cNvSpPr/>
          <p:nvPr>
            <p:custDataLst>
              <p:tags r:id="rId11"/>
            </p:custDataLst>
          </p:nvPr>
        </p:nvSpPr>
        <p:spPr>
          <a:xfrm>
            <a:off x="5729554" y="511625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Click to enter a brief text content, text content needs to be summarized refined</a:t>
            </a:r>
            <a:endParaRPr lang="en-US" altLang="zh-CN" sz="106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rgbClr val="A1CE3A"/>
            </a:solidFill>
            <a:bevel/>
          </a:ln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SubTitle_1"/>
          <p:cNvSpPr>
            <a:spLocks noChangeArrowheads="1"/>
          </p:cNvSpPr>
          <p:nvPr/>
        </p:nvSpPr>
        <p:spPr bwMode="auto">
          <a:xfrm>
            <a:off x="1401763" y="22415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7" name="MH_SubTitle_2"/>
          <p:cNvSpPr>
            <a:spLocks noChangeArrowheads="1"/>
          </p:cNvSpPr>
          <p:nvPr/>
        </p:nvSpPr>
        <p:spPr bwMode="auto">
          <a:xfrm>
            <a:off x="984250" y="32019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8" name="MH_SubTitle_3"/>
          <p:cNvSpPr>
            <a:spLocks noChangeArrowheads="1"/>
          </p:cNvSpPr>
          <p:nvPr/>
        </p:nvSpPr>
        <p:spPr bwMode="auto">
          <a:xfrm>
            <a:off x="1401763" y="4197350"/>
            <a:ext cx="303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>
            <a:off x="7770813" y="22415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30" name="MH_SubTitle_5"/>
          <p:cNvSpPr>
            <a:spLocks noChangeArrowheads="1"/>
          </p:cNvSpPr>
          <p:nvPr/>
        </p:nvSpPr>
        <p:spPr bwMode="auto">
          <a:xfrm>
            <a:off x="8110538" y="32019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>
            <a:off x="7770813" y="4197350"/>
            <a:ext cx="3052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574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1CE3A"/>
                </a:solidFill>
                <a:cs typeface="+mn-ea"/>
                <a:sym typeface="+mn-lt"/>
              </a:rPr>
              <a:t>Next year's work plan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42310" y="2705725"/>
            <a:ext cx="1669812" cy="1446550"/>
            <a:chOff x="160356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0356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05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6396674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text title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5374217" y="4385884"/>
            <a:ext cx="1873251" cy="248073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8768" y="1475468"/>
            <a:ext cx="1540933" cy="1591733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4535" y="3416454"/>
            <a:ext cx="1555751" cy="1604433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6535" y="2455484"/>
            <a:ext cx="1540933" cy="1581149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82980" y="466596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210688" y="3655225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663228" y="2722067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231009" y="174884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 dirty="0">
                <a:solidFill>
                  <a:srgbClr val="ED6568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Rectangle 23"/>
          <p:cNvSpPr/>
          <p:nvPr/>
        </p:nvSpPr>
        <p:spPr>
          <a:xfrm rot="18897855">
            <a:off x="5826198" y="3265930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13" name="Rectangle 26"/>
          <p:cNvSpPr/>
          <p:nvPr/>
        </p:nvSpPr>
        <p:spPr>
          <a:xfrm rot="2726022">
            <a:off x="5327738" y="2281541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14" name="Rectangle 27"/>
          <p:cNvSpPr/>
          <p:nvPr/>
        </p:nvSpPr>
        <p:spPr>
          <a:xfrm rot="2786029">
            <a:off x="5314041" y="4218665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15" name="Rectangle 28"/>
          <p:cNvSpPr/>
          <p:nvPr/>
        </p:nvSpPr>
        <p:spPr>
          <a:xfrm rot="18897855">
            <a:off x="5822069" y="5165615"/>
            <a:ext cx="106279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Single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Hit edit title</a:t>
            </a: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177" y="6248934"/>
            <a:ext cx="511715" cy="49054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0594" y="4445707"/>
            <a:ext cx="580319" cy="3750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8607" y="3465589"/>
            <a:ext cx="558447" cy="5584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6966" y="2382491"/>
            <a:ext cx="481521" cy="681703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8344" y="1536167"/>
            <a:ext cx="529296" cy="4891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4665" y="4426446"/>
            <a:ext cx="2819257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re-entering, with "Start" at the top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4664" y="4146839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8144669" y="2555624"/>
            <a:ext cx="2819253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re-entering, with "Start" at the top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4664" y="2263318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25" name="TextBox 43"/>
          <p:cNvSpPr txBox="1"/>
          <p:nvPr/>
        </p:nvSpPr>
        <p:spPr>
          <a:xfrm>
            <a:off x="1278386" y="3581543"/>
            <a:ext cx="2668868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re-entering, with "Start" at the top</a:t>
            </a:r>
            <a:endParaRPr lang="en-US" altLang="zh-CN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013348" y="3335322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  <p:sp>
        <p:nvSpPr>
          <p:cNvPr id="27" name="TextBox 46"/>
          <p:cNvSpPr txBox="1"/>
          <p:nvPr/>
        </p:nvSpPr>
        <p:spPr>
          <a:xfrm>
            <a:off x="1278385" y="1623054"/>
            <a:ext cx="2624934" cy="79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Title numbers, etc. can be changed by clicking and re-entering, with "Start" at the top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017828" y="1320866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Click to edit the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5615" y="3359261"/>
            <a:ext cx="2243138" cy="1698625"/>
            <a:chOff x="3890963" y="3811588"/>
            <a:chExt cx="2243137" cy="1698625"/>
          </a:xfrm>
          <a:solidFill>
            <a:srgbClr val="A1CE3A"/>
          </a:solidFill>
        </p:grpSpPr>
        <p:sp>
          <p:nvSpPr>
            <p:cNvPr id="5" name="任意多边形 14"/>
            <p:cNvSpPr>
              <a:spLocks noChangeArrowheads="1"/>
            </p:cNvSpPr>
            <p:nvPr/>
          </p:nvSpPr>
          <p:spPr bwMode="auto">
            <a:xfrm flipV="1">
              <a:off x="3890963" y="3811588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5510213" y="383857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26"/>
            <p:cNvSpPr>
              <a:spLocks noChangeArrowheads="1"/>
            </p:cNvSpPr>
            <p:nvPr/>
          </p:nvSpPr>
          <p:spPr bwMode="auto">
            <a:xfrm rot="18900000">
              <a:off x="4741110" y="4493569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Second stop</a:t>
              </a:r>
            </a:p>
          </p:txBody>
        </p:sp>
        <p:sp>
          <p:nvSpPr>
            <p:cNvPr id="8" name="Freeform 52"/>
            <p:cNvSpPr>
              <a:spLocks noEditPoints="1" noChangeArrowheads="1"/>
            </p:cNvSpPr>
            <p:nvPr/>
          </p:nvSpPr>
          <p:spPr bwMode="auto">
            <a:xfrm>
              <a:off x="4511675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471771640 h 144"/>
                <a:gd name="T12" fmla="*/ 651791903 w 144"/>
                <a:gd name="T13" fmla="*/ 564886171 h 144"/>
                <a:gd name="T14" fmla="*/ 676622268 w 144"/>
                <a:gd name="T15" fmla="*/ 645583105 h 144"/>
                <a:gd name="T16" fmla="*/ 564886171 w 144"/>
                <a:gd name="T17" fmla="*/ 726282687 h 144"/>
                <a:gd name="T18" fmla="*/ 496601850 w 144"/>
                <a:gd name="T19" fmla="*/ 682828575 h 144"/>
                <a:gd name="T20" fmla="*/ 446943923 w 144"/>
                <a:gd name="T21" fmla="*/ 689037373 h 144"/>
                <a:gd name="T22" fmla="*/ 397283504 w 144"/>
                <a:gd name="T23" fmla="*/ 682828575 h 144"/>
                <a:gd name="T24" fmla="*/ 328999183 w 144"/>
                <a:gd name="T25" fmla="*/ 726282687 h 144"/>
                <a:gd name="T26" fmla="*/ 217263163 w 144"/>
                <a:gd name="T27" fmla="*/ 645583105 h 144"/>
                <a:gd name="T28" fmla="*/ 242093372 w 144"/>
                <a:gd name="T29" fmla="*/ 564886171 h 144"/>
                <a:gd name="T30" fmla="*/ 211056857 w 144"/>
                <a:gd name="T31" fmla="*/ 471771640 h 144"/>
                <a:gd name="T32" fmla="*/ 142772496 w 144"/>
                <a:gd name="T33" fmla="*/ 422113713 h 144"/>
                <a:gd name="T34" fmla="*/ 186226647 w 144"/>
                <a:gd name="T35" fmla="*/ 285547484 h 144"/>
                <a:gd name="T36" fmla="*/ 266923582 w 144"/>
                <a:gd name="T37" fmla="*/ 285547484 h 144"/>
                <a:gd name="T38" fmla="*/ 347623085 w 144"/>
                <a:gd name="T39" fmla="*/ 229678268 h 144"/>
                <a:gd name="T40" fmla="*/ 372453295 w 144"/>
                <a:gd name="T41" fmla="*/ 148981295 h 144"/>
                <a:gd name="T42" fmla="*/ 521432059 w 144"/>
                <a:gd name="T43" fmla="*/ 148981295 h 144"/>
                <a:gd name="T44" fmla="*/ 546262268 w 144"/>
                <a:gd name="T45" fmla="*/ 229678268 h 144"/>
                <a:gd name="T46" fmla="*/ 626961694 w 144"/>
                <a:gd name="T47" fmla="*/ 285547484 h 144"/>
                <a:gd name="T48" fmla="*/ 707658784 w 144"/>
                <a:gd name="T49" fmla="*/ 285547484 h 144"/>
                <a:gd name="T50" fmla="*/ 751112896 w 144"/>
                <a:gd name="T51" fmla="*/ 422113713 h 144"/>
                <a:gd name="T52" fmla="*/ 682828575 w 144"/>
                <a:gd name="T53" fmla="*/ 471771640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44"/>
                <a:gd name="T83" fmla="*/ 144 w 144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76"/>
                  </a:moveTo>
                  <a:cubicBezTo>
                    <a:pt x="110" y="81"/>
                    <a:pt x="108" y="87"/>
                    <a:pt x="105" y="9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5" y="111"/>
                    <a:pt x="72" y="111"/>
                  </a:cubicBezTo>
                  <a:cubicBezTo>
                    <a:pt x="69" y="111"/>
                    <a:pt x="66" y="110"/>
                    <a:pt x="64" y="11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6" y="87"/>
                    <a:pt x="34" y="81"/>
                    <a:pt x="34" y="7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51" y="39"/>
                    <a:pt x="56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3" y="39"/>
                    <a:pt x="97" y="42"/>
                    <a:pt x="101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21" y="68"/>
                    <a:pt x="121" y="68"/>
                    <a:pt x="121" y="68"/>
                  </a:cubicBezTo>
                  <a:lnTo>
                    <a:pt x="11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14874" y="3359261"/>
            <a:ext cx="2244725" cy="1698625"/>
            <a:chOff x="8150225" y="3811588"/>
            <a:chExt cx="2244725" cy="1698625"/>
          </a:xfrm>
          <a:solidFill>
            <a:srgbClr val="A1CE3A"/>
          </a:solidFill>
        </p:grpSpPr>
        <p:sp>
          <p:nvSpPr>
            <p:cNvPr id="10" name="任意多边形 19"/>
            <p:cNvSpPr>
              <a:spLocks noChangeArrowheads="1"/>
            </p:cNvSpPr>
            <p:nvPr/>
          </p:nvSpPr>
          <p:spPr bwMode="auto">
            <a:xfrm flipV="1">
              <a:off x="8150225" y="3811588"/>
              <a:ext cx="2244725" cy="1698625"/>
            </a:xfrm>
            <a:custGeom>
              <a:avLst/>
              <a:gdLst>
                <a:gd name="T0" fmla="*/ 3245626 w 1552486"/>
                <a:gd name="T1" fmla="*/ 2456011 h 1174802"/>
                <a:gd name="T2" fmla="*/ 3245626 w 1552486"/>
                <a:gd name="T3" fmla="*/ 1145864 h 1174802"/>
                <a:gd name="T4" fmla="*/ 3031237 w 1552486"/>
                <a:gd name="T5" fmla="*/ 1145864 h 1174802"/>
                <a:gd name="T6" fmla="*/ 3031237 w 1552486"/>
                <a:gd name="T7" fmla="*/ 1235192 h 1174802"/>
                <a:gd name="T8" fmla="*/ 2120082 w 1552486"/>
                <a:gd name="T9" fmla="*/ 324047 h 1174802"/>
                <a:gd name="T10" fmla="*/ 0 w 1552486"/>
                <a:gd name="T11" fmla="*/ 580120 h 1174802"/>
                <a:gd name="T12" fmla="*/ 631261 w 1552486"/>
                <a:gd name="T13" fmla="*/ 842151 h 1174802"/>
                <a:gd name="T14" fmla="*/ 2042662 w 1552486"/>
                <a:gd name="T15" fmla="*/ 2235669 h 1174802"/>
                <a:gd name="T16" fmla="*/ 1941421 w 1552486"/>
                <a:gd name="T17" fmla="*/ 2235669 h 1174802"/>
                <a:gd name="T18" fmla="*/ 1941421 w 1552486"/>
                <a:gd name="T19" fmla="*/ 2456011 h 1174802"/>
                <a:gd name="T20" fmla="*/ 3245626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9763125" y="38830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27"/>
            <p:cNvSpPr>
              <a:spLocks noChangeArrowheads="1"/>
            </p:cNvSpPr>
            <p:nvPr/>
          </p:nvSpPr>
          <p:spPr bwMode="auto">
            <a:xfrm rot="18900000">
              <a:off x="8955128" y="4467376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Fourth stop</a:t>
              </a:r>
            </a:p>
          </p:txBody>
        </p:sp>
        <p:sp>
          <p:nvSpPr>
            <p:cNvPr id="13" name="Freeform 62"/>
            <p:cNvSpPr>
              <a:spLocks noEditPoints="1" noChangeArrowheads="1"/>
            </p:cNvSpPr>
            <p:nvPr/>
          </p:nvSpPr>
          <p:spPr bwMode="auto">
            <a:xfrm>
              <a:off x="8737600" y="497046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10377694 w 144"/>
                <a:gd name="T11" fmla="*/ 664207164 h 144"/>
                <a:gd name="T12" fmla="*/ 297962589 w 144"/>
                <a:gd name="T13" fmla="*/ 682828575 h 144"/>
                <a:gd name="T14" fmla="*/ 204848059 w 144"/>
                <a:gd name="T15" fmla="*/ 682828575 h 144"/>
                <a:gd name="T16" fmla="*/ 186226647 w 144"/>
                <a:gd name="T17" fmla="*/ 664207164 h 144"/>
                <a:gd name="T18" fmla="*/ 186226647 w 144"/>
                <a:gd name="T19" fmla="*/ 471771640 h 144"/>
                <a:gd name="T20" fmla="*/ 204848059 w 144"/>
                <a:gd name="T21" fmla="*/ 459356536 h 144"/>
                <a:gd name="T22" fmla="*/ 297962589 w 144"/>
                <a:gd name="T23" fmla="*/ 459356536 h 144"/>
                <a:gd name="T24" fmla="*/ 310377694 w 144"/>
                <a:gd name="T25" fmla="*/ 471771640 h 144"/>
                <a:gd name="T26" fmla="*/ 310377694 w 144"/>
                <a:gd name="T27" fmla="*/ 664207164 h 144"/>
                <a:gd name="T28" fmla="*/ 496601850 w 144"/>
                <a:gd name="T29" fmla="*/ 664207164 h 144"/>
                <a:gd name="T30" fmla="*/ 477980438 w 144"/>
                <a:gd name="T31" fmla="*/ 682828575 h 144"/>
                <a:gd name="T32" fmla="*/ 391074706 w 144"/>
                <a:gd name="T33" fmla="*/ 682828575 h 144"/>
                <a:gd name="T34" fmla="*/ 372453295 w 144"/>
                <a:gd name="T35" fmla="*/ 664207164 h 144"/>
                <a:gd name="T36" fmla="*/ 372453295 w 144"/>
                <a:gd name="T37" fmla="*/ 341414287 h 144"/>
                <a:gd name="T38" fmla="*/ 391074706 w 144"/>
                <a:gd name="T39" fmla="*/ 322792798 h 144"/>
                <a:gd name="T40" fmla="*/ 477980438 w 144"/>
                <a:gd name="T41" fmla="*/ 322792798 h 144"/>
                <a:gd name="T42" fmla="*/ 496601850 w 144"/>
                <a:gd name="T43" fmla="*/ 341414287 h 144"/>
                <a:gd name="T44" fmla="*/ 496601850 w 144"/>
                <a:gd name="T45" fmla="*/ 664207164 h 144"/>
                <a:gd name="T46" fmla="*/ 682828575 w 144"/>
                <a:gd name="T47" fmla="*/ 664207164 h 144"/>
                <a:gd name="T48" fmla="*/ 664207164 w 144"/>
                <a:gd name="T49" fmla="*/ 682828575 h 144"/>
                <a:gd name="T50" fmla="*/ 571092477 w 144"/>
                <a:gd name="T51" fmla="*/ 682828575 h 144"/>
                <a:gd name="T52" fmla="*/ 552471066 w 144"/>
                <a:gd name="T53" fmla="*/ 664207164 h 144"/>
                <a:gd name="T54" fmla="*/ 552471066 w 144"/>
                <a:gd name="T55" fmla="*/ 198641752 h 144"/>
                <a:gd name="T56" fmla="*/ 571092477 w 144"/>
                <a:gd name="T57" fmla="*/ 180017849 h 144"/>
                <a:gd name="T58" fmla="*/ 664207164 w 144"/>
                <a:gd name="T59" fmla="*/ 180017849 h 144"/>
                <a:gd name="T60" fmla="*/ 682828575 w 144"/>
                <a:gd name="T61" fmla="*/ 198641752 h 144"/>
                <a:gd name="T62" fmla="*/ 682828575 w 144"/>
                <a:gd name="T63" fmla="*/ 66420716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4"/>
                <a:gd name="T98" fmla="*/ 144 w 144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0" y="107"/>
                  </a:moveTo>
                  <a:cubicBezTo>
                    <a:pt x="50" y="109"/>
                    <a:pt x="49" y="110"/>
                    <a:pt x="48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0"/>
                    <a:pt x="30" y="109"/>
                    <a:pt x="30" y="10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5"/>
                    <a:pt x="31" y="74"/>
                    <a:pt x="33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50" y="75"/>
                    <a:pt x="50" y="76"/>
                  </a:cubicBezTo>
                  <a:lnTo>
                    <a:pt x="50" y="107"/>
                  </a:lnTo>
                  <a:close/>
                  <a:moveTo>
                    <a:pt x="80" y="107"/>
                  </a:moveTo>
                  <a:cubicBezTo>
                    <a:pt x="80" y="109"/>
                    <a:pt x="79" y="110"/>
                    <a:pt x="77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0"/>
                    <a:pt x="60" y="109"/>
                    <a:pt x="60" y="10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1" y="52"/>
                    <a:pt x="6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80" y="53"/>
                    <a:pt x="80" y="55"/>
                  </a:cubicBezTo>
                  <a:lnTo>
                    <a:pt x="80" y="107"/>
                  </a:lnTo>
                  <a:close/>
                  <a:moveTo>
                    <a:pt x="110" y="107"/>
                  </a:moveTo>
                  <a:cubicBezTo>
                    <a:pt x="110" y="109"/>
                    <a:pt x="108" y="110"/>
                    <a:pt x="107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89" y="109"/>
                    <a:pt x="89" y="107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0"/>
                    <a:pt x="91" y="29"/>
                    <a:pt x="92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10" y="30"/>
                    <a:pt x="110" y="32"/>
                  </a:cubicBezTo>
                  <a:lnTo>
                    <a:pt x="11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4775" y="2536935"/>
            <a:ext cx="2243137" cy="1698626"/>
            <a:chOff x="6021388" y="2962275"/>
            <a:chExt cx="2243137" cy="1698625"/>
          </a:xfrm>
          <a:solidFill>
            <a:srgbClr val="A1CE3A"/>
          </a:solidFill>
        </p:grpSpPr>
        <p:sp>
          <p:nvSpPr>
            <p:cNvPr id="15" name="任意多边形 18"/>
            <p:cNvSpPr>
              <a:spLocks noChangeArrowheads="1"/>
            </p:cNvSpPr>
            <p:nvPr/>
          </p:nvSpPr>
          <p:spPr bwMode="auto">
            <a:xfrm>
              <a:off x="6021388" y="2962275"/>
              <a:ext cx="2243137" cy="1698625"/>
            </a:xfrm>
            <a:custGeom>
              <a:avLst/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22"/>
            <p:cNvSpPr>
              <a:spLocks noChangeArrowheads="1"/>
            </p:cNvSpPr>
            <p:nvPr/>
          </p:nvSpPr>
          <p:spPr bwMode="auto">
            <a:xfrm>
              <a:off x="7632700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25"/>
            <p:cNvSpPr>
              <a:spLocks noChangeArrowheads="1"/>
            </p:cNvSpPr>
            <p:nvPr/>
          </p:nvSpPr>
          <p:spPr bwMode="auto">
            <a:xfrm rot="2700000">
              <a:off x="6733422" y="3519637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Third stop</a:t>
              </a:r>
            </a:p>
          </p:txBody>
        </p:sp>
        <p:sp>
          <p:nvSpPr>
            <p:cNvPr id="18" name="Freeform 76"/>
            <p:cNvSpPr>
              <a:spLocks noEditPoints="1" noChangeArrowheads="1"/>
            </p:cNvSpPr>
            <p:nvPr/>
          </p:nvSpPr>
          <p:spPr bwMode="auto">
            <a:xfrm>
              <a:off x="660558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22792798 w 144"/>
                <a:gd name="T11" fmla="*/ 211056857 h 144"/>
                <a:gd name="T12" fmla="*/ 384868399 w 144"/>
                <a:gd name="T13" fmla="*/ 273132380 h 144"/>
                <a:gd name="T14" fmla="*/ 322792798 w 144"/>
                <a:gd name="T15" fmla="*/ 335207981 h 144"/>
                <a:gd name="T16" fmla="*/ 260717275 w 144"/>
                <a:gd name="T17" fmla="*/ 273132380 h 144"/>
                <a:gd name="T18" fmla="*/ 322792798 w 144"/>
                <a:gd name="T19" fmla="*/ 211056857 h 144"/>
                <a:gd name="T20" fmla="*/ 546262268 w 144"/>
                <a:gd name="T21" fmla="*/ 583507582 h 144"/>
                <a:gd name="T22" fmla="*/ 341414287 w 144"/>
                <a:gd name="T23" fmla="*/ 751112896 h 144"/>
                <a:gd name="T24" fmla="*/ 180017849 w 144"/>
                <a:gd name="T25" fmla="*/ 546262268 h 144"/>
                <a:gd name="T26" fmla="*/ 384868399 w 144"/>
                <a:gd name="T27" fmla="*/ 384868399 h 144"/>
                <a:gd name="T28" fmla="*/ 546262268 w 144"/>
                <a:gd name="T29" fmla="*/ 583507582 h 144"/>
                <a:gd name="T30" fmla="*/ 552471066 w 144"/>
                <a:gd name="T31" fmla="*/ 366244497 h 144"/>
                <a:gd name="T32" fmla="*/ 453150229 w 144"/>
                <a:gd name="T33" fmla="*/ 248302171 h 144"/>
                <a:gd name="T34" fmla="*/ 571092477 w 144"/>
                <a:gd name="T35" fmla="*/ 148981295 h 144"/>
                <a:gd name="T36" fmla="*/ 670413470 w 144"/>
                <a:gd name="T37" fmla="*/ 273132380 h 144"/>
                <a:gd name="T38" fmla="*/ 552471066 w 144"/>
                <a:gd name="T39" fmla="*/ 366244497 h 144"/>
                <a:gd name="T40" fmla="*/ 670413470 w 144"/>
                <a:gd name="T41" fmla="*/ 583507582 h 144"/>
                <a:gd name="T42" fmla="*/ 595922687 w 144"/>
                <a:gd name="T43" fmla="*/ 490395543 h 144"/>
                <a:gd name="T44" fmla="*/ 689037373 w 144"/>
                <a:gd name="T45" fmla="*/ 415904915 h 144"/>
                <a:gd name="T46" fmla="*/ 763528001 w 144"/>
                <a:gd name="T47" fmla="*/ 509016954 h 144"/>
                <a:gd name="T48" fmla="*/ 670413470 w 144"/>
                <a:gd name="T49" fmla="*/ 583507582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4"/>
                <a:gd name="T77" fmla="*/ 144 w 144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91359" y="1485820"/>
            <a:ext cx="2323991" cy="1197162"/>
            <a:chOff x="1247402" y="4794199"/>
            <a:chExt cx="2323991" cy="1197162"/>
          </a:xfrm>
        </p:grpSpPr>
        <p:sp>
          <p:nvSpPr>
            <p:cNvPr id="20" name="矩形 19"/>
            <p:cNvSpPr/>
            <p:nvPr/>
          </p:nvSpPr>
          <p:spPr>
            <a:xfrm>
              <a:off x="1553512" y="4794199"/>
              <a:ext cx="2017881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Please add content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You can paste your content by right-clicking to keep only text.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6875" y="5234073"/>
            <a:ext cx="2365642" cy="1199010"/>
            <a:chOff x="1247402" y="4792351"/>
            <a:chExt cx="2365642" cy="1199010"/>
          </a:xfrm>
        </p:grpSpPr>
        <p:sp>
          <p:nvSpPr>
            <p:cNvPr id="23" name="矩形 22"/>
            <p:cNvSpPr/>
            <p:nvPr/>
          </p:nvSpPr>
          <p:spPr>
            <a:xfrm>
              <a:off x="1458214" y="4792351"/>
              <a:ext cx="2154830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Please add content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You can paste your content by right-clicking to keep only text.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1705" y="1471657"/>
            <a:ext cx="2255516" cy="1182303"/>
            <a:chOff x="1247402" y="4809058"/>
            <a:chExt cx="2255516" cy="1182303"/>
          </a:xfrm>
        </p:grpSpPr>
        <p:sp>
          <p:nvSpPr>
            <p:cNvPr id="26" name="矩形 25"/>
            <p:cNvSpPr/>
            <p:nvPr/>
          </p:nvSpPr>
          <p:spPr>
            <a:xfrm>
              <a:off x="1458214" y="4809058"/>
              <a:ext cx="1935716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Please add content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You can paste your content by right-clicking to keep only text.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64835" y="5200310"/>
            <a:ext cx="2255516" cy="1168140"/>
            <a:chOff x="1247402" y="4823221"/>
            <a:chExt cx="2255516" cy="1168140"/>
          </a:xfrm>
        </p:grpSpPr>
        <p:sp>
          <p:nvSpPr>
            <p:cNvPr id="29" name="矩形 28"/>
            <p:cNvSpPr/>
            <p:nvPr/>
          </p:nvSpPr>
          <p:spPr>
            <a:xfrm>
              <a:off x="1466363" y="4823221"/>
              <a:ext cx="1972813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 dirty="0">
                  <a:solidFill>
                    <a:schemeClr val="bg1"/>
                  </a:solidFill>
                  <a:cs typeface="+mn-ea"/>
                  <a:sym typeface="+mn-lt"/>
                </a:rPr>
                <a:t>Please add content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You can paste your content by right-clicking to keep only text.</a:t>
              </a:r>
            </a:p>
            <a:p>
              <a:pPr defTabSz="457200">
                <a:lnSpc>
                  <a:spcPct val="120000"/>
                </a:lnSpc>
              </a:pP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6774" y="2509948"/>
            <a:ext cx="2243138" cy="1698626"/>
            <a:chOff x="1762125" y="2962275"/>
            <a:chExt cx="2243138" cy="1698625"/>
          </a:xfrm>
          <a:solidFill>
            <a:srgbClr val="A1CE3A"/>
          </a:solidFill>
        </p:grpSpPr>
        <p:sp>
          <p:nvSpPr>
            <p:cNvPr id="32" name="任意多边形 11"/>
            <p:cNvSpPr>
              <a:spLocks noChangeArrowheads="1"/>
            </p:cNvSpPr>
            <p:nvPr/>
          </p:nvSpPr>
          <p:spPr bwMode="auto">
            <a:xfrm>
              <a:off x="1762125" y="2962275"/>
              <a:ext cx="2243138" cy="1698625"/>
            </a:xfrm>
            <a:custGeom>
              <a:avLst/>
              <a:gdLst>
                <a:gd name="T0" fmla="*/ 3241040 w 1552486"/>
                <a:gd name="T1" fmla="*/ 2456011 h 1174802"/>
                <a:gd name="T2" fmla="*/ 3241040 w 1552486"/>
                <a:gd name="T3" fmla="*/ 1145864 h 1174802"/>
                <a:gd name="T4" fmla="*/ 3026953 w 1552486"/>
                <a:gd name="T5" fmla="*/ 1145864 h 1174802"/>
                <a:gd name="T6" fmla="*/ 3026953 w 1552486"/>
                <a:gd name="T7" fmla="*/ 1235192 h 1174802"/>
                <a:gd name="T8" fmla="*/ 2117085 w 1552486"/>
                <a:gd name="T9" fmla="*/ 324047 h 1174802"/>
                <a:gd name="T10" fmla="*/ 0 w 1552486"/>
                <a:gd name="T11" fmla="*/ 580120 h 1174802"/>
                <a:gd name="T12" fmla="*/ 630369 w 1552486"/>
                <a:gd name="T13" fmla="*/ 842151 h 1174802"/>
                <a:gd name="T14" fmla="*/ 2039776 w 1552486"/>
                <a:gd name="T15" fmla="*/ 2235669 h 1174802"/>
                <a:gd name="T16" fmla="*/ 1938677 w 1552486"/>
                <a:gd name="T17" fmla="*/ 2235669 h 1174802"/>
                <a:gd name="T18" fmla="*/ 1938677 w 1552486"/>
                <a:gd name="T19" fmla="*/ 2456011 h 1174802"/>
                <a:gd name="T20" fmla="*/ 3241040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20"/>
            <p:cNvSpPr>
              <a:spLocks noChangeArrowheads="1"/>
            </p:cNvSpPr>
            <p:nvPr/>
          </p:nvSpPr>
          <p:spPr bwMode="auto">
            <a:xfrm>
              <a:off x="3392489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24"/>
            <p:cNvSpPr>
              <a:spLocks noChangeArrowheads="1"/>
            </p:cNvSpPr>
            <p:nvPr/>
          </p:nvSpPr>
          <p:spPr bwMode="auto">
            <a:xfrm rot="2700000">
              <a:off x="2519405" y="3545832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First stop</a:t>
              </a:r>
            </a:p>
          </p:txBody>
        </p:sp>
        <p:sp>
          <p:nvSpPr>
            <p:cNvPr id="35" name="Freeform 46"/>
            <p:cNvSpPr>
              <a:spLocks noEditPoints="1" noChangeArrowheads="1"/>
            </p:cNvSpPr>
            <p:nvPr/>
          </p:nvSpPr>
          <p:spPr bwMode="auto">
            <a:xfrm>
              <a:off x="2395538" y="3135313"/>
              <a:ext cx="358775" cy="358775"/>
            </a:xfrm>
            <a:custGeom>
              <a:avLst/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564886171 h 144"/>
                <a:gd name="T12" fmla="*/ 670413470 w 144"/>
                <a:gd name="T13" fmla="*/ 577301275 h 144"/>
                <a:gd name="T14" fmla="*/ 521432059 w 144"/>
                <a:gd name="T15" fmla="*/ 577301275 h 144"/>
                <a:gd name="T16" fmla="*/ 521432059 w 144"/>
                <a:gd name="T17" fmla="*/ 620752896 h 144"/>
                <a:gd name="T18" fmla="*/ 626961694 w 144"/>
                <a:gd name="T19" fmla="*/ 620752896 h 144"/>
                <a:gd name="T20" fmla="*/ 639376799 w 144"/>
                <a:gd name="T21" fmla="*/ 633168001 h 144"/>
                <a:gd name="T22" fmla="*/ 639376799 w 144"/>
                <a:gd name="T23" fmla="*/ 670413470 h 144"/>
                <a:gd name="T24" fmla="*/ 626961694 w 144"/>
                <a:gd name="T25" fmla="*/ 682828575 h 144"/>
                <a:gd name="T26" fmla="*/ 266923582 w 144"/>
                <a:gd name="T27" fmla="*/ 682828575 h 144"/>
                <a:gd name="T28" fmla="*/ 254508477 w 144"/>
                <a:gd name="T29" fmla="*/ 670413470 h 144"/>
                <a:gd name="T30" fmla="*/ 254508477 w 144"/>
                <a:gd name="T31" fmla="*/ 633168001 h 144"/>
                <a:gd name="T32" fmla="*/ 266923582 w 144"/>
                <a:gd name="T33" fmla="*/ 620752896 h 144"/>
                <a:gd name="T34" fmla="*/ 372453295 w 144"/>
                <a:gd name="T35" fmla="*/ 620752896 h 144"/>
                <a:gd name="T36" fmla="*/ 372453295 w 144"/>
                <a:gd name="T37" fmla="*/ 577301275 h 144"/>
                <a:gd name="T38" fmla="*/ 223471961 w 144"/>
                <a:gd name="T39" fmla="*/ 577301275 h 144"/>
                <a:gd name="T40" fmla="*/ 211056857 w 144"/>
                <a:gd name="T41" fmla="*/ 564886171 h 144"/>
                <a:gd name="T42" fmla="*/ 211056857 w 144"/>
                <a:gd name="T43" fmla="*/ 229678268 h 144"/>
                <a:gd name="T44" fmla="*/ 223471961 w 144"/>
                <a:gd name="T45" fmla="*/ 217263163 h 144"/>
                <a:gd name="T46" fmla="*/ 670413470 w 144"/>
                <a:gd name="T47" fmla="*/ 217263163 h 144"/>
                <a:gd name="T48" fmla="*/ 682828575 w 144"/>
                <a:gd name="T49" fmla="*/ 229678268 h 144"/>
                <a:gd name="T50" fmla="*/ 682828575 w 144"/>
                <a:gd name="T51" fmla="*/ 56488617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91"/>
                  </a:moveTo>
                  <a:cubicBezTo>
                    <a:pt x="110" y="92"/>
                    <a:pt x="109" y="93"/>
                    <a:pt x="108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2" y="100"/>
                    <a:pt x="103" y="101"/>
                    <a:pt x="103" y="102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9"/>
                    <a:pt x="102" y="110"/>
                    <a:pt x="101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10"/>
                    <a:pt x="41" y="109"/>
                    <a:pt x="41" y="108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1"/>
                    <a:pt x="42" y="100"/>
                    <a:pt x="43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10" y="36"/>
                    <a:pt x="110" y="37"/>
                  </a:cubicBezTo>
                  <a:lnTo>
                    <a:pt x="11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4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4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/>
          <p:nvPr>
            <p:custDataLst>
              <p:tags r:id="rId5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6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/>
          <p:nvPr>
            <p:custDataLst>
              <p:tags r:id="rId7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8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/>
          <p:nvPr>
            <p:custDataLst>
              <p:tags r:id="rId9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3" name="文本框 71"/>
          <p:cNvSpPr txBox="1">
            <a:spLocks noChangeArrowheads="1"/>
          </p:cNvSpPr>
          <p:nvPr/>
        </p:nvSpPr>
        <p:spPr bwMode="auto">
          <a:xfrm rot="-1200544">
            <a:off x="1744663" y="295060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4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5" name="文本框 71"/>
          <p:cNvSpPr txBox="1">
            <a:spLocks noChangeArrowheads="1"/>
          </p:cNvSpPr>
          <p:nvPr/>
        </p:nvSpPr>
        <p:spPr bwMode="auto">
          <a:xfrm rot="-1200544">
            <a:off x="2540135" y="5229647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</a:p>
        </p:txBody>
      </p:sp>
      <p:sp>
        <p:nvSpPr>
          <p:cNvPr id="16" name="MH_Other_2"/>
          <p:cNvSpPr/>
          <p:nvPr>
            <p:custDataLst>
              <p:tags r:id="rId10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4"/>
          <p:cNvSpPr/>
          <p:nvPr>
            <p:custDataLst>
              <p:tags r:id="rId11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6"/>
          <p:cNvSpPr/>
          <p:nvPr>
            <p:custDataLst>
              <p:tags r:id="rId12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MH_Other_8"/>
          <p:cNvSpPr/>
          <p:nvPr>
            <p:custDataLst>
              <p:tags r:id="rId13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1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2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3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compatibility.</a:t>
            </a:r>
          </a:p>
        </p:txBody>
      </p:sp>
      <p:sp>
        <p:nvSpPr>
          <p:cNvPr id="24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064" y="3044279"/>
            <a:ext cx="1076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dirty="0">
                <a:solidFill>
                  <a:srgbClr val="A1CE3A"/>
                </a:solidFill>
                <a:cs typeface="+mn-ea"/>
                <a:sym typeface="+mn-lt"/>
              </a:rPr>
              <a:t>THANKS FOR WATCHING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A1CE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3119309" y="4086345"/>
            <a:ext cx="5973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91B4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theisis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1B4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defense general ppt guide template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69730" y="1295400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9600" dirty="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A1CE3A"/>
                </a:solidFill>
                <a:cs typeface="+mn-ea"/>
                <a:sym typeface="+mn-lt"/>
              </a:rPr>
              <a:t>Overview of the annual work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320800" cy="1446550"/>
            <a:chOff x="1690665" y="1272439"/>
            <a:chExt cx="1320800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2332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text title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2853269" y="2612774"/>
            <a:ext cx="1234017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1540938" y="2612774"/>
            <a:ext cx="1231900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4165605" y="3917045"/>
            <a:ext cx="1234017" cy="1232281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2853269" y="3925513"/>
            <a:ext cx="1234017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5480055" y="2612774"/>
            <a:ext cx="1231900" cy="1232281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65605" y="2612774"/>
            <a:ext cx="1234017" cy="1232281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6796617" y="3917045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5480055" y="3925513"/>
            <a:ext cx="1231900" cy="1232281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8113189" y="2612774"/>
            <a:ext cx="1229783" cy="1232281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796617" y="2612774"/>
            <a:ext cx="1227667" cy="1232281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9423400" y="3925513"/>
            <a:ext cx="1227667" cy="1232281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"/>
          <p:cNvSpPr/>
          <p:nvPr/>
        </p:nvSpPr>
        <p:spPr bwMode="auto">
          <a:xfrm>
            <a:off x="8108955" y="3925513"/>
            <a:ext cx="1229783" cy="1232281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9836156" y="4247346"/>
            <a:ext cx="283633" cy="266783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5884333" y="3156925"/>
            <a:ext cx="330200" cy="338771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8576738" y="4238875"/>
            <a:ext cx="224367" cy="283720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4686300" y="3171748"/>
            <a:ext cx="304800" cy="309129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5897038" y="4240993"/>
            <a:ext cx="292100" cy="287955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3274484" y="3186567"/>
            <a:ext cx="287867" cy="283720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5"/>
          <p:cNvSpPr>
            <a:spLocks noEditPoints="1"/>
          </p:cNvSpPr>
          <p:nvPr/>
        </p:nvSpPr>
        <p:spPr bwMode="auto">
          <a:xfrm>
            <a:off x="8585200" y="3186567"/>
            <a:ext cx="211667" cy="283720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2095505" y="3205625"/>
            <a:ext cx="283633" cy="241375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Freeform 27"/>
          <p:cNvSpPr>
            <a:spLocks noEditPoints="1"/>
          </p:cNvSpPr>
          <p:nvPr/>
        </p:nvSpPr>
        <p:spPr bwMode="auto">
          <a:xfrm>
            <a:off x="7313084" y="3214094"/>
            <a:ext cx="287867" cy="228671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>
            <a:off x="3285067" y="4247346"/>
            <a:ext cx="270933" cy="266783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711700" y="4238875"/>
            <a:ext cx="254000" cy="283720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7344838" y="4240993"/>
            <a:ext cx="224367" cy="279487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679509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333811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952128" y="1509381"/>
            <a:ext cx="2078801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735630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428826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982847" y="5354703"/>
            <a:ext cx="2112235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Your content is hit here your content is played here, or by copying your text after choosing paste in this box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3872381" y="1383943"/>
            <a:ext cx="4452023" cy="4487848"/>
            <a:chOff x="3872379" y="1383943"/>
            <a:chExt cx="4452022" cy="4487848"/>
          </a:xfrm>
        </p:grpSpPr>
        <p:sp>
          <p:nvSpPr>
            <p:cNvPr id="5" name="Freeform: Shape 97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: Shape 98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99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100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01"/>
            <p:cNvGrpSpPr/>
            <p:nvPr/>
          </p:nvGrpSpPr>
          <p:grpSpPr>
            <a:xfrm>
              <a:off x="4569798" y="4627411"/>
              <a:ext cx="527842" cy="535006"/>
              <a:chOff x="3557588" y="3654425"/>
              <a:chExt cx="350838" cy="355600"/>
            </a:xfrm>
          </p:grpSpPr>
          <p:sp>
            <p:nvSpPr>
              <p:cNvPr id="22" name="Freeform: Shape 102"/>
              <p:cNvSpPr/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3"/>
              <p:cNvSpPr/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13"/>
              <p:cNvSpPr/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20" name="Freeform: Shape 115"/>
              <p:cNvSpPr/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16"/>
              <p:cNvSpPr/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6984495" y="4601160"/>
              <a:ext cx="599495" cy="587553"/>
              <a:chOff x="5162551" y="3636963"/>
              <a:chExt cx="398463" cy="390525"/>
            </a:xfrm>
          </p:grpSpPr>
          <p:sp>
            <p:nvSpPr>
              <p:cNvPr id="17" name="Freeform: Shape 118"/>
              <p:cNvSpPr/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19"/>
              <p:cNvSpPr/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20"/>
              <p:cNvSpPr/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121"/>
            <p:cNvSpPr/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22"/>
            <p:cNvSpPr txBox="1"/>
            <p:nvPr/>
          </p:nvSpPr>
          <p:spPr>
            <a:xfrm>
              <a:off x="4950876" y="2621082"/>
              <a:ext cx="588623" cy="691051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b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4" name="TextBox 123"/>
            <p:cNvSpPr txBox="1"/>
            <p:nvPr/>
          </p:nvSpPr>
          <p:spPr>
            <a:xfrm>
              <a:off x="6746969" y="2717666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b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5" name="TextBox 124"/>
            <p:cNvSpPr txBox="1"/>
            <p:nvPr/>
          </p:nvSpPr>
          <p:spPr>
            <a:xfrm>
              <a:off x="4935999" y="3757115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b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Keywords</a:t>
              </a:r>
            </a:p>
          </p:txBody>
        </p:sp>
        <p:sp>
          <p:nvSpPr>
            <p:cNvPr id="16" name="TextBox 125"/>
            <p:cNvSpPr txBox="1"/>
            <p:nvPr/>
          </p:nvSpPr>
          <p:spPr>
            <a:xfrm>
              <a:off x="6655016" y="3765394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br>
                <a:rPr kumimoji="0" lang="en-US" altLang="zh-CN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Keywords</a:t>
              </a:r>
            </a:p>
          </p:txBody>
        </p:sp>
      </p:grpSp>
      <p:grpSp>
        <p:nvGrpSpPr>
          <p:cNvPr id="25" name="Group 36"/>
          <p:cNvGrpSpPr/>
          <p:nvPr/>
        </p:nvGrpSpPr>
        <p:grpSpPr>
          <a:xfrm>
            <a:off x="8324402" y="4485714"/>
            <a:ext cx="3028183" cy="856637"/>
            <a:chOff x="9055244" y="2552129"/>
            <a:chExt cx="2030438" cy="856637"/>
          </a:xfrm>
        </p:grpSpPr>
        <p:sp>
          <p:nvSpPr>
            <p:cNvPr id="26" name="TextBox 37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480000" tIns="0" rIns="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7" name="TextBox 38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480000" tIns="0" rIns="0" bIns="0" anchor="ctr" anchorCtr="0">
              <a:normAutofit fontScale="85000" lnSpcReduction="200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8324402" y="1949854"/>
            <a:ext cx="3155269" cy="856637"/>
            <a:chOff x="1415480" y="1651350"/>
            <a:chExt cx="2913191" cy="856637"/>
          </a:xfrm>
        </p:grpSpPr>
        <p:sp>
          <p:nvSpPr>
            <p:cNvPr id="29" name="TextBox 4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0" name="TextBox 4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480000" bIns="0" anchor="ctr" anchorCtr="0">
              <a:normAutofit fontScale="85000" lnSpcReduction="200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719140" y="4476214"/>
            <a:ext cx="3153241" cy="866137"/>
            <a:chOff x="793990" y="1227225"/>
            <a:chExt cx="2299240" cy="866137"/>
          </a:xfrm>
        </p:grpSpPr>
        <p:sp>
          <p:nvSpPr>
            <p:cNvPr id="32" name="TextBox 4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3" name="TextBox 4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 fontScale="85000" lnSpcReduction="20000"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723370" y="1940354"/>
            <a:ext cx="3149012" cy="866137"/>
            <a:chOff x="793990" y="1227225"/>
            <a:chExt cx="2299240" cy="866137"/>
          </a:xfrm>
        </p:grpSpPr>
        <p:sp>
          <p:nvSpPr>
            <p:cNvPr id="35" name="TextBox 4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6" name="TextBox 4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 fontScale="85000" lnSpcReduction="20000"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This section is displayed as a text layout </a:t>
              </a:r>
              <a:b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(Theme font is recommended)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3161" y="1461048"/>
            <a:ext cx="2694784" cy="1439696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3070" y="1459752"/>
            <a:ext cx="2267545" cy="31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736505" y="1459753"/>
            <a:ext cx="2466407" cy="3193903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6521" y="1461047"/>
            <a:ext cx="2129268" cy="31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 bwMode="auto">
          <a:xfrm>
            <a:off x="1012079" y="4866781"/>
            <a:ext cx="10701339" cy="0"/>
          </a:xfrm>
          <a:prstGeom prst="line">
            <a:avLst/>
          </a:prstGeom>
          <a:noFill/>
          <a:ln w="2540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9" name="文本框 3"/>
          <p:cNvSpPr txBox="1"/>
          <p:nvPr/>
        </p:nvSpPr>
        <p:spPr>
          <a:xfrm>
            <a:off x="3792540" y="1937665"/>
            <a:ext cx="18703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Business name</a:t>
            </a:r>
          </a:p>
        </p:txBody>
      </p:sp>
      <p:sp>
        <p:nvSpPr>
          <p:cNvPr id="10" name="矩形 9"/>
          <p:cNvSpPr/>
          <p:nvPr/>
        </p:nvSpPr>
        <p:spPr>
          <a:xfrm>
            <a:off x="9094125" y="2181047"/>
            <a:ext cx="1710324" cy="11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Right-click on the picture and select Change picture to replace it with your picture.</a:t>
            </a:r>
          </a:p>
          <a:p>
            <a:pPr defTabSz="457200">
              <a:lnSpc>
                <a:spcPct val="120000"/>
              </a:lnSpc>
            </a:pP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3161" y="2900744"/>
            <a:ext cx="2694784" cy="17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697855" y="5081373"/>
            <a:ext cx="9505056" cy="667107"/>
            <a:chOff x="1696267" y="5411788"/>
            <a:chExt cx="9505056" cy="667106"/>
          </a:xfrm>
        </p:grpSpPr>
        <p:sp>
          <p:nvSpPr>
            <p:cNvPr id="13" name="TextBox 18"/>
            <p:cNvSpPr>
              <a:spLocks noChangeArrowheads="1"/>
            </p:cNvSpPr>
            <p:nvPr/>
          </p:nvSpPr>
          <p:spPr bwMode="auto">
            <a:xfrm>
              <a:off x="1696267" y="5750343"/>
              <a:ext cx="9505056" cy="32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45720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your text content here, the language is as refined as possible, and the text box can be sized as it really needs, or the font size.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86" y="541178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29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29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4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29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62389" y="1189491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2732314" y="2407103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92377" y="3608841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7" name="Freeform 9"/>
          <p:cNvSpPr/>
          <p:nvPr/>
        </p:nvSpPr>
        <p:spPr bwMode="auto">
          <a:xfrm>
            <a:off x="1375002" y="2407103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" name="Freeform 10"/>
          <p:cNvSpPr/>
          <p:nvPr/>
        </p:nvSpPr>
        <p:spPr bwMode="auto">
          <a:xfrm>
            <a:off x="2062389" y="3608841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3357789" y="1580016"/>
            <a:ext cx="6300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3306989" y="1222828"/>
            <a:ext cx="2840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4016602" y="2781753"/>
            <a:ext cx="6362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4016602" y="2430916"/>
            <a:ext cx="255287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756377" y="4015241"/>
            <a:ext cx="628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5263" y="3651703"/>
            <a:ext cx="254603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108427" y="4637541"/>
            <a:ext cx="920750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2778352" y="3429453"/>
            <a:ext cx="760095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2108427" y="2229303"/>
            <a:ext cx="7542212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36964" y="4958216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Click to add a title</a:t>
            </a:r>
          </a:p>
        </p:txBody>
      </p:sp>
      <p:sp>
        <p:nvSpPr>
          <p:cNvPr id="19" name="矩形 124"/>
          <p:cNvSpPr>
            <a:spLocks noChangeArrowheads="1"/>
          </p:cNvSpPr>
          <p:nvPr/>
        </p:nvSpPr>
        <p:spPr bwMode="auto">
          <a:xfrm>
            <a:off x="1836964" y="5470978"/>
            <a:ext cx="8542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Extreme minimalist trend, universal design, perfect compatibility, to create the most practical, most personalized demonstration program, so that your demonstration is extraordinary.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886177" y="5432878"/>
            <a:ext cx="1882775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3" y="2408624"/>
            <a:ext cx="4717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1CE3A"/>
                </a:solidFill>
                <a:cs typeface="+mn-ea"/>
                <a:sym typeface="+mn-lt"/>
              </a:rPr>
              <a:t>Completion of the work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1"/>
            </p:custDataLst>
          </p:nvPr>
        </p:nvSpPr>
        <p:spPr bwMode="auto">
          <a:xfrm>
            <a:off x="3306619" y="3959395"/>
            <a:ext cx="5686461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a text title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Click to add a text title</a:t>
            </a:r>
            <a:endParaRPr lang="en-US" altLang="zh-CN" sz="2800" dirty="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94194" y="2265494"/>
            <a:ext cx="1429925" cy="158044"/>
            <a:chOff x="3579813" y="2773363"/>
            <a:chExt cx="1508125" cy="166687"/>
          </a:xfrm>
          <a:solidFill>
            <a:srgbClr val="C4CFD9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579813" y="2773363"/>
              <a:ext cx="166688" cy="166687"/>
            </a:xfrm>
            <a:custGeom>
              <a:avLst/>
              <a:gdLst>
                <a:gd name="T0" fmla="*/ 43 w 105"/>
                <a:gd name="T1" fmla="*/ 9 h 105"/>
                <a:gd name="T2" fmla="*/ 29 w 105"/>
                <a:gd name="T3" fmla="*/ 16 h 105"/>
                <a:gd name="T4" fmla="*/ 16 w 105"/>
                <a:gd name="T5" fmla="*/ 29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77 w 105"/>
                <a:gd name="T27" fmla="*/ 16 h 105"/>
                <a:gd name="T28" fmla="*/ 68 w 105"/>
                <a:gd name="T29" fmla="*/ 12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5 h 105"/>
                <a:gd name="T36" fmla="*/ 90 w 105"/>
                <a:gd name="T37" fmla="*/ 15 h 105"/>
                <a:gd name="T38" fmla="*/ 102 w 105"/>
                <a:gd name="T39" fmla="*/ 33 h 105"/>
                <a:gd name="T40" fmla="*/ 105 w 105"/>
                <a:gd name="T41" fmla="*/ 52 h 105"/>
                <a:gd name="T42" fmla="*/ 102 w 105"/>
                <a:gd name="T43" fmla="*/ 71 h 105"/>
                <a:gd name="T44" fmla="*/ 90 w 105"/>
                <a:gd name="T45" fmla="*/ 90 h 105"/>
                <a:gd name="T46" fmla="*/ 75 w 105"/>
                <a:gd name="T47" fmla="*/ 101 h 105"/>
                <a:gd name="T48" fmla="*/ 63 w 105"/>
                <a:gd name="T49" fmla="*/ 104 h 105"/>
                <a:gd name="T50" fmla="*/ 43 w 105"/>
                <a:gd name="T51" fmla="*/ 104 h 105"/>
                <a:gd name="T52" fmla="*/ 30 w 105"/>
                <a:gd name="T53" fmla="*/ 101 h 105"/>
                <a:gd name="T54" fmla="*/ 10 w 105"/>
                <a:gd name="T55" fmla="*/ 82 h 105"/>
                <a:gd name="T56" fmla="*/ 1 w 105"/>
                <a:gd name="T57" fmla="*/ 62 h 105"/>
                <a:gd name="T58" fmla="*/ 0 w 105"/>
                <a:gd name="T59" fmla="*/ 52 h 105"/>
                <a:gd name="T60" fmla="*/ 4 w 105"/>
                <a:gd name="T61" fmla="*/ 33 h 105"/>
                <a:gd name="T62" fmla="*/ 10 w 105"/>
                <a:gd name="T63" fmla="*/ 23 h 105"/>
                <a:gd name="T64" fmla="*/ 23 w 105"/>
                <a:gd name="T65" fmla="*/ 9 h 105"/>
                <a:gd name="T66" fmla="*/ 43 w 105"/>
                <a:gd name="T67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9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2" y="21"/>
                  </a:lnTo>
                  <a:lnTo>
                    <a:pt x="16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7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0" y="15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1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622675" y="2816225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3 h 50"/>
                <a:gd name="T14" fmla="*/ 36 w 51"/>
                <a:gd name="T15" fmla="*/ 49 h 50"/>
                <a:gd name="T16" fmla="*/ 26 w 51"/>
                <a:gd name="T17" fmla="*/ 50 h 50"/>
                <a:gd name="T18" fmla="*/ 16 w 51"/>
                <a:gd name="T19" fmla="*/ 49 h 50"/>
                <a:gd name="T20" fmla="*/ 8 w 51"/>
                <a:gd name="T21" fmla="*/ 43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0"/>
                  </a:lnTo>
                  <a:lnTo>
                    <a:pt x="16" y="49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40150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781425" y="2849563"/>
              <a:ext cx="1265238" cy="12700"/>
            </a:xfrm>
            <a:custGeom>
              <a:avLst/>
              <a:gdLst>
                <a:gd name="T0" fmla="*/ 797 w 797"/>
                <a:gd name="T1" fmla="*/ 0 h 8"/>
                <a:gd name="T2" fmla="*/ 780 w 797"/>
                <a:gd name="T3" fmla="*/ 8 h 8"/>
                <a:gd name="T4" fmla="*/ 746 w 797"/>
                <a:gd name="T5" fmla="*/ 0 h 8"/>
                <a:gd name="T6" fmla="*/ 764 w 797"/>
                <a:gd name="T7" fmla="*/ 8 h 8"/>
                <a:gd name="T8" fmla="*/ 746 w 797"/>
                <a:gd name="T9" fmla="*/ 0 h 8"/>
                <a:gd name="T10" fmla="*/ 730 w 797"/>
                <a:gd name="T11" fmla="*/ 0 h 8"/>
                <a:gd name="T12" fmla="*/ 713 w 797"/>
                <a:gd name="T13" fmla="*/ 8 h 8"/>
                <a:gd name="T14" fmla="*/ 679 w 797"/>
                <a:gd name="T15" fmla="*/ 0 h 8"/>
                <a:gd name="T16" fmla="*/ 695 w 797"/>
                <a:gd name="T17" fmla="*/ 8 h 8"/>
                <a:gd name="T18" fmla="*/ 679 w 797"/>
                <a:gd name="T19" fmla="*/ 0 h 8"/>
                <a:gd name="T20" fmla="*/ 661 w 797"/>
                <a:gd name="T21" fmla="*/ 0 h 8"/>
                <a:gd name="T22" fmla="*/ 645 w 797"/>
                <a:gd name="T23" fmla="*/ 8 h 8"/>
                <a:gd name="T24" fmla="*/ 610 w 797"/>
                <a:gd name="T25" fmla="*/ 0 h 8"/>
                <a:gd name="T26" fmla="*/ 628 w 797"/>
                <a:gd name="T27" fmla="*/ 8 h 8"/>
                <a:gd name="T28" fmla="*/ 610 w 797"/>
                <a:gd name="T29" fmla="*/ 0 h 8"/>
                <a:gd name="T30" fmla="*/ 594 w 797"/>
                <a:gd name="T31" fmla="*/ 0 h 8"/>
                <a:gd name="T32" fmla="*/ 577 w 797"/>
                <a:gd name="T33" fmla="*/ 8 h 8"/>
                <a:gd name="T34" fmla="*/ 543 w 797"/>
                <a:gd name="T35" fmla="*/ 0 h 8"/>
                <a:gd name="T36" fmla="*/ 560 w 797"/>
                <a:gd name="T37" fmla="*/ 8 h 8"/>
                <a:gd name="T38" fmla="*/ 543 w 797"/>
                <a:gd name="T39" fmla="*/ 0 h 8"/>
                <a:gd name="T40" fmla="*/ 527 w 797"/>
                <a:gd name="T41" fmla="*/ 0 h 8"/>
                <a:gd name="T42" fmla="*/ 509 w 797"/>
                <a:gd name="T43" fmla="*/ 8 h 8"/>
                <a:gd name="T44" fmla="*/ 475 w 797"/>
                <a:gd name="T45" fmla="*/ 0 h 8"/>
                <a:gd name="T46" fmla="*/ 492 w 797"/>
                <a:gd name="T47" fmla="*/ 8 h 8"/>
                <a:gd name="T48" fmla="*/ 475 w 797"/>
                <a:gd name="T49" fmla="*/ 0 h 8"/>
                <a:gd name="T50" fmla="*/ 458 w 797"/>
                <a:gd name="T51" fmla="*/ 0 h 8"/>
                <a:gd name="T52" fmla="*/ 442 w 797"/>
                <a:gd name="T53" fmla="*/ 8 h 8"/>
                <a:gd name="T54" fmla="*/ 407 w 797"/>
                <a:gd name="T55" fmla="*/ 0 h 8"/>
                <a:gd name="T56" fmla="*/ 424 w 797"/>
                <a:gd name="T57" fmla="*/ 8 h 8"/>
                <a:gd name="T58" fmla="*/ 407 w 797"/>
                <a:gd name="T59" fmla="*/ 0 h 8"/>
                <a:gd name="T60" fmla="*/ 391 w 797"/>
                <a:gd name="T61" fmla="*/ 0 h 8"/>
                <a:gd name="T62" fmla="*/ 373 w 797"/>
                <a:gd name="T63" fmla="*/ 8 h 8"/>
                <a:gd name="T64" fmla="*/ 339 w 797"/>
                <a:gd name="T65" fmla="*/ 0 h 8"/>
                <a:gd name="T66" fmla="*/ 357 w 797"/>
                <a:gd name="T67" fmla="*/ 8 h 8"/>
                <a:gd name="T68" fmla="*/ 339 w 797"/>
                <a:gd name="T69" fmla="*/ 0 h 8"/>
                <a:gd name="T70" fmla="*/ 322 w 797"/>
                <a:gd name="T71" fmla="*/ 0 h 8"/>
                <a:gd name="T72" fmla="*/ 306 w 797"/>
                <a:gd name="T73" fmla="*/ 8 h 8"/>
                <a:gd name="T74" fmla="*/ 272 w 797"/>
                <a:gd name="T75" fmla="*/ 0 h 8"/>
                <a:gd name="T76" fmla="*/ 288 w 797"/>
                <a:gd name="T77" fmla="*/ 8 h 8"/>
                <a:gd name="T78" fmla="*/ 272 w 797"/>
                <a:gd name="T79" fmla="*/ 0 h 8"/>
                <a:gd name="T80" fmla="*/ 255 w 797"/>
                <a:gd name="T81" fmla="*/ 0 h 8"/>
                <a:gd name="T82" fmla="*/ 237 w 797"/>
                <a:gd name="T83" fmla="*/ 8 h 8"/>
                <a:gd name="T84" fmla="*/ 204 w 797"/>
                <a:gd name="T85" fmla="*/ 0 h 8"/>
                <a:gd name="T86" fmla="*/ 221 w 797"/>
                <a:gd name="T87" fmla="*/ 8 h 8"/>
                <a:gd name="T88" fmla="*/ 204 w 797"/>
                <a:gd name="T89" fmla="*/ 0 h 8"/>
                <a:gd name="T90" fmla="*/ 187 w 797"/>
                <a:gd name="T91" fmla="*/ 0 h 8"/>
                <a:gd name="T92" fmla="*/ 170 w 797"/>
                <a:gd name="T93" fmla="*/ 8 h 8"/>
                <a:gd name="T94" fmla="*/ 136 w 797"/>
                <a:gd name="T95" fmla="*/ 0 h 8"/>
                <a:gd name="T96" fmla="*/ 152 w 797"/>
                <a:gd name="T97" fmla="*/ 8 h 8"/>
                <a:gd name="T98" fmla="*/ 136 w 797"/>
                <a:gd name="T99" fmla="*/ 0 h 8"/>
                <a:gd name="T100" fmla="*/ 119 w 797"/>
                <a:gd name="T101" fmla="*/ 0 h 8"/>
                <a:gd name="T102" fmla="*/ 102 w 797"/>
                <a:gd name="T103" fmla="*/ 8 h 8"/>
                <a:gd name="T104" fmla="*/ 68 w 797"/>
                <a:gd name="T105" fmla="*/ 0 h 8"/>
                <a:gd name="T106" fmla="*/ 85 w 797"/>
                <a:gd name="T107" fmla="*/ 8 h 8"/>
                <a:gd name="T108" fmla="*/ 68 w 797"/>
                <a:gd name="T109" fmla="*/ 0 h 8"/>
                <a:gd name="T110" fmla="*/ 51 w 797"/>
                <a:gd name="T111" fmla="*/ 0 h 8"/>
                <a:gd name="T112" fmla="*/ 34 w 797"/>
                <a:gd name="T113" fmla="*/ 8 h 8"/>
                <a:gd name="T114" fmla="*/ 0 w 797"/>
                <a:gd name="T115" fmla="*/ 0 h 8"/>
                <a:gd name="T116" fmla="*/ 18 w 797"/>
                <a:gd name="T117" fmla="*/ 8 h 8"/>
                <a:gd name="T118" fmla="*/ 0 w 797"/>
                <a:gd name="T1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8">
                  <a:moveTo>
                    <a:pt x="780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0" y="8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8"/>
                  </a:lnTo>
                  <a:lnTo>
                    <a:pt x="679" y="8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0" y="8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8"/>
                  </a:lnTo>
                  <a:lnTo>
                    <a:pt x="442" y="8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3" y="8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8"/>
                  </a:lnTo>
                  <a:lnTo>
                    <a:pt x="306" y="8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7" y="8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70" y="8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075238" y="2849563"/>
              <a:ext cx="12700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94194" y="3531353"/>
            <a:ext cx="1390791" cy="161055"/>
            <a:chOff x="3579813" y="4108450"/>
            <a:chExt cx="1466850" cy="169862"/>
          </a:xfrm>
          <a:solidFill>
            <a:srgbClr val="C4CFD9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79813" y="4108450"/>
              <a:ext cx="166688" cy="169862"/>
            </a:xfrm>
            <a:custGeom>
              <a:avLst/>
              <a:gdLst>
                <a:gd name="T0" fmla="*/ 43 w 105"/>
                <a:gd name="T1" fmla="*/ 10 h 107"/>
                <a:gd name="T2" fmla="*/ 29 w 105"/>
                <a:gd name="T3" fmla="*/ 17 h 107"/>
                <a:gd name="T4" fmla="*/ 16 w 105"/>
                <a:gd name="T5" fmla="*/ 30 h 107"/>
                <a:gd name="T6" fmla="*/ 10 w 105"/>
                <a:gd name="T7" fmla="*/ 44 h 107"/>
                <a:gd name="T8" fmla="*/ 10 w 105"/>
                <a:gd name="T9" fmla="*/ 64 h 107"/>
                <a:gd name="T10" fmla="*/ 16 w 105"/>
                <a:gd name="T11" fmla="*/ 78 h 107"/>
                <a:gd name="T12" fmla="*/ 36 w 105"/>
                <a:gd name="T13" fmla="*/ 96 h 107"/>
                <a:gd name="T14" fmla="*/ 53 w 105"/>
                <a:gd name="T15" fmla="*/ 98 h 107"/>
                <a:gd name="T16" fmla="*/ 70 w 105"/>
                <a:gd name="T17" fmla="*/ 96 h 107"/>
                <a:gd name="T18" fmla="*/ 84 w 105"/>
                <a:gd name="T19" fmla="*/ 85 h 107"/>
                <a:gd name="T20" fmla="*/ 96 w 105"/>
                <a:gd name="T21" fmla="*/ 64 h 107"/>
                <a:gd name="T22" fmla="*/ 96 w 105"/>
                <a:gd name="T23" fmla="*/ 44 h 107"/>
                <a:gd name="T24" fmla="*/ 84 w 105"/>
                <a:gd name="T25" fmla="*/ 22 h 107"/>
                <a:gd name="T26" fmla="*/ 68 w 105"/>
                <a:gd name="T27" fmla="*/ 12 h 107"/>
                <a:gd name="T28" fmla="*/ 63 w 105"/>
                <a:gd name="T29" fmla="*/ 10 h 107"/>
                <a:gd name="T30" fmla="*/ 53 w 105"/>
                <a:gd name="T31" fmla="*/ 0 h 107"/>
                <a:gd name="T32" fmla="*/ 72 w 105"/>
                <a:gd name="T33" fmla="*/ 5 h 107"/>
                <a:gd name="T34" fmla="*/ 84 w 105"/>
                <a:gd name="T35" fmla="*/ 10 h 107"/>
                <a:gd name="T36" fmla="*/ 101 w 105"/>
                <a:gd name="T37" fmla="*/ 31 h 107"/>
                <a:gd name="T38" fmla="*/ 104 w 105"/>
                <a:gd name="T39" fmla="*/ 44 h 107"/>
                <a:gd name="T40" fmla="*/ 104 w 105"/>
                <a:gd name="T41" fmla="*/ 64 h 107"/>
                <a:gd name="T42" fmla="*/ 101 w 105"/>
                <a:gd name="T43" fmla="*/ 77 h 107"/>
                <a:gd name="T44" fmla="*/ 84 w 105"/>
                <a:gd name="T45" fmla="*/ 97 h 107"/>
                <a:gd name="T46" fmla="*/ 72 w 105"/>
                <a:gd name="T47" fmla="*/ 104 h 107"/>
                <a:gd name="T48" fmla="*/ 53 w 105"/>
                <a:gd name="T49" fmla="*/ 107 h 107"/>
                <a:gd name="T50" fmla="*/ 34 w 105"/>
                <a:gd name="T51" fmla="*/ 104 h 107"/>
                <a:gd name="T52" fmla="*/ 15 w 105"/>
                <a:gd name="T53" fmla="*/ 92 h 107"/>
                <a:gd name="T54" fmla="*/ 5 w 105"/>
                <a:gd name="T55" fmla="*/ 77 h 107"/>
                <a:gd name="T56" fmla="*/ 0 w 105"/>
                <a:gd name="T57" fmla="*/ 54 h 107"/>
                <a:gd name="T58" fmla="*/ 1 w 105"/>
                <a:gd name="T59" fmla="*/ 44 h 107"/>
                <a:gd name="T60" fmla="*/ 10 w 105"/>
                <a:gd name="T61" fmla="*/ 23 h 107"/>
                <a:gd name="T62" fmla="*/ 23 w 105"/>
                <a:gd name="T63" fmla="*/ 10 h 107"/>
                <a:gd name="T64" fmla="*/ 43 w 105"/>
                <a:gd name="T65" fmla="*/ 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9"/>
                  </a:moveTo>
                  <a:lnTo>
                    <a:pt x="43" y="10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3" y="97"/>
                  </a:lnTo>
                  <a:lnTo>
                    <a:pt x="53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53" y="9"/>
                  </a:lnTo>
                  <a:close/>
                  <a:moveTo>
                    <a:pt x="53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0" y="16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4" y="44"/>
                  </a:lnTo>
                  <a:lnTo>
                    <a:pt x="105" y="54"/>
                  </a:lnTo>
                  <a:lnTo>
                    <a:pt x="104" y="64"/>
                  </a:lnTo>
                  <a:lnTo>
                    <a:pt x="102" y="73"/>
                  </a:lnTo>
                  <a:lnTo>
                    <a:pt x="101" y="7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4" y="104"/>
                  </a:lnTo>
                  <a:lnTo>
                    <a:pt x="30" y="103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22675" y="4154488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740150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781425" y="4186238"/>
              <a:ext cx="1265238" cy="14287"/>
            </a:xfrm>
            <a:custGeom>
              <a:avLst/>
              <a:gdLst>
                <a:gd name="T0" fmla="*/ 797 w 797"/>
                <a:gd name="T1" fmla="*/ 0 h 9"/>
                <a:gd name="T2" fmla="*/ 780 w 797"/>
                <a:gd name="T3" fmla="*/ 9 h 9"/>
                <a:gd name="T4" fmla="*/ 746 w 797"/>
                <a:gd name="T5" fmla="*/ 0 h 9"/>
                <a:gd name="T6" fmla="*/ 764 w 797"/>
                <a:gd name="T7" fmla="*/ 9 h 9"/>
                <a:gd name="T8" fmla="*/ 746 w 797"/>
                <a:gd name="T9" fmla="*/ 0 h 9"/>
                <a:gd name="T10" fmla="*/ 730 w 797"/>
                <a:gd name="T11" fmla="*/ 0 h 9"/>
                <a:gd name="T12" fmla="*/ 713 w 797"/>
                <a:gd name="T13" fmla="*/ 9 h 9"/>
                <a:gd name="T14" fmla="*/ 679 w 797"/>
                <a:gd name="T15" fmla="*/ 0 h 9"/>
                <a:gd name="T16" fmla="*/ 695 w 797"/>
                <a:gd name="T17" fmla="*/ 9 h 9"/>
                <a:gd name="T18" fmla="*/ 679 w 797"/>
                <a:gd name="T19" fmla="*/ 0 h 9"/>
                <a:gd name="T20" fmla="*/ 661 w 797"/>
                <a:gd name="T21" fmla="*/ 0 h 9"/>
                <a:gd name="T22" fmla="*/ 645 w 797"/>
                <a:gd name="T23" fmla="*/ 9 h 9"/>
                <a:gd name="T24" fmla="*/ 610 w 797"/>
                <a:gd name="T25" fmla="*/ 0 h 9"/>
                <a:gd name="T26" fmla="*/ 628 w 797"/>
                <a:gd name="T27" fmla="*/ 9 h 9"/>
                <a:gd name="T28" fmla="*/ 610 w 797"/>
                <a:gd name="T29" fmla="*/ 0 h 9"/>
                <a:gd name="T30" fmla="*/ 594 w 797"/>
                <a:gd name="T31" fmla="*/ 0 h 9"/>
                <a:gd name="T32" fmla="*/ 577 w 797"/>
                <a:gd name="T33" fmla="*/ 9 h 9"/>
                <a:gd name="T34" fmla="*/ 543 w 797"/>
                <a:gd name="T35" fmla="*/ 0 h 9"/>
                <a:gd name="T36" fmla="*/ 560 w 797"/>
                <a:gd name="T37" fmla="*/ 9 h 9"/>
                <a:gd name="T38" fmla="*/ 543 w 797"/>
                <a:gd name="T39" fmla="*/ 0 h 9"/>
                <a:gd name="T40" fmla="*/ 527 w 797"/>
                <a:gd name="T41" fmla="*/ 0 h 9"/>
                <a:gd name="T42" fmla="*/ 509 w 797"/>
                <a:gd name="T43" fmla="*/ 9 h 9"/>
                <a:gd name="T44" fmla="*/ 475 w 797"/>
                <a:gd name="T45" fmla="*/ 0 h 9"/>
                <a:gd name="T46" fmla="*/ 492 w 797"/>
                <a:gd name="T47" fmla="*/ 9 h 9"/>
                <a:gd name="T48" fmla="*/ 475 w 797"/>
                <a:gd name="T49" fmla="*/ 0 h 9"/>
                <a:gd name="T50" fmla="*/ 458 w 797"/>
                <a:gd name="T51" fmla="*/ 0 h 9"/>
                <a:gd name="T52" fmla="*/ 442 w 797"/>
                <a:gd name="T53" fmla="*/ 9 h 9"/>
                <a:gd name="T54" fmla="*/ 407 w 797"/>
                <a:gd name="T55" fmla="*/ 0 h 9"/>
                <a:gd name="T56" fmla="*/ 424 w 797"/>
                <a:gd name="T57" fmla="*/ 9 h 9"/>
                <a:gd name="T58" fmla="*/ 407 w 797"/>
                <a:gd name="T59" fmla="*/ 0 h 9"/>
                <a:gd name="T60" fmla="*/ 391 w 797"/>
                <a:gd name="T61" fmla="*/ 0 h 9"/>
                <a:gd name="T62" fmla="*/ 373 w 797"/>
                <a:gd name="T63" fmla="*/ 9 h 9"/>
                <a:gd name="T64" fmla="*/ 339 w 797"/>
                <a:gd name="T65" fmla="*/ 0 h 9"/>
                <a:gd name="T66" fmla="*/ 357 w 797"/>
                <a:gd name="T67" fmla="*/ 9 h 9"/>
                <a:gd name="T68" fmla="*/ 339 w 797"/>
                <a:gd name="T69" fmla="*/ 0 h 9"/>
                <a:gd name="T70" fmla="*/ 322 w 797"/>
                <a:gd name="T71" fmla="*/ 0 h 9"/>
                <a:gd name="T72" fmla="*/ 306 w 797"/>
                <a:gd name="T73" fmla="*/ 9 h 9"/>
                <a:gd name="T74" fmla="*/ 272 w 797"/>
                <a:gd name="T75" fmla="*/ 0 h 9"/>
                <a:gd name="T76" fmla="*/ 288 w 797"/>
                <a:gd name="T77" fmla="*/ 9 h 9"/>
                <a:gd name="T78" fmla="*/ 272 w 797"/>
                <a:gd name="T79" fmla="*/ 0 h 9"/>
                <a:gd name="T80" fmla="*/ 255 w 797"/>
                <a:gd name="T81" fmla="*/ 0 h 9"/>
                <a:gd name="T82" fmla="*/ 237 w 797"/>
                <a:gd name="T83" fmla="*/ 9 h 9"/>
                <a:gd name="T84" fmla="*/ 204 w 797"/>
                <a:gd name="T85" fmla="*/ 0 h 9"/>
                <a:gd name="T86" fmla="*/ 221 w 797"/>
                <a:gd name="T87" fmla="*/ 9 h 9"/>
                <a:gd name="T88" fmla="*/ 204 w 797"/>
                <a:gd name="T89" fmla="*/ 0 h 9"/>
                <a:gd name="T90" fmla="*/ 187 w 797"/>
                <a:gd name="T91" fmla="*/ 0 h 9"/>
                <a:gd name="T92" fmla="*/ 170 w 797"/>
                <a:gd name="T93" fmla="*/ 9 h 9"/>
                <a:gd name="T94" fmla="*/ 136 w 797"/>
                <a:gd name="T95" fmla="*/ 0 h 9"/>
                <a:gd name="T96" fmla="*/ 152 w 797"/>
                <a:gd name="T97" fmla="*/ 9 h 9"/>
                <a:gd name="T98" fmla="*/ 136 w 797"/>
                <a:gd name="T99" fmla="*/ 0 h 9"/>
                <a:gd name="T100" fmla="*/ 119 w 797"/>
                <a:gd name="T101" fmla="*/ 0 h 9"/>
                <a:gd name="T102" fmla="*/ 102 w 797"/>
                <a:gd name="T103" fmla="*/ 9 h 9"/>
                <a:gd name="T104" fmla="*/ 68 w 797"/>
                <a:gd name="T105" fmla="*/ 0 h 9"/>
                <a:gd name="T106" fmla="*/ 85 w 797"/>
                <a:gd name="T107" fmla="*/ 9 h 9"/>
                <a:gd name="T108" fmla="*/ 68 w 797"/>
                <a:gd name="T109" fmla="*/ 0 h 9"/>
                <a:gd name="T110" fmla="*/ 51 w 797"/>
                <a:gd name="T111" fmla="*/ 0 h 9"/>
                <a:gd name="T112" fmla="*/ 34 w 797"/>
                <a:gd name="T113" fmla="*/ 9 h 9"/>
                <a:gd name="T114" fmla="*/ 0 w 797"/>
                <a:gd name="T115" fmla="*/ 0 h 9"/>
                <a:gd name="T116" fmla="*/ 18 w 797"/>
                <a:gd name="T117" fmla="*/ 9 h 9"/>
                <a:gd name="T118" fmla="*/ 0 w 79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9">
                  <a:moveTo>
                    <a:pt x="780" y="0"/>
                  </a:moveTo>
                  <a:lnTo>
                    <a:pt x="797" y="0"/>
                  </a:lnTo>
                  <a:lnTo>
                    <a:pt x="797" y="9"/>
                  </a:lnTo>
                  <a:lnTo>
                    <a:pt x="780" y="9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9"/>
                  </a:lnTo>
                  <a:lnTo>
                    <a:pt x="746" y="9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13" y="9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9"/>
                  </a:lnTo>
                  <a:lnTo>
                    <a:pt x="645" y="9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9"/>
                  </a:lnTo>
                  <a:lnTo>
                    <a:pt x="610" y="9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9"/>
                  </a:lnTo>
                  <a:lnTo>
                    <a:pt x="577" y="9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9"/>
                  </a:lnTo>
                  <a:lnTo>
                    <a:pt x="543" y="9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9"/>
                  </a:lnTo>
                  <a:lnTo>
                    <a:pt x="475" y="9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9"/>
                  </a:lnTo>
                  <a:lnTo>
                    <a:pt x="442" y="9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9"/>
                  </a:lnTo>
                  <a:lnTo>
                    <a:pt x="407" y="9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9"/>
                  </a:lnTo>
                  <a:lnTo>
                    <a:pt x="373" y="9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9"/>
                  </a:lnTo>
                  <a:lnTo>
                    <a:pt x="306" y="9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72" y="9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37" y="9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9"/>
                  </a:lnTo>
                  <a:lnTo>
                    <a:pt x="204" y="9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36" y="9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68" y="9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4" y="9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12078" y="3605108"/>
            <a:ext cx="12041" cy="13547"/>
          </a:xfrm>
          <a:prstGeom prst="rect">
            <a:avLst/>
          </a:prstGeom>
          <a:solidFill>
            <a:srgbClr val="C4CFD9"/>
          </a:solidFill>
          <a:ln w="0">
            <a:solidFill>
              <a:srgbClr val="C4CFD9"/>
            </a:solidFill>
            <a:prstDash val="solid"/>
            <a:miter lim="800000"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94194" y="4568428"/>
            <a:ext cx="1175551" cy="398873"/>
            <a:chOff x="3579813" y="5202238"/>
            <a:chExt cx="1239838" cy="420687"/>
          </a:xfrm>
          <a:solidFill>
            <a:srgbClr val="C4CFD9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579813" y="5456238"/>
              <a:ext cx="166688" cy="166687"/>
            </a:xfrm>
            <a:custGeom>
              <a:avLst/>
              <a:gdLst>
                <a:gd name="T0" fmla="*/ 43 w 105"/>
                <a:gd name="T1" fmla="*/ 10 h 105"/>
                <a:gd name="T2" fmla="*/ 29 w 105"/>
                <a:gd name="T3" fmla="*/ 15 h 105"/>
                <a:gd name="T4" fmla="*/ 16 w 105"/>
                <a:gd name="T5" fmla="*/ 28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84 w 105"/>
                <a:gd name="T27" fmla="*/ 22 h 105"/>
                <a:gd name="T28" fmla="*/ 70 w 105"/>
                <a:gd name="T29" fmla="*/ 11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4 h 105"/>
                <a:gd name="T36" fmla="*/ 90 w 105"/>
                <a:gd name="T37" fmla="*/ 15 h 105"/>
                <a:gd name="T38" fmla="*/ 101 w 105"/>
                <a:gd name="T39" fmla="*/ 30 h 105"/>
                <a:gd name="T40" fmla="*/ 104 w 105"/>
                <a:gd name="T41" fmla="*/ 42 h 105"/>
                <a:gd name="T42" fmla="*/ 104 w 105"/>
                <a:gd name="T43" fmla="*/ 62 h 105"/>
                <a:gd name="T44" fmla="*/ 101 w 105"/>
                <a:gd name="T45" fmla="*/ 75 h 105"/>
                <a:gd name="T46" fmla="*/ 84 w 105"/>
                <a:gd name="T47" fmla="*/ 95 h 105"/>
                <a:gd name="T48" fmla="*/ 72 w 105"/>
                <a:gd name="T49" fmla="*/ 102 h 105"/>
                <a:gd name="T50" fmla="*/ 53 w 105"/>
                <a:gd name="T51" fmla="*/ 105 h 105"/>
                <a:gd name="T52" fmla="*/ 34 w 105"/>
                <a:gd name="T53" fmla="*/ 102 h 105"/>
                <a:gd name="T54" fmla="*/ 15 w 105"/>
                <a:gd name="T55" fmla="*/ 90 h 105"/>
                <a:gd name="T56" fmla="*/ 5 w 105"/>
                <a:gd name="T57" fmla="*/ 75 h 105"/>
                <a:gd name="T58" fmla="*/ 0 w 105"/>
                <a:gd name="T59" fmla="*/ 52 h 105"/>
                <a:gd name="T60" fmla="*/ 1 w 105"/>
                <a:gd name="T61" fmla="*/ 42 h 105"/>
                <a:gd name="T62" fmla="*/ 5 w 105"/>
                <a:gd name="T63" fmla="*/ 30 h 105"/>
                <a:gd name="T64" fmla="*/ 15 w 105"/>
                <a:gd name="T65" fmla="*/ 15 h 105"/>
                <a:gd name="T66" fmla="*/ 30 w 105"/>
                <a:gd name="T67" fmla="*/ 4 h 105"/>
                <a:gd name="T68" fmla="*/ 43 w 105"/>
                <a:gd name="T69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9" y="28"/>
                  </a:lnTo>
                  <a:lnTo>
                    <a:pt x="84" y="22"/>
                  </a:lnTo>
                  <a:lnTo>
                    <a:pt x="77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0" y="15"/>
                  </a:lnTo>
                  <a:lnTo>
                    <a:pt x="96" y="22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622675" y="5499100"/>
              <a:ext cx="80963" cy="79375"/>
            </a:xfrm>
            <a:custGeom>
              <a:avLst/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8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8 h 50"/>
                <a:gd name="T30" fmla="*/ 16 w 51"/>
                <a:gd name="T31" fmla="*/ 2 h 50"/>
                <a:gd name="T32" fmla="*/ 26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8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40150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3779838" y="5532438"/>
              <a:ext cx="989013" cy="12700"/>
            </a:xfrm>
            <a:custGeom>
              <a:avLst/>
              <a:gdLst>
                <a:gd name="T0" fmla="*/ 623 w 623"/>
                <a:gd name="T1" fmla="*/ 0 h 8"/>
                <a:gd name="T2" fmla="*/ 607 w 623"/>
                <a:gd name="T3" fmla="*/ 8 h 8"/>
                <a:gd name="T4" fmla="*/ 573 w 623"/>
                <a:gd name="T5" fmla="*/ 0 h 8"/>
                <a:gd name="T6" fmla="*/ 590 w 623"/>
                <a:gd name="T7" fmla="*/ 8 h 8"/>
                <a:gd name="T8" fmla="*/ 573 w 623"/>
                <a:gd name="T9" fmla="*/ 0 h 8"/>
                <a:gd name="T10" fmla="*/ 556 w 623"/>
                <a:gd name="T11" fmla="*/ 0 h 8"/>
                <a:gd name="T12" fmla="*/ 540 w 623"/>
                <a:gd name="T13" fmla="*/ 8 h 8"/>
                <a:gd name="T14" fmla="*/ 506 w 623"/>
                <a:gd name="T15" fmla="*/ 0 h 8"/>
                <a:gd name="T16" fmla="*/ 522 w 623"/>
                <a:gd name="T17" fmla="*/ 8 h 8"/>
                <a:gd name="T18" fmla="*/ 506 w 623"/>
                <a:gd name="T19" fmla="*/ 0 h 8"/>
                <a:gd name="T20" fmla="*/ 488 w 623"/>
                <a:gd name="T21" fmla="*/ 0 h 8"/>
                <a:gd name="T22" fmla="*/ 472 w 623"/>
                <a:gd name="T23" fmla="*/ 8 h 8"/>
                <a:gd name="T24" fmla="*/ 438 w 623"/>
                <a:gd name="T25" fmla="*/ 0 h 8"/>
                <a:gd name="T26" fmla="*/ 455 w 623"/>
                <a:gd name="T27" fmla="*/ 8 h 8"/>
                <a:gd name="T28" fmla="*/ 438 w 623"/>
                <a:gd name="T29" fmla="*/ 0 h 8"/>
                <a:gd name="T30" fmla="*/ 421 w 623"/>
                <a:gd name="T31" fmla="*/ 0 h 8"/>
                <a:gd name="T32" fmla="*/ 405 w 623"/>
                <a:gd name="T33" fmla="*/ 8 h 8"/>
                <a:gd name="T34" fmla="*/ 371 w 623"/>
                <a:gd name="T35" fmla="*/ 0 h 8"/>
                <a:gd name="T36" fmla="*/ 387 w 623"/>
                <a:gd name="T37" fmla="*/ 8 h 8"/>
                <a:gd name="T38" fmla="*/ 371 w 623"/>
                <a:gd name="T39" fmla="*/ 0 h 8"/>
                <a:gd name="T40" fmla="*/ 354 w 623"/>
                <a:gd name="T41" fmla="*/ 0 h 8"/>
                <a:gd name="T42" fmla="*/ 337 w 623"/>
                <a:gd name="T43" fmla="*/ 8 h 8"/>
                <a:gd name="T44" fmla="*/ 304 w 623"/>
                <a:gd name="T45" fmla="*/ 0 h 8"/>
                <a:gd name="T46" fmla="*/ 320 w 623"/>
                <a:gd name="T47" fmla="*/ 8 h 8"/>
                <a:gd name="T48" fmla="*/ 304 w 623"/>
                <a:gd name="T49" fmla="*/ 0 h 8"/>
                <a:gd name="T50" fmla="*/ 286 w 623"/>
                <a:gd name="T51" fmla="*/ 0 h 8"/>
                <a:gd name="T52" fmla="*/ 270 w 623"/>
                <a:gd name="T53" fmla="*/ 8 h 8"/>
                <a:gd name="T54" fmla="*/ 236 w 623"/>
                <a:gd name="T55" fmla="*/ 0 h 8"/>
                <a:gd name="T56" fmla="*/ 252 w 623"/>
                <a:gd name="T57" fmla="*/ 8 h 8"/>
                <a:gd name="T58" fmla="*/ 236 w 623"/>
                <a:gd name="T59" fmla="*/ 0 h 8"/>
                <a:gd name="T60" fmla="*/ 219 w 623"/>
                <a:gd name="T61" fmla="*/ 0 h 8"/>
                <a:gd name="T62" fmla="*/ 202 w 623"/>
                <a:gd name="T63" fmla="*/ 8 h 8"/>
                <a:gd name="T64" fmla="*/ 169 w 623"/>
                <a:gd name="T65" fmla="*/ 0 h 8"/>
                <a:gd name="T66" fmla="*/ 185 w 623"/>
                <a:gd name="T67" fmla="*/ 8 h 8"/>
                <a:gd name="T68" fmla="*/ 169 w 623"/>
                <a:gd name="T69" fmla="*/ 0 h 8"/>
                <a:gd name="T70" fmla="*/ 151 w 623"/>
                <a:gd name="T71" fmla="*/ 0 h 8"/>
                <a:gd name="T72" fmla="*/ 135 w 623"/>
                <a:gd name="T73" fmla="*/ 8 h 8"/>
                <a:gd name="T74" fmla="*/ 101 w 623"/>
                <a:gd name="T75" fmla="*/ 0 h 8"/>
                <a:gd name="T76" fmla="*/ 118 w 623"/>
                <a:gd name="T77" fmla="*/ 8 h 8"/>
                <a:gd name="T78" fmla="*/ 101 w 623"/>
                <a:gd name="T79" fmla="*/ 0 h 8"/>
                <a:gd name="T80" fmla="*/ 84 w 623"/>
                <a:gd name="T81" fmla="*/ 0 h 8"/>
                <a:gd name="T82" fmla="*/ 68 w 623"/>
                <a:gd name="T83" fmla="*/ 8 h 8"/>
                <a:gd name="T84" fmla="*/ 34 w 623"/>
                <a:gd name="T85" fmla="*/ 0 h 8"/>
                <a:gd name="T86" fmla="*/ 51 w 623"/>
                <a:gd name="T87" fmla="*/ 8 h 8"/>
                <a:gd name="T88" fmla="*/ 34 w 623"/>
                <a:gd name="T89" fmla="*/ 0 h 8"/>
                <a:gd name="T90" fmla="*/ 17 w 623"/>
                <a:gd name="T91" fmla="*/ 0 h 8"/>
                <a:gd name="T92" fmla="*/ 0 w 623"/>
                <a:gd name="T9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8">
                  <a:moveTo>
                    <a:pt x="607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607" y="0"/>
                  </a:lnTo>
                  <a:close/>
                  <a:moveTo>
                    <a:pt x="573" y="0"/>
                  </a:moveTo>
                  <a:lnTo>
                    <a:pt x="590" y="0"/>
                  </a:lnTo>
                  <a:lnTo>
                    <a:pt x="590" y="8"/>
                  </a:lnTo>
                  <a:lnTo>
                    <a:pt x="573" y="8"/>
                  </a:lnTo>
                  <a:lnTo>
                    <a:pt x="573" y="0"/>
                  </a:lnTo>
                  <a:close/>
                  <a:moveTo>
                    <a:pt x="540" y="0"/>
                  </a:moveTo>
                  <a:lnTo>
                    <a:pt x="556" y="0"/>
                  </a:lnTo>
                  <a:lnTo>
                    <a:pt x="556" y="8"/>
                  </a:lnTo>
                  <a:lnTo>
                    <a:pt x="540" y="8"/>
                  </a:lnTo>
                  <a:lnTo>
                    <a:pt x="540" y="0"/>
                  </a:lnTo>
                  <a:close/>
                  <a:moveTo>
                    <a:pt x="506" y="0"/>
                  </a:moveTo>
                  <a:lnTo>
                    <a:pt x="522" y="0"/>
                  </a:lnTo>
                  <a:lnTo>
                    <a:pt x="522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472" y="0"/>
                  </a:moveTo>
                  <a:lnTo>
                    <a:pt x="488" y="0"/>
                  </a:lnTo>
                  <a:lnTo>
                    <a:pt x="488" y="8"/>
                  </a:lnTo>
                  <a:lnTo>
                    <a:pt x="472" y="8"/>
                  </a:lnTo>
                  <a:lnTo>
                    <a:pt x="472" y="0"/>
                  </a:lnTo>
                  <a:close/>
                  <a:moveTo>
                    <a:pt x="438" y="0"/>
                  </a:moveTo>
                  <a:lnTo>
                    <a:pt x="455" y="0"/>
                  </a:lnTo>
                  <a:lnTo>
                    <a:pt x="455" y="8"/>
                  </a:lnTo>
                  <a:lnTo>
                    <a:pt x="438" y="8"/>
                  </a:lnTo>
                  <a:lnTo>
                    <a:pt x="438" y="0"/>
                  </a:lnTo>
                  <a:close/>
                  <a:moveTo>
                    <a:pt x="405" y="0"/>
                  </a:moveTo>
                  <a:lnTo>
                    <a:pt x="421" y="0"/>
                  </a:lnTo>
                  <a:lnTo>
                    <a:pt x="421" y="8"/>
                  </a:lnTo>
                  <a:lnTo>
                    <a:pt x="405" y="8"/>
                  </a:lnTo>
                  <a:lnTo>
                    <a:pt x="405" y="0"/>
                  </a:lnTo>
                  <a:close/>
                  <a:moveTo>
                    <a:pt x="371" y="0"/>
                  </a:moveTo>
                  <a:lnTo>
                    <a:pt x="387" y="0"/>
                  </a:lnTo>
                  <a:lnTo>
                    <a:pt x="387" y="8"/>
                  </a:lnTo>
                  <a:lnTo>
                    <a:pt x="371" y="8"/>
                  </a:lnTo>
                  <a:lnTo>
                    <a:pt x="371" y="0"/>
                  </a:lnTo>
                  <a:close/>
                  <a:moveTo>
                    <a:pt x="337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37" y="8"/>
                  </a:lnTo>
                  <a:lnTo>
                    <a:pt x="337" y="0"/>
                  </a:lnTo>
                  <a:close/>
                  <a:moveTo>
                    <a:pt x="304" y="0"/>
                  </a:moveTo>
                  <a:lnTo>
                    <a:pt x="320" y="0"/>
                  </a:lnTo>
                  <a:lnTo>
                    <a:pt x="320" y="8"/>
                  </a:lnTo>
                  <a:lnTo>
                    <a:pt x="304" y="8"/>
                  </a:lnTo>
                  <a:lnTo>
                    <a:pt x="304" y="0"/>
                  </a:lnTo>
                  <a:close/>
                  <a:moveTo>
                    <a:pt x="270" y="0"/>
                  </a:moveTo>
                  <a:lnTo>
                    <a:pt x="286" y="0"/>
                  </a:lnTo>
                  <a:lnTo>
                    <a:pt x="286" y="8"/>
                  </a:lnTo>
                  <a:lnTo>
                    <a:pt x="270" y="8"/>
                  </a:lnTo>
                  <a:lnTo>
                    <a:pt x="270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8"/>
                  </a:lnTo>
                  <a:lnTo>
                    <a:pt x="236" y="8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8"/>
                  </a:lnTo>
                  <a:lnTo>
                    <a:pt x="202" y="8"/>
                  </a:lnTo>
                  <a:lnTo>
                    <a:pt x="202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5" y="0"/>
                  </a:moveTo>
                  <a:lnTo>
                    <a:pt x="151" y="0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35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101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99013" y="5524500"/>
              <a:ext cx="20638" cy="20637"/>
            </a:xfrm>
            <a:custGeom>
              <a:avLst/>
              <a:gdLst>
                <a:gd name="T0" fmla="*/ 4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5 h 13"/>
                <a:gd name="T10" fmla="*/ 4 w 13"/>
                <a:gd name="T11" fmla="*/ 5 h 13"/>
                <a:gd name="T12" fmla="*/ 4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805363" y="5243513"/>
              <a:ext cx="14288" cy="254000"/>
            </a:xfrm>
            <a:custGeom>
              <a:avLst/>
              <a:gdLst>
                <a:gd name="T0" fmla="*/ 0 w 9"/>
                <a:gd name="T1" fmla="*/ 142 h 160"/>
                <a:gd name="T2" fmla="*/ 9 w 9"/>
                <a:gd name="T3" fmla="*/ 142 h 160"/>
                <a:gd name="T4" fmla="*/ 9 w 9"/>
                <a:gd name="T5" fmla="*/ 160 h 160"/>
                <a:gd name="T6" fmla="*/ 0 w 9"/>
                <a:gd name="T7" fmla="*/ 160 h 160"/>
                <a:gd name="T8" fmla="*/ 0 w 9"/>
                <a:gd name="T9" fmla="*/ 142 h 160"/>
                <a:gd name="T10" fmla="*/ 0 w 9"/>
                <a:gd name="T11" fmla="*/ 107 h 160"/>
                <a:gd name="T12" fmla="*/ 9 w 9"/>
                <a:gd name="T13" fmla="*/ 107 h 160"/>
                <a:gd name="T14" fmla="*/ 9 w 9"/>
                <a:gd name="T15" fmla="*/ 124 h 160"/>
                <a:gd name="T16" fmla="*/ 0 w 9"/>
                <a:gd name="T17" fmla="*/ 124 h 160"/>
                <a:gd name="T18" fmla="*/ 0 w 9"/>
                <a:gd name="T19" fmla="*/ 107 h 160"/>
                <a:gd name="T20" fmla="*/ 0 w 9"/>
                <a:gd name="T21" fmla="*/ 71 h 160"/>
                <a:gd name="T22" fmla="*/ 9 w 9"/>
                <a:gd name="T23" fmla="*/ 71 h 160"/>
                <a:gd name="T24" fmla="*/ 9 w 9"/>
                <a:gd name="T25" fmla="*/ 89 h 160"/>
                <a:gd name="T26" fmla="*/ 0 w 9"/>
                <a:gd name="T27" fmla="*/ 89 h 160"/>
                <a:gd name="T28" fmla="*/ 0 w 9"/>
                <a:gd name="T29" fmla="*/ 71 h 160"/>
                <a:gd name="T30" fmla="*/ 0 w 9"/>
                <a:gd name="T31" fmla="*/ 36 h 160"/>
                <a:gd name="T32" fmla="*/ 9 w 9"/>
                <a:gd name="T33" fmla="*/ 36 h 160"/>
                <a:gd name="T34" fmla="*/ 9 w 9"/>
                <a:gd name="T35" fmla="*/ 53 h 160"/>
                <a:gd name="T36" fmla="*/ 0 w 9"/>
                <a:gd name="T37" fmla="*/ 53 h 160"/>
                <a:gd name="T38" fmla="*/ 0 w 9"/>
                <a:gd name="T39" fmla="*/ 36 h 160"/>
                <a:gd name="T40" fmla="*/ 0 w 9"/>
                <a:gd name="T41" fmla="*/ 0 h 160"/>
                <a:gd name="T42" fmla="*/ 9 w 9"/>
                <a:gd name="T43" fmla="*/ 0 h 160"/>
                <a:gd name="T44" fmla="*/ 9 w 9"/>
                <a:gd name="T45" fmla="*/ 17 h 160"/>
                <a:gd name="T46" fmla="*/ 0 w 9"/>
                <a:gd name="T47" fmla="*/ 17 h 160"/>
                <a:gd name="T48" fmla="*/ 0 w 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60">
                  <a:moveTo>
                    <a:pt x="0" y="142"/>
                  </a:moveTo>
                  <a:lnTo>
                    <a:pt x="9" y="142"/>
                  </a:lnTo>
                  <a:lnTo>
                    <a:pt x="9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7"/>
                  </a:moveTo>
                  <a:lnTo>
                    <a:pt x="9" y="107"/>
                  </a:lnTo>
                  <a:lnTo>
                    <a:pt x="9" y="124"/>
                  </a:lnTo>
                  <a:lnTo>
                    <a:pt x="0" y="124"/>
                  </a:lnTo>
                  <a:lnTo>
                    <a:pt x="0" y="107"/>
                  </a:lnTo>
                  <a:close/>
                  <a:moveTo>
                    <a:pt x="0" y="71"/>
                  </a:moveTo>
                  <a:lnTo>
                    <a:pt x="9" y="71"/>
                  </a:lnTo>
                  <a:lnTo>
                    <a:pt x="9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6"/>
                  </a:moveTo>
                  <a:lnTo>
                    <a:pt x="9" y="36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05363" y="5202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56965" y="2265494"/>
            <a:ext cx="1837832" cy="158044"/>
            <a:chOff x="7337425" y="2773363"/>
            <a:chExt cx="1938338" cy="166687"/>
          </a:xfrm>
          <a:solidFill>
            <a:srgbClr val="C4CFD9"/>
          </a:solidFill>
        </p:grpSpPr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9107488" y="2773363"/>
              <a:ext cx="168275" cy="166687"/>
            </a:xfrm>
            <a:custGeom>
              <a:avLst/>
              <a:gdLst>
                <a:gd name="T0" fmla="*/ 44 w 106"/>
                <a:gd name="T1" fmla="*/ 9 h 105"/>
                <a:gd name="T2" fmla="*/ 30 w 106"/>
                <a:gd name="T3" fmla="*/ 16 h 105"/>
                <a:gd name="T4" fmla="*/ 17 w 106"/>
                <a:gd name="T5" fmla="*/ 29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78 w 106"/>
                <a:gd name="T27" fmla="*/ 16 h 105"/>
                <a:gd name="T28" fmla="*/ 69 w 106"/>
                <a:gd name="T29" fmla="*/ 12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5 h 105"/>
                <a:gd name="T36" fmla="*/ 91 w 106"/>
                <a:gd name="T37" fmla="*/ 15 h 105"/>
                <a:gd name="T38" fmla="*/ 103 w 106"/>
                <a:gd name="T39" fmla="*/ 33 h 105"/>
                <a:gd name="T40" fmla="*/ 106 w 106"/>
                <a:gd name="T41" fmla="*/ 52 h 105"/>
                <a:gd name="T42" fmla="*/ 103 w 106"/>
                <a:gd name="T43" fmla="*/ 71 h 105"/>
                <a:gd name="T44" fmla="*/ 91 w 106"/>
                <a:gd name="T45" fmla="*/ 90 h 105"/>
                <a:gd name="T46" fmla="*/ 75 w 106"/>
                <a:gd name="T47" fmla="*/ 101 h 105"/>
                <a:gd name="T48" fmla="*/ 63 w 106"/>
                <a:gd name="T49" fmla="*/ 104 h 105"/>
                <a:gd name="T50" fmla="*/ 44 w 106"/>
                <a:gd name="T51" fmla="*/ 104 h 105"/>
                <a:gd name="T52" fmla="*/ 31 w 106"/>
                <a:gd name="T53" fmla="*/ 101 h 105"/>
                <a:gd name="T54" fmla="*/ 10 w 106"/>
                <a:gd name="T55" fmla="*/ 82 h 105"/>
                <a:gd name="T56" fmla="*/ 2 w 106"/>
                <a:gd name="T57" fmla="*/ 62 h 105"/>
                <a:gd name="T58" fmla="*/ 2 w 106"/>
                <a:gd name="T59" fmla="*/ 42 h 105"/>
                <a:gd name="T60" fmla="*/ 6 w 106"/>
                <a:gd name="T61" fmla="*/ 30 h 105"/>
                <a:gd name="T62" fmla="*/ 16 w 106"/>
                <a:gd name="T63" fmla="*/ 15 h 105"/>
                <a:gd name="T64" fmla="*/ 31 w 106"/>
                <a:gd name="T65" fmla="*/ 5 h 105"/>
                <a:gd name="T66" fmla="*/ 54 w 106"/>
                <a:gd name="T6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9"/>
                  </a:lnTo>
                  <a:lnTo>
                    <a:pt x="37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8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9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1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9153525" y="2816225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3 h 50"/>
                <a:gd name="T14" fmla="*/ 34 w 50"/>
                <a:gd name="T15" fmla="*/ 49 h 50"/>
                <a:gd name="T16" fmla="*/ 25 w 50"/>
                <a:gd name="T17" fmla="*/ 50 h 50"/>
                <a:gd name="T18" fmla="*/ 15 w 50"/>
                <a:gd name="T19" fmla="*/ 49 h 50"/>
                <a:gd name="T20" fmla="*/ 6 w 50"/>
                <a:gd name="T21" fmla="*/ 43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3"/>
                  </a:lnTo>
                  <a:lnTo>
                    <a:pt x="34" y="49"/>
                  </a:lnTo>
                  <a:lnTo>
                    <a:pt x="25" y="50"/>
                  </a:lnTo>
                  <a:lnTo>
                    <a:pt x="15" y="49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101138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7378700" y="2849563"/>
              <a:ext cx="1697038" cy="12700"/>
            </a:xfrm>
            <a:custGeom>
              <a:avLst/>
              <a:gdLst>
                <a:gd name="T0" fmla="*/ 1069 w 1069"/>
                <a:gd name="T1" fmla="*/ 8 h 8"/>
                <a:gd name="T2" fmla="*/ 1018 w 1069"/>
                <a:gd name="T3" fmla="*/ 0 h 8"/>
                <a:gd name="T4" fmla="*/ 1018 w 1069"/>
                <a:gd name="T5" fmla="*/ 8 h 8"/>
                <a:gd name="T6" fmla="*/ 1001 w 1069"/>
                <a:gd name="T7" fmla="*/ 0 h 8"/>
                <a:gd name="T8" fmla="*/ 984 w 1069"/>
                <a:gd name="T9" fmla="*/ 0 h 8"/>
                <a:gd name="T10" fmla="*/ 967 w 1069"/>
                <a:gd name="T11" fmla="*/ 8 h 8"/>
                <a:gd name="T12" fmla="*/ 916 w 1069"/>
                <a:gd name="T13" fmla="*/ 0 h 8"/>
                <a:gd name="T14" fmla="*/ 916 w 1069"/>
                <a:gd name="T15" fmla="*/ 8 h 8"/>
                <a:gd name="T16" fmla="*/ 899 w 1069"/>
                <a:gd name="T17" fmla="*/ 0 h 8"/>
                <a:gd name="T18" fmla="*/ 882 w 1069"/>
                <a:gd name="T19" fmla="*/ 0 h 8"/>
                <a:gd name="T20" fmla="*/ 865 w 1069"/>
                <a:gd name="T21" fmla="*/ 8 h 8"/>
                <a:gd name="T22" fmla="*/ 814 w 1069"/>
                <a:gd name="T23" fmla="*/ 0 h 8"/>
                <a:gd name="T24" fmla="*/ 814 w 1069"/>
                <a:gd name="T25" fmla="*/ 8 h 8"/>
                <a:gd name="T26" fmla="*/ 797 w 1069"/>
                <a:gd name="T27" fmla="*/ 0 h 8"/>
                <a:gd name="T28" fmla="*/ 781 w 1069"/>
                <a:gd name="T29" fmla="*/ 0 h 8"/>
                <a:gd name="T30" fmla="*/ 763 w 1069"/>
                <a:gd name="T31" fmla="*/ 8 h 8"/>
                <a:gd name="T32" fmla="*/ 713 w 1069"/>
                <a:gd name="T33" fmla="*/ 0 h 8"/>
                <a:gd name="T34" fmla="*/ 713 w 1069"/>
                <a:gd name="T35" fmla="*/ 8 h 8"/>
                <a:gd name="T36" fmla="*/ 696 w 1069"/>
                <a:gd name="T37" fmla="*/ 0 h 8"/>
                <a:gd name="T38" fmla="*/ 678 w 1069"/>
                <a:gd name="T39" fmla="*/ 0 h 8"/>
                <a:gd name="T40" fmla="*/ 662 w 1069"/>
                <a:gd name="T41" fmla="*/ 8 h 8"/>
                <a:gd name="T42" fmla="*/ 611 w 1069"/>
                <a:gd name="T43" fmla="*/ 0 h 8"/>
                <a:gd name="T44" fmla="*/ 611 w 1069"/>
                <a:gd name="T45" fmla="*/ 8 h 8"/>
                <a:gd name="T46" fmla="*/ 593 w 1069"/>
                <a:gd name="T47" fmla="*/ 0 h 8"/>
                <a:gd name="T48" fmla="*/ 577 w 1069"/>
                <a:gd name="T49" fmla="*/ 0 h 8"/>
                <a:gd name="T50" fmla="*/ 560 w 1069"/>
                <a:gd name="T51" fmla="*/ 8 h 8"/>
                <a:gd name="T52" fmla="*/ 509 w 1069"/>
                <a:gd name="T53" fmla="*/ 0 h 8"/>
                <a:gd name="T54" fmla="*/ 509 w 1069"/>
                <a:gd name="T55" fmla="*/ 8 h 8"/>
                <a:gd name="T56" fmla="*/ 492 w 1069"/>
                <a:gd name="T57" fmla="*/ 0 h 8"/>
                <a:gd name="T58" fmla="*/ 475 w 1069"/>
                <a:gd name="T59" fmla="*/ 0 h 8"/>
                <a:gd name="T60" fmla="*/ 459 w 1069"/>
                <a:gd name="T61" fmla="*/ 8 h 8"/>
                <a:gd name="T62" fmla="*/ 407 w 1069"/>
                <a:gd name="T63" fmla="*/ 0 h 8"/>
                <a:gd name="T64" fmla="*/ 407 w 1069"/>
                <a:gd name="T65" fmla="*/ 8 h 8"/>
                <a:gd name="T66" fmla="*/ 390 w 1069"/>
                <a:gd name="T67" fmla="*/ 0 h 8"/>
                <a:gd name="T68" fmla="*/ 374 w 1069"/>
                <a:gd name="T69" fmla="*/ 0 h 8"/>
                <a:gd name="T70" fmla="*/ 356 w 1069"/>
                <a:gd name="T71" fmla="*/ 8 h 8"/>
                <a:gd name="T72" fmla="*/ 305 w 1069"/>
                <a:gd name="T73" fmla="*/ 0 h 8"/>
                <a:gd name="T74" fmla="*/ 305 w 1069"/>
                <a:gd name="T75" fmla="*/ 8 h 8"/>
                <a:gd name="T76" fmla="*/ 289 w 1069"/>
                <a:gd name="T77" fmla="*/ 0 h 8"/>
                <a:gd name="T78" fmla="*/ 272 w 1069"/>
                <a:gd name="T79" fmla="*/ 0 h 8"/>
                <a:gd name="T80" fmla="*/ 254 w 1069"/>
                <a:gd name="T81" fmla="*/ 8 h 8"/>
                <a:gd name="T82" fmla="*/ 204 w 1069"/>
                <a:gd name="T83" fmla="*/ 0 h 8"/>
                <a:gd name="T84" fmla="*/ 204 w 1069"/>
                <a:gd name="T85" fmla="*/ 8 h 8"/>
                <a:gd name="T86" fmla="*/ 187 w 1069"/>
                <a:gd name="T87" fmla="*/ 0 h 8"/>
                <a:gd name="T88" fmla="*/ 169 w 1069"/>
                <a:gd name="T89" fmla="*/ 0 h 8"/>
                <a:gd name="T90" fmla="*/ 153 w 1069"/>
                <a:gd name="T91" fmla="*/ 8 h 8"/>
                <a:gd name="T92" fmla="*/ 102 w 1069"/>
                <a:gd name="T93" fmla="*/ 0 h 8"/>
                <a:gd name="T94" fmla="*/ 102 w 1069"/>
                <a:gd name="T95" fmla="*/ 8 h 8"/>
                <a:gd name="T96" fmla="*/ 84 w 1069"/>
                <a:gd name="T97" fmla="*/ 0 h 8"/>
                <a:gd name="T98" fmla="*/ 68 w 1069"/>
                <a:gd name="T99" fmla="*/ 0 h 8"/>
                <a:gd name="T100" fmla="*/ 51 w 1069"/>
                <a:gd name="T101" fmla="*/ 8 h 8"/>
                <a:gd name="T102" fmla="*/ 0 w 1069"/>
                <a:gd name="T103" fmla="*/ 0 h 8"/>
                <a:gd name="T104" fmla="*/ 0 w 1069"/>
                <a:gd name="T10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8">
                  <a:moveTo>
                    <a:pt x="1051" y="0"/>
                  </a:moveTo>
                  <a:lnTo>
                    <a:pt x="1069" y="0"/>
                  </a:lnTo>
                  <a:lnTo>
                    <a:pt x="1069" y="8"/>
                  </a:lnTo>
                  <a:lnTo>
                    <a:pt x="1051" y="8"/>
                  </a:lnTo>
                  <a:lnTo>
                    <a:pt x="1051" y="0"/>
                  </a:lnTo>
                  <a:close/>
                  <a:moveTo>
                    <a:pt x="1018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8" y="8"/>
                  </a:lnTo>
                  <a:lnTo>
                    <a:pt x="1018" y="0"/>
                  </a:lnTo>
                  <a:close/>
                  <a:moveTo>
                    <a:pt x="984" y="0"/>
                  </a:moveTo>
                  <a:lnTo>
                    <a:pt x="1001" y="0"/>
                  </a:lnTo>
                  <a:lnTo>
                    <a:pt x="1001" y="8"/>
                  </a:lnTo>
                  <a:lnTo>
                    <a:pt x="984" y="8"/>
                  </a:lnTo>
                  <a:lnTo>
                    <a:pt x="984" y="0"/>
                  </a:lnTo>
                  <a:close/>
                  <a:moveTo>
                    <a:pt x="950" y="0"/>
                  </a:moveTo>
                  <a:lnTo>
                    <a:pt x="967" y="0"/>
                  </a:lnTo>
                  <a:lnTo>
                    <a:pt x="967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916" y="0"/>
                  </a:moveTo>
                  <a:lnTo>
                    <a:pt x="933" y="0"/>
                  </a:lnTo>
                  <a:lnTo>
                    <a:pt x="933" y="8"/>
                  </a:lnTo>
                  <a:lnTo>
                    <a:pt x="916" y="8"/>
                  </a:lnTo>
                  <a:lnTo>
                    <a:pt x="916" y="0"/>
                  </a:lnTo>
                  <a:close/>
                  <a:moveTo>
                    <a:pt x="882" y="0"/>
                  </a:moveTo>
                  <a:lnTo>
                    <a:pt x="899" y="0"/>
                  </a:lnTo>
                  <a:lnTo>
                    <a:pt x="899" y="8"/>
                  </a:lnTo>
                  <a:lnTo>
                    <a:pt x="882" y="8"/>
                  </a:lnTo>
                  <a:lnTo>
                    <a:pt x="882" y="0"/>
                  </a:lnTo>
                  <a:close/>
                  <a:moveTo>
                    <a:pt x="848" y="0"/>
                  </a:moveTo>
                  <a:lnTo>
                    <a:pt x="865" y="0"/>
                  </a:lnTo>
                  <a:lnTo>
                    <a:pt x="865" y="8"/>
                  </a:lnTo>
                  <a:lnTo>
                    <a:pt x="848" y="8"/>
                  </a:lnTo>
                  <a:lnTo>
                    <a:pt x="848" y="0"/>
                  </a:lnTo>
                  <a:close/>
                  <a:moveTo>
                    <a:pt x="814" y="0"/>
                  </a:moveTo>
                  <a:lnTo>
                    <a:pt x="832" y="0"/>
                  </a:lnTo>
                  <a:lnTo>
                    <a:pt x="832" y="8"/>
                  </a:lnTo>
                  <a:lnTo>
                    <a:pt x="814" y="8"/>
                  </a:lnTo>
                  <a:lnTo>
                    <a:pt x="814" y="0"/>
                  </a:lnTo>
                  <a:close/>
                  <a:moveTo>
                    <a:pt x="781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1" y="8"/>
                  </a:lnTo>
                  <a:lnTo>
                    <a:pt x="781" y="0"/>
                  </a:lnTo>
                  <a:close/>
                  <a:moveTo>
                    <a:pt x="747" y="0"/>
                  </a:moveTo>
                  <a:lnTo>
                    <a:pt x="763" y="0"/>
                  </a:lnTo>
                  <a:lnTo>
                    <a:pt x="76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713" y="0"/>
                  </a:moveTo>
                  <a:lnTo>
                    <a:pt x="729" y="0"/>
                  </a:lnTo>
                  <a:lnTo>
                    <a:pt x="729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8" y="0"/>
                  </a:moveTo>
                  <a:lnTo>
                    <a:pt x="696" y="0"/>
                  </a:lnTo>
                  <a:lnTo>
                    <a:pt x="696" y="8"/>
                  </a:lnTo>
                  <a:lnTo>
                    <a:pt x="678" y="8"/>
                  </a:lnTo>
                  <a:lnTo>
                    <a:pt x="678" y="0"/>
                  </a:lnTo>
                  <a:close/>
                  <a:moveTo>
                    <a:pt x="645" y="0"/>
                  </a:moveTo>
                  <a:lnTo>
                    <a:pt x="662" y="0"/>
                  </a:lnTo>
                  <a:lnTo>
                    <a:pt x="662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1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1" y="8"/>
                  </a:lnTo>
                  <a:lnTo>
                    <a:pt x="611" y="0"/>
                  </a:lnTo>
                  <a:close/>
                  <a:moveTo>
                    <a:pt x="577" y="0"/>
                  </a:moveTo>
                  <a:lnTo>
                    <a:pt x="593" y="0"/>
                  </a:lnTo>
                  <a:lnTo>
                    <a:pt x="593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4" y="0"/>
                  </a:moveTo>
                  <a:lnTo>
                    <a:pt x="390" y="0"/>
                  </a:lnTo>
                  <a:lnTo>
                    <a:pt x="390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4" y="0"/>
                  </a:lnTo>
                  <a:lnTo>
                    <a:pt x="254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0" y="0"/>
                  </a:lnTo>
                  <a:lnTo>
                    <a:pt x="220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337425" y="2849563"/>
              <a:ext cx="11113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85008" y="3531353"/>
            <a:ext cx="809789" cy="161055"/>
            <a:chOff x="8421688" y="4108450"/>
            <a:chExt cx="854075" cy="169862"/>
          </a:xfrm>
          <a:solidFill>
            <a:srgbClr val="C4CFD9"/>
          </a:solidFill>
        </p:grpSpPr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9107488" y="4108450"/>
              <a:ext cx="168275" cy="169862"/>
            </a:xfrm>
            <a:custGeom>
              <a:avLst/>
              <a:gdLst>
                <a:gd name="T0" fmla="*/ 44 w 106"/>
                <a:gd name="T1" fmla="*/ 10 h 107"/>
                <a:gd name="T2" fmla="*/ 30 w 106"/>
                <a:gd name="T3" fmla="*/ 17 h 107"/>
                <a:gd name="T4" fmla="*/ 17 w 106"/>
                <a:gd name="T5" fmla="*/ 30 h 107"/>
                <a:gd name="T6" fmla="*/ 10 w 106"/>
                <a:gd name="T7" fmla="*/ 44 h 107"/>
                <a:gd name="T8" fmla="*/ 10 w 106"/>
                <a:gd name="T9" fmla="*/ 64 h 107"/>
                <a:gd name="T10" fmla="*/ 17 w 106"/>
                <a:gd name="T11" fmla="*/ 78 h 107"/>
                <a:gd name="T12" fmla="*/ 36 w 106"/>
                <a:gd name="T13" fmla="*/ 96 h 107"/>
                <a:gd name="T14" fmla="*/ 54 w 106"/>
                <a:gd name="T15" fmla="*/ 98 h 107"/>
                <a:gd name="T16" fmla="*/ 70 w 106"/>
                <a:gd name="T17" fmla="*/ 96 h 107"/>
                <a:gd name="T18" fmla="*/ 84 w 106"/>
                <a:gd name="T19" fmla="*/ 85 h 107"/>
                <a:gd name="T20" fmla="*/ 96 w 106"/>
                <a:gd name="T21" fmla="*/ 64 h 107"/>
                <a:gd name="T22" fmla="*/ 96 w 106"/>
                <a:gd name="T23" fmla="*/ 44 h 107"/>
                <a:gd name="T24" fmla="*/ 84 w 106"/>
                <a:gd name="T25" fmla="*/ 22 h 107"/>
                <a:gd name="T26" fmla="*/ 69 w 106"/>
                <a:gd name="T27" fmla="*/ 12 h 107"/>
                <a:gd name="T28" fmla="*/ 63 w 106"/>
                <a:gd name="T29" fmla="*/ 10 h 107"/>
                <a:gd name="T30" fmla="*/ 54 w 106"/>
                <a:gd name="T31" fmla="*/ 0 h 107"/>
                <a:gd name="T32" fmla="*/ 72 w 106"/>
                <a:gd name="T33" fmla="*/ 5 h 107"/>
                <a:gd name="T34" fmla="*/ 84 w 106"/>
                <a:gd name="T35" fmla="*/ 10 h 107"/>
                <a:gd name="T36" fmla="*/ 102 w 106"/>
                <a:gd name="T37" fmla="*/ 31 h 107"/>
                <a:gd name="T38" fmla="*/ 105 w 106"/>
                <a:gd name="T39" fmla="*/ 44 h 107"/>
                <a:gd name="T40" fmla="*/ 105 w 106"/>
                <a:gd name="T41" fmla="*/ 64 h 107"/>
                <a:gd name="T42" fmla="*/ 102 w 106"/>
                <a:gd name="T43" fmla="*/ 77 h 107"/>
                <a:gd name="T44" fmla="*/ 84 w 106"/>
                <a:gd name="T45" fmla="*/ 97 h 107"/>
                <a:gd name="T46" fmla="*/ 72 w 106"/>
                <a:gd name="T47" fmla="*/ 104 h 107"/>
                <a:gd name="T48" fmla="*/ 54 w 106"/>
                <a:gd name="T49" fmla="*/ 107 h 107"/>
                <a:gd name="T50" fmla="*/ 34 w 106"/>
                <a:gd name="T51" fmla="*/ 104 h 107"/>
                <a:gd name="T52" fmla="*/ 16 w 106"/>
                <a:gd name="T53" fmla="*/ 92 h 107"/>
                <a:gd name="T54" fmla="*/ 6 w 106"/>
                <a:gd name="T55" fmla="*/ 77 h 107"/>
                <a:gd name="T56" fmla="*/ 0 w 106"/>
                <a:gd name="T57" fmla="*/ 54 h 107"/>
                <a:gd name="T58" fmla="*/ 6 w 106"/>
                <a:gd name="T59" fmla="*/ 31 h 107"/>
                <a:gd name="T60" fmla="*/ 16 w 106"/>
                <a:gd name="T61" fmla="*/ 16 h 107"/>
                <a:gd name="T62" fmla="*/ 31 w 106"/>
                <a:gd name="T63" fmla="*/ 6 h 107"/>
                <a:gd name="T64" fmla="*/ 54 w 106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9"/>
                  </a:moveTo>
                  <a:lnTo>
                    <a:pt x="44" y="10"/>
                  </a:lnTo>
                  <a:lnTo>
                    <a:pt x="37" y="12"/>
                  </a:lnTo>
                  <a:lnTo>
                    <a:pt x="30" y="17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7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4" y="97"/>
                  </a:lnTo>
                  <a:lnTo>
                    <a:pt x="54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8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8" y="17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0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102" y="31"/>
                  </a:lnTo>
                  <a:lnTo>
                    <a:pt x="103" y="34"/>
                  </a:lnTo>
                  <a:lnTo>
                    <a:pt x="105" y="44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3"/>
                  </a:lnTo>
                  <a:lnTo>
                    <a:pt x="102" y="77"/>
                  </a:lnTo>
                  <a:lnTo>
                    <a:pt x="91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31" y="103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9153525" y="4154488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9101138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8461375" y="4186238"/>
              <a:ext cx="614363" cy="14287"/>
            </a:xfrm>
            <a:custGeom>
              <a:avLst/>
              <a:gdLst>
                <a:gd name="T0" fmla="*/ 370 w 387"/>
                <a:gd name="T1" fmla="*/ 0 h 9"/>
                <a:gd name="T2" fmla="*/ 387 w 387"/>
                <a:gd name="T3" fmla="*/ 0 h 9"/>
                <a:gd name="T4" fmla="*/ 387 w 387"/>
                <a:gd name="T5" fmla="*/ 9 h 9"/>
                <a:gd name="T6" fmla="*/ 370 w 387"/>
                <a:gd name="T7" fmla="*/ 9 h 9"/>
                <a:gd name="T8" fmla="*/ 370 w 387"/>
                <a:gd name="T9" fmla="*/ 0 h 9"/>
                <a:gd name="T10" fmla="*/ 337 w 387"/>
                <a:gd name="T11" fmla="*/ 0 h 9"/>
                <a:gd name="T12" fmla="*/ 353 w 387"/>
                <a:gd name="T13" fmla="*/ 0 h 9"/>
                <a:gd name="T14" fmla="*/ 353 w 387"/>
                <a:gd name="T15" fmla="*/ 9 h 9"/>
                <a:gd name="T16" fmla="*/ 337 w 387"/>
                <a:gd name="T17" fmla="*/ 9 h 9"/>
                <a:gd name="T18" fmla="*/ 337 w 387"/>
                <a:gd name="T19" fmla="*/ 0 h 9"/>
                <a:gd name="T20" fmla="*/ 303 w 387"/>
                <a:gd name="T21" fmla="*/ 0 h 9"/>
                <a:gd name="T22" fmla="*/ 319 w 387"/>
                <a:gd name="T23" fmla="*/ 0 h 9"/>
                <a:gd name="T24" fmla="*/ 319 w 387"/>
                <a:gd name="T25" fmla="*/ 9 h 9"/>
                <a:gd name="T26" fmla="*/ 303 w 387"/>
                <a:gd name="T27" fmla="*/ 9 h 9"/>
                <a:gd name="T28" fmla="*/ 303 w 387"/>
                <a:gd name="T29" fmla="*/ 0 h 9"/>
                <a:gd name="T30" fmla="*/ 269 w 387"/>
                <a:gd name="T31" fmla="*/ 0 h 9"/>
                <a:gd name="T32" fmla="*/ 286 w 387"/>
                <a:gd name="T33" fmla="*/ 0 h 9"/>
                <a:gd name="T34" fmla="*/ 286 w 387"/>
                <a:gd name="T35" fmla="*/ 9 h 9"/>
                <a:gd name="T36" fmla="*/ 269 w 387"/>
                <a:gd name="T37" fmla="*/ 9 h 9"/>
                <a:gd name="T38" fmla="*/ 269 w 387"/>
                <a:gd name="T39" fmla="*/ 0 h 9"/>
                <a:gd name="T40" fmla="*/ 236 w 387"/>
                <a:gd name="T41" fmla="*/ 0 h 9"/>
                <a:gd name="T42" fmla="*/ 252 w 387"/>
                <a:gd name="T43" fmla="*/ 0 h 9"/>
                <a:gd name="T44" fmla="*/ 252 w 387"/>
                <a:gd name="T45" fmla="*/ 9 h 9"/>
                <a:gd name="T46" fmla="*/ 236 w 387"/>
                <a:gd name="T47" fmla="*/ 9 h 9"/>
                <a:gd name="T48" fmla="*/ 236 w 387"/>
                <a:gd name="T49" fmla="*/ 0 h 9"/>
                <a:gd name="T50" fmla="*/ 202 w 387"/>
                <a:gd name="T51" fmla="*/ 0 h 9"/>
                <a:gd name="T52" fmla="*/ 218 w 387"/>
                <a:gd name="T53" fmla="*/ 0 h 9"/>
                <a:gd name="T54" fmla="*/ 218 w 387"/>
                <a:gd name="T55" fmla="*/ 9 h 9"/>
                <a:gd name="T56" fmla="*/ 202 w 387"/>
                <a:gd name="T57" fmla="*/ 9 h 9"/>
                <a:gd name="T58" fmla="*/ 202 w 387"/>
                <a:gd name="T59" fmla="*/ 0 h 9"/>
                <a:gd name="T60" fmla="*/ 168 w 387"/>
                <a:gd name="T61" fmla="*/ 0 h 9"/>
                <a:gd name="T62" fmla="*/ 184 w 387"/>
                <a:gd name="T63" fmla="*/ 0 h 9"/>
                <a:gd name="T64" fmla="*/ 184 w 387"/>
                <a:gd name="T65" fmla="*/ 9 h 9"/>
                <a:gd name="T66" fmla="*/ 168 w 387"/>
                <a:gd name="T67" fmla="*/ 9 h 9"/>
                <a:gd name="T68" fmla="*/ 168 w 387"/>
                <a:gd name="T69" fmla="*/ 0 h 9"/>
                <a:gd name="T70" fmla="*/ 134 w 387"/>
                <a:gd name="T71" fmla="*/ 0 h 9"/>
                <a:gd name="T72" fmla="*/ 151 w 387"/>
                <a:gd name="T73" fmla="*/ 0 h 9"/>
                <a:gd name="T74" fmla="*/ 151 w 387"/>
                <a:gd name="T75" fmla="*/ 9 h 9"/>
                <a:gd name="T76" fmla="*/ 134 w 387"/>
                <a:gd name="T77" fmla="*/ 9 h 9"/>
                <a:gd name="T78" fmla="*/ 134 w 387"/>
                <a:gd name="T79" fmla="*/ 0 h 9"/>
                <a:gd name="T80" fmla="*/ 101 w 387"/>
                <a:gd name="T81" fmla="*/ 0 h 9"/>
                <a:gd name="T82" fmla="*/ 118 w 387"/>
                <a:gd name="T83" fmla="*/ 0 h 9"/>
                <a:gd name="T84" fmla="*/ 118 w 387"/>
                <a:gd name="T85" fmla="*/ 9 h 9"/>
                <a:gd name="T86" fmla="*/ 101 w 387"/>
                <a:gd name="T87" fmla="*/ 9 h 9"/>
                <a:gd name="T88" fmla="*/ 101 w 387"/>
                <a:gd name="T89" fmla="*/ 0 h 9"/>
                <a:gd name="T90" fmla="*/ 67 w 387"/>
                <a:gd name="T91" fmla="*/ 0 h 9"/>
                <a:gd name="T92" fmla="*/ 84 w 387"/>
                <a:gd name="T93" fmla="*/ 0 h 9"/>
                <a:gd name="T94" fmla="*/ 84 w 387"/>
                <a:gd name="T95" fmla="*/ 9 h 9"/>
                <a:gd name="T96" fmla="*/ 67 w 387"/>
                <a:gd name="T97" fmla="*/ 9 h 9"/>
                <a:gd name="T98" fmla="*/ 67 w 387"/>
                <a:gd name="T99" fmla="*/ 0 h 9"/>
                <a:gd name="T100" fmla="*/ 33 w 387"/>
                <a:gd name="T101" fmla="*/ 0 h 9"/>
                <a:gd name="T102" fmla="*/ 51 w 387"/>
                <a:gd name="T103" fmla="*/ 0 h 9"/>
                <a:gd name="T104" fmla="*/ 51 w 387"/>
                <a:gd name="T105" fmla="*/ 9 h 9"/>
                <a:gd name="T106" fmla="*/ 33 w 387"/>
                <a:gd name="T107" fmla="*/ 9 h 9"/>
                <a:gd name="T108" fmla="*/ 33 w 387"/>
                <a:gd name="T109" fmla="*/ 0 h 9"/>
                <a:gd name="T110" fmla="*/ 0 w 387"/>
                <a:gd name="T111" fmla="*/ 0 h 9"/>
                <a:gd name="T112" fmla="*/ 17 w 387"/>
                <a:gd name="T113" fmla="*/ 0 h 9"/>
                <a:gd name="T114" fmla="*/ 17 w 387"/>
                <a:gd name="T115" fmla="*/ 9 h 9"/>
                <a:gd name="T116" fmla="*/ 0 w 387"/>
                <a:gd name="T117" fmla="*/ 9 h 9"/>
                <a:gd name="T118" fmla="*/ 0 w 387"/>
                <a:gd name="T1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9">
                  <a:moveTo>
                    <a:pt x="370" y="0"/>
                  </a:moveTo>
                  <a:lnTo>
                    <a:pt x="387" y="0"/>
                  </a:lnTo>
                  <a:lnTo>
                    <a:pt x="387" y="9"/>
                  </a:lnTo>
                  <a:lnTo>
                    <a:pt x="370" y="9"/>
                  </a:lnTo>
                  <a:lnTo>
                    <a:pt x="370" y="0"/>
                  </a:lnTo>
                  <a:close/>
                  <a:moveTo>
                    <a:pt x="337" y="0"/>
                  </a:moveTo>
                  <a:lnTo>
                    <a:pt x="353" y="0"/>
                  </a:lnTo>
                  <a:lnTo>
                    <a:pt x="353" y="9"/>
                  </a:lnTo>
                  <a:lnTo>
                    <a:pt x="337" y="9"/>
                  </a:lnTo>
                  <a:lnTo>
                    <a:pt x="337" y="0"/>
                  </a:lnTo>
                  <a:close/>
                  <a:moveTo>
                    <a:pt x="303" y="0"/>
                  </a:moveTo>
                  <a:lnTo>
                    <a:pt x="319" y="0"/>
                  </a:lnTo>
                  <a:lnTo>
                    <a:pt x="319" y="9"/>
                  </a:lnTo>
                  <a:lnTo>
                    <a:pt x="303" y="9"/>
                  </a:lnTo>
                  <a:lnTo>
                    <a:pt x="303" y="0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86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9"/>
                  </a:lnTo>
                  <a:lnTo>
                    <a:pt x="236" y="9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8" y="0"/>
                  </a:lnTo>
                  <a:lnTo>
                    <a:pt x="218" y="9"/>
                  </a:lnTo>
                  <a:lnTo>
                    <a:pt x="202" y="9"/>
                  </a:lnTo>
                  <a:lnTo>
                    <a:pt x="202" y="0"/>
                  </a:lnTo>
                  <a:close/>
                  <a:moveTo>
                    <a:pt x="168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68" y="9"/>
                  </a:lnTo>
                  <a:lnTo>
                    <a:pt x="168" y="0"/>
                  </a:lnTo>
                  <a:close/>
                  <a:moveTo>
                    <a:pt x="134" y="0"/>
                  </a:moveTo>
                  <a:lnTo>
                    <a:pt x="151" y="0"/>
                  </a:lnTo>
                  <a:lnTo>
                    <a:pt x="151" y="9"/>
                  </a:lnTo>
                  <a:lnTo>
                    <a:pt x="134" y="9"/>
                  </a:lnTo>
                  <a:lnTo>
                    <a:pt x="134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9"/>
                  </a:lnTo>
                  <a:lnTo>
                    <a:pt x="101" y="9"/>
                  </a:lnTo>
                  <a:lnTo>
                    <a:pt x="10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67" y="9"/>
                  </a:lnTo>
                  <a:lnTo>
                    <a:pt x="67" y="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3" y="9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8421688" y="4186238"/>
              <a:ext cx="11113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62899" y="4703893"/>
            <a:ext cx="1131899" cy="263407"/>
            <a:chOff x="8081963" y="5345113"/>
            <a:chExt cx="1193800" cy="277812"/>
          </a:xfrm>
          <a:solidFill>
            <a:srgbClr val="C4CFD9"/>
          </a:solidFill>
        </p:grpSpPr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9107488" y="5456238"/>
              <a:ext cx="168275" cy="166687"/>
            </a:xfrm>
            <a:custGeom>
              <a:avLst/>
              <a:gdLst>
                <a:gd name="T0" fmla="*/ 44 w 106"/>
                <a:gd name="T1" fmla="*/ 10 h 105"/>
                <a:gd name="T2" fmla="*/ 30 w 106"/>
                <a:gd name="T3" fmla="*/ 15 h 105"/>
                <a:gd name="T4" fmla="*/ 17 w 106"/>
                <a:gd name="T5" fmla="*/ 28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84 w 106"/>
                <a:gd name="T27" fmla="*/ 22 h 105"/>
                <a:gd name="T28" fmla="*/ 70 w 106"/>
                <a:gd name="T29" fmla="*/ 11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4 h 105"/>
                <a:gd name="T36" fmla="*/ 91 w 106"/>
                <a:gd name="T37" fmla="*/ 15 h 105"/>
                <a:gd name="T38" fmla="*/ 102 w 106"/>
                <a:gd name="T39" fmla="*/ 30 h 105"/>
                <a:gd name="T40" fmla="*/ 105 w 106"/>
                <a:gd name="T41" fmla="*/ 42 h 105"/>
                <a:gd name="T42" fmla="*/ 105 w 106"/>
                <a:gd name="T43" fmla="*/ 62 h 105"/>
                <a:gd name="T44" fmla="*/ 102 w 106"/>
                <a:gd name="T45" fmla="*/ 75 h 105"/>
                <a:gd name="T46" fmla="*/ 84 w 106"/>
                <a:gd name="T47" fmla="*/ 95 h 105"/>
                <a:gd name="T48" fmla="*/ 72 w 106"/>
                <a:gd name="T49" fmla="*/ 102 h 105"/>
                <a:gd name="T50" fmla="*/ 54 w 106"/>
                <a:gd name="T51" fmla="*/ 105 h 105"/>
                <a:gd name="T52" fmla="*/ 34 w 106"/>
                <a:gd name="T53" fmla="*/ 102 h 105"/>
                <a:gd name="T54" fmla="*/ 16 w 106"/>
                <a:gd name="T55" fmla="*/ 90 h 105"/>
                <a:gd name="T56" fmla="*/ 6 w 106"/>
                <a:gd name="T57" fmla="*/ 75 h 105"/>
                <a:gd name="T58" fmla="*/ 0 w 106"/>
                <a:gd name="T59" fmla="*/ 52 h 105"/>
                <a:gd name="T60" fmla="*/ 5 w 106"/>
                <a:gd name="T61" fmla="*/ 33 h 105"/>
                <a:gd name="T62" fmla="*/ 10 w 106"/>
                <a:gd name="T63" fmla="*/ 22 h 105"/>
                <a:gd name="T64" fmla="*/ 23 w 106"/>
                <a:gd name="T65" fmla="*/ 8 h 105"/>
                <a:gd name="T66" fmla="*/ 34 w 106"/>
                <a:gd name="T67" fmla="*/ 3 h 105"/>
                <a:gd name="T68" fmla="*/ 54 w 106"/>
                <a:gd name="T6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5">
                  <a:moveTo>
                    <a:pt x="54" y="8"/>
                  </a:moveTo>
                  <a:lnTo>
                    <a:pt x="44" y="10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8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6" y="22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153525" y="5499100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8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8 h 50"/>
                <a:gd name="T30" fmla="*/ 15 w 50"/>
                <a:gd name="T31" fmla="*/ 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9101138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8131175" y="5532438"/>
              <a:ext cx="944563" cy="12700"/>
            </a:xfrm>
            <a:custGeom>
              <a:avLst/>
              <a:gdLst>
                <a:gd name="T0" fmla="*/ 595 w 595"/>
                <a:gd name="T1" fmla="*/ 0 h 8"/>
                <a:gd name="T2" fmla="*/ 577 w 595"/>
                <a:gd name="T3" fmla="*/ 8 h 8"/>
                <a:gd name="T4" fmla="*/ 544 w 595"/>
                <a:gd name="T5" fmla="*/ 0 h 8"/>
                <a:gd name="T6" fmla="*/ 561 w 595"/>
                <a:gd name="T7" fmla="*/ 8 h 8"/>
                <a:gd name="T8" fmla="*/ 544 w 595"/>
                <a:gd name="T9" fmla="*/ 0 h 8"/>
                <a:gd name="T10" fmla="*/ 527 w 595"/>
                <a:gd name="T11" fmla="*/ 0 h 8"/>
                <a:gd name="T12" fmla="*/ 510 w 595"/>
                <a:gd name="T13" fmla="*/ 8 h 8"/>
                <a:gd name="T14" fmla="*/ 476 w 595"/>
                <a:gd name="T15" fmla="*/ 0 h 8"/>
                <a:gd name="T16" fmla="*/ 493 w 595"/>
                <a:gd name="T17" fmla="*/ 8 h 8"/>
                <a:gd name="T18" fmla="*/ 476 w 595"/>
                <a:gd name="T19" fmla="*/ 0 h 8"/>
                <a:gd name="T20" fmla="*/ 459 w 595"/>
                <a:gd name="T21" fmla="*/ 0 h 8"/>
                <a:gd name="T22" fmla="*/ 441 w 595"/>
                <a:gd name="T23" fmla="*/ 8 h 8"/>
                <a:gd name="T24" fmla="*/ 408 w 595"/>
                <a:gd name="T25" fmla="*/ 0 h 8"/>
                <a:gd name="T26" fmla="*/ 425 w 595"/>
                <a:gd name="T27" fmla="*/ 8 h 8"/>
                <a:gd name="T28" fmla="*/ 408 w 595"/>
                <a:gd name="T29" fmla="*/ 0 h 8"/>
                <a:gd name="T30" fmla="*/ 391 w 595"/>
                <a:gd name="T31" fmla="*/ 0 h 8"/>
                <a:gd name="T32" fmla="*/ 374 w 595"/>
                <a:gd name="T33" fmla="*/ 8 h 8"/>
                <a:gd name="T34" fmla="*/ 340 w 595"/>
                <a:gd name="T35" fmla="*/ 0 h 8"/>
                <a:gd name="T36" fmla="*/ 357 w 595"/>
                <a:gd name="T37" fmla="*/ 8 h 8"/>
                <a:gd name="T38" fmla="*/ 340 w 595"/>
                <a:gd name="T39" fmla="*/ 0 h 8"/>
                <a:gd name="T40" fmla="*/ 323 w 595"/>
                <a:gd name="T41" fmla="*/ 0 h 8"/>
                <a:gd name="T42" fmla="*/ 305 w 595"/>
                <a:gd name="T43" fmla="*/ 8 h 8"/>
                <a:gd name="T44" fmla="*/ 272 w 595"/>
                <a:gd name="T45" fmla="*/ 0 h 8"/>
                <a:gd name="T46" fmla="*/ 289 w 595"/>
                <a:gd name="T47" fmla="*/ 8 h 8"/>
                <a:gd name="T48" fmla="*/ 272 w 595"/>
                <a:gd name="T49" fmla="*/ 0 h 8"/>
                <a:gd name="T50" fmla="*/ 255 w 595"/>
                <a:gd name="T51" fmla="*/ 0 h 8"/>
                <a:gd name="T52" fmla="*/ 238 w 595"/>
                <a:gd name="T53" fmla="*/ 8 h 8"/>
                <a:gd name="T54" fmla="*/ 204 w 595"/>
                <a:gd name="T55" fmla="*/ 0 h 8"/>
                <a:gd name="T56" fmla="*/ 221 w 595"/>
                <a:gd name="T57" fmla="*/ 8 h 8"/>
                <a:gd name="T58" fmla="*/ 204 w 595"/>
                <a:gd name="T59" fmla="*/ 0 h 8"/>
                <a:gd name="T60" fmla="*/ 187 w 595"/>
                <a:gd name="T61" fmla="*/ 0 h 8"/>
                <a:gd name="T62" fmla="*/ 169 w 595"/>
                <a:gd name="T63" fmla="*/ 8 h 8"/>
                <a:gd name="T64" fmla="*/ 136 w 595"/>
                <a:gd name="T65" fmla="*/ 0 h 8"/>
                <a:gd name="T66" fmla="*/ 153 w 595"/>
                <a:gd name="T67" fmla="*/ 8 h 8"/>
                <a:gd name="T68" fmla="*/ 136 w 595"/>
                <a:gd name="T69" fmla="*/ 0 h 8"/>
                <a:gd name="T70" fmla="*/ 119 w 595"/>
                <a:gd name="T71" fmla="*/ 0 h 8"/>
                <a:gd name="T72" fmla="*/ 102 w 595"/>
                <a:gd name="T73" fmla="*/ 8 h 8"/>
                <a:gd name="T74" fmla="*/ 68 w 595"/>
                <a:gd name="T75" fmla="*/ 0 h 8"/>
                <a:gd name="T76" fmla="*/ 85 w 595"/>
                <a:gd name="T77" fmla="*/ 8 h 8"/>
                <a:gd name="T78" fmla="*/ 68 w 595"/>
                <a:gd name="T79" fmla="*/ 0 h 8"/>
                <a:gd name="T80" fmla="*/ 51 w 595"/>
                <a:gd name="T81" fmla="*/ 0 h 8"/>
                <a:gd name="T82" fmla="*/ 35 w 595"/>
                <a:gd name="T83" fmla="*/ 8 h 8"/>
                <a:gd name="T84" fmla="*/ 0 w 595"/>
                <a:gd name="T85" fmla="*/ 0 h 8"/>
                <a:gd name="T86" fmla="*/ 17 w 595"/>
                <a:gd name="T87" fmla="*/ 8 h 8"/>
                <a:gd name="T88" fmla="*/ 0 w 595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8">
                  <a:moveTo>
                    <a:pt x="577" y="0"/>
                  </a:moveTo>
                  <a:lnTo>
                    <a:pt x="595" y="0"/>
                  </a:lnTo>
                  <a:lnTo>
                    <a:pt x="595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4" y="0"/>
                  </a:moveTo>
                  <a:lnTo>
                    <a:pt x="561" y="0"/>
                  </a:lnTo>
                  <a:lnTo>
                    <a:pt x="561" y="8"/>
                  </a:lnTo>
                  <a:lnTo>
                    <a:pt x="544" y="8"/>
                  </a:lnTo>
                  <a:lnTo>
                    <a:pt x="544" y="0"/>
                  </a:lnTo>
                  <a:close/>
                  <a:moveTo>
                    <a:pt x="510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10" y="8"/>
                  </a:lnTo>
                  <a:lnTo>
                    <a:pt x="510" y="0"/>
                  </a:lnTo>
                  <a:close/>
                  <a:moveTo>
                    <a:pt x="476" y="0"/>
                  </a:moveTo>
                  <a:lnTo>
                    <a:pt x="493" y="0"/>
                  </a:lnTo>
                  <a:lnTo>
                    <a:pt x="493" y="8"/>
                  </a:lnTo>
                  <a:lnTo>
                    <a:pt x="476" y="8"/>
                  </a:lnTo>
                  <a:lnTo>
                    <a:pt x="476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8" y="0"/>
                  </a:moveTo>
                  <a:lnTo>
                    <a:pt x="425" y="0"/>
                  </a:lnTo>
                  <a:lnTo>
                    <a:pt x="425" y="8"/>
                  </a:lnTo>
                  <a:lnTo>
                    <a:pt x="408" y="8"/>
                  </a:lnTo>
                  <a:lnTo>
                    <a:pt x="408" y="0"/>
                  </a:lnTo>
                  <a:close/>
                  <a:moveTo>
                    <a:pt x="374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40" y="8"/>
                  </a:lnTo>
                  <a:lnTo>
                    <a:pt x="340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5" y="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8081963" y="5524500"/>
              <a:ext cx="20638" cy="20637"/>
            </a:xfrm>
            <a:custGeom>
              <a:avLst/>
              <a:gdLst>
                <a:gd name="T0" fmla="*/ 0 w 13"/>
                <a:gd name="T1" fmla="*/ 0 h 13"/>
                <a:gd name="T2" fmla="*/ 9 w 13"/>
                <a:gd name="T3" fmla="*/ 0 h 13"/>
                <a:gd name="T4" fmla="*/ 9 w 13"/>
                <a:gd name="T5" fmla="*/ 5 h 13"/>
                <a:gd name="T6" fmla="*/ 13 w 13"/>
                <a:gd name="T7" fmla="*/ 5 h 13"/>
                <a:gd name="T8" fmla="*/ 13 w 13"/>
                <a:gd name="T9" fmla="*/ 13 h 13"/>
                <a:gd name="T10" fmla="*/ 0 w 13"/>
                <a:gd name="T11" fmla="*/ 13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8081963" y="5383213"/>
              <a:ext cx="14288" cy="119062"/>
            </a:xfrm>
            <a:custGeom>
              <a:avLst/>
              <a:gdLst>
                <a:gd name="T0" fmla="*/ 0 w 9"/>
                <a:gd name="T1" fmla="*/ 60 h 75"/>
                <a:gd name="T2" fmla="*/ 9 w 9"/>
                <a:gd name="T3" fmla="*/ 60 h 75"/>
                <a:gd name="T4" fmla="*/ 9 w 9"/>
                <a:gd name="T5" fmla="*/ 75 h 75"/>
                <a:gd name="T6" fmla="*/ 0 w 9"/>
                <a:gd name="T7" fmla="*/ 75 h 75"/>
                <a:gd name="T8" fmla="*/ 0 w 9"/>
                <a:gd name="T9" fmla="*/ 60 h 75"/>
                <a:gd name="T10" fmla="*/ 0 w 9"/>
                <a:gd name="T11" fmla="*/ 31 h 75"/>
                <a:gd name="T12" fmla="*/ 9 w 9"/>
                <a:gd name="T13" fmla="*/ 31 h 75"/>
                <a:gd name="T14" fmla="*/ 9 w 9"/>
                <a:gd name="T15" fmla="*/ 45 h 75"/>
                <a:gd name="T16" fmla="*/ 0 w 9"/>
                <a:gd name="T17" fmla="*/ 45 h 75"/>
                <a:gd name="T18" fmla="*/ 0 w 9"/>
                <a:gd name="T19" fmla="*/ 31 h 75"/>
                <a:gd name="T20" fmla="*/ 0 w 9"/>
                <a:gd name="T21" fmla="*/ 0 h 75"/>
                <a:gd name="T22" fmla="*/ 9 w 9"/>
                <a:gd name="T23" fmla="*/ 0 h 75"/>
                <a:gd name="T24" fmla="*/ 9 w 9"/>
                <a:gd name="T25" fmla="*/ 15 h 75"/>
                <a:gd name="T26" fmla="*/ 0 w 9"/>
                <a:gd name="T27" fmla="*/ 15 h 75"/>
                <a:gd name="T28" fmla="*/ 0 w 9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5">
                  <a:moveTo>
                    <a:pt x="0" y="60"/>
                  </a:moveTo>
                  <a:lnTo>
                    <a:pt x="9" y="6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60"/>
                  </a:lnTo>
                  <a:close/>
                  <a:moveTo>
                    <a:pt x="0" y="31"/>
                  </a:moveTo>
                  <a:lnTo>
                    <a:pt x="9" y="31"/>
                  </a:lnTo>
                  <a:lnTo>
                    <a:pt x="9" y="45"/>
                  </a:lnTo>
                  <a:lnTo>
                    <a:pt x="0" y="45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8081963" y="5345113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5074" y="1657399"/>
            <a:ext cx="4127217" cy="2992307"/>
            <a:chOff x="4308475" y="1747838"/>
            <a:chExt cx="4352925" cy="3155949"/>
          </a:xfrm>
        </p:grpSpPr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7162800" y="3367088"/>
              <a:ext cx="1358900" cy="889000"/>
            </a:xfrm>
            <a:custGeom>
              <a:avLst/>
              <a:gdLst>
                <a:gd name="T0" fmla="*/ 167 w 856"/>
                <a:gd name="T1" fmla="*/ 314 h 560"/>
                <a:gd name="T2" fmla="*/ 205 w 856"/>
                <a:gd name="T3" fmla="*/ 410 h 560"/>
                <a:gd name="T4" fmla="*/ 176 w 856"/>
                <a:gd name="T5" fmla="*/ 312 h 560"/>
                <a:gd name="T6" fmla="*/ 232 w 856"/>
                <a:gd name="T7" fmla="*/ 343 h 560"/>
                <a:gd name="T8" fmla="*/ 271 w 856"/>
                <a:gd name="T9" fmla="*/ 438 h 560"/>
                <a:gd name="T10" fmla="*/ 214 w 856"/>
                <a:gd name="T11" fmla="*/ 294 h 560"/>
                <a:gd name="T12" fmla="*/ 330 w 856"/>
                <a:gd name="T13" fmla="*/ 419 h 560"/>
                <a:gd name="T14" fmla="*/ 342 w 856"/>
                <a:gd name="T15" fmla="*/ 460 h 560"/>
                <a:gd name="T16" fmla="*/ 312 w 856"/>
                <a:gd name="T17" fmla="*/ 322 h 560"/>
                <a:gd name="T18" fmla="*/ 373 w 856"/>
                <a:gd name="T19" fmla="*/ 367 h 560"/>
                <a:gd name="T20" fmla="*/ 402 w 856"/>
                <a:gd name="T21" fmla="*/ 470 h 560"/>
                <a:gd name="T22" fmla="*/ 371 w 856"/>
                <a:gd name="T23" fmla="*/ 337 h 560"/>
                <a:gd name="T24" fmla="*/ 458 w 856"/>
                <a:gd name="T25" fmla="*/ 386 h 560"/>
                <a:gd name="T26" fmla="*/ 464 w 856"/>
                <a:gd name="T27" fmla="*/ 384 h 560"/>
                <a:gd name="T28" fmla="*/ 511 w 856"/>
                <a:gd name="T29" fmla="*/ 333 h 560"/>
                <a:gd name="T30" fmla="*/ 545 w 856"/>
                <a:gd name="T31" fmla="*/ 436 h 560"/>
                <a:gd name="T32" fmla="*/ 523 w 856"/>
                <a:gd name="T33" fmla="*/ 334 h 560"/>
                <a:gd name="T34" fmla="*/ 585 w 856"/>
                <a:gd name="T35" fmla="*/ 353 h 560"/>
                <a:gd name="T36" fmla="*/ 595 w 856"/>
                <a:gd name="T37" fmla="*/ 381 h 560"/>
                <a:gd name="T38" fmla="*/ 640 w 856"/>
                <a:gd name="T39" fmla="*/ 343 h 560"/>
                <a:gd name="T40" fmla="*/ 650 w 856"/>
                <a:gd name="T41" fmla="*/ 364 h 560"/>
                <a:gd name="T42" fmla="*/ 761 w 856"/>
                <a:gd name="T43" fmla="*/ 321 h 560"/>
                <a:gd name="T44" fmla="*/ 853 w 856"/>
                <a:gd name="T45" fmla="*/ 322 h 560"/>
                <a:gd name="T46" fmla="*/ 773 w 856"/>
                <a:gd name="T47" fmla="*/ 353 h 560"/>
                <a:gd name="T48" fmla="*/ 574 w 856"/>
                <a:gd name="T49" fmla="*/ 471 h 560"/>
                <a:gd name="T50" fmla="*/ 390 w 856"/>
                <a:gd name="T51" fmla="*/ 554 h 560"/>
                <a:gd name="T52" fmla="*/ 228 w 856"/>
                <a:gd name="T53" fmla="*/ 522 h 560"/>
                <a:gd name="T54" fmla="*/ 99 w 856"/>
                <a:gd name="T55" fmla="*/ 347 h 560"/>
                <a:gd name="T56" fmla="*/ 375 w 856"/>
                <a:gd name="T57" fmla="*/ 0 h 560"/>
                <a:gd name="T58" fmla="*/ 558 w 856"/>
                <a:gd name="T59" fmla="*/ 86 h 560"/>
                <a:gd name="T60" fmla="*/ 732 w 856"/>
                <a:gd name="T61" fmla="*/ 241 h 560"/>
                <a:gd name="T62" fmla="*/ 814 w 856"/>
                <a:gd name="T63" fmla="*/ 300 h 560"/>
                <a:gd name="T64" fmla="*/ 841 w 856"/>
                <a:gd name="T65" fmla="*/ 321 h 560"/>
                <a:gd name="T66" fmla="*/ 648 w 856"/>
                <a:gd name="T67" fmla="*/ 315 h 560"/>
                <a:gd name="T68" fmla="*/ 673 w 856"/>
                <a:gd name="T69" fmla="*/ 249 h 560"/>
                <a:gd name="T70" fmla="*/ 642 w 856"/>
                <a:gd name="T71" fmla="*/ 315 h 560"/>
                <a:gd name="T72" fmla="*/ 619 w 856"/>
                <a:gd name="T73" fmla="*/ 223 h 560"/>
                <a:gd name="T74" fmla="*/ 592 w 856"/>
                <a:gd name="T75" fmla="*/ 297 h 560"/>
                <a:gd name="T76" fmla="*/ 546 w 856"/>
                <a:gd name="T77" fmla="*/ 275 h 560"/>
                <a:gd name="T78" fmla="*/ 566 w 856"/>
                <a:gd name="T79" fmla="*/ 196 h 560"/>
                <a:gd name="T80" fmla="*/ 525 w 856"/>
                <a:gd name="T81" fmla="*/ 291 h 560"/>
                <a:gd name="T82" fmla="*/ 478 w 856"/>
                <a:gd name="T83" fmla="*/ 245 h 560"/>
                <a:gd name="T84" fmla="*/ 487 w 856"/>
                <a:gd name="T85" fmla="*/ 198 h 560"/>
                <a:gd name="T86" fmla="*/ 369 w 856"/>
                <a:gd name="T87" fmla="*/ 294 h 560"/>
                <a:gd name="T88" fmla="*/ 424 w 856"/>
                <a:gd name="T89" fmla="*/ 184 h 560"/>
                <a:gd name="T90" fmla="*/ 422 w 856"/>
                <a:gd name="T91" fmla="*/ 170 h 560"/>
                <a:gd name="T92" fmla="*/ 350 w 856"/>
                <a:gd name="T93" fmla="*/ 292 h 560"/>
                <a:gd name="T94" fmla="*/ 340 w 856"/>
                <a:gd name="T95" fmla="*/ 216 h 560"/>
                <a:gd name="T96" fmla="*/ 354 w 856"/>
                <a:gd name="T97" fmla="*/ 107 h 560"/>
                <a:gd name="T98" fmla="*/ 319 w 856"/>
                <a:gd name="T99" fmla="*/ 227 h 560"/>
                <a:gd name="T100" fmla="*/ 254 w 856"/>
                <a:gd name="T101" fmla="*/ 220 h 560"/>
                <a:gd name="T102" fmla="*/ 287 w 856"/>
                <a:gd name="T103" fmla="*/ 122 h 560"/>
                <a:gd name="T104" fmla="*/ 215 w 856"/>
                <a:gd name="T105" fmla="*/ 257 h 560"/>
                <a:gd name="T106" fmla="*/ 199 w 856"/>
                <a:gd name="T107" fmla="*/ 205 h 560"/>
                <a:gd name="T108" fmla="*/ 217 w 856"/>
                <a:gd name="T109" fmla="*/ 143 h 560"/>
                <a:gd name="T110" fmla="*/ 142 w 856"/>
                <a:gd name="T111" fmla="*/ 258 h 560"/>
                <a:gd name="T112" fmla="*/ 67 w 856"/>
                <a:gd name="T113" fmla="*/ 205 h 560"/>
                <a:gd name="T114" fmla="*/ 226 w 856"/>
                <a:gd name="T115" fmla="*/ 4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6" h="560">
                  <a:moveTo>
                    <a:pt x="6" y="262"/>
                  </a:moveTo>
                  <a:lnTo>
                    <a:pt x="51" y="271"/>
                  </a:lnTo>
                  <a:lnTo>
                    <a:pt x="98" y="279"/>
                  </a:lnTo>
                  <a:lnTo>
                    <a:pt x="147" y="286"/>
                  </a:lnTo>
                  <a:lnTo>
                    <a:pt x="156" y="297"/>
                  </a:lnTo>
                  <a:lnTo>
                    <a:pt x="167" y="314"/>
                  </a:lnTo>
                  <a:lnTo>
                    <a:pt x="179" y="334"/>
                  </a:lnTo>
                  <a:lnTo>
                    <a:pt x="190" y="358"/>
                  </a:lnTo>
                  <a:lnTo>
                    <a:pt x="199" y="38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5" y="410"/>
                  </a:lnTo>
                  <a:lnTo>
                    <a:pt x="205" y="402"/>
                  </a:lnTo>
                  <a:lnTo>
                    <a:pt x="205" y="390"/>
                  </a:lnTo>
                  <a:lnTo>
                    <a:pt x="202" y="374"/>
                  </a:lnTo>
                  <a:lnTo>
                    <a:pt x="198" y="356"/>
                  </a:lnTo>
                  <a:lnTo>
                    <a:pt x="189" y="335"/>
                  </a:lnTo>
                  <a:lnTo>
                    <a:pt x="176" y="312"/>
                  </a:lnTo>
                  <a:lnTo>
                    <a:pt x="158" y="287"/>
                  </a:lnTo>
                  <a:lnTo>
                    <a:pt x="194" y="292"/>
                  </a:lnTo>
                  <a:lnTo>
                    <a:pt x="201" y="299"/>
                  </a:lnTo>
                  <a:lnTo>
                    <a:pt x="211" y="310"/>
                  </a:lnTo>
                  <a:lnTo>
                    <a:pt x="222" y="324"/>
                  </a:lnTo>
                  <a:lnTo>
                    <a:pt x="232" y="343"/>
                  </a:lnTo>
                  <a:lnTo>
                    <a:pt x="244" y="365"/>
                  </a:lnTo>
                  <a:lnTo>
                    <a:pt x="255" y="390"/>
                  </a:lnTo>
                  <a:lnTo>
                    <a:pt x="264" y="419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1" y="438"/>
                  </a:lnTo>
                  <a:lnTo>
                    <a:pt x="268" y="422"/>
                  </a:lnTo>
                  <a:lnTo>
                    <a:pt x="265" y="403"/>
                  </a:lnTo>
                  <a:lnTo>
                    <a:pt x="259" y="379"/>
                  </a:lnTo>
                  <a:lnTo>
                    <a:pt x="248" y="353"/>
                  </a:lnTo>
                  <a:lnTo>
                    <a:pt x="234" y="323"/>
                  </a:lnTo>
                  <a:lnTo>
                    <a:pt x="214" y="294"/>
                  </a:lnTo>
                  <a:lnTo>
                    <a:pt x="272" y="299"/>
                  </a:lnTo>
                  <a:lnTo>
                    <a:pt x="290" y="320"/>
                  </a:lnTo>
                  <a:lnTo>
                    <a:pt x="304" y="343"/>
                  </a:lnTo>
                  <a:lnTo>
                    <a:pt x="315" y="368"/>
                  </a:lnTo>
                  <a:lnTo>
                    <a:pt x="324" y="394"/>
                  </a:lnTo>
                  <a:lnTo>
                    <a:pt x="330" y="419"/>
                  </a:lnTo>
                  <a:lnTo>
                    <a:pt x="334" y="443"/>
                  </a:lnTo>
                  <a:lnTo>
                    <a:pt x="337" y="464"/>
                  </a:lnTo>
                  <a:lnTo>
                    <a:pt x="338" y="480"/>
                  </a:lnTo>
                  <a:lnTo>
                    <a:pt x="338" y="491"/>
                  </a:lnTo>
                  <a:lnTo>
                    <a:pt x="338" y="495"/>
                  </a:lnTo>
                  <a:lnTo>
                    <a:pt x="342" y="460"/>
                  </a:lnTo>
                  <a:lnTo>
                    <a:pt x="341" y="430"/>
                  </a:lnTo>
                  <a:lnTo>
                    <a:pt x="339" y="402"/>
                  </a:lnTo>
                  <a:lnTo>
                    <a:pt x="334" y="378"/>
                  </a:lnTo>
                  <a:lnTo>
                    <a:pt x="327" y="356"/>
                  </a:lnTo>
                  <a:lnTo>
                    <a:pt x="319" y="337"/>
                  </a:lnTo>
                  <a:lnTo>
                    <a:pt x="312" y="322"/>
                  </a:lnTo>
                  <a:lnTo>
                    <a:pt x="304" y="310"/>
                  </a:lnTo>
                  <a:lnTo>
                    <a:pt x="298" y="302"/>
                  </a:lnTo>
                  <a:lnTo>
                    <a:pt x="335" y="305"/>
                  </a:lnTo>
                  <a:lnTo>
                    <a:pt x="350" y="324"/>
                  </a:lnTo>
                  <a:lnTo>
                    <a:pt x="362" y="345"/>
                  </a:lnTo>
                  <a:lnTo>
                    <a:pt x="373" y="367"/>
                  </a:lnTo>
                  <a:lnTo>
                    <a:pt x="381" y="390"/>
                  </a:lnTo>
                  <a:lnTo>
                    <a:pt x="389" y="411"/>
                  </a:lnTo>
                  <a:lnTo>
                    <a:pt x="394" y="431"/>
                  </a:lnTo>
                  <a:lnTo>
                    <a:pt x="398" y="448"/>
                  </a:lnTo>
                  <a:lnTo>
                    <a:pt x="401" y="461"/>
                  </a:lnTo>
                  <a:lnTo>
                    <a:pt x="402" y="470"/>
                  </a:lnTo>
                  <a:lnTo>
                    <a:pt x="403" y="473"/>
                  </a:lnTo>
                  <a:lnTo>
                    <a:pt x="401" y="442"/>
                  </a:lnTo>
                  <a:lnTo>
                    <a:pt x="396" y="411"/>
                  </a:lnTo>
                  <a:lnTo>
                    <a:pt x="389" y="384"/>
                  </a:lnTo>
                  <a:lnTo>
                    <a:pt x="380" y="359"/>
                  </a:lnTo>
                  <a:lnTo>
                    <a:pt x="371" y="337"/>
                  </a:lnTo>
                  <a:lnTo>
                    <a:pt x="362" y="320"/>
                  </a:lnTo>
                  <a:lnTo>
                    <a:pt x="354" y="306"/>
                  </a:lnTo>
                  <a:lnTo>
                    <a:pt x="415" y="310"/>
                  </a:lnTo>
                  <a:lnTo>
                    <a:pt x="435" y="336"/>
                  </a:lnTo>
                  <a:lnTo>
                    <a:pt x="448" y="362"/>
                  </a:lnTo>
                  <a:lnTo>
                    <a:pt x="458" y="386"/>
                  </a:lnTo>
                  <a:lnTo>
                    <a:pt x="463" y="408"/>
                  </a:lnTo>
                  <a:lnTo>
                    <a:pt x="465" y="426"/>
                  </a:lnTo>
                  <a:lnTo>
                    <a:pt x="466" y="436"/>
                  </a:lnTo>
                  <a:lnTo>
                    <a:pt x="466" y="440"/>
                  </a:lnTo>
                  <a:lnTo>
                    <a:pt x="467" y="411"/>
                  </a:lnTo>
                  <a:lnTo>
                    <a:pt x="464" y="384"/>
                  </a:lnTo>
                  <a:lnTo>
                    <a:pt x="456" y="360"/>
                  </a:lnTo>
                  <a:lnTo>
                    <a:pt x="448" y="340"/>
                  </a:lnTo>
                  <a:lnTo>
                    <a:pt x="439" y="323"/>
                  </a:lnTo>
                  <a:lnTo>
                    <a:pt x="431" y="311"/>
                  </a:lnTo>
                  <a:lnTo>
                    <a:pt x="498" y="315"/>
                  </a:lnTo>
                  <a:lnTo>
                    <a:pt x="511" y="333"/>
                  </a:lnTo>
                  <a:lnTo>
                    <a:pt x="522" y="354"/>
                  </a:lnTo>
                  <a:lnTo>
                    <a:pt x="529" y="374"/>
                  </a:lnTo>
                  <a:lnTo>
                    <a:pt x="536" y="394"/>
                  </a:lnTo>
                  <a:lnTo>
                    <a:pt x="540" y="413"/>
                  </a:lnTo>
                  <a:lnTo>
                    <a:pt x="542" y="427"/>
                  </a:lnTo>
                  <a:lnTo>
                    <a:pt x="545" y="436"/>
                  </a:lnTo>
                  <a:lnTo>
                    <a:pt x="545" y="440"/>
                  </a:lnTo>
                  <a:lnTo>
                    <a:pt x="545" y="413"/>
                  </a:lnTo>
                  <a:lnTo>
                    <a:pt x="541" y="387"/>
                  </a:lnTo>
                  <a:lnTo>
                    <a:pt x="536" y="366"/>
                  </a:lnTo>
                  <a:lnTo>
                    <a:pt x="529" y="348"/>
                  </a:lnTo>
                  <a:lnTo>
                    <a:pt x="523" y="334"/>
                  </a:lnTo>
                  <a:lnTo>
                    <a:pt x="516" y="322"/>
                  </a:lnTo>
                  <a:lnTo>
                    <a:pt x="512" y="315"/>
                  </a:lnTo>
                  <a:lnTo>
                    <a:pt x="571" y="317"/>
                  </a:lnTo>
                  <a:lnTo>
                    <a:pt x="574" y="326"/>
                  </a:lnTo>
                  <a:lnTo>
                    <a:pt x="579" y="337"/>
                  </a:lnTo>
                  <a:lnTo>
                    <a:pt x="585" y="353"/>
                  </a:lnTo>
                  <a:lnTo>
                    <a:pt x="589" y="370"/>
                  </a:lnTo>
                  <a:lnTo>
                    <a:pt x="594" y="389"/>
                  </a:lnTo>
                  <a:lnTo>
                    <a:pt x="597" y="408"/>
                  </a:lnTo>
                  <a:lnTo>
                    <a:pt x="597" y="405"/>
                  </a:lnTo>
                  <a:lnTo>
                    <a:pt x="596" y="395"/>
                  </a:lnTo>
                  <a:lnTo>
                    <a:pt x="595" y="381"/>
                  </a:lnTo>
                  <a:lnTo>
                    <a:pt x="591" y="361"/>
                  </a:lnTo>
                  <a:lnTo>
                    <a:pt x="586" y="341"/>
                  </a:lnTo>
                  <a:lnTo>
                    <a:pt x="576" y="318"/>
                  </a:lnTo>
                  <a:lnTo>
                    <a:pt x="629" y="319"/>
                  </a:lnTo>
                  <a:lnTo>
                    <a:pt x="635" y="330"/>
                  </a:lnTo>
                  <a:lnTo>
                    <a:pt x="640" y="343"/>
                  </a:lnTo>
                  <a:lnTo>
                    <a:pt x="645" y="356"/>
                  </a:lnTo>
                  <a:lnTo>
                    <a:pt x="648" y="368"/>
                  </a:lnTo>
                  <a:lnTo>
                    <a:pt x="651" y="378"/>
                  </a:lnTo>
                  <a:lnTo>
                    <a:pt x="653" y="384"/>
                  </a:lnTo>
                  <a:lnTo>
                    <a:pt x="653" y="387"/>
                  </a:lnTo>
                  <a:lnTo>
                    <a:pt x="650" y="364"/>
                  </a:lnTo>
                  <a:lnTo>
                    <a:pt x="645" y="344"/>
                  </a:lnTo>
                  <a:lnTo>
                    <a:pt x="639" y="329"/>
                  </a:lnTo>
                  <a:lnTo>
                    <a:pt x="634" y="319"/>
                  </a:lnTo>
                  <a:lnTo>
                    <a:pt x="681" y="320"/>
                  </a:lnTo>
                  <a:lnTo>
                    <a:pt x="723" y="321"/>
                  </a:lnTo>
                  <a:lnTo>
                    <a:pt x="761" y="321"/>
                  </a:lnTo>
                  <a:lnTo>
                    <a:pt x="794" y="321"/>
                  </a:lnTo>
                  <a:lnTo>
                    <a:pt x="821" y="321"/>
                  </a:lnTo>
                  <a:lnTo>
                    <a:pt x="840" y="321"/>
                  </a:lnTo>
                  <a:lnTo>
                    <a:pt x="853" y="321"/>
                  </a:lnTo>
                  <a:lnTo>
                    <a:pt x="856" y="322"/>
                  </a:lnTo>
                  <a:lnTo>
                    <a:pt x="853" y="322"/>
                  </a:lnTo>
                  <a:lnTo>
                    <a:pt x="849" y="323"/>
                  </a:lnTo>
                  <a:lnTo>
                    <a:pt x="840" y="326"/>
                  </a:lnTo>
                  <a:lnTo>
                    <a:pt x="828" y="329"/>
                  </a:lnTo>
                  <a:lnTo>
                    <a:pt x="813" y="334"/>
                  </a:lnTo>
                  <a:lnTo>
                    <a:pt x="795" y="342"/>
                  </a:lnTo>
                  <a:lnTo>
                    <a:pt x="773" y="353"/>
                  </a:lnTo>
                  <a:lnTo>
                    <a:pt x="747" y="366"/>
                  </a:lnTo>
                  <a:lnTo>
                    <a:pt x="716" y="381"/>
                  </a:lnTo>
                  <a:lnTo>
                    <a:pt x="683" y="401"/>
                  </a:lnTo>
                  <a:lnTo>
                    <a:pt x="646" y="423"/>
                  </a:lnTo>
                  <a:lnTo>
                    <a:pt x="604" y="452"/>
                  </a:lnTo>
                  <a:lnTo>
                    <a:pt x="574" y="471"/>
                  </a:lnTo>
                  <a:lnTo>
                    <a:pt x="543" y="490"/>
                  </a:lnTo>
                  <a:lnTo>
                    <a:pt x="512" y="507"/>
                  </a:lnTo>
                  <a:lnTo>
                    <a:pt x="481" y="522"/>
                  </a:lnTo>
                  <a:lnTo>
                    <a:pt x="451" y="535"/>
                  </a:lnTo>
                  <a:lnTo>
                    <a:pt x="421" y="546"/>
                  </a:lnTo>
                  <a:lnTo>
                    <a:pt x="390" y="554"/>
                  </a:lnTo>
                  <a:lnTo>
                    <a:pt x="361" y="559"/>
                  </a:lnTo>
                  <a:lnTo>
                    <a:pt x="332" y="560"/>
                  </a:lnTo>
                  <a:lnTo>
                    <a:pt x="304" y="557"/>
                  </a:lnTo>
                  <a:lnTo>
                    <a:pt x="278" y="551"/>
                  </a:lnTo>
                  <a:lnTo>
                    <a:pt x="252" y="539"/>
                  </a:lnTo>
                  <a:lnTo>
                    <a:pt x="228" y="522"/>
                  </a:lnTo>
                  <a:lnTo>
                    <a:pt x="205" y="502"/>
                  </a:lnTo>
                  <a:lnTo>
                    <a:pt x="185" y="473"/>
                  </a:lnTo>
                  <a:lnTo>
                    <a:pt x="158" y="436"/>
                  </a:lnTo>
                  <a:lnTo>
                    <a:pt x="137" y="403"/>
                  </a:lnTo>
                  <a:lnTo>
                    <a:pt x="116" y="373"/>
                  </a:lnTo>
                  <a:lnTo>
                    <a:pt x="99" y="347"/>
                  </a:lnTo>
                  <a:lnTo>
                    <a:pt x="80" y="324"/>
                  </a:lnTo>
                  <a:lnTo>
                    <a:pt x="64" y="305"/>
                  </a:lnTo>
                  <a:lnTo>
                    <a:pt x="45" y="289"/>
                  </a:lnTo>
                  <a:lnTo>
                    <a:pt x="27" y="274"/>
                  </a:lnTo>
                  <a:lnTo>
                    <a:pt x="6" y="262"/>
                  </a:lnTo>
                  <a:close/>
                  <a:moveTo>
                    <a:pt x="375" y="0"/>
                  </a:moveTo>
                  <a:lnTo>
                    <a:pt x="406" y="5"/>
                  </a:lnTo>
                  <a:lnTo>
                    <a:pt x="438" y="13"/>
                  </a:lnTo>
                  <a:lnTo>
                    <a:pt x="470" y="26"/>
                  </a:lnTo>
                  <a:lnTo>
                    <a:pt x="500" y="43"/>
                  </a:lnTo>
                  <a:lnTo>
                    <a:pt x="529" y="62"/>
                  </a:lnTo>
                  <a:lnTo>
                    <a:pt x="558" y="86"/>
                  </a:lnTo>
                  <a:lnTo>
                    <a:pt x="596" y="121"/>
                  </a:lnTo>
                  <a:lnTo>
                    <a:pt x="629" y="151"/>
                  </a:lnTo>
                  <a:lnTo>
                    <a:pt x="660" y="179"/>
                  </a:lnTo>
                  <a:lnTo>
                    <a:pt x="687" y="203"/>
                  </a:lnTo>
                  <a:lnTo>
                    <a:pt x="711" y="223"/>
                  </a:lnTo>
                  <a:lnTo>
                    <a:pt x="732" y="241"/>
                  </a:lnTo>
                  <a:lnTo>
                    <a:pt x="751" y="256"/>
                  </a:lnTo>
                  <a:lnTo>
                    <a:pt x="768" y="268"/>
                  </a:lnTo>
                  <a:lnTo>
                    <a:pt x="782" y="279"/>
                  </a:lnTo>
                  <a:lnTo>
                    <a:pt x="794" y="287"/>
                  </a:lnTo>
                  <a:lnTo>
                    <a:pt x="805" y="294"/>
                  </a:lnTo>
                  <a:lnTo>
                    <a:pt x="814" y="300"/>
                  </a:lnTo>
                  <a:lnTo>
                    <a:pt x="823" y="305"/>
                  </a:lnTo>
                  <a:lnTo>
                    <a:pt x="832" y="309"/>
                  </a:lnTo>
                  <a:lnTo>
                    <a:pt x="839" y="314"/>
                  </a:lnTo>
                  <a:lnTo>
                    <a:pt x="846" y="317"/>
                  </a:lnTo>
                  <a:lnTo>
                    <a:pt x="853" y="321"/>
                  </a:lnTo>
                  <a:lnTo>
                    <a:pt x="841" y="321"/>
                  </a:lnTo>
                  <a:lnTo>
                    <a:pt x="823" y="321"/>
                  </a:lnTo>
                  <a:lnTo>
                    <a:pt x="798" y="320"/>
                  </a:lnTo>
                  <a:lnTo>
                    <a:pt x="768" y="319"/>
                  </a:lnTo>
                  <a:lnTo>
                    <a:pt x="733" y="318"/>
                  </a:lnTo>
                  <a:lnTo>
                    <a:pt x="692" y="317"/>
                  </a:lnTo>
                  <a:lnTo>
                    <a:pt x="648" y="315"/>
                  </a:lnTo>
                  <a:lnTo>
                    <a:pt x="651" y="309"/>
                  </a:lnTo>
                  <a:lnTo>
                    <a:pt x="657" y="299"/>
                  </a:lnTo>
                  <a:lnTo>
                    <a:pt x="663" y="285"/>
                  </a:lnTo>
                  <a:lnTo>
                    <a:pt x="669" y="267"/>
                  </a:lnTo>
                  <a:lnTo>
                    <a:pt x="674" y="246"/>
                  </a:lnTo>
                  <a:lnTo>
                    <a:pt x="673" y="249"/>
                  </a:lnTo>
                  <a:lnTo>
                    <a:pt x="671" y="256"/>
                  </a:lnTo>
                  <a:lnTo>
                    <a:pt x="666" y="267"/>
                  </a:lnTo>
                  <a:lnTo>
                    <a:pt x="662" y="279"/>
                  </a:lnTo>
                  <a:lnTo>
                    <a:pt x="656" y="292"/>
                  </a:lnTo>
                  <a:lnTo>
                    <a:pt x="649" y="304"/>
                  </a:lnTo>
                  <a:lnTo>
                    <a:pt x="642" y="315"/>
                  </a:lnTo>
                  <a:lnTo>
                    <a:pt x="590" y="311"/>
                  </a:lnTo>
                  <a:lnTo>
                    <a:pt x="602" y="290"/>
                  </a:lnTo>
                  <a:lnTo>
                    <a:pt x="610" y="268"/>
                  </a:lnTo>
                  <a:lnTo>
                    <a:pt x="615" y="248"/>
                  </a:lnTo>
                  <a:lnTo>
                    <a:pt x="617" y="234"/>
                  </a:lnTo>
                  <a:lnTo>
                    <a:pt x="619" y="223"/>
                  </a:lnTo>
                  <a:lnTo>
                    <a:pt x="619" y="220"/>
                  </a:lnTo>
                  <a:lnTo>
                    <a:pt x="615" y="238"/>
                  </a:lnTo>
                  <a:lnTo>
                    <a:pt x="610" y="256"/>
                  </a:lnTo>
                  <a:lnTo>
                    <a:pt x="604" y="271"/>
                  </a:lnTo>
                  <a:lnTo>
                    <a:pt x="598" y="286"/>
                  </a:lnTo>
                  <a:lnTo>
                    <a:pt x="592" y="297"/>
                  </a:lnTo>
                  <a:lnTo>
                    <a:pt x="588" y="306"/>
                  </a:lnTo>
                  <a:lnTo>
                    <a:pt x="585" y="311"/>
                  </a:lnTo>
                  <a:lnTo>
                    <a:pt x="526" y="307"/>
                  </a:lnTo>
                  <a:lnTo>
                    <a:pt x="532" y="300"/>
                  </a:lnTo>
                  <a:lnTo>
                    <a:pt x="538" y="290"/>
                  </a:lnTo>
                  <a:lnTo>
                    <a:pt x="546" y="275"/>
                  </a:lnTo>
                  <a:lnTo>
                    <a:pt x="553" y="258"/>
                  </a:lnTo>
                  <a:lnTo>
                    <a:pt x="561" y="237"/>
                  </a:lnTo>
                  <a:lnTo>
                    <a:pt x="565" y="213"/>
                  </a:lnTo>
                  <a:lnTo>
                    <a:pt x="569" y="186"/>
                  </a:lnTo>
                  <a:lnTo>
                    <a:pt x="569" y="188"/>
                  </a:lnTo>
                  <a:lnTo>
                    <a:pt x="566" y="196"/>
                  </a:lnTo>
                  <a:lnTo>
                    <a:pt x="563" y="208"/>
                  </a:lnTo>
                  <a:lnTo>
                    <a:pt x="559" y="222"/>
                  </a:lnTo>
                  <a:lnTo>
                    <a:pt x="552" y="238"/>
                  </a:lnTo>
                  <a:lnTo>
                    <a:pt x="545" y="256"/>
                  </a:lnTo>
                  <a:lnTo>
                    <a:pt x="536" y="274"/>
                  </a:lnTo>
                  <a:lnTo>
                    <a:pt x="525" y="291"/>
                  </a:lnTo>
                  <a:lnTo>
                    <a:pt x="512" y="307"/>
                  </a:lnTo>
                  <a:lnTo>
                    <a:pt x="445" y="302"/>
                  </a:lnTo>
                  <a:lnTo>
                    <a:pt x="451" y="292"/>
                  </a:lnTo>
                  <a:lnTo>
                    <a:pt x="460" y="280"/>
                  </a:lnTo>
                  <a:lnTo>
                    <a:pt x="470" y="264"/>
                  </a:lnTo>
                  <a:lnTo>
                    <a:pt x="478" y="245"/>
                  </a:lnTo>
                  <a:lnTo>
                    <a:pt x="486" y="223"/>
                  </a:lnTo>
                  <a:lnTo>
                    <a:pt x="490" y="199"/>
                  </a:lnTo>
                  <a:lnTo>
                    <a:pt x="491" y="173"/>
                  </a:lnTo>
                  <a:lnTo>
                    <a:pt x="491" y="177"/>
                  </a:lnTo>
                  <a:lnTo>
                    <a:pt x="490" y="185"/>
                  </a:lnTo>
                  <a:lnTo>
                    <a:pt x="487" y="198"/>
                  </a:lnTo>
                  <a:lnTo>
                    <a:pt x="481" y="216"/>
                  </a:lnTo>
                  <a:lnTo>
                    <a:pt x="474" y="235"/>
                  </a:lnTo>
                  <a:lnTo>
                    <a:pt x="463" y="256"/>
                  </a:lnTo>
                  <a:lnTo>
                    <a:pt x="448" y="278"/>
                  </a:lnTo>
                  <a:lnTo>
                    <a:pt x="429" y="299"/>
                  </a:lnTo>
                  <a:lnTo>
                    <a:pt x="369" y="294"/>
                  </a:lnTo>
                  <a:lnTo>
                    <a:pt x="376" y="284"/>
                  </a:lnTo>
                  <a:lnTo>
                    <a:pt x="385" y="271"/>
                  </a:lnTo>
                  <a:lnTo>
                    <a:pt x="394" y="254"/>
                  </a:lnTo>
                  <a:lnTo>
                    <a:pt x="405" y="233"/>
                  </a:lnTo>
                  <a:lnTo>
                    <a:pt x="415" y="210"/>
                  </a:lnTo>
                  <a:lnTo>
                    <a:pt x="424" y="184"/>
                  </a:lnTo>
                  <a:lnTo>
                    <a:pt x="430" y="157"/>
                  </a:lnTo>
                  <a:lnTo>
                    <a:pt x="434" y="128"/>
                  </a:lnTo>
                  <a:lnTo>
                    <a:pt x="434" y="131"/>
                  </a:lnTo>
                  <a:lnTo>
                    <a:pt x="430" y="140"/>
                  </a:lnTo>
                  <a:lnTo>
                    <a:pt x="427" y="153"/>
                  </a:lnTo>
                  <a:lnTo>
                    <a:pt x="422" y="170"/>
                  </a:lnTo>
                  <a:lnTo>
                    <a:pt x="414" y="190"/>
                  </a:lnTo>
                  <a:lnTo>
                    <a:pt x="405" y="211"/>
                  </a:lnTo>
                  <a:lnTo>
                    <a:pt x="394" y="233"/>
                  </a:lnTo>
                  <a:lnTo>
                    <a:pt x="381" y="255"/>
                  </a:lnTo>
                  <a:lnTo>
                    <a:pt x="367" y="274"/>
                  </a:lnTo>
                  <a:lnTo>
                    <a:pt x="350" y="292"/>
                  </a:lnTo>
                  <a:lnTo>
                    <a:pt x="298" y="286"/>
                  </a:lnTo>
                  <a:lnTo>
                    <a:pt x="303" y="280"/>
                  </a:lnTo>
                  <a:lnTo>
                    <a:pt x="312" y="269"/>
                  </a:lnTo>
                  <a:lnTo>
                    <a:pt x="322" y="255"/>
                  </a:lnTo>
                  <a:lnTo>
                    <a:pt x="331" y="237"/>
                  </a:lnTo>
                  <a:lnTo>
                    <a:pt x="340" y="216"/>
                  </a:lnTo>
                  <a:lnTo>
                    <a:pt x="348" y="192"/>
                  </a:lnTo>
                  <a:lnTo>
                    <a:pt x="353" y="162"/>
                  </a:lnTo>
                  <a:lnTo>
                    <a:pt x="356" y="131"/>
                  </a:lnTo>
                  <a:lnTo>
                    <a:pt x="356" y="95"/>
                  </a:lnTo>
                  <a:lnTo>
                    <a:pt x="355" y="98"/>
                  </a:lnTo>
                  <a:lnTo>
                    <a:pt x="354" y="107"/>
                  </a:lnTo>
                  <a:lnTo>
                    <a:pt x="352" y="121"/>
                  </a:lnTo>
                  <a:lnTo>
                    <a:pt x="349" y="138"/>
                  </a:lnTo>
                  <a:lnTo>
                    <a:pt x="344" y="158"/>
                  </a:lnTo>
                  <a:lnTo>
                    <a:pt x="338" y="181"/>
                  </a:lnTo>
                  <a:lnTo>
                    <a:pt x="330" y="204"/>
                  </a:lnTo>
                  <a:lnTo>
                    <a:pt x="319" y="227"/>
                  </a:lnTo>
                  <a:lnTo>
                    <a:pt x="306" y="248"/>
                  </a:lnTo>
                  <a:lnTo>
                    <a:pt x="291" y="268"/>
                  </a:lnTo>
                  <a:lnTo>
                    <a:pt x="274" y="284"/>
                  </a:lnTo>
                  <a:lnTo>
                    <a:pt x="214" y="277"/>
                  </a:lnTo>
                  <a:lnTo>
                    <a:pt x="237" y="248"/>
                  </a:lnTo>
                  <a:lnTo>
                    <a:pt x="254" y="220"/>
                  </a:lnTo>
                  <a:lnTo>
                    <a:pt x="267" y="194"/>
                  </a:lnTo>
                  <a:lnTo>
                    <a:pt x="276" y="171"/>
                  </a:lnTo>
                  <a:lnTo>
                    <a:pt x="282" y="150"/>
                  </a:lnTo>
                  <a:lnTo>
                    <a:pt x="285" y="135"/>
                  </a:lnTo>
                  <a:lnTo>
                    <a:pt x="287" y="125"/>
                  </a:lnTo>
                  <a:lnTo>
                    <a:pt x="287" y="122"/>
                  </a:lnTo>
                  <a:lnTo>
                    <a:pt x="277" y="154"/>
                  </a:lnTo>
                  <a:lnTo>
                    <a:pt x="266" y="182"/>
                  </a:lnTo>
                  <a:lnTo>
                    <a:pt x="253" y="206"/>
                  </a:lnTo>
                  <a:lnTo>
                    <a:pt x="240" y="227"/>
                  </a:lnTo>
                  <a:lnTo>
                    <a:pt x="227" y="244"/>
                  </a:lnTo>
                  <a:lnTo>
                    <a:pt x="215" y="257"/>
                  </a:lnTo>
                  <a:lnTo>
                    <a:pt x="204" y="268"/>
                  </a:lnTo>
                  <a:lnTo>
                    <a:pt x="197" y="274"/>
                  </a:lnTo>
                  <a:lnTo>
                    <a:pt x="144" y="267"/>
                  </a:lnTo>
                  <a:lnTo>
                    <a:pt x="168" y="244"/>
                  </a:lnTo>
                  <a:lnTo>
                    <a:pt x="186" y="223"/>
                  </a:lnTo>
                  <a:lnTo>
                    <a:pt x="199" y="205"/>
                  </a:lnTo>
                  <a:lnTo>
                    <a:pt x="207" y="187"/>
                  </a:lnTo>
                  <a:lnTo>
                    <a:pt x="213" y="172"/>
                  </a:lnTo>
                  <a:lnTo>
                    <a:pt x="216" y="160"/>
                  </a:lnTo>
                  <a:lnTo>
                    <a:pt x="217" y="150"/>
                  </a:lnTo>
                  <a:lnTo>
                    <a:pt x="217" y="145"/>
                  </a:lnTo>
                  <a:lnTo>
                    <a:pt x="217" y="143"/>
                  </a:lnTo>
                  <a:lnTo>
                    <a:pt x="207" y="171"/>
                  </a:lnTo>
                  <a:lnTo>
                    <a:pt x="195" y="195"/>
                  </a:lnTo>
                  <a:lnTo>
                    <a:pt x="181" y="216"/>
                  </a:lnTo>
                  <a:lnTo>
                    <a:pt x="167" y="233"/>
                  </a:lnTo>
                  <a:lnTo>
                    <a:pt x="154" y="247"/>
                  </a:lnTo>
                  <a:lnTo>
                    <a:pt x="142" y="258"/>
                  </a:lnTo>
                  <a:lnTo>
                    <a:pt x="133" y="265"/>
                  </a:lnTo>
                  <a:lnTo>
                    <a:pt x="0" y="242"/>
                  </a:lnTo>
                  <a:lnTo>
                    <a:pt x="14" y="236"/>
                  </a:lnTo>
                  <a:lnTo>
                    <a:pt x="29" y="229"/>
                  </a:lnTo>
                  <a:lnTo>
                    <a:pt x="48" y="219"/>
                  </a:lnTo>
                  <a:lnTo>
                    <a:pt x="67" y="205"/>
                  </a:lnTo>
                  <a:lnTo>
                    <a:pt x="90" y="187"/>
                  </a:lnTo>
                  <a:lnTo>
                    <a:pt x="114" y="166"/>
                  </a:lnTo>
                  <a:lnTo>
                    <a:pt x="140" y="141"/>
                  </a:lnTo>
                  <a:lnTo>
                    <a:pt x="168" y="110"/>
                  </a:lnTo>
                  <a:lnTo>
                    <a:pt x="200" y="75"/>
                  </a:lnTo>
                  <a:lnTo>
                    <a:pt x="226" y="49"/>
                  </a:lnTo>
                  <a:lnTo>
                    <a:pt x="254" y="30"/>
                  </a:lnTo>
                  <a:lnTo>
                    <a:pt x="282" y="16"/>
                  </a:lnTo>
                  <a:lnTo>
                    <a:pt x="313" y="6"/>
                  </a:lnTo>
                  <a:lnTo>
                    <a:pt x="344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6162675" y="1747838"/>
              <a:ext cx="1209675" cy="1841500"/>
            </a:xfrm>
            <a:custGeom>
              <a:avLst/>
              <a:gdLst>
                <a:gd name="T0" fmla="*/ 472 w 762"/>
                <a:gd name="T1" fmla="*/ 180 h 1160"/>
                <a:gd name="T2" fmla="*/ 393 w 762"/>
                <a:gd name="T3" fmla="*/ 247 h 1160"/>
                <a:gd name="T4" fmla="*/ 433 w 762"/>
                <a:gd name="T5" fmla="*/ 271 h 1160"/>
                <a:gd name="T6" fmla="*/ 357 w 762"/>
                <a:gd name="T7" fmla="*/ 318 h 1160"/>
                <a:gd name="T8" fmla="*/ 406 w 762"/>
                <a:gd name="T9" fmla="*/ 343 h 1160"/>
                <a:gd name="T10" fmla="*/ 418 w 762"/>
                <a:gd name="T11" fmla="*/ 432 h 1160"/>
                <a:gd name="T12" fmla="*/ 278 w 762"/>
                <a:gd name="T13" fmla="*/ 378 h 1160"/>
                <a:gd name="T14" fmla="*/ 397 w 762"/>
                <a:gd name="T15" fmla="*/ 434 h 1160"/>
                <a:gd name="T16" fmla="*/ 360 w 762"/>
                <a:gd name="T17" fmla="*/ 514 h 1160"/>
                <a:gd name="T18" fmla="*/ 277 w 762"/>
                <a:gd name="T19" fmla="*/ 487 h 1160"/>
                <a:gd name="T20" fmla="*/ 402 w 762"/>
                <a:gd name="T21" fmla="*/ 660 h 1160"/>
                <a:gd name="T22" fmla="*/ 250 w 762"/>
                <a:gd name="T23" fmla="*/ 571 h 1160"/>
                <a:gd name="T24" fmla="*/ 243 w 762"/>
                <a:gd name="T25" fmla="*/ 578 h 1160"/>
                <a:gd name="T26" fmla="*/ 398 w 762"/>
                <a:gd name="T27" fmla="*/ 685 h 1160"/>
                <a:gd name="T28" fmla="*/ 295 w 762"/>
                <a:gd name="T29" fmla="*/ 693 h 1160"/>
                <a:gd name="T30" fmla="*/ 140 w 762"/>
                <a:gd name="T31" fmla="*/ 659 h 1160"/>
                <a:gd name="T32" fmla="*/ 293 w 762"/>
                <a:gd name="T33" fmla="*/ 714 h 1160"/>
                <a:gd name="T34" fmla="*/ 303 w 762"/>
                <a:gd name="T35" fmla="*/ 819 h 1160"/>
                <a:gd name="T36" fmla="*/ 161 w 762"/>
                <a:gd name="T37" fmla="*/ 755 h 1160"/>
                <a:gd name="T38" fmla="*/ 325 w 762"/>
                <a:gd name="T39" fmla="*/ 855 h 1160"/>
                <a:gd name="T40" fmla="*/ 269 w 762"/>
                <a:gd name="T41" fmla="*/ 889 h 1160"/>
                <a:gd name="T42" fmla="*/ 179 w 762"/>
                <a:gd name="T43" fmla="*/ 852 h 1160"/>
                <a:gd name="T44" fmla="*/ 331 w 762"/>
                <a:gd name="T45" fmla="*/ 968 h 1160"/>
                <a:gd name="T46" fmla="*/ 261 w 762"/>
                <a:gd name="T47" fmla="*/ 1083 h 1160"/>
                <a:gd name="T48" fmla="*/ 86 w 762"/>
                <a:gd name="T49" fmla="*/ 868 h 1160"/>
                <a:gd name="T50" fmla="*/ 6 w 762"/>
                <a:gd name="T51" fmla="*/ 602 h 1160"/>
                <a:gd name="T52" fmla="*/ 183 w 762"/>
                <a:gd name="T53" fmla="*/ 341 h 1160"/>
                <a:gd name="T54" fmla="*/ 385 w 762"/>
                <a:gd name="T55" fmla="*/ 140 h 1160"/>
                <a:gd name="T56" fmla="*/ 463 w 762"/>
                <a:gd name="T57" fmla="*/ 45 h 1160"/>
                <a:gd name="T58" fmla="*/ 492 w 762"/>
                <a:gd name="T59" fmla="*/ 1 h 1160"/>
                <a:gd name="T60" fmla="*/ 522 w 762"/>
                <a:gd name="T61" fmla="*/ 111 h 1160"/>
                <a:gd name="T62" fmla="*/ 662 w 762"/>
                <a:gd name="T63" fmla="*/ 395 h 1160"/>
                <a:gd name="T64" fmla="*/ 759 w 762"/>
                <a:gd name="T65" fmla="*/ 661 h 1160"/>
                <a:gd name="T66" fmla="*/ 693 w 762"/>
                <a:gd name="T67" fmla="*/ 883 h 1160"/>
                <a:gd name="T68" fmla="*/ 443 w 762"/>
                <a:gd name="T69" fmla="*/ 1038 h 1160"/>
                <a:gd name="T70" fmla="*/ 337 w 762"/>
                <a:gd name="T71" fmla="*/ 1092 h 1160"/>
                <a:gd name="T72" fmla="*/ 482 w 762"/>
                <a:gd name="T73" fmla="*/ 907 h 1160"/>
                <a:gd name="T74" fmla="*/ 505 w 762"/>
                <a:gd name="T75" fmla="*/ 895 h 1160"/>
                <a:gd name="T76" fmla="*/ 389 w 762"/>
                <a:gd name="T77" fmla="*/ 891 h 1160"/>
                <a:gd name="T78" fmla="*/ 566 w 762"/>
                <a:gd name="T79" fmla="*/ 816 h 1160"/>
                <a:gd name="T80" fmla="*/ 494 w 762"/>
                <a:gd name="T81" fmla="*/ 823 h 1160"/>
                <a:gd name="T82" fmla="*/ 479 w 762"/>
                <a:gd name="T83" fmla="*/ 747 h 1160"/>
                <a:gd name="T84" fmla="*/ 658 w 762"/>
                <a:gd name="T85" fmla="*/ 722 h 1160"/>
                <a:gd name="T86" fmla="*/ 497 w 762"/>
                <a:gd name="T87" fmla="*/ 720 h 1160"/>
                <a:gd name="T88" fmla="*/ 438 w 762"/>
                <a:gd name="T89" fmla="*/ 692 h 1160"/>
                <a:gd name="T90" fmla="*/ 621 w 762"/>
                <a:gd name="T91" fmla="*/ 636 h 1160"/>
                <a:gd name="T92" fmla="*/ 509 w 762"/>
                <a:gd name="T93" fmla="*/ 647 h 1160"/>
                <a:gd name="T94" fmla="*/ 487 w 762"/>
                <a:gd name="T95" fmla="*/ 566 h 1160"/>
                <a:gd name="T96" fmla="*/ 611 w 762"/>
                <a:gd name="T97" fmla="*/ 543 h 1160"/>
                <a:gd name="T98" fmla="*/ 432 w 762"/>
                <a:gd name="T99" fmla="*/ 578 h 1160"/>
                <a:gd name="T100" fmla="*/ 588 w 762"/>
                <a:gd name="T101" fmla="*/ 438 h 1160"/>
                <a:gd name="T102" fmla="*/ 505 w 762"/>
                <a:gd name="T103" fmla="*/ 444 h 1160"/>
                <a:gd name="T104" fmla="*/ 483 w 762"/>
                <a:gd name="T105" fmla="*/ 379 h 1160"/>
                <a:gd name="T106" fmla="*/ 554 w 762"/>
                <a:gd name="T107" fmla="*/ 361 h 1160"/>
                <a:gd name="T108" fmla="*/ 492 w 762"/>
                <a:gd name="T109" fmla="*/ 297 h 1160"/>
                <a:gd name="T110" fmla="*/ 532 w 762"/>
                <a:gd name="T111" fmla="*/ 284 h 1160"/>
                <a:gd name="T112" fmla="*/ 479 w 762"/>
                <a:gd name="T113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160">
                  <a:moveTo>
                    <a:pt x="489" y="2"/>
                  </a:moveTo>
                  <a:lnTo>
                    <a:pt x="488" y="16"/>
                  </a:lnTo>
                  <a:lnTo>
                    <a:pt x="486" y="37"/>
                  </a:lnTo>
                  <a:lnTo>
                    <a:pt x="484" y="64"/>
                  </a:lnTo>
                  <a:lnTo>
                    <a:pt x="481" y="97"/>
                  </a:lnTo>
                  <a:lnTo>
                    <a:pt x="476" y="136"/>
                  </a:lnTo>
                  <a:lnTo>
                    <a:pt x="472" y="180"/>
                  </a:lnTo>
                  <a:lnTo>
                    <a:pt x="467" y="229"/>
                  </a:lnTo>
                  <a:lnTo>
                    <a:pt x="460" y="282"/>
                  </a:lnTo>
                  <a:lnTo>
                    <a:pt x="453" y="278"/>
                  </a:lnTo>
                  <a:lnTo>
                    <a:pt x="444" y="271"/>
                  </a:lnTo>
                  <a:lnTo>
                    <a:pt x="431" y="263"/>
                  </a:lnTo>
                  <a:lnTo>
                    <a:pt x="413" y="255"/>
                  </a:lnTo>
                  <a:lnTo>
                    <a:pt x="393" y="247"/>
                  </a:lnTo>
                  <a:lnTo>
                    <a:pt x="369" y="239"/>
                  </a:lnTo>
                  <a:lnTo>
                    <a:pt x="372" y="241"/>
                  </a:lnTo>
                  <a:lnTo>
                    <a:pt x="378" y="244"/>
                  </a:lnTo>
                  <a:lnTo>
                    <a:pt x="390" y="248"/>
                  </a:lnTo>
                  <a:lnTo>
                    <a:pt x="403" y="255"/>
                  </a:lnTo>
                  <a:lnTo>
                    <a:pt x="419" y="262"/>
                  </a:lnTo>
                  <a:lnTo>
                    <a:pt x="433" y="271"/>
                  </a:lnTo>
                  <a:lnTo>
                    <a:pt x="447" y="281"/>
                  </a:lnTo>
                  <a:lnTo>
                    <a:pt x="459" y="289"/>
                  </a:lnTo>
                  <a:lnTo>
                    <a:pt x="449" y="360"/>
                  </a:lnTo>
                  <a:lnTo>
                    <a:pt x="424" y="345"/>
                  </a:lnTo>
                  <a:lnTo>
                    <a:pt x="399" y="332"/>
                  </a:lnTo>
                  <a:lnTo>
                    <a:pt x="376" y="323"/>
                  </a:lnTo>
                  <a:lnTo>
                    <a:pt x="357" y="318"/>
                  </a:lnTo>
                  <a:lnTo>
                    <a:pt x="341" y="313"/>
                  </a:lnTo>
                  <a:lnTo>
                    <a:pt x="331" y="312"/>
                  </a:lnTo>
                  <a:lnTo>
                    <a:pt x="327" y="311"/>
                  </a:lnTo>
                  <a:lnTo>
                    <a:pt x="348" y="318"/>
                  </a:lnTo>
                  <a:lnTo>
                    <a:pt x="369" y="325"/>
                  </a:lnTo>
                  <a:lnTo>
                    <a:pt x="388" y="334"/>
                  </a:lnTo>
                  <a:lnTo>
                    <a:pt x="406" y="343"/>
                  </a:lnTo>
                  <a:lnTo>
                    <a:pt x="421" y="350"/>
                  </a:lnTo>
                  <a:lnTo>
                    <a:pt x="433" y="358"/>
                  </a:lnTo>
                  <a:lnTo>
                    <a:pt x="443" y="363"/>
                  </a:lnTo>
                  <a:lnTo>
                    <a:pt x="448" y="368"/>
                  </a:lnTo>
                  <a:lnTo>
                    <a:pt x="437" y="448"/>
                  </a:lnTo>
                  <a:lnTo>
                    <a:pt x="428" y="441"/>
                  </a:lnTo>
                  <a:lnTo>
                    <a:pt x="418" y="432"/>
                  </a:lnTo>
                  <a:lnTo>
                    <a:pt x="402" y="422"/>
                  </a:lnTo>
                  <a:lnTo>
                    <a:pt x="385" y="411"/>
                  </a:lnTo>
                  <a:lnTo>
                    <a:pt x="362" y="400"/>
                  </a:lnTo>
                  <a:lnTo>
                    <a:pt x="337" y="391"/>
                  </a:lnTo>
                  <a:lnTo>
                    <a:pt x="308" y="383"/>
                  </a:lnTo>
                  <a:lnTo>
                    <a:pt x="275" y="376"/>
                  </a:lnTo>
                  <a:lnTo>
                    <a:pt x="278" y="378"/>
                  </a:lnTo>
                  <a:lnTo>
                    <a:pt x="286" y="381"/>
                  </a:lnTo>
                  <a:lnTo>
                    <a:pt x="299" y="385"/>
                  </a:lnTo>
                  <a:lnTo>
                    <a:pt x="315" y="391"/>
                  </a:lnTo>
                  <a:lnTo>
                    <a:pt x="335" y="399"/>
                  </a:lnTo>
                  <a:lnTo>
                    <a:pt x="355" y="409"/>
                  </a:lnTo>
                  <a:lnTo>
                    <a:pt x="376" y="420"/>
                  </a:lnTo>
                  <a:lnTo>
                    <a:pt x="397" y="434"/>
                  </a:lnTo>
                  <a:lnTo>
                    <a:pt x="417" y="449"/>
                  </a:lnTo>
                  <a:lnTo>
                    <a:pt x="434" y="466"/>
                  </a:lnTo>
                  <a:lnTo>
                    <a:pt x="420" y="558"/>
                  </a:lnTo>
                  <a:lnTo>
                    <a:pt x="410" y="549"/>
                  </a:lnTo>
                  <a:lnTo>
                    <a:pt x="397" y="539"/>
                  </a:lnTo>
                  <a:lnTo>
                    <a:pt x="380" y="525"/>
                  </a:lnTo>
                  <a:lnTo>
                    <a:pt x="360" y="514"/>
                  </a:lnTo>
                  <a:lnTo>
                    <a:pt x="336" y="502"/>
                  </a:lnTo>
                  <a:lnTo>
                    <a:pt x="310" y="491"/>
                  </a:lnTo>
                  <a:lnTo>
                    <a:pt x="282" y="484"/>
                  </a:lnTo>
                  <a:lnTo>
                    <a:pt x="250" y="480"/>
                  </a:lnTo>
                  <a:lnTo>
                    <a:pt x="253" y="481"/>
                  </a:lnTo>
                  <a:lnTo>
                    <a:pt x="263" y="483"/>
                  </a:lnTo>
                  <a:lnTo>
                    <a:pt x="277" y="487"/>
                  </a:lnTo>
                  <a:lnTo>
                    <a:pt x="296" y="494"/>
                  </a:lnTo>
                  <a:lnTo>
                    <a:pt x="318" y="503"/>
                  </a:lnTo>
                  <a:lnTo>
                    <a:pt x="341" y="516"/>
                  </a:lnTo>
                  <a:lnTo>
                    <a:pt x="366" y="533"/>
                  </a:lnTo>
                  <a:lnTo>
                    <a:pt x="392" y="554"/>
                  </a:lnTo>
                  <a:lnTo>
                    <a:pt x="417" y="579"/>
                  </a:lnTo>
                  <a:lnTo>
                    <a:pt x="402" y="660"/>
                  </a:lnTo>
                  <a:lnTo>
                    <a:pt x="392" y="652"/>
                  </a:lnTo>
                  <a:lnTo>
                    <a:pt x="376" y="640"/>
                  </a:lnTo>
                  <a:lnTo>
                    <a:pt x="358" y="627"/>
                  </a:lnTo>
                  <a:lnTo>
                    <a:pt x="335" y="612"/>
                  </a:lnTo>
                  <a:lnTo>
                    <a:pt x="310" y="597"/>
                  </a:lnTo>
                  <a:lnTo>
                    <a:pt x="281" y="584"/>
                  </a:lnTo>
                  <a:lnTo>
                    <a:pt x="250" y="571"/>
                  </a:lnTo>
                  <a:lnTo>
                    <a:pt x="216" y="561"/>
                  </a:lnTo>
                  <a:lnTo>
                    <a:pt x="182" y="555"/>
                  </a:lnTo>
                  <a:lnTo>
                    <a:pt x="184" y="555"/>
                  </a:lnTo>
                  <a:lnTo>
                    <a:pt x="192" y="558"/>
                  </a:lnTo>
                  <a:lnTo>
                    <a:pt x="206" y="562"/>
                  </a:lnTo>
                  <a:lnTo>
                    <a:pt x="223" y="569"/>
                  </a:lnTo>
                  <a:lnTo>
                    <a:pt x="243" y="578"/>
                  </a:lnTo>
                  <a:lnTo>
                    <a:pt x="264" y="587"/>
                  </a:lnTo>
                  <a:lnTo>
                    <a:pt x="288" y="599"/>
                  </a:lnTo>
                  <a:lnTo>
                    <a:pt x="312" y="614"/>
                  </a:lnTo>
                  <a:lnTo>
                    <a:pt x="336" y="629"/>
                  </a:lnTo>
                  <a:lnTo>
                    <a:pt x="359" y="646"/>
                  </a:lnTo>
                  <a:lnTo>
                    <a:pt x="380" y="665"/>
                  </a:lnTo>
                  <a:lnTo>
                    <a:pt x="398" y="685"/>
                  </a:lnTo>
                  <a:lnTo>
                    <a:pt x="384" y="757"/>
                  </a:lnTo>
                  <a:lnTo>
                    <a:pt x="377" y="750"/>
                  </a:lnTo>
                  <a:lnTo>
                    <a:pt x="366" y="741"/>
                  </a:lnTo>
                  <a:lnTo>
                    <a:pt x="353" y="729"/>
                  </a:lnTo>
                  <a:lnTo>
                    <a:pt x="337" y="717"/>
                  </a:lnTo>
                  <a:lnTo>
                    <a:pt x="318" y="705"/>
                  </a:lnTo>
                  <a:lnTo>
                    <a:pt x="295" y="693"/>
                  </a:lnTo>
                  <a:lnTo>
                    <a:pt x="269" y="682"/>
                  </a:lnTo>
                  <a:lnTo>
                    <a:pt x="239" y="672"/>
                  </a:lnTo>
                  <a:lnTo>
                    <a:pt x="207" y="665"/>
                  </a:lnTo>
                  <a:lnTo>
                    <a:pt x="170" y="659"/>
                  </a:lnTo>
                  <a:lnTo>
                    <a:pt x="128" y="657"/>
                  </a:lnTo>
                  <a:lnTo>
                    <a:pt x="132" y="658"/>
                  </a:lnTo>
                  <a:lnTo>
                    <a:pt x="140" y="659"/>
                  </a:lnTo>
                  <a:lnTo>
                    <a:pt x="154" y="663"/>
                  </a:lnTo>
                  <a:lnTo>
                    <a:pt x="172" y="667"/>
                  </a:lnTo>
                  <a:lnTo>
                    <a:pt x="194" y="673"/>
                  </a:lnTo>
                  <a:lnTo>
                    <a:pt x="216" y="680"/>
                  </a:lnTo>
                  <a:lnTo>
                    <a:pt x="241" y="690"/>
                  </a:lnTo>
                  <a:lnTo>
                    <a:pt x="268" y="701"/>
                  </a:lnTo>
                  <a:lnTo>
                    <a:pt x="293" y="714"/>
                  </a:lnTo>
                  <a:lnTo>
                    <a:pt x="318" y="730"/>
                  </a:lnTo>
                  <a:lnTo>
                    <a:pt x="340" y="747"/>
                  </a:lnTo>
                  <a:lnTo>
                    <a:pt x="361" y="767"/>
                  </a:lnTo>
                  <a:lnTo>
                    <a:pt x="377" y="789"/>
                  </a:lnTo>
                  <a:lnTo>
                    <a:pt x="361" y="869"/>
                  </a:lnTo>
                  <a:lnTo>
                    <a:pt x="333" y="842"/>
                  </a:lnTo>
                  <a:lnTo>
                    <a:pt x="303" y="819"/>
                  </a:lnTo>
                  <a:lnTo>
                    <a:pt x="275" y="800"/>
                  </a:lnTo>
                  <a:lnTo>
                    <a:pt x="248" y="785"/>
                  </a:lnTo>
                  <a:lnTo>
                    <a:pt x="224" y="773"/>
                  </a:lnTo>
                  <a:lnTo>
                    <a:pt x="202" y="766"/>
                  </a:lnTo>
                  <a:lnTo>
                    <a:pt x="184" y="760"/>
                  </a:lnTo>
                  <a:lnTo>
                    <a:pt x="170" y="756"/>
                  </a:lnTo>
                  <a:lnTo>
                    <a:pt x="161" y="755"/>
                  </a:lnTo>
                  <a:lnTo>
                    <a:pt x="158" y="754"/>
                  </a:lnTo>
                  <a:lnTo>
                    <a:pt x="196" y="768"/>
                  </a:lnTo>
                  <a:lnTo>
                    <a:pt x="229" y="784"/>
                  </a:lnTo>
                  <a:lnTo>
                    <a:pt x="260" y="803"/>
                  </a:lnTo>
                  <a:lnTo>
                    <a:pt x="285" y="820"/>
                  </a:lnTo>
                  <a:lnTo>
                    <a:pt x="307" y="839"/>
                  </a:lnTo>
                  <a:lnTo>
                    <a:pt x="325" y="855"/>
                  </a:lnTo>
                  <a:lnTo>
                    <a:pt x="339" y="870"/>
                  </a:lnTo>
                  <a:lnTo>
                    <a:pt x="349" y="883"/>
                  </a:lnTo>
                  <a:lnTo>
                    <a:pt x="357" y="893"/>
                  </a:lnTo>
                  <a:lnTo>
                    <a:pt x="340" y="964"/>
                  </a:lnTo>
                  <a:lnTo>
                    <a:pt x="315" y="932"/>
                  </a:lnTo>
                  <a:lnTo>
                    <a:pt x="291" y="908"/>
                  </a:lnTo>
                  <a:lnTo>
                    <a:pt x="269" y="889"/>
                  </a:lnTo>
                  <a:lnTo>
                    <a:pt x="248" y="875"/>
                  </a:lnTo>
                  <a:lnTo>
                    <a:pt x="228" y="865"/>
                  </a:lnTo>
                  <a:lnTo>
                    <a:pt x="212" y="858"/>
                  </a:lnTo>
                  <a:lnTo>
                    <a:pt x="199" y="854"/>
                  </a:lnTo>
                  <a:lnTo>
                    <a:pt x="188" y="852"/>
                  </a:lnTo>
                  <a:lnTo>
                    <a:pt x="182" y="852"/>
                  </a:lnTo>
                  <a:lnTo>
                    <a:pt x="179" y="852"/>
                  </a:lnTo>
                  <a:lnTo>
                    <a:pt x="212" y="865"/>
                  </a:lnTo>
                  <a:lnTo>
                    <a:pt x="241" y="881"/>
                  </a:lnTo>
                  <a:lnTo>
                    <a:pt x="266" y="900"/>
                  </a:lnTo>
                  <a:lnTo>
                    <a:pt x="287" y="918"/>
                  </a:lnTo>
                  <a:lnTo>
                    <a:pt x="306" y="937"/>
                  </a:lnTo>
                  <a:lnTo>
                    <a:pt x="320" y="954"/>
                  </a:lnTo>
                  <a:lnTo>
                    <a:pt x="331" y="968"/>
                  </a:lnTo>
                  <a:lnTo>
                    <a:pt x="337" y="979"/>
                  </a:lnTo>
                  <a:lnTo>
                    <a:pt x="315" y="1069"/>
                  </a:lnTo>
                  <a:lnTo>
                    <a:pt x="293" y="1160"/>
                  </a:lnTo>
                  <a:lnTo>
                    <a:pt x="288" y="1143"/>
                  </a:lnTo>
                  <a:lnTo>
                    <a:pt x="282" y="1126"/>
                  </a:lnTo>
                  <a:lnTo>
                    <a:pt x="272" y="1105"/>
                  </a:lnTo>
                  <a:lnTo>
                    <a:pt x="261" y="1083"/>
                  </a:lnTo>
                  <a:lnTo>
                    <a:pt x="247" y="1059"/>
                  </a:lnTo>
                  <a:lnTo>
                    <a:pt x="229" y="1033"/>
                  </a:lnTo>
                  <a:lnTo>
                    <a:pt x="209" y="1005"/>
                  </a:lnTo>
                  <a:lnTo>
                    <a:pt x="184" y="975"/>
                  </a:lnTo>
                  <a:lnTo>
                    <a:pt x="155" y="942"/>
                  </a:lnTo>
                  <a:lnTo>
                    <a:pt x="123" y="906"/>
                  </a:lnTo>
                  <a:lnTo>
                    <a:pt x="86" y="868"/>
                  </a:lnTo>
                  <a:lnTo>
                    <a:pt x="55" y="833"/>
                  </a:lnTo>
                  <a:lnTo>
                    <a:pt x="33" y="796"/>
                  </a:lnTo>
                  <a:lnTo>
                    <a:pt x="15" y="758"/>
                  </a:lnTo>
                  <a:lnTo>
                    <a:pt x="4" y="719"/>
                  </a:lnTo>
                  <a:lnTo>
                    <a:pt x="0" y="680"/>
                  </a:lnTo>
                  <a:lnTo>
                    <a:pt x="0" y="641"/>
                  </a:lnTo>
                  <a:lnTo>
                    <a:pt x="6" y="602"/>
                  </a:lnTo>
                  <a:lnTo>
                    <a:pt x="17" y="562"/>
                  </a:lnTo>
                  <a:lnTo>
                    <a:pt x="33" y="523"/>
                  </a:lnTo>
                  <a:lnTo>
                    <a:pt x="52" y="486"/>
                  </a:lnTo>
                  <a:lnTo>
                    <a:pt x="77" y="449"/>
                  </a:lnTo>
                  <a:lnTo>
                    <a:pt x="105" y="415"/>
                  </a:lnTo>
                  <a:lnTo>
                    <a:pt x="138" y="382"/>
                  </a:lnTo>
                  <a:lnTo>
                    <a:pt x="183" y="341"/>
                  </a:lnTo>
                  <a:lnTo>
                    <a:pt x="222" y="303"/>
                  </a:lnTo>
                  <a:lnTo>
                    <a:pt x="258" y="269"/>
                  </a:lnTo>
                  <a:lnTo>
                    <a:pt x="290" y="237"/>
                  </a:lnTo>
                  <a:lnTo>
                    <a:pt x="319" y="209"/>
                  </a:lnTo>
                  <a:lnTo>
                    <a:pt x="344" y="184"/>
                  </a:lnTo>
                  <a:lnTo>
                    <a:pt x="366" y="161"/>
                  </a:lnTo>
                  <a:lnTo>
                    <a:pt x="385" y="140"/>
                  </a:lnTo>
                  <a:lnTo>
                    <a:pt x="402" y="122"/>
                  </a:lnTo>
                  <a:lnTo>
                    <a:pt x="417" y="106"/>
                  </a:lnTo>
                  <a:lnTo>
                    <a:pt x="428" y="90"/>
                  </a:lnTo>
                  <a:lnTo>
                    <a:pt x="439" y="77"/>
                  </a:lnTo>
                  <a:lnTo>
                    <a:pt x="448" y="65"/>
                  </a:lnTo>
                  <a:lnTo>
                    <a:pt x="457" y="55"/>
                  </a:lnTo>
                  <a:lnTo>
                    <a:pt x="463" y="45"/>
                  </a:lnTo>
                  <a:lnTo>
                    <a:pt x="469" y="36"/>
                  </a:lnTo>
                  <a:lnTo>
                    <a:pt x="474" y="27"/>
                  </a:lnTo>
                  <a:lnTo>
                    <a:pt x="480" y="19"/>
                  </a:lnTo>
                  <a:lnTo>
                    <a:pt x="484" y="10"/>
                  </a:lnTo>
                  <a:lnTo>
                    <a:pt x="489" y="2"/>
                  </a:lnTo>
                  <a:close/>
                  <a:moveTo>
                    <a:pt x="490" y="0"/>
                  </a:moveTo>
                  <a:lnTo>
                    <a:pt x="492" y="1"/>
                  </a:lnTo>
                  <a:lnTo>
                    <a:pt x="492" y="7"/>
                  </a:lnTo>
                  <a:lnTo>
                    <a:pt x="493" y="14"/>
                  </a:lnTo>
                  <a:lnTo>
                    <a:pt x="496" y="26"/>
                  </a:lnTo>
                  <a:lnTo>
                    <a:pt x="499" y="43"/>
                  </a:lnTo>
                  <a:lnTo>
                    <a:pt x="505" y="61"/>
                  </a:lnTo>
                  <a:lnTo>
                    <a:pt x="512" y="84"/>
                  </a:lnTo>
                  <a:lnTo>
                    <a:pt x="522" y="111"/>
                  </a:lnTo>
                  <a:lnTo>
                    <a:pt x="534" y="142"/>
                  </a:lnTo>
                  <a:lnTo>
                    <a:pt x="549" y="176"/>
                  </a:lnTo>
                  <a:lnTo>
                    <a:pt x="567" y="216"/>
                  </a:lnTo>
                  <a:lnTo>
                    <a:pt x="587" y="258"/>
                  </a:lnTo>
                  <a:lnTo>
                    <a:pt x="612" y="305"/>
                  </a:lnTo>
                  <a:lnTo>
                    <a:pt x="641" y="356"/>
                  </a:lnTo>
                  <a:lnTo>
                    <a:pt x="662" y="395"/>
                  </a:lnTo>
                  <a:lnTo>
                    <a:pt x="682" y="433"/>
                  </a:lnTo>
                  <a:lnTo>
                    <a:pt x="700" y="472"/>
                  </a:lnTo>
                  <a:lnTo>
                    <a:pt x="718" y="510"/>
                  </a:lnTo>
                  <a:lnTo>
                    <a:pt x="732" y="549"/>
                  </a:lnTo>
                  <a:lnTo>
                    <a:pt x="744" y="586"/>
                  </a:lnTo>
                  <a:lnTo>
                    <a:pt x="754" y="624"/>
                  </a:lnTo>
                  <a:lnTo>
                    <a:pt x="759" y="661"/>
                  </a:lnTo>
                  <a:lnTo>
                    <a:pt x="762" y="697"/>
                  </a:lnTo>
                  <a:lnTo>
                    <a:pt x="761" y="731"/>
                  </a:lnTo>
                  <a:lnTo>
                    <a:pt x="757" y="765"/>
                  </a:lnTo>
                  <a:lnTo>
                    <a:pt x="748" y="797"/>
                  </a:lnTo>
                  <a:lnTo>
                    <a:pt x="734" y="828"/>
                  </a:lnTo>
                  <a:lnTo>
                    <a:pt x="716" y="856"/>
                  </a:lnTo>
                  <a:lnTo>
                    <a:pt x="693" y="883"/>
                  </a:lnTo>
                  <a:lnTo>
                    <a:pt x="663" y="908"/>
                  </a:lnTo>
                  <a:lnTo>
                    <a:pt x="629" y="931"/>
                  </a:lnTo>
                  <a:lnTo>
                    <a:pt x="584" y="956"/>
                  </a:lnTo>
                  <a:lnTo>
                    <a:pt x="543" y="979"/>
                  </a:lnTo>
                  <a:lnTo>
                    <a:pt x="506" y="1000"/>
                  </a:lnTo>
                  <a:lnTo>
                    <a:pt x="473" y="1019"/>
                  </a:lnTo>
                  <a:lnTo>
                    <a:pt x="443" y="1038"/>
                  </a:lnTo>
                  <a:lnTo>
                    <a:pt x="415" y="1055"/>
                  </a:lnTo>
                  <a:lnTo>
                    <a:pt x="392" y="1073"/>
                  </a:lnTo>
                  <a:lnTo>
                    <a:pt x="371" y="1090"/>
                  </a:lnTo>
                  <a:lnTo>
                    <a:pt x="352" y="1109"/>
                  </a:lnTo>
                  <a:lnTo>
                    <a:pt x="335" y="1129"/>
                  </a:lnTo>
                  <a:lnTo>
                    <a:pt x="321" y="1152"/>
                  </a:lnTo>
                  <a:lnTo>
                    <a:pt x="337" y="1092"/>
                  </a:lnTo>
                  <a:lnTo>
                    <a:pt x="353" y="1029"/>
                  </a:lnTo>
                  <a:lnTo>
                    <a:pt x="368" y="963"/>
                  </a:lnTo>
                  <a:lnTo>
                    <a:pt x="382" y="953"/>
                  </a:lnTo>
                  <a:lnTo>
                    <a:pt x="400" y="942"/>
                  </a:lnTo>
                  <a:lnTo>
                    <a:pt x="423" y="929"/>
                  </a:lnTo>
                  <a:lnTo>
                    <a:pt x="451" y="918"/>
                  </a:lnTo>
                  <a:lnTo>
                    <a:pt x="482" y="907"/>
                  </a:lnTo>
                  <a:lnTo>
                    <a:pt x="517" y="901"/>
                  </a:lnTo>
                  <a:lnTo>
                    <a:pt x="554" y="899"/>
                  </a:lnTo>
                  <a:lnTo>
                    <a:pt x="551" y="897"/>
                  </a:lnTo>
                  <a:lnTo>
                    <a:pt x="545" y="896"/>
                  </a:lnTo>
                  <a:lnTo>
                    <a:pt x="535" y="895"/>
                  </a:lnTo>
                  <a:lnTo>
                    <a:pt x="522" y="894"/>
                  </a:lnTo>
                  <a:lnTo>
                    <a:pt x="505" y="895"/>
                  </a:lnTo>
                  <a:lnTo>
                    <a:pt x="484" y="897"/>
                  </a:lnTo>
                  <a:lnTo>
                    <a:pt x="460" y="904"/>
                  </a:lnTo>
                  <a:lnTo>
                    <a:pt x="434" y="914"/>
                  </a:lnTo>
                  <a:lnTo>
                    <a:pt x="403" y="928"/>
                  </a:lnTo>
                  <a:lnTo>
                    <a:pt x="371" y="946"/>
                  </a:lnTo>
                  <a:lnTo>
                    <a:pt x="381" y="899"/>
                  </a:lnTo>
                  <a:lnTo>
                    <a:pt x="389" y="891"/>
                  </a:lnTo>
                  <a:lnTo>
                    <a:pt x="403" y="881"/>
                  </a:lnTo>
                  <a:lnTo>
                    <a:pt x="421" y="870"/>
                  </a:lnTo>
                  <a:lnTo>
                    <a:pt x="442" y="857"/>
                  </a:lnTo>
                  <a:lnTo>
                    <a:pt x="467" y="845"/>
                  </a:lnTo>
                  <a:lnTo>
                    <a:pt x="496" y="833"/>
                  </a:lnTo>
                  <a:lnTo>
                    <a:pt x="529" y="823"/>
                  </a:lnTo>
                  <a:lnTo>
                    <a:pt x="566" y="816"/>
                  </a:lnTo>
                  <a:lnTo>
                    <a:pt x="606" y="810"/>
                  </a:lnTo>
                  <a:lnTo>
                    <a:pt x="602" y="810"/>
                  </a:lnTo>
                  <a:lnTo>
                    <a:pt x="592" y="809"/>
                  </a:lnTo>
                  <a:lnTo>
                    <a:pt x="574" y="810"/>
                  </a:lnTo>
                  <a:lnTo>
                    <a:pt x="552" y="813"/>
                  </a:lnTo>
                  <a:lnTo>
                    <a:pt x="525" y="817"/>
                  </a:lnTo>
                  <a:lnTo>
                    <a:pt x="494" y="823"/>
                  </a:lnTo>
                  <a:lnTo>
                    <a:pt x="460" y="835"/>
                  </a:lnTo>
                  <a:lnTo>
                    <a:pt x="424" y="851"/>
                  </a:lnTo>
                  <a:lnTo>
                    <a:pt x="386" y="872"/>
                  </a:lnTo>
                  <a:lnTo>
                    <a:pt x="399" y="794"/>
                  </a:lnTo>
                  <a:lnTo>
                    <a:pt x="423" y="775"/>
                  </a:lnTo>
                  <a:lnTo>
                    <a:pt x="450" y="759"/>
                  </a:lnTo>
                  <a:lnTo>
                    <a:pt x="479" y="747"/>
                  </a:lnTo>
                  <a:lnTo>
                    <a:pt x="509" y="738"/>
                  </a:lnTo>
                  <a:lnTo>
                    <a:pt x="539" y="731"/>
                  </a:lnTo>
                  <a:lnTo>
                    <a:pt x="569" y="727"/>
                  </a:lnTo>
                  <a:lnTo>
                    <a:pt x="596" y="724"/>
                  </a:lnTo>
                  <a:lnTo>
                    <a:pt x="621" y="723"/>
                  </a:lnTo>
                  <a:lnTo>
                    <a:pt x="643" y="722"/>
                  </a:lnTo>
                  <a:lnTo>
                    <a:pt x="658" y="722"/>
                  </a:lnTo>
                  <a:lnTo>
                    <a:pt x="669" y="723"/>
                  </a:lnTo>
                  <a:lnTo>
                    <a:pt x="673" y="723"/>
                  </a:lnTo>
                  <a:lnTo>
                    <a:pt x="631" y="716"/>
                  </a:lnTo>
                  <a:lnTo>
                    <a:pt x="593" y="713"/>
                  </a:lnTo>
                  <a:lnTo>
                    <a:pt x="557" y="713"/>
                  </a:lnTo>
                  <a:lnTo>
                    <a:pt x="525" y="716"/>
                  </a:lnTo>
                  <a:lnTo>
                    <a:pt x="497" y="720"/>
                  </a:lnTo>
                  <a:lnTo>
                    <a:pt x="471" y="728"/>
                  </a:lnTo>
                  <a:lnTo>
                    <a:pt x="449" y="735"/>
                  </a:lnTo>
                  <a:lnTo>
                    <a:pt x="431" y="744"/>
                  </a:lnTo>
                  <a:lnTo>
                    <a:pt x="417" y="752"/>
                  </a:lnTo>
                  <a:lnTo>
                    <a:pt x="406" y="758"/>
                  </a:lnTo>
                  <a:lnTo>
                    <a:pt x="413" y="708"/>
                  </a:lnTo>
                  <a:lnTo>
                    <a:pt x="438" y="692"/>
                  </a:lnTo>
                  <a:lnTo>
                    <a:pt x="465" y="678"/>
                  </a:lnTo>
                  <a:lnTo>
                    <a:pt x="494" y="666"/>
                  </a:lnTo>
                  <a:lnTo>
                    <a:pt x="522" y="656"/>
                  </a:lnTo>
                  <a:lnTo>
                    <a:pt x="550" y="649"/>
                  </a:lnTo>
                  <a:lnTo>
                    <a:pt x="577" y="643"/>
                  </a:lnTo>
                  <a:lnTo>
                    <a:pt x="601" y="639"/>
                  </a:lnTo>
                  <a:lnTo>
                    <a:pt x="621" y="636"/>
                  </a:lnTo>
                  <a:lnTo>
                    <a:pt x="637" y="634"/>
                  </a:lnTo>
                  <a:lnTo>
                    <a:pt x="647" y="633"/>
                  </a:lnTo>
                  <a:lnTo>
                    <a:pt x="650" y="633"/>
                  </a:lnTo>
                  <a:lnTo>
                    <a:pt x="612" y="632"/>
                  </a:lnTo>
                  <a:lnTo>
                    <a:pt x="575" y="634"/>
                  </a:lnTo>
                  <a:lnTo>
                    <a:pt x="541" y="640"/>
                  </a:lnTo>
                  <a:lnTo>
                    <a:pt x="509" y="647"/>
                  </a:lnTo>
                  <a:lnTo>
                    <a:pt x="480" y="656"/>
                  </a:lnTo>
                  <a:lnTo>
                    <a:pt x="455" y="666"/>
                  </a:lnTo>
                  <a:lnTo>
                    <a:pt x="433" y="674"/>
                  </a:lnTo>
                  <a:lnTo>
                    <a:pt x="418" y="682"/>
                  </a:lnTo>
                  <a:lnTo>
                    <a:pt x="428" y="598"/>
                  </a:lnTo>
                  <a:lnTo>
                    <a:pt x="459" y="580"/>
                  </a:lnTo>
                  <a:lnTo>
                    <a:pt x="487" y="566"/>
                  </a:lnTo>
                  <a:lnTo>
                    <a:pt x="515" y="556"/>
                  </a:lnTo>
                  <a:lnTo>
                    <a:pt x="542" y="548"/>
                  </a:lnTo>
                  <a:lnTo>
                    <a:pt x="564" y="545"/>
                  </a:lnTo>
                  <a:lnTo>
                    <a:pt x="584" y="543"/>
                  </a:lnTo>
                  <a:lnTo>
                    <a:pt x="598" y="542"/>
                  </a:lnTo>
                  <a:lnTo>
                    <a:pt x="608" y="542"/>
                  </a:lnTo>
                  <a:lnTo>
                    <a:pt x="611" y="543"/>
                  </a:lnTo>
                  <a:lnTo>
                    <a:pt x="577" y="539"/>
                  </a:lnTo>
                  <a:lnTo>
                    <a:pt x="545" y="540"/>
                  </a:lnTo>
                  <a:lnTo>
                    <a:pt x="515" y="544"/>
                  </a:lnTo>
                  <a:lnTo>
                    <a:pt x="488" y="552"/>
                  </a:lnTo>
                  <a:lnTo>
                    <a:pt x="465" y="560"/>
                  </a:lnTo>
                  <a:lnTo>
                    <a:pt x="446" y="569"/>
                  </a:lnTo>
                  <a:lnTo>
                    <a:pt x="432" y="578"/>
                  </a:lnTo>
                  <a:lnTo>
                    <a:pt x="444" y="486"/>
                  </a:lnTo>
                  <a:lnTo>
                    <a:pt x="467" y="472"/>
                  </a:lnTo>
                  <a:lnTo>
                    <a:pt x="493" y="461"/>
                  </a:lnTo>
                  <a:lnTo>
                    <a:pt x="519" y="453"/>
                  </a:lnTo>
                  <a:lnTo>
                    <a:pt x="544" y="446"/>
                  </a:lnTo>
                  <a:lnTo>
                    <a:pt x="568" y="442"/>
                  </a:lnTo>
                  <a:lnTo>
                    <a:pt x="588" y="438"/>
                  </a:lnTo>
                  <a:lnTo>
                    <a:pt x="605" y="437"/>
                  </a:lnTo>
                  <a:lnTo>
                    <a:pt x="616" y="436"/>
                  </a:lnTo>
                  <a:lnTo>
                    <a:pt x="619" y="436"/>
                  </a:lnTo>
                  <a:lnTo>
                    <a:pt x="586" y="434"/>
                  </a:lnTo>
                  <a:lnTo>
                    <a:pt x="556" y="435"/>
                  </a:lnTo>
                  <a:lnTo>
                    <a:pt x="529" y="438"/>
                  </a:lnTo>
                  <a:lnTo>
                    <a:pt x="505" y="444"/>
                  </a:lnTo>
                  <a:lnTo>
                    <a:pt x="484" y="450"/>
                  </a:lnTo>
                  <a:lnTo>
                    <a:pt x="468" y="457"/>
                  </a:lnTo>
                  <a:lnTo>
                    <a:pt x="455" y="462"/>
                  </a:lnTo>
                  <a:lnTo>
                    <a:pt x="446" y="468"/>
                  </a:lnTo>
                  <a:lnTo>
                    <a:pt x="455" y="387"/>
                  </a:lnTo>
                  <a:lnTo>
                    <a:pt x="467" y="384"/>
                  </a:lnTo>
                  <a:lnTo>
                    <a:pt x="483" y="379"/>
                  </a:lnTo>
                  <a:lnTo>
                    <a:pt x="505" y="373"/>
                  </a:lnTo>
                  <a:lnTo>
                    <a:pt x="529" y="368"/>
                  </a:lnTo>
                  <a:lnTo>
                    <a:pt x="555" y="363"/>
                  </a:lnTo>
                  <a:lnTo>
                    <a:pt x="582" y="362"/>
                  </a:lnTo>
                  <a:lnTo>
                    <a:pt x="579" y="362"/>
                  </a:lnTo>
                  <a:lnTo>
                    <a:pt x="569" y="361"/>
                  </a:lnTo>
                  <a:lnTo>
                    <a:pt x="554" y="361"/>
                  </a:lnTo>
                  <a:lnTo>
                    <a:pt x="533" y="362"/>
                  </a:lnTo>
                  <a:lnTo>
                    <a:pt x="509" y="366"/>
                  </a:lnTo>
                  <a:lnTo>
                    <a:pt x="483" y="371"/>
                  </a:lnTo>
                  <a:lnTo>
                    <a:pt x="456" y="380"/>
                  </a:lnTo>
                  <a:lnTo>
                    <a:pt x="463" y="308"/>
                  </a:lnTo>
                  <a:lnTo>
                    <a:pt x="476" y="303"/>
                  </a:lnTo>
                  <a:lnTo>
                    <a:pt x="492" y="297"/>
                  </a:lnTo>
                  <a:lnTo>
                    <a:pt x="508" y="293"/>
                  </a:lnTo>
                  <a:lnTo>
                    <a:pt x="523" y="288"/>
                  </a:lnTo>
                  <a:lnTo>
                    <a:pt x="537" y="286"/>
                  </a:lnTo>
                  <a:lnTo>
                    <a:pt x="548" y="284"/>
                  </a:lnTo>
                  <a:lnTo>
                    <a:pt x="556" y="282"/>
                  </a:lnTo>
                  <a:lnTo>
                    <a:pt x="559" y="282"/>
                  </a:lnTo>
                  <a:lnTo>
                    <a:pt x="532" y="284"/>
                  </a:lnTo>
                  <a:lnTo>
                    <a:pt x="509" y="287"/>
                  </a:lnTo>
                  <a:lnTo>
                    <a:pt x="489" y="293"/>
                  </a:lnTo>
                  <a:lnTo>
                    <a:pt x="474" y="297"/>
                  </a:lnTo>
                  <a:lnTo>
                    <a:pt x="464" y="301"/>
                  </a:lnTo>
                  <a:lnTo>
                    <a:pt x="470" y="246"/>
                  </a:lnTo>
                  <a:lnTo>
                    <a:pt x="474" y="194"/>
                  </a:lnTo>
                  <a:lnTo>
                    <a:pt x="479" y="147"/>
                  </a:lnTo>
                  <a:lnTo>
                    <a:pt x="482" y="106"/>
                  </a:lnTo>
                  <a:lnTo>
                    <a:pt x="485" y="70"/>
                  </a:lnTo>
                  <a:lnTo>
                    <a:pt x="487" y="39"/>
                  </a:lnTo>
                  <a:lnTo>
                    <a:pt x="488" y="16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4319588" y="3300413"/>
              <a:ext cx="1228725" cy="808037"/>
            </a:xfrm>
            <a:custGeom>
              <a:avLst/>
              <a:gdLst>
                <a:gd name="T0" fmla="*/ 694 w 774"/>
                <a:gd name="T1" fmla="*/ 299 h 509"/>
                <a:gd name="T2" fmla="*/ 568 w 774"/>
                <a:gd name="T3" fmla="*/ 475 h 509"/>
                <a:gd name="T4" fmla="*/ 401 w 774"/>
                <a:gd name="T5" fmla="*/ 502 h 509"/>
                <a:gd name="T6" fmla="*/ 196 w 774"/>
                <a:gd name="T7" fmla="*/ 401 h 509"/>
                <a:gd name="T8" fmla="*/ 68 w 774"/>
                <a:gd name="T9" fmla="*/ 337 h 509"/>
                <a:gd name="T10" fmla="*/ 10 w 774"/>
                <a:gd name="T11" fmla="*/ 320 h 509"/>
                <a:gd name="T12" fmla="*/ 110 w 774"/>
                <a:gd name="T13" fmla="*/ 296 h 509"/>
                <a:gd name="T14" fmla="*/ 177 w 774"/>
                <a:gd name="T15" fmla="*/ 328 h 509"/>
                <a:gd name="T16" fmla="*/ 186 w 774"/>
                <a:gd name="T17" fmla="*/ 294 h 509"/>
                <a:gd name="T18" fmla="*/ 229 w 774"/>
                <a:gd name="T19" fmla="*/ 348 h 509"/>
                <a:gd name="T20" fmla="*/ 238 w 774"/>
                <a:gd name="T21" fmla="*/ 290 h 509"/>
                <a:gd name="T22" fmla="*/ 282 w 774"/>
                <a:gd name="T23" fmla="*/ 304 h 509"/>
                <a:gd name="T24" fmla="*/ 282 w 774"/>
                <a:gd name="T25" fmla="*/ 356 h 509"/>
                <a:gd name="T26" fmla="*/ 369 w 774"/>
                <a:gd name="T27" fmla="*/ 254 h 509"/>
                <a:gd name="T28" fmla="*/ 352 w 774"/>
                <a:gd name="T29" fmla="*/ 376 h 509"/>
                <a:gd name="T30" fmla="*/ 360 w 774"/>
                <a:gd name="T31" fmla="*/ 298 h 509"/>
                <a:gd name="T32" fmla="*/ 419 w 774"/>
                <a:gd name="T33" fmla="*/ 295 h 509"/>
                <a:gd name="T34" fmla="*/ 413 w 774"/>
                <a:gd name="T35" fmla="*/ 393 h 509"/>
                <a:gd name="T36" fmla="*/ 441 w 774"/>
                <a:gd name="T37" fmla="*/ 264 h 509"/>
                <a:gd name="T38" fmla="*/ 481 w 774"/>
                <a:gd name="T39" fmla="*/ 288 h 509"/>
                <a:gd name="T40" fmla="*/ 487 w 774"/>
                <a:gd name="T41" fmla="*/ 416 h 509"/>
                <a:gd name="T42" fmla="*/ 492 w 774"/>
                <a:gd name="T43" fmla="*/ 302 h 509"/>
                <a:gd name="T44" fmla="*/ 553 w 774"/>
                <a:gd name="T45" fmla="*/ 288 h 509"/>
                <a:gd name="T46" fmla="*/ 543 w 774"/>
                <a:gd name="T47" fmla="*/ 382 h 509"/>
                <a:gd name="T48" fmla="*/ 587 w 774"/>
                <a:gd name="T49" fmla="*/ 238 h 509"/>
                <a:gd name="T50" fmla="*/ 601 w 774"/>
                <a:gd name="T51" fmla="*/ 309 h 509"/>
                <a:gd name="T52" fmla="*/ 604 w 774"/>
                <a:gd name="T53" fmla="*/ 323 h 509"/>
                <a:gd name="T54" fmla="*/ 651 w 774"/>
                <a:gd name="T55" fmla="*/ 225 h 509"/>
                <a:gd name="T56" fmla="*/ 565 w 774"/>
                <a:gd name="T57" fmla="*/ 50 h 509"/>
                <a:gd name="T58" fmla="*/ 705 w 774"/>
                <a:gd name="T59" fmla="*/ 176 h 509"/>
                <a:gd name="T60" fmla="*/ 636 w 774"/>
                <a:gd name="T61" fmla="*/ 209 h 509"/>
                <a:gd name="T62" fmla="*/ 558 w 774"/>
                <a:gd name="T63" fmla="*/ 104 h 509"/>
                <a:gd name="T64" fmla="*/ 585 w 774"/>
                <a:gd name="T65" fmla="*/ 170 h 509"/>
                <a:gd name="T66" fmla="*/ 556 w 774"/>
                <a:gd name="T67" fmla="*/ 184 h 509"/>
                <a:gd name="T68" fmla="*/ 495 w 774"/>
                <a:gd name="T69" fmla="*/ 99 h 509"/>
                <a:gd name="T70" fmla="*/ 574 w 774"/>
                <a:gd name="T71" fmla="*/ 215 h 509"/>
                <a:gd name="T72" fmla="*/ 451 w 774"/>
                <a:gd name="T73" fmla="*/ 137 h 509"/>
                <a:gd name="T74" fmla="*/ 425 w 774"/>
                <a:gd name="T75" fmla="*/ 62 h 509"/>
                <a:gd name="T76" fmla="*/ 480 w 774"/>
                <a:gd name="T77" fmla="*/ 207 h 509"/>
                <a:gd name="T78" fmla="*/ 419 w 774"/>
                <a:gd name="T79" fmla="*/ 182 h 509"/>
                <a:gd name="T80" fmla="*/ 372 w 774"/>
                <a:gd name="T81" fmla="*/ 96 h 509"/>
                <a:gd name="T82" fmla="*/ 427 w 774"/>
                <a:gd name="T83" fmla="*/ 208 h 509"/>
                <a:gd name="T84" fmla="*/ 344 w 774"/>
                <a:gd name="T85" fmla="*/ 188 h 509"/>
                <a:gd name="T86" fmla="*/ 327 w 774"/>
                <a:gd name="T87" fmla="*/ 162 h 509"/>
                <a:gd name="T88" fmla="*/ 318 w 774"/>
                <a:gd name="T89" fmla="*/ 253 h 509"/>
                <a:gd name="T90" fmla="*/ 257 w 774"/>
                <a:gd name="T91" fmla="*/ 162 h 509"/>
                <a:gd name="T92" fmla="*/ 290 w 774"/>
                <a:gd name="T93" fmla="*/ 237 h 509"/>
                <a:gd name="T94" fmla="*/ 234 w 774"/>
                <a:gd name="T95" fmla="*/ 236 h 509"/>
                <a:gd name="T96" fmla="*/ 220 w 774"/>
                <a:gd name="T97" fmla="*/ 213 h 509"/>
                <a:gd name="T98" fmla="*/ 188 w 774"/>
                <a:gd name="T99" fmla="*/ 257 h 509"/>
                <a:gd name="T100" fmla="*/ 175 w 774"/>
                <a:gd name="T101" fmla="*/ 239 h 509"/>
                <a:gd name="T102" fmla="*/ 84 w 774"/>
                <a:gd name="T103" fmla="*/ 299 h 509"/>
                <a:gd name="T104" fmla="*/ 3 w 774"/>
                <a:gd name="T105" fmla="*/ 316 h 509"/>
                <a:gd name="T106" fmla="*/ 68 w 774"/>
                <a:gd name="T107" fmla="*/ 273 h 509"/>
                <a:gd name="T108" fmla="*/ 225 w 774"/>
                <a:gd name="T109" fmla="*/ 126 h 509"/>
                <a:gd name="T110" fmla="*/ 394 w 774"/>
                <a:gd name="T111" fmla="*/ 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4" h="509">
                  <a:moveTo>
                    <a:pt x="774" y="219"/>
                  </a:moveTo>
                  <a:lnTo>
                    <a:pt x="761" y="227"/>
                  </a:lnTo>
                  <a:lnTo>
                    <a:pt x="747" y="239"/>
                  </a:lnTo>
                  <a:lnTo>
                    <a:pt x="730" y="255"/>
                  </a:lnTo>
                  <a:lnTo>
                    <a:pt x="713" y="275"/>
                  </a:lnTo>
                  <a:lnTo>
                    <a:pt x="694" y="299"/>
                  </a:lnTo>
                  <a:lnTo>
                    <a:pt x="674" y="329"/>
                  </a:lnTo>
                  <a:lnTo>
                    <a:pt x="653" y="364"/>
                  </a:lnTo>
                  <a:lnTo>
                    <a:pt x="630" y="406"/>
                  </a:lnTo>
                  <a:lnTo>
                    <a:pt x="612" y="434"/>
                  </a:lnTo>
                  <a:lnTo>
                    <a:pt x="591" y="457"/>
                  </a:lnTo>
                  <a:lnTo>
                    <a:pt x="568" y="475"/>
                  </a:lnTo>
                  <a:lnTo>
                    <a:pt x="543" y="490"/>
                  </a:lnTo>
                  <a:lnTo>
                    <a:pt x="516" y="500"/>
                  </a:lnTo>
                  <a:lnTo>
                    <a:pt x="489" y="507"/>
                  </a:lnTo>
                  <a:lnTo>
                    <a:pt x="461" y="509"/>
                  </a:lnTo>
                  <a:lnTo>
                    <a:pt x="430" y="508"/>
                  </a:lnTo>
                  <a:lnTo>
                    <a:pt x="401" y="502"/>
                  </a:lnTo>
                  <a:lnTo>
                    <a:pt x="370" y="494"/>
                  </a:lnTo>
                  <a:lnTo>
                    <a:pt x="341" y="482"/>
                  </a:lnTo>
                  <a:lnTo>
                    <a:pt x="312" y="466"/>
                  </a:lnTo>
                  <a:lnTo>
                    <a:pt x="268" y="441"/>
                  </a:lnTo>
                  <a:lnTo>
                    <a:pt x="230" y="420"/>
                  </a:lnTo>
                  <a:lnTo>
                    <a:pt x="196" y="401"/>
                  </a:lnTo>
                  <a:lnTo>
                    <a:pt x="167" y="386"/>
                  </a:lnTo>
                  <a:lnTo>
                    <a:pt x="141" y="372"/>
                  </a:lnTo>
                  <a:lnTo>
                    <a:pt x="118" y="361"/>
                  </a:lnTo>
                  <a:lnTo>
                    <a:pt x="98" y="351"/>
                  </a:lnTo>
                  <a:lnTo>
                    <a:pt x="82" y="344"/>
                  </a:lnTo>
                  <a:lnTo>
                    <a:pt x="68" y="337"/>
                  </a:lnTo>
                  <a:lnTo>
                    <a:pt x="55" y="333"/>
                  </a:lnTo>
                  <a:lnTo>
                    <a:pt x="44" y="328"/>
                  </a:lnTo>
                  <a:lnTo>
                    <a:pt x="35" y="326"/>
                  </a:lnTo>
                  <a:lnTo>
                    <a:pt x="27" y="323"/>
                  </a:lnTo>
                  <a:lnTo>
                    <a:pt x="18" y="321"/>
                  </a:lnTo>
                  <a:lnTo>
                    <a:pt x="10" y="320"/>
                  </a:lnTo>
                  <a:lnTo>
                    <a:pt x="3" y="317"/>
                  </a:lnTo>
                  <a:lnTo>
                    <a:pt x="14" y="315"/>
                  </a:lnTo>
                  <a:lnTo>
                    <a:pt x="30" y="311"/>
                  </a:lnTo>
                  <a:lnTo>
                    <a:pt x="52" y="307"/>
                  </a:lnTo>
                  <a:lnTo>
                    <a:pt x="79" y="301"/>
                  </a:lnTo>
                  <a:lnTo>
                    <a:pt x="110" y="296"/>
                  </a:lnTo>
                  <a:lnTo>
                    <a:pt x="146" y="289"/>
                  </a:lnTo>
                  <a:lnTo>
                    <a:pt x="185" y="282"/>
                  </a:lnTo>
                  <a:lnTo>
                    <a:pt x="184" y="288"/>
                  </a:lnTo>
                  <a:lnTo>
                    <a:pt x="181" y="298"/>
                  </a:lnTo>
                  <a:lnTo>
                    <a:pt x="179" y="312"/>
                  </a:lnTo>
                  <a:lnTo>
                    <a:pt x="177" y="328"/>
                  </a:lnTo>
                  <a:lnTo>
                    <a:pt x="176" y="348"/>
                  </a:lnTo>
                  <a:lnTo>
                    <a:pt x="177" y="345"/>
                  </a:lnTo>
                  <a:lnTo>
                    <a:pt x="178" y="336"/>
                  </a:lnTo>
                  <a:lnTo>
                    <a:pt x="180" y="323"/>
                  </a:lnTo>
                  <a:lnTo>
                    <a:pt x="182" y="309"/>
                  </a:lnTo>
                  <a:lnTo>
                    <a:pt x="186" y="294"/>
                  </a:lnTo>
                  <a:lnTo>
                    <a:pt x="191" y="282"/>
                  </a:lnTo>
                  <a:lnTo>
                    <a:pt x="238" y="274"/>
                  </a:lnTo>
                  <a:lnTo>
                    <a:pt x="232" y="296"/>
                  </a:lnTo>
                  <a:lnTo>
                    <a:pt x="229" y="316"/>
                  </a:lnTo>
                  <a:lnTo>
                    <a:pt x="228" y="334"/>
                  </a:lnTo>
                  <a:lnTo>
                    <a:pt x="229" y="348"/>
                  </a:lnTo>
                  <a:lnTo>
                    <a:pt x="230" y="357"/>
                  </a:lnTo>
                  <a:lnTo>
                    <a:pt x="230" y="360"/>
                  </a:lnTo>
                  <a:lnTo>
                    <a:pt x="230" y="340"/>
                  </a:lnTo>
                  <a:lnTo>
                    <a:pt x="232" y="322"/>
                  </a:lnTo>
                  <a:lnTo>
                    <a:pt x="234" y="304"/>
                  </a:lnTo>
                  <a:lnTo>
                    <a:pt x="238" y="290"/>
                  </a:lnTo>
                  <a:lnTo>
                    <a:pt x="241" y="279"/>
                  </a:lnTo>
                  <a:lnTo>
                    <a:pt x="242" y="273"/>
                  </a:lnTo>
                  <a:lnTo>
                    <a:pt x="295" y="264"/>
                  </a:lnTo>
                  <a:lnTo>
                    <a:pt x="291" y="274"/>
                  </a:lnTo>
                  <a:lnTo>
                    <a:pt x="287" y="287"/>
                  </a:lnTo>
                  <a:lnTo>
                    <a:pt x="282" y="304"/>
                  </a:lnTo>
                  <a:lnTo>
                    <a:pt x="279" y="326"/>
                  </a:lnTo>
                  <a:lnTo>
                    <a:pt x="278" y="352"/>
                  </a:lnTo>
                  <a:lnTo>
                    <a:pt x="281" y="381"/>
                  </a:lnTo>
                  <a:lnTo>
                    <a:pt x="281" y="377"/>
                  </a:lnTo>
                  <a:lnTo>
                    <a:pt x="281" y="369"/>
                  </a:lnTo>
                  <a:lnTo>
                    <a:pt x="282" y="356"/>
                  </a:lnTo>
                  <a:lnTo>
                    <a:pt x="284" y="339"/>
                  </a:lnTo>
                  <a:lnTo>
                    <a:pt x="287" y="320"/>
                  </a:lnTo>
                  <a:lnTo>
                    <a:pt x="292" y="300"/>
                  </a:lnTo>
                  <a:lnTo>
                    <a:pt x="298" y="280"/>
                  </a:lnTo>
                  <a:lnTo>
                    <a:pt x="307" y="263"/>
                  </a:lnTo>
                  <a:lnTo>
                    <a:pt x="369" y="254"/>
                  </a:lnTo>
                  <a:lnTo>
                    <a:pt x="364" y="265"/>
                  </a:lnTo>
                  <a:lnTo>
                    <a:pt x="357" y="282"/>
                  </a:lnTo>
                  <a:lnTo>
                    <a:pt x="352" y="301"/>
                  </a:lnTo>
                  <a:lnTo>
                    <a:pt x="347" y="324"/>
                  </a:lnTo>
                  <a:lnTo>
                    <a:pt x="347" y="349"/>
                  </a:lnTo>
                  <a:lnTo>
                    <a:pt x="352" y="376"/>
                  </a:lnTo>
                  <a:lnTo>
                    <a:pt x="352" y="374"/>
                  </a:lnTo>
                  <a:lnTo>
                    <a:pt x="351" y="365"/>
                  </a:lnTo>
                  <a:lnTo>
                    <a:pt x="351" y="353"/>
                  </a:lnTo>
                  <a:lnTo>
                    <a:pt x="352" y="337"/>
                  </a:lnTo>
                  <a:lnTo>
                    <a:pt x="355" y="319"/>
                  </a:lnTo>
                  <a:lnTo>
                    <a:pt x="360" y="298"/>
                  </a:lnTo>
                  <a:lnTo>
                    <a:pt x="370" y="275"/>
                  </a:lnTo>
                  <a:lnTo>
                    <a:pt x="382" y="252"/>
                  </a:lnTo>
                  <a:lnTo>
                    <a:pt x="437" y="246"/>
                  </a:lnTo>
                  <a:lnTo>
                    <a:pt x="432" y="258"/>
                  </a:lnTo>
                  <a:lnTo>
                    <a:pt x="426" y="274"/>
                  </a:lnTo>
                  <a:lnTo>
                    <a:pt x="419" y="295"/>
                  </a:lnTo>
                  <a:lnTo>
                    <a:pt x="414" y="320"/>
                  </a:lnTo>
                  <a:lnTo>
                    <a:pt x="411" y="347"/>
                  </a:lnTo>
                  <a:lnTo>
                    <a:pt x="409" y="375"/>
                  </a:lnTo>
                  <a:lnTo>
                    <a:pt x="412" y="406"/>
                  </a:lnTo>
                  <a:lnTo>
                    <a:pt x="413" y="402"/>
                  </a:lnTo>
                  <a:lnTo>
                    <a:pt x="413" y="393"/>
                  </a:lnTo>
                  <a:lnTo>
                    <a:pt x="414" y="377"/>
                  </a:lnTo>
                  <a:lnTo>
                    <a:pt x="416" y="358"/>
                  </a:lnTo>
                  <a:lnTo>
                    <a:pt x="419" y="336"/>
                  </a:lnTo>
                  <a:lnTo>
                    <a:pt x="425" y="312"/>
                  </a:lnTo>
                  <a:lnTo>
                    <a:pt x="431" y="288"/>
                  </a:lnTo>
                  <a:lnTo>
                    <a:pt x="441" y="264"/>
                  </a:lnTo>
                  <a:lnTo>
                    <a:pt x="454" y="244"/>
                  </a:lnTo>
                  <a:lnTo>
                    <a:pt x="502" y="238"/>
                  </a:lnTo>
                  <a:lnTo>
                    <a:pt x="498" y="246"/>
                  </a:lnTo>
                  <a:lnTo>
                    <a:pt x="492" y="257"/>
                  </a:lnTo>
                  <a:lnTo>
                    <a:pt x="487" y="271"/>
                  </a:lnTo>
                  <a:lnTo>
                    <a:pt x="481" y="288"/>
                  </a:lnTo>
                  <a:lnTo>
                    <a:pt x="478" y="309"/>
                  </a:lnTo>
                  <a:lnTo>
                    <a:pt x="476" y="333"/>
                  </a:lnTo>
                  <a:lnTo>
                    <a:pt x="476" y="359"/>
                  </a:lnTo>
                  <a:lnTo>
                    <a:pt x="480" y="388"/>
                  </a:lnTo>
                  <a:lnTo>
                    <a:pt x="488" y="420"/>
                  </a:lnTo>
                  <a:lnTo>
                    <a:pt x="487" y="416"/>
                  </a:lnTo>
                  <a:lnTo>
                    <a:pt x="487" y="407"/>
                  </a:lnTo>
                  <a:lnTo>
                    <a:pt x="486" y="391"/>
                  </a:lnTo>
                  <a:lnTo>
                    <a:pt x="484" y="373"/>
                  </a:lnTo>
                  <a:lnTo>
                    <a:pt x="486" y="351"/>
                  </a:lnTo>
                  <a:lnTo>
                    <a:pt x="488" y="327"/>
                  </a:lnTo>
                  <a:lnTo>
                    <a:pt x="492" y="302"/>
                  </a:lnTo>
                  <a:lnTo>
                    <a:pt x="500" y="278"/>
                  </a:lnTo>
                  <a:lnTo>
                    <a:pt x="509" y="255"/>
                  </a:lnTo>
                  <a:lnTo>
                    <a:pt x="523" y="236"/>
                  </a:lnTo>
                  <a:lnTo>
                    <a:pt x="577" y="230"/>
                  </a:lnTo>
                  <a:lnTo>
                    <a:pt x="563" y="261"/>
                  </a:lnTo>
                  <a:lnTo>
                    <a:pt x="553" y="288"/>
                  </a:lnTo>
                  <a:lnTo>
                    <a:pt x="546" y="314"/>
                  </a:lnTo>
                  <a:lnTo>
                    <a:pt x="543" y="337"/>
                  </a:lnTo>
                  <a:lnTo>
                    <a:pt x="542" y="356"/>
                  </a:lnTo>
                  <a:lnTo>
                    <a:pt x="542" y="370"/>
                  </a:lnTo>
                  <a:lnTo>
                    <a:pt x="543" y="378"/>
                  </a:lnTo>
                  <a:lnTo>
                    <a:pt x="543" y="382"/>
                  </a:lnTo>
                  <a:lnTo>
                    <a:pt x="545" y="348"/>
                  </a:lnTo>
                  <a:lnTo>
                    <a:pt x="552" y="317"/>
                  </a:lnTo>
                  <a:lnTo>
                    <a:pt x="560" y="291"/>
                  </a:lnTo>
                  <a:lnTo>
                    <a:pt x="569" y="270"/>
                  </a:lnTo>
                  <a:lnTo>
                    <a:pt x="578" y="251"/>
                  </a:lnTo>
                  <a:lnTo>
                    <a:pt x="587" y="238"/>
                  </a:lnTo>
                  <a:lnTo>
                    <a:pt x="593" y="229"/>
                  </a:lnTo>
                  <a:lnTo>
                    <a:pt x="641" y="226"/>
                  </a:lnTo>
                  <a:lnTo>
                    <a:pt x="625" y="250"/>
                  </a:lnTo>
                  <a:lnTo>
                    <a:pt x="613" y="272"/>
                  </a:lnTo>
                  <a:lnTo>
                    <a:pt x="605" y="291"/>
                  </a:lnTo>
                  <a:lnTo>
                    <a:pt x="601" y="309"/>
                  </a:lnTo>
                  <a:lnTo>
                    <a:pt x="599" y="323"/>
                  </a:lnTo>
                  <a:lnTo>
                    <a:pt x="599" y="334"/>
                  </a:lnTo>
                  <a:lnTo>
                    <a:pt x="600" y="342"/>
                  </a:lnTo>
                  <a:lnTo>
                    <a:pt x="600" y="348"/>
                  </a:lnTo>
                  <a:lnTo>
                    <a:pt x="601" y="349"/>
                  </a:lnTo>
                  <a:lnTo>
                    <a:pt x="604" y="323"/>
                  </a:lnTo>
                  <a:lnTo>
                    <a:pt x="610" y="299"/>
                  </a:lnTo>
                  <a:lnTo>
                    <a:pt x="618" y="278"/>
                  </a:lnTo>
                  <a:lnTo>
                    <a:pt x="627" y="260"/>
                  </a:lnTo>
                  <a:lnTo>
                    <a:pt x="637" y="245"/>
                  </a:lnTo>
                  <a:lnTo>
                    <a:pt x="644" y="233"/>
                  </a:lnTo>
                  <a:lnTo>
                    <a:pt x="651" y="225"/>
                  </a:lnTo>
                  <a:lnTo>
                    <a:pt x="774" y="219"/>
                  </a:lnTo>
                  <a:close/>
                  <a:moveTo>
                    <a:pt x="452" y="0"/>
                  </a:moveTo>
                  <a:lnTo>
                    <a:pt x="480" y="3"/>
                  </a:lnTo>
                  <a:lnTo>
                    <a:pt x="508" y="12"/>
                  </a:lnTo>
                  <a:lnTo>
                    <a:pt x="537" y="27"/>
                  </a:lnTo>
                  <a:lnTo>
                    <a:pt x="565" y="50"/>
                  </a:lnTo>
                  <a:lnTo>
                    <a:pt x="594" y="78"/>
                  </a:lnTo>
                  <a:lnTo>
                    <a:pt x="620" y="103"/>
                  </a:lnTo>
                  <a:lnTo>
                    <a:pt x="644" y="126"/>
                  </a:lnTo>
                  <a:lnTo>
                    <a:pt x="666" y="146"/>
                  </a:lnTo>
                  <a:lnTo>
                    <a:pt x="686" y="162"/>
                  </a:lnTo>
                  <a:lnTo>
                    <a:pt x="705" y="176"/>
                  </a:lnTo>
                  <a:lnTo>
                    <a:pt x="724" y="187"/>
                  </a:lnTo>
                  <a:lnTo>
                    <a:pt x="743" y="196"/>
                  </a:lnTo>
                  <a:lnTo>
                    <a:pt x="764" y="202"/>
                  </a:lnTo>
                  <a:lnTo>
                    <a:pt x="723" y="203"/>
                  </a:lnTo>
                  <a:lnTo>
                    <a:pt x="680" y="205"/>
                  </a:lnTo>
                  <a:lnTo>
                    <a:pt x="636" y="209"/>
                  </a:lnTo>
                  <a:lnTo>
                    <a:pt x="625" y="201"/>
                  </a:lnTo>
                  <a:lnTo>
                    <a:pt x="612" y="189"/>
                  </a:lnTo>
                  <a:lnTo>
                    <a:pt x="596" y="173"/>
                  </a:lnTo>
                  <a:lnTo>
                    <a:pt x="582" y="153"/>
                  </a:lnTo>
                  <a:lnTo>
                    <a:pt x="569" y="130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12"/>
                  </a:lnTo>
                  <a:lnTo>
                    <a:pt x="561" y="122"/>
                  </a:lnTo>
                  <a:lnTo>
                    <a:pt x="565" y="136"/>
                  </a:lnTo>
                  <a:lnTo>
                    <a:pt x="574" y="151"/>
                  </a:lnTo>
                  <a:lnTo>
                    <a:pt x="585" y="170"/>
                  </a:lnTo>
                  <a:lnTo>
                    <a:pt x="602" y="189"/>
                  </a:lnTo>
                  <a:lnTo>
                    <a:pt x="625" y="210"/>
                  </a:lnTo>
                  <a:lnTo>
                    <a:pt x="592" y="213"/>
                  </a:lnTo>
                  <a:lnTo>
                    <a:pt x="583" y="208"/>
                  </a:lnTo>
                  <a:lnTo>
                    <a:pt x="570" y="198"/>
                  </a:lnTo>
                  <a:lnTo>
                    <a:pt x="556" y="184"/>
                  </a:lnTo>
                  <a:lnTo>
                    <a:pt x="540" y="166"/>
                  </a:lnTo>
                  <a:lnTo>
                    <a:pt x="523" y="145"/>
                  </a:lnTo>
                  <a:lnTo>
                    <a:pt x="506" y="118"/>
                  </a:lnTo>
                  <a:lnTo>
                    <a:pt x="492" y="87"/>
                  </a:lnTo>
                  <a:lnTo>
                    <a:pt x="493" y="90"/>
                  </a:lnTo>
                  <a:lnTo>
                    <a:pt x="495" y="99"/>
                  </a:lnTo>
                  <a:lnTo>
                    <a:pt x="500" y="112"/>
                  </a:lnTo>
                  <a:lnTo>
                    <a:pt x="507" y="129"/>
                  </a:lnTo>
                  <a:lnTo>
                    <a:pt x="518" y="149"/>
                  </a:lnTo>
                  <a:lnTo>
                    <a:pt x="532" y="171"/>
                  </a:lnTo>
                  <a:lnTo>
                    <a:pt x="551" y="192"/>
                  </a:lnTo>
                  <a:lnTo>
                    <a:pt x="574" y="215"/>
                  </a:lnTo>
                  <a:lnTo>
                    <a:pt x="521" y="222"/>
                  </a:lnTo>
                  <a:lnTo>
                    <a:pt x="504" y="209"/>
                  </a:lnTo>
                  <a:lnTo>
                    <a:pt x="488" y="193"/>
                  </a:lnTo>
                  <a:lnTo>
                    <a:pt x="474" y="175"/>
                  </a:lnTo>
                  <a:lnTo>
                    <a:pt x="462" y="157"/>
                  </a:lnTo>
                  <a:lnTo>
                    <a:pt x="451" y="137"/>
                  </a:lnTo>
                  <a:lnTo>
                    <a:pt x="443" y="117"/>
                  </a:lnTo>
                  <a:lnTo>
                    <a:pt x="436" y="100"/>
                  </a:lnTo>
                  <a:lnTo>
                    <a:pt x="431" y="85"/>
                  </a:lnTo>
                  <a:lnTo>
                    <a:pt x="427" y="73"/>
                  </a:lnTo>
                  <a:lnTo>
                    <a:pt x="425" y="65"/>
                  </a:lnTo>
                  <a:lnTo>
                    <a:pt x="425" y="62"/>
                  </a:lnTo>
                  <a:lnTo>
                    <a:pt x="429" y="97"/>
                  </a:lnTo>
                  <a:lnTo>
                    <a:pt x="436" y="126"/>
                  </a:lnTo>
                  <a:lnTo>
                    <a:pt x="445" y="152"/>
                  </a:lnTo>
                  <a:lnTo>
                    <a:pt x="456" y="174"/>
                  </a:lnTo>
                  <a:lnTo>
                    <a:pt x="468" y="192"/>
                  </a:lnTo>
                  <a:lnTo>
                    <a:pt x="480" y="207"/>
                  </a:lnTo>
                  <a:lnTo>
                    <a:pt x="490" y="217"/>
                  </a:lnTo>
                  <a:lnTo>
                    <a:pt x="499" y="225"/>
                  </a:lnTo>
                  <a:lnTo>
                    <a:pt x="465" y="229"/>
                  </a:lnTo>
                  <a:lnTo>
                    <a:pt x="449" y="215"/>
                  </a:lnTo>
                  <a:lnTo>
                    <a:pt x="432" y="199"/>
                  </a:lnTo>
                  <a:lnTo>
                    <a:pt x="419" y="182"/>
                  </a:lnTo>
                  <a:lnTo>
                    <a:pt x="407" y="163"/>
                  </a:lnTo>
                  <a:lnTo>
                    <a:pt x="396" y="146"/>
                  </a:lnTo>
                  <a:lnTo>
                    <a:pt x="388" y="129"/>
                  </a:lnTo>
                  <a:lnTo>
                    <a:pt x="381" y="115"/>
                  </a:lnTo>
                  <a:lnTo>
                    <a:pt x="376" y="103"/>
                  </a:lnTo>
                  <a:lnTo>
                    <a:pt x="372" y="96"/>
                  </a:lnTo>
                  <a:lnTo>
                    <a:pt x="371" y="93"/>
                  </a:lnTo>
                  <a:lnTo>
                    <a:pt x="379" y="121"/>
                  </a:lnTo>
                  <a:lnTo>
                    <a:pt x="390" y="147"/>
                  </a:lnTo>
                  <a:lnTo>
                    <a:pt x="402" y="170"/>
                  </a:lnTo>
                  <a:lnTo>
                    <a:pt x="415" y="190"/>
                  </a:lnTo>
                  <a:lnTo>
                    <a:pt x="427" y="208"/>
                  </a:lnTo>
                  <a:lnTo>
                    <a:pt x="438" y="222"/>
                  </a:lnTo>
                  <a:lnTo>
                    <a:pt x="447" y="232"/>
                  </a:lnTo>
                  <a:lnTo>
                    <a:pt x="392" y="240"/>
                  </a:lnTo>
                  <a:lnTo>
                    <a:pt x="372" y="224"/>
                  </a:lnTo>
                  <a:lnTo>
                    <a:pt x="357" y="205"/>
                  </a:lnTo>
                  <a:lnTo>
                    <a:pt x="344" y="188"/>
                  </a:lnTo>
                  <a:lnTo>
                    <a:pt x="335" y="172"/>
                  </a:lnTo>
                  <a:lnTo>
                    <a:pt x="329" y="158"/>
                  </a:lnTo>
                  <a:lnTo>
                    <a:pt x="325" y="146"/>
                  </a:lnTo>
                  <a:lnTo>
                    <a:pt x="322" y="138"/>
                  </a:lnTo>
                  <a:lnTo>
                    <a:pt x="321" y="136"/>
                  </a:lnTo>
                  <a:lnTo>
                    <a:pt x="327" y="162"/>
                  </a:lnTo>
                  <a:lnTo>
                    <a:pt x="335" y="185"/>
                  </a:lnTo>
                  <a:lnTo>
                    <a:pt x="346" y="204"/>
                  </a:lnTo>
                  <a:lnTo>
                    <a:pt x="358" y="221"/>
                  </a:lnTo>
                  <a:lnTo>
                    <a:pt x="369" y="234"/>
                  </a:lnTo>
                  <a:lnTo>
                    <a:pt x="378" y="242"/>
                  </a:lnTo>
                  <a:lnTo>
                    <a:pt x="318" y="253"/>
                  </a:lnTo>
                  <a:lnTo>
                    <a:pt x="304" y="239"/>
                  </a:lnTo>
                  <a:lnTo>
                    <a:pt x="291" y="223"/>
                  </a:lnTo>
                  <a:lnTo>
                    <a:pt x="279" y="207"/>
                  </a:lnTo>
                  <a:lnTo>
                    <a:pt x="270" y="190"/>
                  </a:lnTo>
                  <a:lnTo>
                    <a:pt x="263" y="175"/>
                  </a:lnTo>
                  <a:lnTo>
                    <a:pt x="257" y="162"/>
                  </a:lnTo>
                  <a:lnTo>
                    <a:pt x="254" y="154"/>
                  </a:lnTo>
                  <a:lnTo>
                    <a:pt x="253" y="151"/>
                  </a:lnTo>
                  <a:lnTo>
                    <a:pt x="259" y="179"/>
                  </a:lnTo>
                  <a:lnTo>
                    <a:pt x="269" y="203"/>
                  </a:lnTo>
                  <a:lnTo>
                    <a:pt x="280" y="222"/>
                  </a:lnTo>
                  <a:lnTo>
                    <a:pt x="290" y="237"/>
                  </a:lnTo>
                  <a:lnTo>
                    <a:pt x="300" y="248"/>
                  </a:lnTo>
                  <a:lnTo>
                    <a:pt x="306" y="255"/>
                  </a:lnTo>
                  <a:lnTo>
                    <a:pt x="254" y="265"/>
                  </a:lnTo>
                  <a:lnTo>
                    <a:pt x="248" y="259"/>
                  </a:lnTo>
                  <a:lnTo>
                    <a:pt x="242" y="249"/>
                  </a:lnTo>
                  <a:lnTo>
                    <a:pt x="234" y="236"/>
                  </a:lnTo>
                  <a:lnTo>
                    <a:pt x="227" y="222"/>
                  </a:lnTo>
                  <a:lnTo>
                    <a:pt x="219" y="205"/>
                  </a:lnTo>
                  <a:lnTo>
                    <a:pt x="213" y="189"/>
                  </a:lnTo>
                  <a:lnTo>
                    <a:pt x="214" y="192"/>
                  </a:lnTo>
                  <a:lnTo>
                    <a:pt x="216" y="201"/>
                  </a:lnTo>
                  <a:lnTo>
                    <a:pt x="220" y="213"/>
                  </a:lnTo>
                  <a:lnTo>
                    <a:pt x="227" y="229"/>
                  </a:lnTo>
                  <a:lnTo>
                    <a:pt x="237" y="247"/>
                  </a:lnTo>
                  <a:lnTo>
                    <a:pt x="248" y="265"/>
                  </a:lnTo>
                  <a:lnTo>
                    <a:pt x="202" y="275"/>
                  </a:lnTo>
                  <a:lnTo>
                    <a:pt x="194" y="266"/>
                  </a:lnTo>
                  <a:lnTo>
                    <a:pt x="188" y="257"/>
                  </a:lnTo>
                  <a:lnTo>
                    <a:pt x="181" y="246"/>
                  </a:lnTo>
                  <a:lnTo>
                    <a:pt x="176" y="236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7" y="220"/>
                  </a:lnTo>
                  <a:lnTo>
                    <a:pt x="175" y="239"/>
                  </a:lnTo>
                  <a:lnTo>
                    <a:pt x="183" y="255"/>
                  </a:lnTo>
                  <a:lnTo>
                    <a:pt x="191" y="269"/>
                  </a:lnTo>
                  <a:lnTo>
                    <a:pt x="197" y="276"/>
                  </a:lnTo>
                  <a:lnTo>
                    <a:pt x="156" y="284"/>
                  </a:lnTo>
                  <a:lnTo>
                    <a:pt x="118" y="291"/>
                  </a:lnTo>
                  <a:lnTo>
                    <a:pt x="84" y="299"/>
                  </a:lnTo>
                  <a:lnTo>
                    <a:pt x="56" y="306"/>
                  </a:lnTo>
                  <a:lnTo>
                    <a:pt x="32" y="311"/>
                  </a:lnTo>
                  <a:lnTo>
                    <a:pt x="14" y="314"/>
                  </a:lnTo>
                  <a:lnTo>
                    <a:pt x="3" y="317"/>
                  </a:lnTo>
                  <a:lnTo>
                    <a:pt x="0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14" y="311"/>
                  </a:lnTo>
                  <a:lnTo>
                    <a:pt x="23" y="306"/>
                  </a:lnTo>
                  <a:lnTo>
                    <a:pt x="35" y="297"/>
                  </a:lnTo>
                  <a:lnTo>
                    <a:pt x="51" y="287"/>
                  </a:lnTo>
                  <a:lnTo>
                    <a:pt x="68" y="273"/>
                  </a:lnTo>
                  <a:lnTo>
                    <a:pt x="89" y="257"/>
                  </a:lnTo>
                  <a:lnTo>
                    <a:pt x="113" y="237"/>
                  </a:lnTo>
                  <a:lnTo>
                    <a:pt x="138" y="213"/>
                  </a:lnTo>
                  <a:lnTo>
                    <a:pt x="167" y="185"/>
                  </a:lnTo>
                  <a:lnTo>
                    <a:pt x="198" y="153"/>
                  </a:lnTo>
                  <a:lnTo>
                    <a:pt x="225" y="126"/>
                  </a:lnTo>
                  <a:lnTo>
                    <a:pt x="252" y="100"/>
                  </a:lnTo>
                  <a:lnTo>
                    <a:pt x="279" y="76"/>
                  </a:lnTo>
                  <a:lnTo>
                    <a:pt x="307" y="54"/>
                  </a:lnTo>
                  <a:lnTo>
                    <a:pt x="335" y="36"/>
                  </a:lnTo>
                  <a:lnTo>
                    <a:pt x="365" y="21"/>
                  </a:lnTo>
                  <a:lnTo>
                    <a:pt x="394" y="9"/>
                  </a:lnTo>
                  <a:lnTo>
                    <a:pt x="422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4308475" y="4148138"/>
              <a:ext cx="923925" cy="601662"/>
            </a:xfrm>
            <a:custGeom>
              <a:avLst/>
              <a:gdLst>
                <a:gd name="T0" fmla="*/ 163 w 582"/>
                <a:gd name="T1" fmla="*/ 237 h 379"/>
                <a:gd name="T2" fmla="*/ 180 w 582"/>
                <a:gd name="T3" fmla="*/ 183 h 379"/>
                <a:gd name="T4" fmla="*/ 205 w 582"/>
                <a:gd name="T5" fmla="*/ 214 h 379"/>
                <a:gd name="T6" fmla="*/ 203 w 582"/>
                <a:gd name="T7" fmla="*/ 238 h 379"/>
                <a:gd name="T8" fmla="*/ 278 w 582"/>
                <a:gd name="T9" fmla="*/ 178 h 379"/>
                <a:gd name="T10" fmla="*/ 251 w 582"/>
                <a:gd name="T11" fmla="*/ 266 h 379"/>
                <a:gd name="T12" fmla="*/ 273 w 582"/>
                <a:gd name="T13" fmla="*/ 200 h 379"/>
                <a:gd name="T14" fmla="*/ 308 w 582"/>
                <a:gd name="T15" fmla="*/ 223 h 379"/>
                <a:gd name="T16" fmla="*/ 295 w 582"/>
                <a:gd name="T17" fmla="*/ 284 h 379"/>
                <a:gd name="T18" fmla="*/ 329 w 582"/>
                <a:gd name="T19" fmla="*/ 197 h 379"/>
                <a:gd name="T20" fmla="*/ 361 w 582"/>
                <a:gd name="T21" fmla="*/ 210 h 379"/>
                <a:gd name="T22" fmla="*/ 346 w 582"/>
                <a:gd name="T23" fmla="*/ 315 h 379"/>
                <a:gd name="T24" fmla="*/ 356 w 582"/>
                <a:gd name="T25" fmla="*/ 254 h 379"/>
                <a:gd name="T26" fmla="*/ 435 w 582"/>
                <a:gd name="T27" fmla="*/ 187 h 379"/>
                <a:gd name="T28" fmla="*/ 393 w 582"/>
                <a:gd name="T29" fmla="*/ 283 h 379"/>
                <a:gd name="T30" fmla="*/ 420 w 582"/>
                <a:gd name="T31" fmla="*/ 221 h 379"/>
                <a:gd name="T32" fmla="*/ 464 w 582"/>
                <a:gd name="T33" fmla="*/ 211 h 379"/>
                <a:gd name="T34" fmla="*/ 438 w 582"/>
                <a:gd name="T35" fmla="*/ 275 h 379"/>
                <a:gd name="T36" fmla="*/ 474 w 582"/>
                <a:gd name="T37" fmla="*/ 207 h 379"/>
                <a:gd name="T38" fmla="*/ 556 w 582"/>
                <a:gd name="T39" fmla="*/ 216 h 379"/>
                <a:gd name="T40" fmla="*/ 452 w 582"/>
                <a:gd name="T41" fmla="*/ 322 h 379"/>
                <a:gd name="T42" fmla="*/ 336 w 582"/>
                <a:gd name="T43" fmla="*/ 379 h 379"/>
                <a:gd name="T44" fmla="*/ 210 w 582"/>
                <a:gd name="T45" fmla="*/ 328 h 379"/>
                <a:gd name="T46" fmla="*/ 85 w 582"/>
                <a:gd name="T47" fmla="*/ 229 h 379"/>
                <a:gd name="T48" fmla="*/ 27 w 582"/>
                <a:gd name="T49" fmla="*/ 192 h 379"/>
                <a:gd name="T50" fmla="*/ 11 w 582"/>
                <a:gd name="T51" fmla="*/ 180 h 379"/>
                <a:gd name="T52" fmla="*/ 140 w 582"/>
                <a:gd name="T53" fmla="*/ 177 h 379"/>
                <a:gd name="T54" fmla="*/ 126 w 582"/>
                <a:gd name="T55" fmla="*/ 222 h 379"/>
                <a:gd name="T56" fmla="*/ 145 w 582"/>
                <a:gd name="T57" fmla="*/ 177 h 379"/>
                <a:gd name="T58" fmla="*/ 408 w 582"/>
                <a:gd name="T59" fmla="*/ 15 h 379"/>
                <a:gd name="T60" fmla="*/ 502 w 582"/>
                <a:gd name="T61" fmla="*/ 124 h 379"/>
                <a:gd name="T62" fmla="*/ 576 w 582"/>
                <a:gd name="T63" fmla="*/ 188 h 379"/>
                <a:gd name="T64" fmla="*/ 451 w 582"/>
                <a:gd name="T65" fmla="*/ 137 h 379"/>
                <a:gd name="T66" fmla="*/ 437 w 582"/>
                <a:gd name="T67" fmla="*/ 109 h 379"/>
                <a:gd name="T68" fmla="*/ 448 w 582"/>
                <a:gd name="T69" fmla="*/ 175 h 379"/>
                <a:gd name="T70" fmla="*/ 398 w 582"/>
                <a:gd name="T71" fmla="*/ 99 h 379"/>
                <a:gd name="T72" fmla="*/ 399 w 582"/>
                <a:gd name="T73" fmla="*/ 112 h 379"/>
                <a:gd name="T74" fmla="*/ 381 w 582"/>
                <a:gd name="T75" fmla="*/ 159 h 379"/>
                <a:gd name="T76" fmla="*/ 346 w 582"/>
                <a:gd name="T77" fmla="*/ 68 h 379"/>
                <a:gd name="T78" fmla="*/ 345 w 582"/>
                <a:gd name="T79" fmla="*/ 99 h 379"/>
                <a:gd name="T80" fmla="*/ 377 w 582"/>
                <a:gd name="T81" fmla="*/ 173 h 379"/>
                <a:gd name="T82" fmla="*/ 312 w 582"/>
                <a:gd name="T83" fmla="*/ 102 h 379"/>
                <a:gd name="T84" fmla="*/ 303 w 582"/>
                <a:gd name="T85" fmla="*/ 85 h 379"/>
                <a:gd name="T86" fmla="*/ 339 w 582"/>
                <a:gd name="T87" fmla="*/ 172 h 379"/>
                <a:gd name="T88" fmla="*/ 260 w 582"/>
                <a:gd name="T89" fmla="*/ 99 h 379"/>
                <a:gd name="T90" fmla="*/ 272 w 582"/>
                <a:gd name="T91" fmla="*/ 148 h 379"/>
                <a:gd name="T92" fmla="*/ 223 w 582"/>
                <a:gd name="T93" fmla="*/ 142 h 379"/>
                <a:gd name="T94" fmla="*/ 205 w 582"/>
                <a:gd name="T95" fmla="*/ 89 h 379"/>
                <a:gd name="T96" fmla="*/ 228 w 582"/>
                <a:gd name="T97" fmla="*/ 166 h 379"/>
                <a:gd name="T98" fmla="*/ 179 w 582"/>
                <a:gd name="T99" fmla="*/ 142 h 379"/>
                <a:gd name="T100" fmla="*/ 175 w 582"/>
                <a:gd name="T101" fmla="*/ 138 h 379"/>
                <a:gd name="T102" fmla="*/ 143 w 582"/>
                <a:gd name="T103" fmla="*/ 155 h 379"/>
                <a:gd name="T104" fmla="*/ 137 w 582"/>
                <a:gd name="T105" fmla="*/ 145 h 379"/>
                <a:gd name="T106" fmla="*/ 80 w 582"/>
                <a:gd name="T107" fmla="*/ 176 h 379"/>
                <a:gd name="T108" fmla="*/ 0 w 582"/>
                <a:gd name="T109" fmla="*/ 180 h 379"/>
                <a:gd name="T110" fmla="*/ 40 w 582"/>
                <a:gd name="T111" fmla="*/ 164 h 379"/>
                <a:gd name="T112" fmla="*/ 165 w 582"/>
                <a:gd name="T113" fmla="*/ 84 h 379"/>
                <a:gd name="T114" fmla="*/ 290 w 582"/>
                <a:gd name="T115" fmla="*/ 1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2" h="379">
                  <a:moveTo>
                    <a:pt x="179" y="177"/>
                  </a:moveTo>
                  <a:lnTo>
                    <a:pt x="172" y="196"/>
                  </a:lnTo>
                  <a:lnTo>
                    <a:pt x="166" y="213"/>
                  </a:lnTo>
                  <a:lnTo>
                    <a:pt x="164" y="227"/>
                  </a:lnTo>
                  <a:lnTo>
                    <a:pt x="163" y="237"/>
                  </a:lnTo>
                  <a:lnTo>
                    <a:pt x="163" y="240"/>
                  </a:lnTo>
                  <a:lnTo>
                    <a:pt x="166" y="223"/>
                  </a:lnTo>
                  <a:lnTo>
                    <a:pt x="171" y="207"/>
                  </a:lnTo>
                  <a:lnTo>
                    <a:pt x="176" y="193"/>
                  </a:lnTo>
                  <a:lnTo>
                    <a:pt x="180" y="183"/>
                  </a:lnTo>
                  <a:lnTo>
                    <a:pt x="183" y="177"/>
                  </a:lnTo>
                  <a:lnTo>
                    <a:pt x="223" y="177"/>
                  </a:lnTo>
                  <a:lnTo>
                    <a:pt x="218" y="185"/>
                  </a:lnTo>
                  <a:lnTo>
                    <a:pt x="212" y="198"/>
                  </a:lnTo>
                  <a:lnTo>
                    <a:pt x="205" y="214"/>
                  </a:lnTo>
                  <a:lnTo>
                    <a:pt x="200" y="236"/>
                  </a:lnTo>
                  <a:lnTo>
                    <a:pt x="199" y="261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203" y="238"/>
                  </a:lnTo>
                  <a:lnTo>
                    <a:pt x="208" y="223"/>
                  </a:lnTo>
                  <a:lnTo>
                    <a:pt x="214" y="208"/>
                  </a:lnTo>
                  <a:lnTo>
                    <a:pt x="222" y="191"/>
                  </a:lnTo>
                  <a:lnTo>
                    <a:pt x="233" y="177"/>
                  </a:lnTo>
                  <a:lnTo>
                    <a:pt x="278" y="178"/>
                  </a:lnTo>
                  <a:lnTo>
                    <a:pt x="272" y="188"/>
                  </a:lnTo>
                  <a:lnTo>
                    <a:pt x="264" y="202"/>
                  </a:lnTo>
                  <a:lnTo>
                    <a:pt x="257" y="221"/>
                  </a:lnTo>
                  <a:lnTo>
                    <a:pt x="252" y="242"/>
                  </a:lnTo>
                  <a:lnTo>
                    <a:pt x="251" y="266"/>
                  </a:lnTo>
                  <a:lnTo>
                    <a:pt x="251" y="263"/>
                  </a:lnTo>
                  <a:lnTo>
                    <a:pt x="253" y="253"/>
                  </a:lnTo>
                  <a:lnTo>
                    <a:pt x="257" y="238"/>
                  </a:lnTo>
                  <a:lnTo>
                    <a:pt x="263" y="220"/>
                  </a:lnTo>
                  <a:lnTo>
                    <a:pt x="273" y="200"/>
                  </a:lnTo>
                  <a:lnTo>
                    <a:pt x="289" y="179"/>
                  </a:lnTo>
                  <a:lnTo>
                    <a:pt x="329" y="180"/>
                  </a:lnTo>
                  <a:lnTo>
                    <a:pt x="324" y="190"/>
                  </a:lnTo>
                  <a:lnTo>
                    <a:pt x="315" y="204"/>
                  </a:lnTo>
                  <a:lnTo>
                    <a:pt x="308" y="223"/>
                  </a:lnTo>
                  <a:lnTo>
                    <a:pt x="300" y="245"/>
                  </a:lnTo>
                  <a:lnTo>
                    <a:pt x="295" y="270"/>
                  </a:lnTo>
                  <a:lnTo>
                    <a:pt x="292" y="296"/>
                  </a:lnTo>
                  <a:lnTo>
                    <a:pt x="292" y="292"/>
                  </a:lnTo>
                  <a:lnTo>
                    <a:pt x="295" y="284"/>
                  </a:lnTo>
                  <a:lnTo>
                    <a:pt x="298" y="270"/>
                  </a:lnTo>
                  <a:lnTo>
                    <a:pt x="303" y="252"/>
                  </a:lnTo>
                  <a:lnTo>
                    <a:pt x="310" y="234"/>
                  </a:lnTo>
                  <a:lnTo>
                    <a:pt x="319" y="215"/>
                  </a:lnTo>
                  <a:lnTo>
                    <a:pt x="329" y="197"/>
                  </a:lnTo>
                  <a:lnTo>
                    <a:pt x="342" y="182"/>
                  </a:lnTo>
                  <a:lnTo>
                    <a:pt x="378" y="183"/>
                  </a:lnTo>
                  <a:lnTo>
                    <a:pt x="374" y="189"/>
                  </a:lnTo>
                  <a:lnTo>
                    <a:pt x="367" y="198"/>
                  </a:lnTo>
                  <a:lnTo>
                    <a:pt x="361" y="210"/>
                  </a:lnTo>
                  <a:lnTo>
                    <a:pt x="354" y="225"/>
                  </a:lnTo>
                  <a:lnTo>
                    <a:pt x="349" y="242"/>
                  </a:lnTo>
                  <a:lnTo>
                    <a:pt x="346" y="263"/>
                  </a:lnTo>
                  <a:lnTo>
                    <a:pt x="345" y="288"/>
                  </a:lnTo>
                  <a:lnTo>
                    <a:pt x="346" y="315"/>
                  </a:lnTo>
                  <a:lnTo>
                    <a:pt x="346" y="312"/>
                  </a:lnTo>
                  <a:lnTo>
                    <a:pt x="347" y="302"/>
                  </a:lnTo>
                  <a:lnTo>
                    <a:pt x="348" y="289"/>
                  </a:lnTo>
                  <a:lnTo>
                    <a:pt x="351" y="273"/>
                  </a:lnTo>
                  <a:lnTo>
                    <a:pt x="356" y="254"/>
                  </a:lnTo>
                  <a:lnTo>
                    <a:pt x="361" y="235"/>
                  </a:lnTo>
                  <a:lnTo>
                    <a:pt x="370" y="216"/>
                  </a:lnTo>
                  <a:lnTo>
                    <a:pt x="381" y="199"/>
                  </a:lnTo>
                  <a:lnTo>
                    <a:pt x="395" y="184"/>
                  </a:lnTo>
                  <a:lnTo>
                    <a:pt x="435" y="187"/>
                  </a:lnTo>
                  <a:lnTo>
                    <a:pt x="419" y="210"/>
                  </a:lnTo>
                  <a:lnTo>
                    <a:pt x="408" y="232"/>
                  </a:lnTo>
                  <a:lnTo>
                    <a:pt x="400" y="251"/>
                  </a:lnTo>
                  <a:lnTo>
                    <a:pt x="395" y="269"/>
                  </a:lnTo>
                  <a:lnTo>
                    <a:pt x="393" y="283"/>
                  </a:lnTo>
                  <a:lnTo>
                    <a:pt x="391" y="291"/>
                  </a:lnTo>
                  <a:lnTo>
                    <a:pt x="391" y="294"/>
                  </a:lnTo>
                  <a:lnTo>
                    <a:pt x="399" y="265"/>
                  </a:lnTo>
                  <a:lnTo>
                    <a:pt x="409" y="241"/>
                  </a:lnTo>
                  <a:lnTo>
                    <a:pt x="420" y="221"/>
                  </a:lnTo>
                  <a:lnTo>
                    <a:pt x="431" y="205"/>
                  </a:lnTo>
                  <a:lnTo>
                    <a:pt x="440" y="195"/>
                  </a:lnTo>
                  <a:lnTo>
                    <a:pt x="447" y="188"/>
                  </a:lnTo>
                  <a:lnTo>
                    <a:pt x="483" y="190"/>
                  </a:lnTo>
                  <a:lnTo>
                    <a:pt x="464" y="211"/>
                  </a:lnTo>
                  <a:lnTo>
                    <a:pt x="451" y="229"/>
                  </a:lnTo>
                  <a:lnTo>
                    <a:pt x="444" y="245"/>
                  </a:lnTo>
                  <a:lnTo>
                    <a:pt x="439" y="259"/>
                  </a:lnTo>
                  <a:lnTo>
                    <a:pt x="438" y="269"/>
                  </a:lnTo>
                  <a:lnTo>
                    <a:pt x="438" y="275"/>
                  </a:lnTo>
                  <a:lnTo>
                    <a:pt x="438" y="277"/>
                  </a:lnTo>
                  <a:lnTo>
                    <a:pt x="445" y="254"/>
                  </a:lnTo>
                  <a:lnTo>
                    <a:pt x="453" y="236"/>
                  </a:lnTo>
                  <a:lnTo>
                    <a:pt x="464" y="220"/>
                  </a:lnTo>
                  <a:lnTo>
                    <a:pt x="474" y="207"/>
                  </a:lnTo>
                  <a:lnTo>
                    <a:pt x="484" y="198"/>
                  </a:lnTo>
                  <a:lnTo>
                    <a:pt x="490" y="191"/>
                  </a:lnTo>
                  <a:lnTo>
                    <a:pt x="582" y="201"/>
                  </a:lnTo>
                  <a:lnTo>
                    <a:pt x="570" y="208"/>
                  </a:lnTo>
                  <a:lnTo>
                    <a:pt x="556" y="216"/>
                  </a:lnTo>
                  <a:lnTo>
                    <a:pt x="539" y="228"/>
                  </a:lnTo>
                  <a:lnTo>
                    <a:pt x="521" y="245"/>
                  </a:lnTo>
                  <a:lnTo>
                    <a:pt x="500" y="265"/>
                  </a:lnTo>
                  <a:lnTo>
                    <a:pt x="477" y="290"/>
                  </a:lnTo>
                  <a:lnTo>
                    <a:pt x="452" y="322"/>
                  </a:lnTo>
                  <a:lnTo>
                    <a:pt x="432" y="344"/>
                  </a:lnTo>
                  <a:lnTo>
                    <a:pt x="410" y="360"/>
                  </a:lnTo>
                  <a:lnTo>
                    <a:pt x="386" y="371"/>
                  </a:lnTo>
                  <a:lnTo>
                    <a:pt x="362" y="377"/>
                  </a:lnTo>
                  <a:lnTo>
                    <a:pt x="336" y="379"/>
                  </a:lnTo>
                  <a:lnTo>
                    <a:pt x="311" y="376"/>
                  </a:lnTo>
                  <a:lnTo>
                    <a:pt x="285" y="370"/>
                  </a:lnTo>
                  <a:lnTo>
                    <a:pt x="259" y="360"/>
                  </a:lnTo>
                  <a:lnTo>
                    <a:pt x="234" y="346"/>
                  </a:lnTo>
                  <a:lnTo>
                    <a:pt x="210" y="328"/>
                  </a:lnTo>
                  <a:lnTo>
                    <a:pt x="178" y="302"/>
                  </a:lnTo>
                  <a:lnTo>
                    <a:pt x="149" y="279"/>
                  </a:lnTo>
                  <a:lnTo>
                    <a:pt x="125" y="260"/>
                  </a:lnTo>
                  <a:lnTo>
                    <a:pt x="103" y="244"/>
                  </a:lnTo>
                  <a:lnTo>
                    <a:pt x="85" y="229"/>
                  </a:lnTo>
                  <a:lnTo>
                    <a:pt x="69" y="219"/>
                  </a:lnTo>
                  <a:lnTo>
                    <a:pt x="56" y="210"/>
                  </a:lnTo>
                  <a:lnTo>
                    <a:pt x="46" y="203"/>
                  </a:lnTo>
                  <a:lnTo>
                    <a:pt x="36" y="197"/>
                  </a:lnTo>
                  <a:lnTo>
                    <a:pt x="27" y="192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7" y="184"/>
                  </a:lnTo>
                  <a:lnTo>
                    <a:pt x="1" y="180"/>
                  </a:lnTo>
                  <a:lnTo>
                    <a:pt x="11" y="180"/>
                  </a:lnTo>
                  <a:lnTo>
                    <a:pt x="27" y="179"/>
                  </a:lnTo>
                  <a:lnTo>
                    <a:pt x="48" y="179"/>
                  </a:lnTo>
                  <a:lnTo>
                    <a:pt x="75" y="178"/>
                  </a:lnTo>
                  <a:lnTo>
                    <a:pt x="105" y="177"/>
                  </a:lnTo>
                  <a:lnTo>
                    <a:pt x="140" y="177"/>
                  </a:lnTo>
                  <a:lnTo>
                    <a:pt x="137" y="183"/>
                  </a:lnTo>
                  <a:lnTo>
                    <a:pt x="133" y="192"/>
                  </a:lnTo>
                  <a:lnTo>
                    <a:pt x="128" y="207"/>
                  </a:lnTo>
                  <a:lnTo>
                    <a:pt x="125" y="225"/>
                  </a:lnTo>
                  <a:lnTo>
                    <a:pt x="126" y="222"/>
                  </a:lnTo>
                  <a:lnTo>
                    <a:pt x="127" y="215"/>
                  </a:lnTo>
                  <a:lnTo>
                    <a:pt x="130" y="207"/>
                  </a:lnTo>
                  <a:lnTo>
                    <a:pt x="135" y="196"/>
                  </a:lnTo>
                  <a:lnTo>
                    <a:pt x="139" y="186"/>
                  </a:lnTo>
                  <a:lnTo>
                    <a:pt x="145" y="177"/>
                  </a:lnTo>
                  <a:lnTo>
                    <a:pt x="179" y="177"/>
                  </a:lnTo>
                  <a:close/>
                  <a:moveTo>
                    <a:pt x="339" y="0"/>
                  </a:moveTo>
                  <a:lnTo>
                    <a:pt x="363" y="0"/>
                  </a:lnTo>
                  <a:lnTo>
                    <a:pt x="386" y="5"/>
                  </a:lnTo>
                  <a:lnTo>
                    <a:pt x="408" y="15"/>
                  </a:lnTo>
                  <a:lnTo>
                    <a:pt x="428" y="30"/>
                  </a:lnTo>
                  <a:lnTo>
                    <a:pt x="448" y="52"/>
                  </a:lnTo>
                  <a:lnTo>
                    <a:pt x="469" y="79"/>
                  </a:lnTo>
                  <a:lnTo>
                    <a:pt x="486" y="103"/>
                  </a:lnTo>
                  <a:lnTo>
                    <a:pt x="502" y="124"/>
                  </a:lnTo>
                  <a:lnTo>
                    <a:pt x="518" y="142"/>
                  </a:lnTo>
                  <a:lnTo>
                    <a:pt x="532" y="158"/>
                  </a:lnTo>
                  <a:lnTo>
                    <a:pt x="545" y="170"/>
                  </a:lnTo>
                  <a:lnTo>
                    <a:pt x="560" y="180"/>
                  </a:lnTo>
                  <a:lnTo>
                    <a:pt x="576" y="188"/>
                  </a:lnTo>
                  <a:lnTo>
                    <a:pt x="530" y="182"/>
                  </a:lnTo>
                  <a:lnTo>
                    <a:pt x="481" y="177"/>
                  </a:lnTo>
                  <a:lnTo>
                    <a:pt x="472" y="168"/>
                  </a:lnTo>
                  <a:lnTo>
                    <a:pt x="462" y="154"/>
                  </a:lnTo>
                  <a:lnTo>
                    <a:pt x="451" y="137"/>
                  </a:lnTo>
                  <a:lnTo>
                    <a:pt x="443" y="115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9"/>
                  </a:lnTo>
                  <a:lnTo>
                    <a:pt x="437" y="109"/>
                  </a:lnTo>
                  <a:lnTo>
                    <a:pt x="439" y="122"/>
                  </a:lnTo>
                  <a:lnTo>
                    <a:pt x="446" y="138"/>
                  </a:lnTo>
                  <a:lnTo>
                    <a:pt x="457" y="157"/>
                  </a:lnTo>
                  <a:lnTo>
                    <a:pt x="472" y="177"/>
                  </a:lnTo>
                  <a:lnTo>
                    <a:pt x="448" y="175"/>
                  </a:lnTo>
                  <a:lnTo>
                    <a:pt x="441" y="168"/>
                  </a:lnTo>
                  <a:lnTo>
                    <a:pt x="432" y="158"/>
                  </a:lnTo>
                  <a:lnTo>
                    <a:pt x="420" y="142"/>
                  </a:lnTo>
                  <a:lnTo>
                    <a:pt x="409" y="123"/>
                  </a:lnTo>
                  <a:lnTo>
                    <a:pt x="398" y="99"/>
                  </a:lnTo>
                  <a:lnTo>
                    <a:pt x="390" y="71"/>
                  </a:lnTo>
                  <a:lnTo>
                    <a:pt x="390" y="74"/>
                  </a:lnTo>
                  <a:lnTo>
                    <a:pt x="391" y="83"/>
                  </a:lnTo>
                  <a:lnTo>
                    <a:pt x="394" y="96"/>
                  </a:lnTo>
                  <a:lnTo>
                    <a:pt x="399" y="112"/>
                  </a:lnTo>
                  <a:lnTo>
                    <a:pt x="407" y="131"/>
                  </a:lnTo>
                  <a:lnTo>
                    <a:pt x="419" y="152"/>
                  </a:lnTo>
                  <a:lnTo>
                    <a:pt x="435" y="175"/>
                  </a:lnTo>
                  <a:lnTo>
                    <a:pt x="395" y="173"/>
                  </a:lnTo>
                  <a:lnTo>
                    <a:pt x="381" y="159"/>
                  </a:lnTo>
                  <a:lnTo>
                    <a:pt x="370" y="141"/>
                  </a:lnTo>
                  <a:lnTo>
                    <a:pt x="361" y="123"/>
                  </a:lnTo>
                  <a:lnTo>
                    <a:pt x="354" y="103"/>
                  </a:lnTo>
                  <a:lnTo>
                    <a:pt x="349" y="85"/>
                  </a:lnTo>
                  <a:lnTo>
                    <a:pt x="346" y="68"/>
                  </a:lnTo>
                  <a:lnTo>
                    <a:pt x="344" y="55"/>
                  </a:lnTo>
                  <a:lnTo>
                    <a:pt x="342" y="47"/>
                  </a:lnTo>
                  <a:lnTo>
                    <a:pt x="342" y="43"/>
                  </a:lnTo>
                  <a:lnTo>
                    <a:pt x="341" y="73"/>
                  </a:lnTo>
                  <a:lnTo>
                    <a:pt x="345" y="99"/>
                  </a:lnTo>
                  <a:lnTo>
                    <a:pt x="350" y="121"/>
                  </a:lnTo>
                  <a:lnTo>
                    <a:pt x="357" y="139"/>
                  </a:lnTo>
                  <a:lnTo>
                    <a:pt x="364" y="153"/>
                  </a:lnTo>
                  <a:lnTo>
                    <a:pt x="372" y="165"/>
                  </a:lnTo>
                  <a:lnTo>
                    <a:pt x="377" y="173"/>
                  </a:lnTo>
                  <a:lnTo>
                    <a:pt x="352" y="172"/>
                  </a:lnTo>
                  <a:lnTo>
                    <a:pt x="339" y="157"/>
                  </a:lnTo>
                  <a:lnTo>
                    <a:pt x="328" y="139"/>
                  </a:lnTo>
                  <a:lnTo>
                    <a:pt x="319" y="120"/>
                  </a:lnTo>
                  <a:lnTo>
                    <a:pt x="312" y="102"/>
                  </a:lnTo>
                  <a:lnTo>
                    <a:pt x="307" y="86"/>
                  </a:lnTo>
                  <a:lnTo>
                    <a:pt x="303" y="73"/>
                  </a:lnTo>
                  <a:lnTo>
                    <a:pt x="301" y="63"/>
                  </a:lnTo>
                  <a:lnTo>
                    <a:pt x="300" y="61"/>
                  </a:lnTo>
                  <a:lnTo>
                    <a:pt x="303" y="85"/>
                  </a:lnTo>
                  <a:lnTo>
                    <a:pt x="309" y="109"/>
                  </a:lnTo>
                  <a:lnTo>
                    <a:pt x="316" y="129"/>
                  </a:lnTo>
                  <a:lnTo>
                    <a:pt x="325" y="147"/>
                  </a:lnTo>
                  <a:lnTo>
                    <a:pt x="333" y="161"/>
                  </a:lnTo>
                  <a:lnTo>
                    <a:pt x="339" y="172"/>
                  </a:lnTo>
                  <a:lnTo>
                    <a:pt x="298" y="172"/>
                  </a:lnTo>
                  <a:lnTo>
                    <a:pt x="282" y="151"/>
                  </a:lnTo>
                  <a:lnTo>
                    <a:pt x="271" y="131"/>
                  </a:lnTo>
                  <a:lnTo>
                    <a:pt x="264" y="114"/>
                  </a:lnTo>
                  <a:lnTo>
                    <a:pt x="260" y="99"/>
                  </a:lnTo>
                  <a:lnTo>
                    <a:pt x="259" y="89"/>
                  </a:lnTo>
                  <a:lnTo>
                    <a:pt x="258" y="86"/>
                  </a:lnTo>
                  <a:lnTo>
                    <a:pt x="259" y="109"/>
                  </a:lnTo>
                  <a:lnTo>
                    <a:pt x="264" y="130"/>
                  </a:lnTo>
                  <a:lnTo>
                    <a:pt x="272" y="148"/>
                  </a:lnTo>
                  <a:lnTo>
                    <a:pt x="279" y="162"/>
                  </a:lnTo>
                  <a:lnTo>
                    <a:pt x="287" y="172"/>
                  </a:lnTo>
                  <a:lnTo>
                    <a:pt x="241" y="172"/>
                  </a:lnTo>
                  <a:lnTo>
                    <a:pt x="230" y="158"/>
                  </a:lnTo>
                  <a:lnTo>
                    <a:pt x="223" y="142"/>
                  </a:lnTo>
                  <a:lnTo>
                    <a:pt x="216" y="127"/>
                  </a:lnTo>
                  <a:lnTo>
                    <a:pt x="211" y="112"/>
                  </a:lnTo>
                  <a:lnTo>
                    <a:pt x="208" y="100"/>
                  </a:lnTo>
                  <a:lnTo>
                    <a:pt x="205" y="91"/>
                  </a:lnTo>
                  <a:lnTo>
                    <a:pt x="205" y="89"/>
                  </a:lnTo>
                  <a:lnTo>
                    <a:pt x="208" y="110"/>
                  </a:lnTo>
                  <a:lnTo>
                    <a:pt x="211" y="129"/>
                  </a:lnTo>
                  <a:lnTo>
                    <a:pt x="216" y="145"/>
                  </a:lnTo>
                  <a:lnTo>
                    <a:pt x="223" y="157"/>
                  </a:lnTo>
                  <a:lnTo>
                    <a:pt x="228" y="166"/>
                  </a:lnTo>
                  <a:lnTo>
                    <a:pt x="233" y="172"/>
                  </a:lnTo>
                  <a:lnTo>
                    <a:pt x="192" y="173"/>
                  </a:lnTo>
                  <a:lnTo>
                    <a:pt x="189" y="166"/>
                  </a:lnTo>
                  <a:lnTo>
                    <a:pt x="185" y="155"/>
                  </a:lnTo>
                  <a:lnTo>
                    <a:pt x="179" y="142"/>
                  </a:lnTo>
                  <a:lnTo>
                    <a:pt x="175" y="127"/>
                  </a:lnTo>
                  <a:lnTo>
                    <a:pt x="172" y="112"/>
                  </a:lnTo>
                  <a:lnTo>
                    <a:pt x="172" y="115"/>
                  </a:lnTo>
                  <a:lnTo>
                    <a:pt x="173" y="124"/>
                  </a:lnTo>
                  <a:lnTo>
                    <a:pt x="175" y="138"/>
                  </a:lnTo>
                  <a:lnTo>
                    <a:pt x="180" y="154"/>
                  </a:lnTo>
                  <a:lnTo>
                    <a:pt x="189" y="173"/>
                  </a:lnTo>
                  <a:lnTo>
                    <a:pt x="153" y="174"/>
                  </a:lnTo>
                  <a:lnTo>
                    <a:pt x="148" y="165"/>
                  </a:lnTo>
                  <a:lnTo>
                    <a:pt x="143" y="155"/>
                  </a:lnTo>
                  <a:lnTo>
                    <a:pt x="139" y="146"/>
                  </a:lnTo>
                  <a:lnTo>
                    <a:pt x="136" y="137"/>
                  </a:lnTo>
                  <a:lnTo>
                    <a:pt x="135" y="130"/>
                  </a:lnTo>
                  <a:lnTo>
                    <a:pt x="134" y="128"/>
                  </a:lnTo>
                  <a:lnTo>
                    <a:pt x="137" y="145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49" y="174"/>
                  </a:lnTo>
                  <a:lnTo>
                    <a:pt x="113" y="175"/>
                  </a:lnTo>
                  <a:lnTo>
                    <a:pt x="80" y="176"/>
                  </a:lnTo>
                  <a:lnTo>
                    <a:pt x="52" y="178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6" y="178"/>
                  </a:lnTo>
                  <a:lnTo>
                    <a:pt x="14" y="176"/>
                  </a:lnTo>
                  <a:lnTo>
                    <a:pt x="25" y="171"/>
                  </a:lnTo>
                  <a:lnTo>
                    <a:pt x="40" y="164"/>
                  </a:lnTo>
                  <a:lnTo>
                    <a:pt x="58" y="154"/>
                  </a:lnTo>
                  <a:lnTo>
                    <a:pt x="79" y="142"/>
                  </a:lnTo>
                  <a:lnTo>
                    <a:pt x="104" y="126"/>
                  </a:lnTo>
                  <a:lnTo>
                    <a:pt x="133" y="106"/>
                  </a:lnTo>
                  <a:lnTo>
                    <a:pt x="165" y="84"/>
                  </a:lnTo>
                  <a:lnTo>
                    <a:pt x="189" y="65"/>
                  </a:lnTo>
                  <a:lnTo>
                    <a:pt x="214" y="48"/>
                  </a:lnTo>
                  <a:lnTo>
                    <a:pt x="240" y="33"/>
                  </a:lnTo>
                  <a:lnTo>
                    <a:pt x="265" y="21"/>
                  </a:lnTo>
                  <a:lnTo>
                    <a:pt x="290" y="10"/>
                  </a:lnTo>
                  <a:lnTo>
                    <a:pt x="315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7696200" y="4273550"/>
              <a:ext cx="965200" cy="630237"/>
            </a:xfrm>
            <a:custGeom>
              <a:avLst/>
              <a:gdLst>
                <a:gd name="T0" fmla="*/ 341 w 608"/>
                <a:gd name="T1" fmla="*/ 268 h 397"/>
                <a:gd name="T2" fmla="*/ 335 w 608"/>
                <a:gd name="T3" fmla="*/ 224 h 397"/>
                <a:gd name="T4" fmla="*/ 376 w 608"/>
                <a:gd name="T5" fmla="*/ 205 h 397"/>
                <a:gd name="T6" fmla="*/ 397 w 608"/>
                <a:gd name="T7" fmla="*/ 275 h 397"/>
                <a:gd name="T8" fmla="*/ 384 w 608"/>
                <a:gd name="T9" fmla="*/ 207 h 397"/>
                <a:gd name="T10" fmla="*/ 422 w 608"/>
                <a:gd name="T11" fmla="*/ 204 h 397"/>
                <a:gd name="T12" fmla="*/ 436 w 608"/>
                <a:gd name="T13" fmla="*/ 254 h 397"/>
                <a:gd name="T14" fmla="*/ 458 w 608"/>
                <a:gd name="T15" fmla="*/ 192 h 397"/>
                <a:gd name="T16" fmla="*/ 475 w 608"/>
                <a:gd name="T17" fmla="*/ 240 h 397"/>
                <a:gd name="T18" fmla="*/ 462 w 608"/>
                <a:gd name="T19" fmla="*/ 193 h 397"/>
                <a:gd name="T20" fmla="*/ 597 w 608"/>
                <a:gd name="T21" fmla="*/ 200 h 397"/>
                <a:gd name="T22" fmla="*/ 581 w 608"/>
                <a:gd name="T23" fmla="*/ 211 h 397"/>
                <a:gd name="T24" fmla="*/ 527 w 608"/>
                <a:gd name="T25" fmla="*/ 242 h 397"/>
                <a:gd name="T26" fmla="*/ 416 w 608"/>
                <a:gd name="T27" fmla="*/ 323 h 397"/>
                <a:gd name="T28" fmla="*/ 277 w 608"/>
                <a:gd name="T29" fmla="*/ 395 h 397"/>
                <a:gd name="T30" fmla="*/ 151 w 608"/>
                <a:gd name="T31" fmla="*/ 357 h 397"/>
                <a:gd name="T32" fmla="*/ 53 w 608"/>
                <a:gd name="T33" fmla="*/ 241 h 397"/>
                <a:gd name="T34" fmla="*/ 95 w 608"/>
                <a:gd name="T35" fmla="*/ 196 h 397"/>
                <a:gd name="T36" fmla="*/ 141 w 608"/>
                <a:gd name="T37" fmla="*/ 263 h 397"/>
                <a:gd name="T38" fmla="*/ 144 w 608"/>
                <a:gd name="T39" fmla="*/ 261 h 397"/>
                <a:gd name="T40" fmla="*/ 141 w 608"/>
                <a:gd name="T41" fmla="*/ 194 h 397"/>
                <a:gd name="T42" fmla="*/ 189 w 608"/>
                <a:gd name="T43" fmla="*/ 277 h 397"/>
                <a:gd name="T44" fmla="*/ 188 w 608"/>
                <a:gd name="T45" fmla="*/ 261 h 397"/>
                <a:gd name="T46" fmla="*/ 210 w 608"/>
                <a:gd name="T47" fmla="*/ 207 h 397"/>
                <a:gd name="T48" fmla="*/ 240 w 608"/>
                <a:gd name="T49" fmla="*/ 303 h 397"/>
                <a:gd name="T50" fmla="*/ 244 w 608"/>
                <a:gd name="T51" fmla="*/ 275 h 397"/>
                <a:gd name="T52" fmla="*/ 217 w 608"/>
                <a:gd name="T53" fmla="*/ 197 h 397"/>
                <a:gd name="T54" fmla="*/ 283 w 608"/>
                <a:gd name="T55" fmla="*/ 246 h 397"/>
                <a:gd name="T56" fmla="*/ 299 w 608"/>
                <a:gd name="T57" fmla="*/ 311 h 397"/>
                <a:gd name="T58" fmla="*/ 269 w 608"/>
                <a:gd name="T59" fmla="*/ 200 h 397"/>
                <a:gd name="T60" fmla="*/ 285 w 608"/>
                <a:gd name="T61" fmla="*/ 5 h 397"/>
                <a:gd name="T62" fmla="*/ 414 w 608"/>
                <a:gd name="T63" fmla="*/ 74 h 397"/>
                <a:gd name="T64" fmla="*/ 548 w 608"/>
                <a:gd name="T65" fmla="*/ 172 h 397"/>
                <a:gd name="T66" fmla="*/ 607 w 608"/>
                <a:gd name="T67" fmla="*/ 199 h 397"/>
                <a:gd name="T68" fmla="*/ 553 w 608"/>
                <a:gd name="T69" fmla="*/ 196 h 397"/>
                <a:gd name="T70" fmla="*/ 461 w 608"/>
                <a:gd name="T71" fmla="*/ 172 h 397"/>
                <a:gd name="T72" fmla="*/ 463 w 608"/>
                <a:gd name="T73" fmla="*/ 159 h 397"/>
                <a:gd name="T74" fmla="*/ 421 w 608"/>
                <a:gd name="T75" fmla="*/ 168 h 397"/>
                <a:gd name="T76" fmla="*/ 427 w 608"/>
                <a:gd name="T77" fmla="*/ 140 h 397"/>
                <a:gd name="T78" fmla="*/ 365 w 608"/>
                <a:gd name="T79" fmla="*/ 184 h 397"/>
                <a:gd name="T80" fmla="*/ 393 w 608"/>
                <a:gd name="T81" fmla="*/ 120 h 397"/>
                <a:gd name="T82" fmla="*/ 384 w 608"/>
                <a:gd name="T83" fmla="*/ 137 h 397"/>
                <a:gd name="T84" fmla="*/ 316 w 608"/>
                <a:gd name="T85" fmla="*/ 172 h 397"/>
                <a:gd name="T86" fmla="*/ 341 w 608"/>
                <a:gd name="T87" fmla="*/ 96 h 397"/>
                <a:gd name="T88" fmla="*/ 313 w 608"/>
                <a:gd name="T89" fmla="*/ 163 h 397"/>
                <a:gd name="T90" fmla="*/ 279 w 608"/>
                <a:gd name="T91" fmla="*/ 136 h 397"/>
                <a:gd name="T92" fmla="*/ 296 w 608"/>
                <a:gd name="T93" fmla="*/ 75 h 397"/>
                <a:gd name="T94" fmla="*/ 264 w 608"/>
                <a:gd name="T95" fmla="*/ 150 h 397"/>
                <a:gd name="T96" fmla="*/ 228 w 608"/>
                <a:gd name="T97" fmla="*/ 160 h 397"/>
                <a:gd name="T98" fmla="*/ 254 w 608"/>
                <a:gd name="T99" fmla="*/ 46 h 397"/>
                <a:gd name="T100" fmla="*/ 241 w 608"/>
                <a:gd name="T101" fmla="*/ 109 h 397"/>
                <a:gd name="T102" fmla="*/ 154 w 608"/>
                <a:gd name="T103" fmla="*/ 180 h 397"/>
                <a:gd name="T104" fmla="*/ 203 w 608"/>
                <a:gd name="T105" fmla="*/ 85 h 397"/>
                <a:gd name="T106" fmla="*/ 171 w 608"/>
                <a:gd name="T107" fmla="*/ 147 h 397"/>
                <a:gd name="T108" fmla="*/ 132 w 608"/>
                <a:gd name="T109" fmla="*/ 160 h 397"/>
                <a:gd name="T110" fmla="*/ 155 w 608"/>
                <a:gd name="T111" fmla="*/ 95 h 397"/>
                <a:gd name="T112" fmla="*/ 123 w 608"/>
                <a:gd name="T113" fmla="*/ 163 h 397"/>
                <a:gd name="T114" fmla="*/ 24 w 608"/>
                <a:gd name="T115" fmla="*/ 182 h 397"/>
                <a:gd name="T116" fmla="*/ 103 w 608"/>
                <a:gd name="T117" fmla="*/ 104 h 397"/>
                <a:gd name="T118" fmla="*/ 211 w 608"/>
                <a:gd name="T11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397">
                  <a:moveTo>
                    <a:pt x="306" y="190"/>
                  </a:moveTo>
                  <a:lnTo>
                    <a:pt x="322" y="211"/>
                  </a:lnTo>
                  <a:lnTo>
                    <a:pt x="333" y="233"/>
                  </a:lnTo>
                  <a:lnTo>
                    <a:pt x="338" y="253"/>
                  </a:lnTo>
                  <a:lnTo>
                    <a:pt x="341" y="268"/>
                  </a:lnTo>
                  <a:lnTo>
                    <a:pt x="342" y="279"/>
                  </a:lnTo>
                  <a:lnTo>
                    <a:pt x="342" y="282"/>
                  </a:lnTo>
                  <a:lnTo>
                    <a:pt x="343" y="261"/>
                  </a:lnTo>
                  <a:lnTo>
                    <a:pt x="340" y="242"/>
                  </a:lnTo>
                  <a:lnTo>
                    <a:pt x="335" y="224"/>
                  </a:lnTo>
                  <a:lnTo>
                    <a:pt x="329" y="209"/>
                  </a:lnTo>
                  <a:lnTo>
                    <a:pt x="323" y="197"/>
                  </a:lnTo>
                  <a:lnTo>
                    <a:pt x="317" y="190"/>
                  </a:lnTo>
                  <a:lnTo>
                    <a:pt x="365" y="190"/>
                  </a:lnTo>
                  <a:lnTo>
                    <a:pt x="376" y="205"/>
                  </a:lnTo>
                  <a:lnTo>
                    <a:pt x="384" y="221"/>
                  </a:lnTo>
                  <a:lnTo>
                    <a:pt x="389" y="238"/>
                  </a:lnTo>
                  <a:lnTo>
                    <a:pt x="393" y="254"/>
                  </a:lnTo>
                  <a:lnTo>
                    <a:pt x="396" y="267"/>
                  </a:lnTo>
                  <a:lnTo>
                    <a:pt x="397" y="275"/>
                  </a:lnTo>
                  <a:lnTo>
                    <a:pt x="398" y="279"/>
                  </a:lnTo>
                  <a:lnTo>
                    <a:pt x="397" y="256"/>
                  </a:lnTo>
                  <a:lnTo>
                    <a:pt x="395" y="236"/>
                  </a:lnTo>
                  <a:lnTo>
                    <a:pt x="389" y="220"/>
                  </a:lnTo>
                  <a:lnTo>
                    <a:pt x="384" y="207"/>
                  </a:lnTo>
                  <a:lnTo>
                    <a:pt x="379" y="196"/>
                  </a:lnTo>
                  <a:lnTo>
                    <a:pt x="375" y="190"/>
                  </a:lnTo>
                  <a:lnTo>
                    <a:pt x="417" y="191"/>
                  </a:lnTo>
                  <a:lnTo>
                    <a:pt x="418" y="195"/>
                  </a:lnTo>
                  <a:lnTo>
                    <a:pt x="422" y="204"/>
                  </a:lnTo>
                  <a:lnTo>
                    <a:pt x="426" y="215"/>
                  </a:lnTo>
                  <a:lnTo>
                    <a:pt x="430" y="228"/>
                  </a:lnTo>
                  <a:lnTo>
                    <a:pt x="434" y="242"/>
                  </a:lnTo>
                  <a:lnTo>
                    <a:pt x="435" y="257"/>
                  </a:lnTo>
                  <a:lnTo>
                    <a:pt x="436" y="254"/>
                  </a:lnTo>
                  <a:lnTo>
                    <a:pt x="435" y="244"/>
                  </a:lnTo>
                  <a:lnTo>
                    <a:pt x="433" y="229"/>
                  </a:lnTo>
                  <a:lnTo>
                    <a:pt x="428" y="211"/>
                  </a:lnTo>
                  <a:lnTo>
                    <a:pt x="421" y="191"/>
                  </a:lnTo>
                  <a:lnTo>
                    <a:pt x="458" y="192"/>
                  </a:lnTo>
                  <a:lnTo>
                    <a:pt x="462" y="201"/>
                  </a:lnTo>
                  <a:lnTo>
                    <a:pt x="466" y="212"/>
                  </a:lnTo>
                  <a:lnTo>
                    <a:pt x="471" y="223"/>
                  </a:lnTo>
                  <a:lnTo>
                    <a:pt x="473" y="233"/>
                  </a:lnTo>
                  <a:lnTo>
                    <a:pt x="475" y="240"/>
                  </a:lnTo>
                  <a:lnTo>
                    <a:pt x="476" y="243"/>
                  </a:lnTo>
                  <a:lnTo>
                    <a:pt x="473" y="224"/>
                  </a:lnTo>
                  <a:lnTo>
                    <a:pt x="469" y="209"/>
                  </a:lnTo>
                  <a:lnTo>
                    <a:pt x="464" y="198"/>
                  </a:lnTo>
                  <a:lnTo>
                    <a:pt x="462" y="193"/>
                  </a:lnTo>
                  <a:lnTo>
                    <a:pt x="498" y="194"/>
                  </a:lnTo>
                  <a:lnTo>
                    <a:pt x="531" y="196"/>
                  </a:lnTo>
                  <a:lnTo>
                    <a:pt x="558" y="197"/>
                  </a:lnTo>
                  <a:lnTo>
                    <a:pt x="579" y="198"/>
                  </a:lnTo>
                  <a:lnTo>
                    <a:pt x="597" y="200"/>
                  </a:lnTo>
                  <a:lnTo>
                    <a:pt x="607" y="200"/>
                  </a:lnTo>
                  <a:lnTo>
                    <a:pt x="600" y="204"/>
                  </a:lnTo>
                  <a:lnTo>
                    <a:pt x="595" y="206"/>
                  </a:lnTo>
                  <a:lnTo>
                    <a:pt x="588" y="208"/>
                  </a:lnTo>
                  <a:lnTo>
                    <a:pt x="581" y="211"/>
                  </a:lnTo>
                  <a:lnTo>
                    <a:pt x="573" y="216"/>
                  </a:lnTo>
                  <a:lnTo>
                    <a:pt x="564" y="220"/>
                  </a:lnTo>
                  <a:lnTo>
                    <a:pt x="553" y="225"/>
                  </a:lnTo>
                  <a:lnTo>
                    <a:pt x="541" y="233"/>
                  </a:lnTo>
                  <a:lnTo>
                    <a:pt x="527" y="242"/>
                  </a:lnTo>
                  <a:lnTo>
                    <a:pt x="511" y="254"/>
                  </a:lnTo>
                  <a:lnTo>
                    <a:pt x="492" y="267"/>
                  </a:lnTo>
                  <a:lnTo>
                    <a:pt x="470" y="282"/>
                  </a:lnTo>
                  <a:lnTo>
                    <a:pt x="445" y="302"/>
                  </a:lnTo>
                  <a:lnTo>
                    <a:pt x="416" y="323"/>
                  </a:lnTo>
                  <a:lnTo>
                    <a:pt x="384" y="348"/>
                  </a:lnTo>
                  <a:lnTo>
                    <a:pt x="358" y="366"/>
                  </a:lnTo>
                  <a:lnTo>
                    <a:pt x="331" y="379"/>
                  </a:lnTo>
                  <a:lnTo>
                    <a:pt x="304" y="390"/>
                  </a:lnTo>
                  <a:lnTo>
                    <a:pt x="277" y="395"/>
                  </a:lnTo>
                  <a:lnTo>
                    <a:pt x="250" y="397"/>
                  </a:lnTo>
                  <a:lnTo>
                    <a:pt x="224" y="394"/>
                  </a:lnTo>
                  <a:lnTo>
                    <a:pt x="198" y="386"/>
                  </a:lnTo>
                  <a:lnTo>
                    <a:pt x="174" y="374"/>
                  </a:lnTo>
                  <a:lnTo>
                    <a:pt x="151" y="357"/>
                  </a:lnTo>
                  <a:lnTo>
                    <a:pt x="130" y="333"/>
                  </a:lnTo>
                  <a:lnTo>
                    <a:pt x="109" y="304"/>
                  </a:lnTo>
                  <a:lnTo>
                    <a:pt x="89" y="279"/>
                  </a:lnTo>
                  <a:lnTo>
                    <a:pt x="70" y="258"/>
                  </a:lnTo>
                  <a:lnTo>
                    <a:pt x="53" y="241"/>
                  </a:lnTo>
                  <a:lnTo>
                    <a:pt x="38" y="228"/>
                  </a:lnTo>
                  <a:lnTo>
                    <a:pt x="24" y="217"/>
                  </a:lnTo>
                  <a:lnTo>
                    <a:pt x="11" y="209"/>
                  </a:lnTo>
                  <a:lnTo>
                    <a:pt x="0" y="204"/>
                  </a:lnTo>
                  <a:lnTo>
                    <a:pt x="95" y="196"/>
                  </a:lnTo>
                  <a:lnTo>
                    <a:pt x="103" y="203"/>
                  </a:lnTo>
                  <a:lnTo>
                    <a:pt x="112" y="212"/>
                  </a:lnTo>
                  <a:lnTo>
                    <a:pt x="123" y="227"/>
                  </a:lnTo>
                  <a:lnTo>
                    <a:pt x="132" y="244"/>
                  </a:lnTo>
                  <a:lnTo>
                    <a:pt x="141" y="263"/>
                  </a:lnTo>
                  <a:lnTo>
                    <a:pt x="148" y="287"/>
                  </a:lnTo>
                  <a:lnTo>
                    <a:pt x="148" y="285"/>
                  </a:lnTo>
                  <a:lnTo>
                    <a:pt x="148" y="280"/>
                  </a:lnTo>
                  <a:lnTo>
                    <a:pt x="148" y="272"/>
                  </a:lnTo>
                  <a:lnTo>
                    <a:pt x="144" y="261"/>
                  </a:lnTo>
                  <a:lnTo>
                    <a:pt x="140" y="247"/>
                  </a:lnTo>
                  <a:lnTo>
                    <a:pt x="132" y="232"/>
                  </a:lnTo>
                  <a:lnTo>
                    <a:pt x="120" y="215"/>
                  </a:lnTo>
                  <a:lnTo>
                    <a:pt x="104" y="195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57" y="212"/>
                  </a:lnTo>
                  <a:lnTo>
                    <a:pt x="168" y="229"/>
                  </a:lnTo>
                  <a:lnTo>
                    <a:pt x="179" y="250"/>
                  </a:lnTo>
                  <a:lnTo>
                    <a:pt x="189" y="277"/>
                  </a:lnTo>
                  <a:lnTo>
                    <a:pt x="196" y="306"/>
                  </a:lnTo>
                  <a:lnTo>
                    <a:pt x="196" y="303"/>
                  </a:lnTo>
                  <a:lnTo>
                    <a:pt x="194" y="294"/>
                  </a:lnTo>
                  <a:lnTo>
                    <a:pt x="192" y="280"/>
                  </a:lnTo>
                  <a:lnTo>
                    <a:pt x="188" y="261"/>
                  </a:lnTo>
                  <a:lnTo>
                    <a:pt x="181" y="241"/>
                  </a:lnTo>
                  <a:lnTo>
                    <a:pt x="169" y="217"/>
                  </a:lnTo>
                  <a:lnTo>
                    <a:pt x="153" y="193"/>
                  </a:lnTo>
                  <a:lnTo>
                    <a:pt x="196" y="192"/>
                  </a:lnTo>
                  <a:lnTo>
                    <a:pt x="210" y="207"/>
                  </a:lnTo>
                  <a:lnTo>
                    <a:pt x="221" y="225"/>
                  </a:lnTo>
                  <a:lnTo>
                    <a:pt x="229" y="246"/>
                  </a:lnTo>
                  <a:lnTo>
                    <a:pt x="235" y="266"/>
                  </a:lnTo>
                  <a:lnTo>
                    <a:pt x="238" y="285"/>
                  </a:lnTo>
                  <a:lnTo>
                    <a:pt x="240" y="303"/>
                  </a:lnTo>
                  <a:lnTo>
                    <a:pt x="241" y="31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46" y="302"/>
                  </a:lnTo>
                  <a:lnTo>
                    <a:pt x="244" y="275"/>
                  </a:lnTo>
                  <a:lnTo>
                    <a:pt x="241" y="254"/>
                  </a:lnTo>
                  <a:lnTo>
                    <a:pt x="236" y="235"/>
                  </a:lnTo>
                  <a:lnTo>
                    <a:pt x="230" y="219"/>
                  </a:lnTo>
                  <a:lnTo>
                    <a:pt x="224" y="207"/>
                  </a:lnTo>
                  <a:lnTo>
                    <a:pt x="217" y="197"/>
                  </a:lnTo>
                  <a:lnTo>
                    <a:pt x="213" y="191"/>
                  </a:lnTo>
                  <a:lnTo>
                    <a:pt x="250" y="190"/>
                  </a:lnTo>
                  <a:lnTo>
                    <a:pt x="263" y="207"/>
                  </a:lnTo>
                  <a:lnTo>
                    <a:pt x="274" y="227"/>
                  </a:lnTo>
                  <a:lnTo>
                    <a:pt x="283" y="246"/>
                  </a:lnTo>
                  <a:lnTo>
                    <a:pt x="289" y="266"/>
                  </a:lnTo>
                  <a:lnTo>
                    <a:pt x="293" y="284"/>
                  </a:lnTo>
                  <a:lnTo>
                    <a:pt x="297" y="298"/>
                  </a:lnTo>
                  <a:lnTo>
                    <a:pt x="299" y="308"/>
                  </a:lnTo>
                  <a:lnTo>
                    <a:pt x="299" y="311"/>
                  </a:lnTo>
                  <a:lnTo>
                    <a:pt x="298" y="283"/>
                  </a:lnTo>
                  <a:lnTo>
                    <a:pt x="292" y="258"/>
                  </a:lnTo>
                  <a:lnTo>
                    <a:pt x="286" y="235"/>
                  </a:lnTo>
                  <a:lnTo>
                    <a:pt x="277" y="216"/>
                  </a:lnTo>
                  <a:lnTo>
                    <a:pt x="269" y="200"/>
                  </a:lnTo>
                  <a:lnTo>
                    <a:pt x="264" y="190"/>
                  </a:lnTo>
                  <a:lnTo>
                    <a:pt x="306" y="190"/>
                  </a:lnTo>
                  <a:close/>
                  <a:moveTo>
                    <a:pt x="235" y="0"/>
                  </a:moveTo>
                  <a:lnTo>
                    <a:pt x="260" y="0"/>
                  </a:lnTo>
                  <a:lnTo>
                    <a:pt x="285" y="5"/>
                  </a:lnTo>
                  <a:lnTo>
                    <a:pt x="310" y="13"/>
                  </a:lnTo>
                  <a:lnTo>
                    <a:pt x="336" y="24"/>
                  </a:lnTo>
                  <a:lnTo>
                    <a:pt x="362" y="38"/>
                  </a:lnTo>
                  <a:lnTo>
                    <a:pt x="388" y="56"/>
                  </a:lnTo>
                  <a:lnTo>
                    <a:pt x="414" y="74"/>
                  </a:lnTo>
                  <a:lnTo>
                    <a:pt x="439" y="94"/>
                  </a:lnTo>
                  <a:lnTo>
                    <a:pt x="472" y="119"/>
                  </a:lnTo>
                  <a:lnTo>
                    <a:pt x="501" y="141"/>
                  </a:lnTo>
                  <a:lnTo>
                    <a:pt x="526" y="158"/>
                  </a:lnTo>
                  <a:lnTo>
                    <a:pt x="548" y="172"/>
                  </a:lnTo>
                  <a:lnTo>
                    <a:pt x="566" y="182"/>
                  </a:lnTo>
                  <a:lnTo>
                    <a:pt x="582" y="190"/>
                  </a:lnTo>
                  <a:lnTo>
                    <a:pt x="594" y="195"/>
                  </a:lnTo>
                  <a:lnTo>
                    <a:pt x="601" y="198"/>
                  </a:lnTo>
                  <a:lnTo>
                    <a:pt x="607" y="199"/>
                  </a:lnTo>
                  <a:lnTo>
                    <a:pt x="608" y="200"/>
                  </a:lnTo>
                  <a:lnTo>
                    <a:pt x="607" y="200"/>
                  </a:lnTo>
                  <a:lnTo>
                    <a:pt x="596" y="199"/>
                  </a:lnTo>
                  <a:lnTo>
                    <a:pt x="577" y="198"/>
                  </a:lnTo>
                  <a:lnTo>
                    <a:pt x="553" y="196"/>
                  </a:lnTo>
                  <a:lnTo>
                    <a:pt x="524" y="194"/>
                  </a:lnTo>
                  <a:lnTo>
                    <a:pt x="490" y="191"/>
                  </a:lnTo>
                  <a:lnTo>
                    <a:pt x="452" y="188"/>
                  </a:lnTo>
                  <a:lnTo>
                    <a:pt x="455" y="182"/>
                  </a:lnTo>
                  <a:lnTo>
                    <a:pt x="461" y="172"/>
                  </a:lnTo>
                  <a:lnTo>
                    <a:pt x="465" y="158"/>
                  </a:lnTo>
                  <a:lnTo>
                    <a:pt x="470" y="142"/>
                  </a:lnTo>
                  <a:lnTo>
                    <a:pt x="470" y="144"/>
                  </a:lnTo>
                  <a:lnTo>
                    <a:pt x="466" y="150"/>
                  </a:lnTo>
                  <a:lnTo>
                    <a:pt x="463" y="159"/>
                  </a:lnTo>
                  <a:lnTo>
                    <a:pt x="459" y="169"/>
                  </a:lnTo>
                  <a:lnTo>
                    <a:pt x="454" y="180"/>
                  </a:lnTo>
                  <a:lnTo>
                    <a:pt x="449" y="188"/>
                  </a:lnTo>
                  <a:lnTo>
                    <a:pt x="411" y="186"/>
                  </a:lnTo>
                  <a:lnTo>
                    <a:pt x="421" y="168"/>
                  </a:lnTo>
                  <a:lnTo>
                    <a:pt x="426" y="150"/>
                  </a:lnTo>
                  <a:lnTo>
                    <a:pt x="429" y="136"/>
                  </a:lnTo>
                  <a:lnTo>
                    <a:pt x="430" y="126"/>
                  </a:lnTo>
                  <a:lnTo>
                    <a:pt x="430" y="123"/>
                  </a:lnTo>
                  <a:lnTo>
                    <a:pt x="427" y="140"/>
                  </a:lnTo>
                  <a:lnTo>
                    <a:pt x="422" y="155"/>
                  </a:lnTo>
                  <a:lnTo>
                    <a:pt x="416" y="168"/>
                  </a:lnTo>
                  <a:lnTo>
                    <a:pt x="411" y="179"/>
                  </a:lnTo>
                  <a:lnTo>
                    <a:pt x="408" y="186"/>
                  </a:lnTo>
                  <a:lnTo>
                    <a:pt x="365" y="184"/>
                  </a:lnTo>
                  <a:lnTo>
                    <a:pt x="371" y="178"/>
                  </a:lnTo>
                  <a:lnTo>
                    <a:pt x="376" y="169"/>
                  </a:lnTo>
                  <a:lnTo>
                    <a:pt x="383" y="156"/>
                  </a:lnTo>
                  <a:lnTo>
                    <a:pt x="389" y="140"/>
                  </a:lnTo>
                  <a:lnTo>
                    <a:pt x="393" y="120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3" y="110"/>
                  </a:lnTo>
                  <a:lnTo>
                    <a:pt x="390" y="122"/>
                  </a:lnTo>
                  <a:lnTo>
                    <a:pt x="384" y="137"/>
                  </a:lnTo>
                  <a:lnTo>
                    <a:pt x="377" y="154"/>
                  </a:lnTo>
                  <a:lnTo>
                    <a:pt x="367" y="169"/>
                  </a:lnTo>
                  <a:lnTo>
                    <a:pt x="355" y="183"/>
                  </a:lnTo>
                  <a:lnTo>
                    <a:pt x="309" y="182"/>
                  </a:lnTo>
                  <a:lnTo>
                    <a:pt x="316" y="172"/>
                  </a:lnTo>
                  <a:lnTo>
                    <a:pt x="325" y="157"/>
                  </a:lnTo>
                  <a:lnTo>
                    <a:pt x="334" y="140"/>
                  </a:lnTo>
                  <a:lnTo>
                    <a:pt x="339" y="118"/>
                  </a:lnTo>
                  <a:lnTo>
                    <a:pt x="341" y="93"/>
                  </a:lnTo>
                  <a:lnTo>
                    <a:pt x="341" y="96"/>
                  </a:lnTo>
                  <a:lnTo>
                    <a:pt x="340" y="104"/>
                  </a:lnTo>
                  <a:lnTo>
                    <a:pt x="337" y="116"/>
                  </a:lnTo>
                  <a:lnTo>
                    <a:pt x="331" y="130"/>
                  </a:lnTo>
                  <a:lnTo>
                    <a:pt x="324" y="146"/>
                  </a:lnTo>
                  <a:lnTo>
                    <a:pt x="313" y="163"/>
                  </a:lnTo>
                  <a:lnTo>
                    <a:pt x="298" y="181"/>
                  </a:lnTo>
                  <a:lnTo>
                    <a:pt x="254" y="180"/>
                  </a:lnTo>
                  <a:lnTo>
                    <a:pt x="261" y="170"/>
                  </a:lnTo>
                  <a:lnTo>
                    <a:pt x="269" y="155"/>
                  </a:lnTo>
                  <a:lnTo>
                    <a:pt x="279" y="136"/>
                  </a:lnTo>
                  <a:lnTo>
                    <a:pt x="288" y="116"/>
                  </a:lnTo>
                  <a:lnTo>
                    <a:pt x="294" y="92"/>
                  </a:lnTo>
                  <a:lnTo>
                    <a:pt x="299" y="66"/>
                  </a:lnTo>
                  <a:lnTo>
                    <a:pt x="298" y="68"/>
                  </a:lnTo>
                  <a:lnTo>
                    <a:pt x="296" y="75"/>
                  </a:lnTo>
                  <a:lnTo>
                    <a:pt x="292" y="86"/>
                  </a:lnTo>
                  <a:lnTo>
                    <a:pt x="288" y="100"/>
                  </a:lnTo>
                  <a:lnTo>
                    <a:pt x="281" y="117"/>
                  </a:lnTo>
                  <a:lnTo>
                    <a:pt x="274" y="133"/>
                  </a:lnTo>
                  <a:lnTo>
                    <a:pt x="264" y="150"/>
                  </a:lnTo>
                  <a:lnTo>
                    <a:pt x="253" y="166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21" y="172"/>
                  </a:lnTo>
                  <a:lnTo>
                    <a:pt x="228" y="160"/>
                  </a:lnTo>
                  <a:lnTo>
                    <a:pt x="237" y="145"/>
                  </a:lnTo>
                  <a:lnTo>
                    <a:pt x="244" y="126"/>
                  </a:lnTo>
                  <a:lnTo>
                    <a:pt x="251" y="104"/>
                  </a:lnTo>
                  <a:lnTo>
                    <a:pt x="254" y="78"/>
                  </a:lnTo>
                  <a:lnTo>
                    <a:pt x="254" y="46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0" y="73"/>
                  </a:lnTo>
                  <a:lnTo>
                    <a:pt x="247" y="89"/>
                  </a:lnTo>
                  <a:lnTo>
                    <a:pt x="241" y="109"/>
                  </a:lnTo>
                  <a:lnTo>
                    <a:pt x="234" y="129"/>
                  </a:lnTo>
                  <a:lnTo>
                    <a:pt x="223" y="148"/>
                  </a:lnTo>
                  <a:lnTo>
                    <a:pt x="211" y="166"/>
                  </a:lnTo>
                  <a:lnTo>
                    <a:pt x="196" y="180"/>
                  </a:lnTo>
                  <a:lnTo>
                    <a:pt x="154" y="180"/>
                  </a:lnTo>
                  <a:lnTo>
                    <a:pt x="172" y="158"/>
                  </a:lnTo>
                  <a:lnTo>
                    <a:pt x="185" y="136"/>
                  </a:lnTo>
                  <a:lnTo>
                    <a:pt x="193" y="116"/>
                  </a:lnTo>
                  <a:lnTo>
                    <a:pt x="200" y="98"/>
                  </a:lnTo>
                  <a:lnTo>
                    <a:pt x="203" y="85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196" y="103"/>
                  </a:lnTo>
                  <a:lnTo>
                    <a:pt x="184" y="128"/>
                  </a:lnTo>
                  <a:lnTo>
                    <a:pt x="171" y="147"/>
                  </a:lnTo>
                  <a:lnTo>
                    <a:pt x="159" y="162"/>
                  </a:lnTo>
                  <a:lnTo>
                    <a:pt x="148" y="174"/>
                  </a:lnTo>
                  <a:lnTo>
                    <a:pt x="140" y="181"/>
                  </a:lnTo>
                  <a:lnTo>
                    <a:pt x="115" y="181"/>
                  </a:lnTo>
                  <a:lnTo>
                    <a:pt x="132" y="160"/>
                  </a:lnTo>
                  <a:lnTo>
                    <a:pt x="143" y="142"/>
                  </a:lnTo>
                  <a:lnTo>
                    <a:pt x="151" y="124"/>
                  </a:lnTo>
                  <a:lnTo>
                    <a:pt x="154" y="11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55" y="93"/>
                  </a:lnTo>
                  <a:lnTo>
                    <a:pt x="150" y="114"/>
                  </a:lnTo>
                  <a:lnTo>
                    <a:pt x="142" y="133"/>
                  </a:lnTo>
                  <a:lnTo>
                    <a:pt x="132" y="150"/>
                  </a:lnTo>
                  <a:lnTo>
                    <a:pt x="123" y="163"/>
                  </a:lnTo>
                  <a:lnTo>
                    <a:pt x="114" y="174"/>
                  </a:lnTo>
                  <a:lnTo>
                    <a:pt x="106" y="182"/>
                  </a:lnTo>
                  <a:lnTo>
                    <a:pt x="54" y="185"/>
                  </a:lnTo>
                  <a:lnTo>
                    <a:pt x="6" y="190"/>
                  </a:lnTo>
                  <a:lnTo>
                    <a:pt x="24" y="182"/>
                  </a:lnTo>
                  <a:lnTo>
                    <a:pt x="39" y="172"/>
                  </a:lnTo>
                  <a:lnTo>
                    <a:pt x="54" y="159"/>
                  </a:lnTo>
                  <a:lnTo>
                    <a:pt x="69" y="144"/>
                  </a:lnTo>
                  <a:lnTo>
                    <a:pt x="85" y="125"/>
                  </a:lnTo>
                  <a:lnTo>
                    <a:pt x="103" y="104"/>
                  </a:lnTo>
                  <a:lnTo>
                    <a:pt x="123" y="80"/>
                  </a:lnTo>
                  <a:lnTo>
                    <a:pt x="144" y="51"/>
                  </a:lnTo>
                  <a:lnTo>
                    <a:pt x="165" y="30"/>
                  </a:lnTo>
                  <a:lnTo>
                    <a:pt x="188" y="14"/>
                  </a:lnTo>
                  <a:lnTo>
                    <a:pt x="211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5149850" y="2082800"/>
              <a:ext cx="919163" cy="1255712"/>
            </a:xfrm>
            <a:custGeom>
              <a:avLst/>
              <a:gdLst>
                <a:gd name="T0" fmla="*/ 85 w 579"/>
                <a:gd name="T1" fmla="*/ 89 h 791"/>
                <a:gd name="T2" fmla="*/ 112 w 579"/>
                <a:gd name="T3" fmla="*/ 189 h 791"/>
                <a:gd name="T4" fmla="*/ 107 w 579"/>
                <a:gd name="T5" fmla="*/ 195 h 791"/>
                <a:gd name="T6" fmla="*/ 134 w 579"/>
                <a:gd name="T7" fmla="*/ 244 h 791"/>
                <a:gd name="T8" fmla="*/ 103 w 579"/>
                <a:gd name="T9" fmla="*/ 258 h 791"/>
                <a:gd name="T10" fmla="*/ 214 w 579"/>
                <a:gd name="T11" fmla="*/ 295 h 791"/>
                <a:gd name="T12" fmla="*/ 82 w 579"/>
                <a:gd name="T13" fmla="*/ 331 h 791"/>
                <a:gd name="T14" fmla="*/ 157 w 579"/>
                <a:gd name="T15" fmla="*/ 309 h 791"/>
                <a:gd name="T16" fmla="*/ 223 w 579"/>
                <a:gd name="T17" fmla="*/ 369 h 791"/>
                <a:gd name="T18" fmla="*/ 127 w 579"/>
                <a:gd name="T19" fmla="*/ 400 h 791"/>
                <a:gd name="T20" fmla="*/ 238 w 579"/>
                <a:gd name="T21" fmla="*/ 380 h 791"/>
                <a:gd name="T22" fmla="*/ 207 w 579"/>
                <a:gd name="T23" fmla="*/ 447 h 791"/>
                <a:gd name="T24" fmla="*/ 134 w 579"/>
                <a:gd name="T25" fmla="*/ 474 h 791"/>
                <a:gd name="T26" fmla="*/ 259 w 579"/>
                <a:gd name="T27" fmla="*/ 452 h 791"/>
                <a:gd name="T28" fmla="*/ 283 w 579"/>
                <a:gd name="T29" fmla="*/ 505 h 791"/>
                <a:gd name="T30" fmla="*/ 133 w 579"/>
                <a:gd name="T31" fmla="*/ 569 h 791"/>
                <a:gd name="T32" fmla="*/ 227 w 579"/>
                <a:gd name="T33" fmla="*/ 531 h 791"/>
                <a:gd name="T34" fmla="*/ 374 w 579"/>
                <a:gd name="T35" fmla="*/ 583 h 791"/>
                <a:gd name="T36" fmla="*/ 218 w 579"/>
                <a:gd name="T37" fmla="*/ 603 h 791"/>
                <a:gd name="T38" fmla="*/ 301 w 579"/>
                <a:gd name="T39" fmla="*/ 592 h 791"/>
                <a:gd name="T40" fmla="*/ 377 w 579"/>
                <a:gd name="T41" fmla="*/ 644 h 791"/>
                <a:gd name="T42" fmla="*/ 269 w 579"/>
                <a:gd name="T43" fmla="*/ 654 h 791"/>
                <a:gd name="T44" fmla="*/ 341 w 579"/>
                <a:gd name="T45" fmla="*/ 648 h 791"/>
                <a:gd name="T46" fmla="*/ 460 w 579"/>
                <a:gd name="T47" fmla="*/ 781 h 791"/>
                <a:gd name="T48" fmla="*/ 301 w 579"/>
                <a:gd name="T49" fmla="*/ 730 h 791"/>
                <a:gd name="T50" fmla="*/ 88 w 579"/>
                <a:gd name="T51" fmla="*/ 668 h 791"/>
                <a:gd name="T52" fmla="*/ 3 w 579"/>
                <a:gd name="T53" fmla="*/ 505 h 791"/>
                <a:gd name="T54" fmla="*/ 22 w 579"/>
                <a:gd name="T55" fmla="*/ 248 h 791"/>
                <a:gd name="T56" fmla="*/ 34 w 579"/>
                <a:gd name="T57" fmla="*/ 82 h 791"/>
                <a:gd name="T58" fmla="*/ 29 w 579"/>
                <a:gd name="T59" fmla="*/ 12 h 791"/>
                <a:gd name="T60" fmla="*/ 55 w 579"/>
                <a:gd name="T61" fmla="*/ 23 h 791"/>
                <a:gd name="T62" fmla="*/ 238 w 579"/>
                <a:gd name="T63" fmla="*/ 120 h 791"/>
                <a:gd name="T64" fmla="*/ 456 w 579"/>
                <a:gd name="T65" fmla="*/ 223 h 791"/>
                <a:gd name="T66" fmla="*/ 573 w 579"/>
                <a:gd name="T67" fmla="*/ 363 h 791"/>
                <a:gd name="T68" fmla="*/ 530 w 579"/>
                <a:gd name="T69" fmla="*/ 574 h 791"/>
                <a:gd name="T70" fmla="*/ 485 w 579"/>
                <a:gd name="T71" fmla="*/ 747 h 791"/>
                <a:gd name="T72" fmla="*/ 435 w 579"/>
                <a:gd name="T73" fmla="*/ 602 h 791"/>
                <a:gd name="T74" fmla="*/ 495 w 579"/>
                <a:gd name="T75" fmla="*/ 510 h 791"/>
                <a:gd name="T76" fmla="*/ 428 w 579"/>
                <a:gd name="T77" fmla="*/ 595 h 791"/>
                <a:gd name="T78" fmla="*/ 426 w 579"/>
                <a:gd name="T79" fmla="*/ 515 h 791"/>
                <a:gd name="T80" fmla="*/ 472 w 579"/>
                <a:gd name="T81" fmla="*/ 445 h 791"/>
                <a:gd name="T82" fmla="*/ 389 w 579"/>
                <a:gd name="T83" fmla="*/ 573 h 791"/>
                <a:gd name="T84" fmla="*/ 413 w 579"/>
                <a:gd name="T85" fmla="*/ 415 h 791"/>
                <a:gd name="T86" fmla="*/ 486 w 579"/>
                <a:gd name="T87" fmla="*/ 346 h 791"/>
                <a:gd name="T88" fmla="*/ 375 w 579"/>
                <a:gd name="T89" fmla="*/ 438 h 791"/>
                <a:gd name="T90" fmla="*/ 332 w 579"/>
                <a:gd name="T91" fmla="*/ 440 h 791"/>
                <a:gd name="T92" fmla="*/ 404 w 579"/>
                <a:gd name="T93" fmla="*/ 330 h 791"/>
                <a:gd name="T94" fmla="*/ 381 w 579"/>
                <a:gd name="T95" fmla="*/ 345 h 791"/>
                <a:gd name="T96" fmla="*/ 282 w 579"/>
                <a:gd name="T97" fmla="*/ 388 h 791"/>
                <a:gd name="T98" fmla="*/ 348 w 579"/>
                <a:gd name="T99" fmla="*/ 280 h 791"/>
                <a:gd name="T100" fmla="*/ 307 w 579"/>
                <a:gd name="T101" fmla="*/ 314 h 791"/>
                <a:gd name="T102" fmla="*/ 242 w 579"/>
                <a:gd name="T103" fmla="*/ 297 h 791"/>
                <a:gd name="T104" fmla="*/ 303 w 579"/>
                <a:gd name="T105" fmla="*/ 212 h 791"/>
                <a:gd name="T106" fmla="*/ 252 w 579"/>
                <a:gd name="T107" fmla="*/ 259 h 791"/>
                <a:gd name="T108" fmla="*/ 207 w 579"/>
                <a:gd name="T109" fmla="*/ 231 h 791"/>
                <a:gd name="T110" fmla="*/ 250 w 579"/>
                <a:gd name="T111" fmla="*/ 180 h 791"/>
                <a:gd name="T112" fmla="*/ 162 w 579"/>
                <a:gd name="T113" fmla="*/ 198 h 791"/>
                <a:gd name="T114" fmla="*/ 204 w 579"/>
                <a:gd name="T115" fmla="*/ 138 h 791"/>
                <a:gd name="T116" fmla="*/ 158 w 579"/>
                <a:gd name="T117" fmla="*/ 194 h 791"/>
                <a:gd name="T118" fmla="*/ 45 w 579"/>
                <a:gd name="T119" fmla="*/ 26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91">
                  <a:moveTo>
                    <a:pt x="28" y="2"/>
                  </a:moveTo>
                  <a:lnTo>
                    <a:pt x="34" y="12"/>
                  </a:lnTo>
                  <a:lnTo>
                    <a:pt x="43" y="25"/>
                  </a:lnTo>
                  <a:lnTo>
                    <a:pt x="55" y="43"/>
                  </a:lnTo>
                  <a:lnTo>
                    <a:pt x="69" y="64"/>
                  </a:lnTo>
                  <a:lnTo>
                    <a:pt x="85" y="89"/>
                  </a:lnTo>
                  <a:lnTo>
                    <a:pt x="104" y="118"/>
                  </a:lnTo>
                  <a:lnTo>
                    <a:pt x="125" y="149"/>
                  </a:lnTo>
                  <a:lnTo>
                    <a:pt x="146" y="185"/>
                  </a:lnTo>
                  <a:lnTo>
                    <a:pt x="140" y="185"/>
                  </a:lnTo>
                  <a:lnTo>
                    <a:pt x="128" y="186"/>
                  </a:lnTo>
                  <a:lnTo>
                    <a:pt x="112" y="189"/>
                  </a:lnTo>
                  <a:lnTo>
                    <a:pt x="92" y="195"/>
                  </a:lnTo>
                  <a:lnTo>
                    <a:pt x="71" y="204"/>
                  </a:lnTo>
                  <a:lnTo>
                    <a:pt x="73" y="202"/>
                  </a:lnTo>
                  <a:lnTo>
                    <a:pt x="82" y="200"/>
                  </a:lnTo>
                  <a:lnTo>
                    <a:pt x="93" y="197"/>
                  </a:lnTo>
                  <a:lnTo>
                    <a:pt x="107" y="195"/>
                  </a:lnTo>
                  <a:lnTo>
                    <a:pt x="121" y="192"/>
                  </a:lnTo>
                  <a:lnTo>
                    <a:pt x="137" y="190"/>
                  </a:lnTo>
                  <a:lnTo>
                    <a:pt x="150" y="189"/>
                  </a:lnTo>
                  <a:lnTo>
                    <a:pt x="178" y="236"/>
                  </a:lnTo>
                  <a:lnTo>
                    <a:pt x="155" y="239"/>
                  </a:lnTo>
                  <a:lnTo>
                    <a:pt x="134" y="244"/>
                  </a:lnTo>
                  <a:lnTo>
                    <a:pt x="117" y="250"/>
                  </a:lnTo>
                  <a:lnTo>
                    <a:pt x="102" y="256"/>
                  </a:lnTo>
                  <a:lnTo>
                    <a:pt x="91" y="261"/>
                  </a:lnTo>
                  <a:lnTo>
                    <a:pt x="84" y="266"/>
                  </a:lnTo>
                  <a:lnTo>
                    <a:pt x="81" y="267"/>
                  </a:lnTo>
                  <a:lnTo>
                    <a:pt x="103" y="258"/>
                  </a:lnTo>
                  <a:lnTo>
                    <a:pt x="124" y="251"/>
                  </a:lnTo>
                  <a:lnTo>
                    <a:pt x="143" y="247"/>
                  </a:lnTo>
                  <a:lnTo>
                    <a:pt x="161" y="244"/>
                  </a:lnTo>
                  <a:lnTo>
                    <a:pt x="174" y="243"/>
                  </a:lnTo>
                  <a:lnTo>
                    <a:pt x="181" y="242"/>
                  </a:lnTo>
                  <a:lnTo>
                    <a:pt x="214" y="295"/>
                  </a:lnTo>
                  <a:lnTo>
                    <a:pt x="202" y="295"/>
                  </a:lnTo>
                  <a:lnTo>
                    <a:pt x="186" y="295"/>
                  </a:lnTo>
                  <a:lnTo>
                    <a:pt x="164" y="298"/>
                  </a:lnTo>
                  <a:lnTo>
                    <a:pt x="140" y="305"/>
                  </a:lnTo>
                  <a:lnTo>
                    <a:pt x="112" y="314"/>
                  </a:lnTo>
                  <a:lnTo>
                    <a:pt x="82" y="331"/>
                  </a:lnTo>
                  <a:lnTo>
                    <a:pt x="85" y="330"/>
                  </a:lnTo>
                  <a:lnTo>
                    <a:pt x="93" y="326"/>
                  </a:lnTo>
                  <a:lnTo>
                    <a:pt x="104" y="323"/>
                  </a:lnTo>
                  <a:lnTo>
                    <a:pt x="120" y="318"/>
                  </a:lnTo>
                  <a:lnTo>
                    <a:pt x="138" y="313"/>
                  </a:lnTo>
                  <a:lnTo>
                    <a:pt x="157" y="309"/>
                  </a:lnTo>
                  <a:lnTo>
                    <a:pt x="178" y="306"/>
                  </a:lnTo>
                  <a:lnTo>
                    <a:pt x="200" y="306"/>
                  </a:lnTo>
                  <a:lnTo>
                    <a:pt x="220" y="307"/>
                  </a:lnTo>
                  <a:lnTo>
                    <a:pt x="257" y="370"/>
                  </a:lnTo>
                  <a:lnTo>
                    <a:pt x="242" y="369"/>
                  </a:lnTo>
                  <a:lnTo>
                    <a:pt x="223" y="369"/>
                  </a:lnTo>
                  <a:lnTo>
                    <a:pt x="199" y="371"/>
                  </a:lnTo>
                  <a:lnTo>
                    <a:pt x="172" y="378"/>
                  </a:lnTo>
                  <a:lnTo>
                    <a:pt x="145" y="388"/>
                  </a:lnTo>
                  <a:lnTo>
                    <a:pt x="118" y="405"/>
                  </a:lnTo>
                  <a:lnTo>
                    <a:pt x="120" y="404"/>
                  </a:lnTo>
                  <a:lnTo>
                    <a:pt x="127" y="400"/>
                  </a:lnTo>
                  <a:lnTo>
                    <a:pt x="138" y="396"/>
                  </a:lnTo>
                  <a:lnTo>
                    <a:pt x="152" y="391"/>
                  </a:lnTo>
                  <a:lnTo>
                    <a:pt x="169" y="386"/>
                  </a:lnTo>
                  <a:lnTo>
                    <a:pt x="190" y="382"/>
                  </a:lnTo>
                  <a:lnTo>
                    <a:pt x="213" y="380"/>
                  </a:lnTo>
                  <a:lnTo>
                    <a:pt x="238" y="380"/>
                  </a:lnTo>
                  <a:lnTo>
                    <a:pt x="265" y="383"/>
                  </a:lnTo>
                  <a:lnTo>
                    <a:pt x="296" y="438"/>
                  </a:lnTo>
                  <a:lnTo>
                    <a:pt x="281" y="438"/>
                  </a:lnTo>
                  <a:lnTo>
                    <a:pt x="261" y="440"/>
                  </a:lnTo>
                  <a:lnTo>
                    <a:pt x="236" y="442"/>
                  </a:lnTo>
                  <a:lnTo>
                    <a:pt x="207" y="447"/>
                  </a:lnTo>
                  <a:lnTo>
                    <a:pt x="176" y="455"/>
                  </a:lnTo>
                  <a:lnTo>
                    <a:pt x="144" y="467"/>
                  </a:lnTo>
                  <a:lnTo>
                    <a:pt x="113" y="483"/>
                  </a:lnTo>
                  <a:lnTo>
                    <a:pt x="115" y="482"/>
                  </a:lnTo>
                  <a:lnTo>
                    <a:pt x="122" y="479"/>
                  </a:lnTo>
                  <a:lnTo>
                    <a:pt x="134" y="474"/>
                  </a:lnTo>
                  <a:lnTo>
                    <a:pt x="150" y="470"/>
                  </a:lnTo>
                  <a:lnTo>
                    <a:pt x="168" y="465"/>
                  </a:lnTo>
                  <a:lnTo>
                    <a:pt x="189" y="460"/>
                  </a:lnTo>
                  <a:lnTo>
                    <a:pt x="212" y="456"/>
                  </a:lnTo>
                  <a:lnTo>
                    <a:pt x="236" y="453"/>
                  </a:lnTo>
                  <a:lnTo>
                    <a:pt x="259" y="452"/>
                  </a:lnTo>
                  <a:lnTo>
                    <a:pt x="282" y="453"/>
                  </a:lnTo>
                  <a:lnTo>
                    <a:pt x="305" y="456"/>
                  </a:lnTo>
                  <a:lnTo>
                    <a:pt x="332" y="506"/>
                  </a:lnTo>
                  <a:lnTo>
                    <a:pt x="321" y="504"/>
                  </a:lnTo>
                  <a:lnTo>
                    <a:pt x="304" y="504"/>
                  </a:lnTo>
                  <a:lnTo>
                    <a:pt x="283" y="505"/>
                  </a:lnTo>
                  <a:lnTo>
                    <a:pt x="258" y="508"/>
                  </a:lnTo>
                  <a:lnTo>
                    <a:pt x="230" y="516"/>
                  </a:lnTo>
                  <a:lnTo>
                    <a:pt x="199" y="528"/>
                  </a:lnTo>
                  <a:lnTo>
                    <a:pt x="166" y="545"/>
                  </a:lnTo>
                  <a:lnTo>
                    <a:pt x="131" y="570"/>
                  </a:lnTo>
                  <a:lnTo>
                    <a:pt x="133" y="569"/>
                  </a:lnTo>
                  <a:lnTo>
                    <a:pt x="141" y="565"/>
                  </a:lnTo>
                  <a:lnTo>
                    <a:pt x="152" y="559"/>
                  </a:lnTo>
                  <a:lnTo>
                    <a:pt x="167" y="553"/>
                  </a:lnTo>
                  <a:lnTo>
                    <a:pt x="184" y="545"/>
                  </a:lnTo>
                  <a:lnTo>
                    <a:pt x="204" y="537"/>
                  </a:lnTo>
                  <a:lnTo>
                    <a:pt x="227" y="531"/>
                  </a:lnTo>
                  <a:lnTo>
                    <a:pt x="250" y="525"/>
                  </a:lnTo>
                  <a:lnTo>
                    <a:pt x="274" y="522"/>
                  </a:lnTo>
                  <a:lnTo>
                    <a:pt x="298" y="520"/>
                  </a:lnTo>
                  <a:lnTo>
                    <a:pt x="321" y="522"/>
                  </a:lnTo>
                  <a:lnTo>
                    <a:pt x="344" y="528"/>
                  </a:lnTo>
                  <a:lnTo>
                    <a:pt x="374" y="583"/>
                  </a:lnTo>
                  <a:lnTo>
                    <a:pt x="339" y="581"/>
                  </a:lnTo>
                  <a:lnTo>
                    <a:pt x="308" y="582"/>
                  </a:lnTo>
                  <a:lnTo>
                    <a:pt x="280" y="585"/>
                  </a:lnTo>
                  <a:lnTo>
                    <a:pt x="255" y="591"/>
                  </a:lnTo>
                  <a:lnTo>
                    <a:pt x="234" y="596"/>
                  </a:lnTo>
                  <a:lnTo>
                    <a:pt x="218" y="603"/>
                  </a:lnTo>
                  <a:lnTo>
                    <a:pt x="206" y="608"/>
                  </a:lnTo>
                  <a:lnTo>
                    <a:pt x="199" y="612"/>
                  </a:lnTo>
                  <a:lnTo>
                    <a:pt x="196" y="614"/>
                  </a:lnTo>
                  <a:lnTo>
                    <a:pt x="233" y="602"/>
                  </a:lnTo>
                  <a:lnTo>
                    <a:pt x="269" y="594"/>
                  </a:lnTo>
                  <a:lnTo>
                    <a:pt x="301" y="592"/>
                  </a:lnTo>
                  <a:lnTo>
                    <a:pt x="329" y="592"/>
                  </a:lnTo>
                  <a:lnTo>
                    <a:pt x="352" y="594"/>
                  </a:lnTo>
                  <a:lnTo>
                    <a:pt x="369" y="597"/>
                  </a:lnTo>
                  <a:lnTo>
                    <a:pt x="382" y="599"/>
                  </a:lnTo>
                  <a:lnTo>
                    <a:pt x="407" y="649"/>
                  </a:lnTo>
                  <a:lnTo>
                    <a:pt x="377" y="644"/>
                  </a:lnTo>
                  <a:lnTo>
                    <a:pt x="351" y="641"/>
                  </a:lnTo>
                  <a:lnTo>
                    <a:pt x="328" y="641"/>
                  </a:lnTo>
                  <a:lnTo>
                    <a:pt x="308" y="642"/>
                  </a:lnTo>
                  <a:lnTo>
                    <a:pt x="292" y="645"/>
                  </a:lnTo>
                  <a:lnTo>
                    <a:pt x="279" y="649"/>
                  </a:lnTo>
                  <a:lnTo>
                    <a:pt x="269" y="654"/>
                  </a:lnTo>
                  <a:lnTo>
                    <a:pt x="262" y="657"/>
                  </a:lnTo>
                  <a:lnTo>
                    <a:pt x="257" y="660"/>
                  </a:lnTo>
                  <a:lnTo>
                    <a:pt x="256" y="661"/>
                  </a:lnTo>
                  <a:lnTo>
                    <a:pt x="286" y="653"/>
                  </a:lnTo>
                  <a:lnTo>
                    <a:pt x="314" y="648"/>
                  </a:lnTo>
                  <a:lnTo>
                    <a:pt x="341" y="648"/>
                  </a:lnTo>
                  <a:lnTo>
                    <a:pt x="365" y="651"/>
                  </a:lnTo>
                  <a:lnTo>
                    <a:pt x="385" y="654"/>
                  </a:lnTo>
                  <a:lnTo>
                    <a:pt x="401" y="657"/>
                  </a:lnTo>
                  <a:lnTo>
                    <a:pt x="413" y="660"/>
                  </a:lnTo>
                  <a:lnTo>
                    <a:pt x="474" y="791"/>
                  </a:lnTo>
                  <a:lnTo>
                    <a:pt x="460" y="781"/>
                  </a:lnTo>
                  <a:lnTo>
                    <a:pt x="443" y="772"/>
                  </a:lnTo>
                  <a:lnTo>
                    <a:pt x="424" y="763"/>
                  </a:lnTo>
                  <a:lnTo>
                    <a:pt x="400" y="754"/>
                  </a:lnTo>
                  <a:lnTo>
                    <a:pt x="372" y="745"/>
                  </a:lnTo>
                  <a:lnTo>
                    <a:pt x="339" y="736"/>
                  </a:lnTo>
                  <a:lnTo>
                    <a:pt x="301" y="730"/>
                  </a:lnTo>
                  <a:lnTo>
                    <a:pt x="257" y="722"/>
                  </a:lnTo>
                  <a:lnTo>
                    <a:pt x="208" y="717"/>
                  </a:lnTo>
                  <a:lnTo>
                    <a:pt x="172" y="710"/>
                  </a:lnTo>
                  <a:lnTo>
                    <a:pt x="141" y="699"/>
                  </a:lnTo>
                  <a:lnTo>
                    <a:pt x="113" y="685"/>
                  </a:lnTo>
                  <a:lnTo>
                    <a:pt x="88" y="668"/>
                  </a:lnTo>
                  <a:lnTo>
                    <a:pt x="65" y="646"/>
                  </a:lnTo>
                  <a:lnTo>
                    <a:pt x="46" y="622"/>
                  </a:lnTo>
                  <a:lnTo>
                    <a:pt x="31" y="596"/>
                  </a:lnTo>
                  <a:lnTo>
                    <a:pt x="18" y="568"/>
                  </a:lnTo>
                  <a:lnTo>
                    <a:pt x="8" y="537"/>
                  </a:lnTo>
                  <a:lnTo>
                    <a:pt x="3" y="505"/>
                  </a:lnTo>
                  <a:lnTo>
                    <a:pt x="0" y="471"/>
                  </a:lnTo>
                  <a:lnTo>
                    <a:pt x="0" y="436"/>
                  </a:lnTo>
                  <a:lnTo>
                    <a:pt x="3" y="400"/>
                  </a:lnTo>
                  <a:lnTo>
                    <a:pt x="10" y="344"/>
                  </a:lnTo>
                  <a:lnTo>
                    <a:pt x="17" y="293"/>
                  </a:lnTo>
                  <a:lnTo>
                    <a:pt x="22" y="248"/>
                  </a:lnTo>
                  <a:lnTo>
                    <a:pt x="27" y="210"/>
                  </a:lnTo>
                  <a:lnTo>
                    <a:pt x="30" y="175"/>
                  </a:lnTo>
                  <a:lnTo>
                    <a:pt x="32" y="147"/>
                  </a:lnTo>
                  <a:lnTo>
                    <a:pt x="33" y="121"/>
                  </a:lnTo>
                  <a:lnTo>
                    <a:pt x="34" y="100"/>
                  </a:lnTo>
                  <a:lnTo>
                    <a:pt x="34" y="82"/>
                  </a:lnTo>
                  <a:lnTo>
                    <a:pt x="34" y="67"/>
                  </a:lnTo>
                  <a:lnTo>
                    <a:pt x="34" y="52"/>
                  </a:lnTo>
                  <a:lnTo>
                    <a:pt x="33" y="41"/>
                  </a:lnTo>
                  <a:lnTo>
                    <a:pt x="32" y="31"/>
                  </a:lnTo>
                  <a:lnTo>
                    <a:pt x="30" y="21"/>
                  </a:lnTo>
                  <a:lnTo>
                    <a:pt x="29" y="12"/>
                  </a:lnTo>
                  <a:lnTo>
                    <a:pt x="28" y="2"/>
                  </a:lnTo>
                  <a:close/>
                  <a:moveTo>
                    <a:pt x="28" y="0"/>
                  </a:moveTo>
                  <a:lnTo>
                    <a:pt x="29" y="2"/>
                  </a:lnTo>
                  <a:lnTo>
                    <a:pt x="34" y="7"/>
                  </a:lnTo>
                  <a:lnTo>
                    <a:pt x="42" y="13"/>
                  </a:lnTo>
                  <a:lnTo>
                    <a:pt x="55" y="23"/>
                  </a:lnTo>
                  <a:lnTo>
                    <a:pt x="71" y="34"/>
                  </a:lnTo>
                  <a:lnTo>
                    <a:pt x="93" y="48"/>
                  </a:lnTo>
                  <a:lnTo>
                    <a:pt x="120" y="63"/>
                  </a:lnTo>
                  <a:lnTo>
                    <a:pt x="153" y="81"/>
                  </a:lnTo>
                  <a:lnTo>
                    <a:pt x="192" y="99"/>
                  </a:lnTo>
                  <a:lnTo>
                    <a:pt x="238" y="120"/>
                  </a:lnTo>
                  <a:lnTo>
                    <a:pt x="291" y="140"/>
                  </a:lnTo>
                  <a:lnTo>
                    <a:pt x="327" y="155"/>
                  </a:lnTo>
                  <a:lnTo>
                    <a:pt x="361" y="170"/>
                  </a:lnTo>
                  <a:lnTo>
                    <a:pt x="394" y="186"/>
                  </a:lnTo>
                  <a:lnTo>
                    <a:pt x="427" y="205"/>
                  </a:lnTo>
                  <a:lnTo>
                    <a:pt x="456" y="223"/>
                  </a:lnTo>
                  <a:lnTo>
                    <a:pt x="484" y="243"/>
                  </a:lnTo>
                  <a:lnTo>
                    <a:pt x="509" y="264"/>
                  </a:lnTo>
                  <a:lnTo>
                    <a:pt x="530" y="286"/>
                  </a:lnTo>
                  <a:lnTo>
                    <a:pt x="549" y="311"/>
                  </a:lnTo>
                  <a:lnTo>
                    <a:pt x="563" y="336"/>
                  </a:lnTo>
                  <a:lnTo>
                    <a:pt x="573" y="363"/>
                  </a:lnTo>
                  <a:lnTo>
                    <a:pt x="578" y="393"/>
                  </a:lnTo>
                  <a:lnTo>
                    <a:pt x="579" y="423"/>
                  </a:lnTo>
                  <a:lnTo>
                    <a:pt x="574" y="456"/>
                  </a:lnTo>
                  <a:lnTo>
                    <a:pt x="563" y="491"/>
                  </a:lnTo>
                  <a:lnTo>
                    <a:pt x="546" y="535"/>
                  </a:lnTo>
                  <a:lnTo>
                    <a:pt x="530" y="574"/>
                  </a:lnTo>
                  <a:lnTo>
                    <a:pt x="516" y="610"/>
                  </a:lnTo>
                  <a:lnTo>
                    <a:pt x="505" y="642"/>
                  </a:lnTo>
                  <a:lnTo>
                    <a:pt x="495" y="670"/>
                  </a:lnTo>
                  <a:lnTo>
                    <a:pt x="489" y="697"/>
                  </a:lnTo>
                  <a:lnTo>
                    <a:pt x="485" y="722"/>
                  </a:lnTo>
                  <a:lnTo>
                    <a:pt x="485" y="747"/>
                  </a:lnTo>
                  <a:lnTo>
                    <a:pt x="487" y="772"/>
                  </a:lnTo>
                  <a:lnTo>
                    <a:pt x="468" y="729"/>
                  </a:lnTo>
                  <a:lnTo>
                    <a:pt x="447" y="683"/>
                  </a:lnTo>
                  <a:lnTo>
                    <a:pt x="423" y="636"/>
                  </a:lnTo>
                  <a:lnTo>
                    <a:pt x="427" y="621"/>
                  </a:lnTo>
                  <a:lnTo>
                    <a:pt x="435" y="602"/>
                  </a:lnTo>
                  <a:lnTo>
                    <a:pt x="444" y="579"/>
                  </a:lnTo>
                  <a:lnTo>
                    <a:pt x="460" y="555"/>
                  </a:lnTo>
                  <a:lnTo>
                    <a:pt x="478" y="531"/>
                  </a:lnTo>
                  <a:lnTo>
                    <a:pt x="502" y="507"/>
                  </a:lnTo>
                  <a:lnTo>
                    <a:pt x="500" y="508"/>
                  </a:lnTo>
                  <a:lnTo>
                    <a:pt x="495" y="510"/>
                  </a:lnTo>
                  <a:lnTo>
                    <a:pt x="487" y="516"/>
                  </a:lnTo>
                  <a:lnTo>
                    <a:pt x="477" y="523"/>
                  </a:lnTo>
                  <a:lnTo>
                    <a:pt x="465" y="535"/>
                  </a:lnTo>
                  <a:lnTo>
                    <a:pt x="453" y="550"/>
                  </a:lnTo>
                  <a:lnTo>
                    <a:pt x="440" y="570"/>
                  </a:lnTo>
                  <a:lnTo>
                    <a:pt x="428" y="595"/>
                  </a:lnTo>
                  <a:lnTo>
                    <a:pt x="417" y="626"/>
                  </a:lnTo>
                  <a:lnTo>
                    <a:pt x="400" y="592"/>
                  </a:lnTo>
                  <a:lnTo>
                    <a:pt x="402" y="580"/>
                  </a:lnTo>
                  <a:lnTo>
                    <a:pt x="406" y="562"/>
                  </a:lnTo>
                  <a:lnTo>
                    <a:pt x="415" y="540"/>
                  </a:lnTo>
                  <a:lnTo>
                    <a:pt x="426" y="515"/>
                  </a:lnTo>
                  <a:lnTo>
                    <a:pt x="442" y="487"/>
                  </a:lnTo>
                  <a:lnTo>
                    <a:pt x="464" y="458"/>
                  </a:lnTo>
                  <a:lnTo>
                    <a:pt x="491" y="430"/>
                  </a:lnTo>
                  <a:lnTo>
                    <a:pt x="489" y="431"/>
                  </a:lnTo>
                  <a:lnTo>
                    <a:pt x="482" y="436"/>
                  </a:lnTo>
                  <a:lnTo>
                    <a:pt x="472" y="445"/>
                  </a:lnTo>
                  <a:lnTo>
                    <a:pt x="460" y="457"/>
                  </a:lnTo>
                  <a:lnTo>
                    <a:pt x="445" y="472"/>
                  </a:lnTo>
                  <a:lnTo>
                    <a:pt x="430" y="492"/>
                  </a:lnTo>
                  <a:lnTo>
                    <a:pt x="416" y="515"/>
                  </a:lnTo>
                  <a:lnTo>
                    <a:pt x="402" y="542"/>
                  </a:lnTo>
                  <a:lnTo>
                    <a:pt x="389" y="573"/>
                  </a:lnTo>
                  <a:lnTo>
                    <a:pt x="360" y="520"/>
                  </a:lnTo>
                  <a:lnTo>
                    <a:pt x="364" y="497"/>
                  </a:lnTo>
                  <a:lnTo>
                    <a:pt x="373" y="474"/>
                  </a:lnTo>
                  <a:lnTo>
                    <a:pt x="385" y="454"/>
                  </a:lnTo>
                  <a:lnTo>
                    <a:pt x="398" y="433"/>
                  </a:lnTo>
                  <a:lnTo>
                    <a:pt x="413" y="415"/>
                  </a:lnTo>
                  <a:lnTo>
                    <a:pt x="428" y="397"/>
                  </a:lnTo>
                  <a:lnTo>
                    <a:pt x="443" y="382"/>
                  </a:lnTo>
                  <a:lnTo>
                    <a:pt x="457" y="370"/>
                  </a:lnTo>
                  <a:lnTo>
                    <a:pt x="469" y="359"/>
                  </a:lnTo>
                  <a:lnTo>
                    <a:pt x="479" y="351"/>
                  </a:lnTo>
                  <a:lnTo>
                    <a:pt x="486" y="346"/>
                  </a:lnTo>
                  <a:lnTo>
                    <a:pt x="489" y="345"/>
                  </a:lnTo>
                  <a:lnTo>
                    <a:pt x="456" y="362"/>
                  </a:lnTo>
                  <a:lnTo>
                    <a:pt x="430" y="381"/>
                  </a:lnTo>
                  <a:lnTo>
                    <a:pt x="407" y="400"/>
                  </a:lnTo>
                  <a:lnTo>
                    <a:pt x="390" y="419"/>
                  </a:lnTo>
                  <a:lnTo>
                    <a:pt x="375" y="438"/>
                  </a:lnTo>
                  <a:lnTo>
                    <a:pt x="364" y="456"/>
                  </a:lnTo>
                  <a:lnTo>
                    <a:pt x="355" y="472"/>
                  </a:lnTo>
                  <a:lnTo>
                    <a:pt x="350" y="485"/>
                  </a:lnTo>
                  <a:lnTo>
                    <a:pt x="345" y="496"/>
                  </a:lnTo>
                  <a:lnTo>
                    <a:pt x="326" y="462"/>
                  </a:lnTo>
                  <a:lnTo>
                    <a:pt x="332" y="440"/>
                  </a:lnTo>
                  <a:lnTo>
                    <a:pt x="342" y="419"/>
                  </a:lnTo>
                  <a:lnTo>
                    <a:pt x="353" y="397"/>
                  </a:lnTo>
                  <a:lnTo>
                    <a:pt x="366" y="378"/>
                  </a:lnTo>
                  <a:lnTo>
                    <a:pt x="379" y="360"/>
                  </a:lnTo>
                  <a:lnTo>
                    <a:pt x="392" y="344"/>
                  </a:lnTo>
                  <a:lnTo>
                    <a:pt x="404" y="330"/>
                  </a:lnTo>
                  <a:lnTo>
                    <a:pt x="415" y="318"/>
                  </a:lnTo>
                  <a:lnTo>
                    <a:pt x="424" y="309"/>
                  </a:lnTo>
                  <a:lnTo>
                    <a:pt x="429" y="304"/>
                  </a:lnTo>
                  <a:lnTo>
                    <a:pt x="431" y="301"/>
                  </a:lnTo>
                  <a:lnTo>
                    <a:pt x="405" y="322"/>
                  </a:lnTo>
                  <a:lnTo>
                    <a:pt x="381" y="345"/>
                  </a:lnTo>
                  <a:lnTo>
                    <a:pt x="362" y="368"/>
                  </a:lnTo>
                  <a:lnTo>
                    <a:pt x="345" y="391"/>
                  </a:lnTo>
                  <a:lnTo>
                    <a:pt x="332" y="411"/>
                  </a:lnTo>
                  <a:lnTo>
                    <a:pt x="323" y="430"/>
                  </a:lnTo>
                  <a:lnTo>
                    <a:pt x="316" y="444"/>
                  </a:lnTo>
                  <a:lnTo>
                    <a:pt x="282" y="388"/>
                  </a:lnTo>
                  <a:lnTo>
                    <a:pt x="291" y="363"/>
                  </a:lnTo>
                  <a:lnTo>
                    <a:pt x="301" y="341"/>
                  </a:lnTo>
                  <a:lnTo>
                    <a:pt x="313" y="321"/>
                  </a:lnTo>
                  <a:lnTo>
                    <a:pt x="325" y="305"/>
                  </a:lnTo>
                  <a:lnTo>
                    <a:pt x="337" y="291"/>
                  </a:lnTo>
                  <a:lnTo>
                    <a:pt x="348" y="280"/>
                  </a:lnTo>
                  <a:lnTo>
                    <a:pt x="356" y="272"/>
                  </a:lnTo>
                  <a:lnTo>
                    <a:pt x="362" y="268"/>
                  </a:lnTo>
                  <a:lnTo>
                    <a:pt x="364" y="267"/>
                  </a:lnTo>
                  <a:lnTo>
                    <a:pt x="341" y="281"/>
                  </a:lnTo>
                  <a:lnTo>
                    <a:pt x="323" y="297"/>
                  </a:lnTo>
                  <a:lnTo>
                    <a:pt x="307" y="314"/>
                  </a:lnTo>
                  <a:lnTo>
                    <a:pt x="294" y="332"/>
                  </a:lnTo>
                  <a:lnTo>
                    <a:pt x="286" y="348"/>
                  </a:lnTo>
                  <a:lnTo>
                    <a:pt x="278" y="363"/>
                  </a:lnTo>
                  <a:lnTo>
                    <a:pt x="274" y="374"/>
                  </a:lnTo>
                  <a:lnTo>
                    <a:pt x="236" y="314"/>
                  </a:lnTo>
                  <a:lnTo>
                    <a:pt x="242" y="297"/>
                  </a:lnTo>
                  <a:lnTo>
                    <a:pt x="251" y="280"/>
                  </a:lnTo>
                  <a:lnTo>
                    <a:pt x="261" y="263"/>
                  </a:lnTo>
                  <a:lnTo>
                    <a:pt x="271" y="248"/>
                  </a:lnTo>
                  <a:lnTo>
                    <a:pt x="282" y="234"/>
                  </a:lnTo>
                  <a:lnTo>
                    <a:pt x="293" y="222"/>
                  </a:lnTo>
                  <a:lnTo>
                    <a:pt x="303" y="212"/>
                  </a:lnTo>
                  <a:lnTo>
                    <a:pt x="310" y="206"/>
                  </a:lnTo>
                  <a:lnTo>
                    <a:pt x="315" y="200"/>
                  </a:lnTo>
                  <a:lnTo>
                    <a:pt x="317" y="199"/>
                  </a:lnTo>
                  <a:lnTo>
                    <a:pt x="290" y="219"/>
                  </a:lnTo>
                  <a:lnTo>
                    <a:pt x="268" y="239"/>
                  </a:lnTo>
                  <a:lnTo>
                    <a:pt x="252" y="259"/>
                  </a:lnTo>
                  <a:lnTo>
                    <a:pt x="241" y="277"/>
                  </a:lnTo>
                  <a:lnTo>
                    <a:pt x="232" y="292"/>
                  </a:lnTo>
                  <a:lnTo>
                    <a:pt x="228" y="303"/>
                  </a:lnTo>
                  <a:lnTo>
                    <a:pt x="194" y="250"/>
                  </a:lnTo>
                  <a:lnTo>
                    <a:pt x="200" y="242"/>
                  </a:lnTo>
                  <a:lnTo>
                    <a:pt x="207" y="231"/>
                  </a:lnTo>
                  <a:lnTo>
                    <a:pt x="217" y="217"/>
                  </a:lnTo>
                  <a:lnTo>
                    <a:pt x="229" y="202"/>
                  </a:lnTo>
                  <a:lnTo>
                    <a:pt x="243" y="187"/>
                  </a:lnTo>
                  <a:lnTo>
                    <a:pt x="258" y="173"/>
                  </a:lnTo>
                  <a:lnTo>
                    <a:pt x="256" y="174"/>
                  </a:lnTo>
                  <a:lnTo>
                    <a:pt x="250" y="180"/>
                  </a:lnTo>
                  <a:lnTo>
                    <a:pt x="241" y="186"/>
                  </a:lnTo>
                  <a:lnTo>
                    <a:pt x="229" y="197"/>
                  </a:lnTo>
                  <a:lnTo>
                    <a:pt x="217" y="210"/>
                  </a:lnTo>
                  <a:lnTo>
                    <a:pt x="204" y="226"/>
                  </a:lnTo>
                  <a:lnTo>
                    <a:pt x="192" y="245"/>
                  </a:lnTo>
                  <a:lnTo>
                    <a:pt x="162" y="198"/>
                  </a:lnTo>
                  <a:lnTo>
                    <a:pt x="167" y="187"/>
                  </a:lnTo>
                  <a:lnTo>
                    <a:pt x="175" y="175"/>
                  </a:lnTo>
                  <a:lnTo>
                    <a:pt x="183" y="163"/>
                  </a:lnTo>
                  <a:lnTo>
                    <a:pt x="192" y="152"/>
                  </a:lnTo>
                  <a:lnTo>
                    <a:pt x="199" y="144"/>
                  </a:lnTo>
                  <a:lnTo>
                    <a:pt x="204" y="138"/>
                  </a:lnTo>
                  <a:lnTo>
                    <a:pt x="205" y="136"/>
                  </a:lnTo>
                  <a:lnTo>
                    <a:pt x="191" y="150"/>
                  </a:lnTo>
                  <a:lnTo>
                    <a:pt x="179" y="164"/>
                  </a:lnTo>
                  <a:lnTo>
                    <a:pt x="169" y="176"/>
                  </a:lnTo>
                  <a:lnTo>
                    <a:pt x="163" y="186"/>
                  </a:lnTo>
                  <a:lnTo>
                    <a:pt x="158" y="194"/>
                  </a:lnTo>
                  <a:lnTo>
                    <a:pt x="134" y="158"/>
                  </a:lnTo>
                  <a:lnTo>
                    <a:pt x="113" y="125"/>
                  </a:lnTo>
                  <a:lnTo>
                    <a:pt x="92" y="95"/>
                  </a:lnTo>
                  <a:lnTo>
                    <a:pt x="73" y="69"/>
                  </a:lnTo>
                  <a:lnTo>
                    <a:pt x="58" y="46"/>
                  </a:lnTo>
                  <a:lnTo>
                    <a:pt x="45" y="26"/>
                  </a:lnTo>
                  <a:lnTo>
                    <a:pt x="34" y="1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Freeform 46"/>
          <p:cNvSpPr/>
          <p:nvPr/>
        </p:nvSpPr>
        <p:spPr bwMode="auto">
          <a:xfrm>
            <a:off x="4971627" y="3168604"/>
            <a:ext cx="2305944" cy="2990803"/>
          </a:xfrm>
          <a:custGeom>
            <a:avLst/>
            <a:gdLst>
              <a:gd name="T0" fmla="*/ 480 w 1532"/>
              <a:gd name="T1" fmla="*/ 71 h 1987"/>
              <a:gd name="T2" fmla="*/ 541 w 1532"/>
              <a:gd name="T3" fmla="*/ 73 h 1987"/>
              <a:gd name="T4" fmla="*/ 504 w 1532"/>
              <a:gd name="T5" fmla="*/ 119 h 1987"/>
              <a:gd name="T6" fmla="*/ 523 w 1532"/>
              <a:gd name="T7" fmla="*/ 313 h 1987"/>
              <a:gd name="T8" fmla="*/ 668 w 1532"/>
              <a:gd name="T9" fmla="*/ 543 h 1987"/>
              <a:gd name="T10" fmla="*/ 741 w 1532"/>
              <a:gd name="T11" fmla="*/ 554 h 1987"/>
              <a:gd name="T12" fmla="*/ 701 w 1532"/>
              <a:gd name="T13" fmla="*/ 358 h 1987"/>
              <a:gd name="T14" fmla="*/ 689 w 1532"/>
              <a:gd name="T15" fmla="*/ 323 h 1987"/>
              <a:gd name="T16" fmla="*/ 769 w 1532"/>
              <a:gd name="T17" fmla="*/ 375 h 1987"/>
              <a:gd name="T18" fmla="*/ 857 w 1532"/>
              <a:gd name="T19" fmla="*/ 321 h 1987"/>
              <a:gd name="T20" fmla="*/ 883 w 1532"/>
              <a:gd name="T21" fmla="*/ 165 h 1987"/>
              <a:gd name="T22" fmla="*/ 885 w 1532"/>
              <a:gd name="T23" fmla="*/ 247 h 1987"/>
              <a:gd name="T24" fmla="*/ 1005 w 1532"/>
              <a:gd name="T25" fmla="*/ 276 h 1987"/>
              <a:gd name="T26" fmla="*/ 1096 w 1532"/>
              <a:gd name="T27" fmla="*/ 188 h 1987"/>
              <a:gd name="T28" fmla="*/ 1178 w 1532"/>
              <a:gd name="T29" fmla="*/ 259 h 1987"/>
              <a:gd name="T30" fmla="*/ 1058 w 1532"/>
              <a:gd name="T31" fmla="*/ 287 h 1987"/>
              <a:gd name="T32" fmla="*/ 876 w 1532"/>
              <a:gd name="T33" fmla="*/ 378 h 1987"/>
              <a:gd name="T34" fmla="*/ 757 w 1532"/>
              <a:gd name="T35" fmla="*/ 827 h 1987"/>
              <a:gd name="T36" fmla="*/ 776 w 1532"/>
              <a:gd name="T37" fmla="*/ 1130 h 1987"/>
              <a:gd name="T38" fmla="*/ 882 w 1532"/>
              <a:gd name="T39" fmla="*/ 1217 h 1987"/>
              <a:gd name="T40" fmla="*/ 1030 w 1532"/>
              <a:gd name="T41" fmla="*/ 1016 h 1987"/>
              <a:gd name="T42" fmla="*/ 1077 w 1532"/>
              <a:gd name="T43" fmla="*/ 867 h 1987"/>
              <a:gd name="T44" fmla="*/ 1060 w 1532"/>
              <a:gd name="T45" fmla="*/ 729 h 1987"/>
              <a:gd name="T46" fmla="*/ 1089 w 1532"/>
              <a:gd name="T47" fmla="*/ 781 h 1987"/>
              <a:gd name="T48" fmla="*/ 1172 w 1532"/>
              <a:gd name="T49" fmla="*/ 788 h 1987"/>
              <a:gd name="T50" fmla="*/ 1096 w 1532"/>
              <a:gd name="T51" fmla="*/ 825 h 1987"/>
              <a:gd name="T52" fmla="*/ 1118 w 1532"/>
              <a:gd name="T53" fmla="*/ 927 h 1987"/>
              <a:gd name="T54" fmla="*/ 1297 w 1532"/>
              <a:gd name="T55" fmla="*/ 787 h 1987"/>
              <a:gd name="T56" fmla="*/ 1327 w 1532"/>
              <a:gd name="T57" fmla="*/ 696 h 1987"/>
              <a:gd name="T58" fmla="*/ 1324 w 1532"/>
              <a:gd name="T59" fmla="*/ 806 h 1987"/>
              <a:gd name="T60" fmla="*/ 1424 w 1532"/>
              <a:gd name="T61" fmla="*/ 760 h 1987"/>
              <a:gd name="T62" fmla="*/ 1464 w 1532"/>
              <a:gd name="T63" fmla="*/ 775 h 1987"/>
              <a:gd name="T64" fmla="*/ 1460 w 1532"/>
              <a:gd name="T65" fmla="*/ 797 h 1987"/>
              <a:gd name="T66" fmla="*/ 1292 w 1532"/>
              <a:gd name="T67" fmla="*/ 859 h 1987"/>
              <a:gd name="T68" fmla="*/ 1149 w 1532"/>
              <a:gd name="T69" fmla="*/ 972 h 1987"/>
              <a:gd name="T70" fmla="*/ 1003 w 1532"/>
              <a:gd name="T71" fmla="*/ 1154 h 1987"/>
              <a:gd name="T72" fmla="*/ 862 w 1532"/>
              <a:gd name="T73" fmla="*/ 1381 h 1987"/>
              <a:gd name="T74" fmla="*/ 882 w 1532"/>
              <a:gd name="T75" fmla="*/ 1668 h 1987"/>
              <a:gd name="T76" fmla="*/ 891 w 1532"/>
              <a:gd name="T77" fmla="*/ 1972 h 1987"/>
              <a:gd name="T78" fmla="*/ 652 w 1532"/>
              <a:gd name="T79" fmla="*/ 1867 h 1987"/>
              <a:gd name="T80" fmla="*/ 650 w 1532"/>
              <a:gd name="T81" fmla="*/ 1416 h 1987"/>
              <a:gd name="T82" fmla="*/ 516 w 1532"/>
              <a:gd name="T83" fmla="*/ 984 h 1987"/>
              <a:gd name="T84" fmla="*/ 196 w 1532"/>
              <a:gd name="T85" fmla="*/ 769 h 1987"/>
              <a:gd name="T86" fmla="*/ 0 w 1532"/>
              <a:gd name="T87" fmla="*/ 703 h 1987"/>
              <a:gd name="T88" fmla="*/ 90 w 1532"/>
              <a:gd name="T89" fmla="*/ 703 h 1987"/>
              <a:gd name="T90" fmla="*/ 112 w 1532"/>
              <a:gd name="T91" fmla="*/ 608 h 1987"/>
              <a:gd name="T92" fmla="*/ 227 w 1532"/>
              <a:gd name="T93" fmla="*/ 747 h 1987"/>
              <a:gd name="T94" fmla="*/ 347 w 1532"/>
              <a:gd name="T95" fmla="*/ 793 h 1987"/>
              <a:gd name="T96" fmla="*/ 345 w 1532"/>
              <a:gd name="T97" fmla="*/ 734 h 1987"/>
              <a:gd name="T98" fmla="*/ 240 w 1532"/>
              <a:gd name="T99" fmla="*/ 630 h 1987"/>
              <a:gd name="T100" fmla="*/ 335 w 1532"/>
              <a:gd name="T101" fmla="*/ 658 h 1987"/>
              <a:gd name="T102" fmla="*/ 383 w 1532"/>
              <a:gd name="T103" fmla="*/ 626 h 1987"/>
              <a:gd name="T104" fmla="*/ 400 w 1532"/>
              <a:gd name="T105" fmla="*/ 750 h 1987"/>
              <a:gd name="T106" fmla="*/ 566 w 1532"/>
              <a:gd name="T107" fmla="*/ 919 h 1987"/>
              <a:gd name="T108" fmla="*/ 656 w 1532"/>
              <a:gd name="T109" fmla="*/ 866 h 1987"/>
              <a:gd name="T110" fmla="*/ 678 w 1532"/>
              <a:gd name="T111" fmla="*/ 656 h 1987"/>
              <a:gd name="T112" fmla="*/ 565 w 1532"/>
              <a:gd name="T113" fmla="*/ 480 h 1987"/>
              <a:gd name="T114" fmla="*/ 427 w 1532"/>
              <a:gd name="T115" fmla="*/ 244 h 1987"/>
              <a:gd name="T116" fmla="*/ 218 w 1532"/>
              <a:gd name="T117" fmla="*/ 181 h 1987"/>
              <a:gd name="T118" fmla="*/ 331 w 1532"/>
              <a:gd name="T119" fmla="*/ 156 h 1987"/>
              <a:gd name="T120" fmla="*/ 451 w 1532"/>
              <a:gd name="T121" fmla="*/ 159 h 1987"/>
              <a:gd name="T122" fmla="*/ 432 w 1532"/>
              <a:gd name="T123" fmla="*/ 21 h 1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2" h="1987">
                <a:moveTo>
                  <a:pt x="421" y="0"/>
                </a:moveTo>
                <a:lnTo>
                  <a:pt x="423" y="2"/>
                </a:lnTo>
                <a:lnTo>
                  <a:pt x="428" y="8"/>
                </a:lnTo>
                <a:lnTo>
                  <a:pt x="435" y="15"/>
                </a:lnTo>
                <a:lnTo>
                  <a:pt x="444" y="26"/>
                </a:lnTo>
                <a:lnTo>
                  <a:pt x="454" y="37"/>
                </a:lnTo>
                <a:lnTo>
                  <a:pt x="464" y="49"/>
                </a:lnTo>
                <a:lnTo>
                  <a:pt x="472" y="60"/>
                </a:lnTo>
                <a:lnTo>
                  <a:pt x="480" y="71"/>
                </a:lnTo>
                <a:lnTo>
                  <a:pt x="485" y="79"/>
                </a:lnTo>
                <a:lnTo>
                  <a:pt x="489" y="86"/>
                </a:lnTo>
                <a:lnTo>
                  <a:pt x="492" y="89"/>
                </a:lnTo>
                <a:lnTo>
                  <a:pt x="498" y="90"/>
                </a:lnTo>
                <a:lnTo>
                  <a:pt x="506" y="88"/>
                </a:lnTo>
                <a:lnTo>
                  <a:pt x="516" y="86"/>
                </a:lnTo>
                <a:lnTo>
                  <a:pt x="525" y="82"/>
                </a:lnTo>
                <a:lnTo>
                  <a:pt x="534" y="77"/>
                </a:lnTo>
                <a:lnTo>
                  <a:pt x="541" y="73"/>
                </a:lnTo>
                <a:lnTo>
                  <a:pt x="546" y="71"/>
                </a:lnTo>
                <a:lnTo>
                  <a:pt x="549" y="70"/>
                </a:lnTo>
                <a:lnTo>
                  <a:pt x="552" y="72"/>
                </a:lnTo>
                <a:lnTo>
                  <a:pt x="550" y="74"/>
                </a:lnTo>
                <a:lnTo>
                  <a:pt x="544" y="77"/>
                </a:lnTo>
                <a:lnTo>
                  <a:pt x="537" y="85"/>
                </a:lnTo>
                <a:lnTo>
                  <a:pt x="527" y="94"/>
                </a:lnTo>
                <a:lnTo>
                  <a:pt x="515" y="105"/>
                </a:lnTo>
                <a:lnTo>
                  <a:pt x="504" y="119"/>
                </a:lnTo>
                <a:lnTo>
                  <a:pt x="493" y="135"/>
                </a:lnTo>
                <a:lnTo>
                  <a:pt x="483" y="153"/>
                </a:lnTo>
                <a:lnTo>
                  <a:pt x="478" y="170"/>
                </a:lnTo>
                <a:lnTo>
                  <a:pt x="478" y="189"/>
                </a:lnTo>
                <a:lnTo>
                  <a:pt x="481" y="211"/>
                </a:lnTo>
                <a:lnTo>
                  <a:pt x="488" y="235"/>
                </a:lnTo>
                <a:lnTo>
                  <a:pt x="497" y="260"/>
                </a:lnTo>
                <a:lnTo>
                  <a:pt x="509" y="286"/>
                </a:lnTo>
                <a:lnTo>
                  <a:pt x="523" y="313"/>
                </a:lnTo>
                <a:lnTo>
                  <a:pt x="539" y="342"/>
                </a:lnTo>
                <a:lnTo>
                  <a:pt x="555" y="370"/>
                </a:lnTo>
                <a:lnTo>
                  <a:pt x="572" y="398"/>
                </a:lnTo>
                <a:lnTo>
                  <a:pt x="588" y="424"/>
                </a:lnTo>
                <a:lnTo>
                  <a:pt x="604" y="449"/>
                </a:lnTo>
                <a:lnTo>
                  <a:pt x="620" y="475"/>
                </a:lnTo>
                <a:lnTo>
                  <a:pt x="637" y="499"/>
                </a:lnTo>
                <a:lnTo>
                  <a:pt x="653" y="522"/>
                </a:lnTo>
                <a:lnTo>
                  <a:pt x="668" y="543"/>
                </a:lnTo>
                <a:lnTo>
                  <a:pt x="681" y="561"/>
                </a:lnTo>
                <a:lnTo>
                  <a:pt x="693" y="575"/>
                </a:lnTo>
                <a:lnTo>
                  <a:pt x="704" y="587"/>
                </a:lnTo>
                <a:lnTo>
                  <a:pt x="712" y="595"/>
                </a:lnTo>
                <a:lnTo>
                  <a:pt x="718" y="597"/>
                </a:lnTo>
                <a:lnTo>
                  <a:pt x="724" y="595"/>
                </a:lnTo>
                <a:lnTo>
                  <a:pt x="729" y="586"/>
                </a:lnTo>
                <a:lnTo>
                  <a:pt x="736" y="572"/>
                </a:lnTo>
                <a:lnTo>
                  <a:pt x="741" y="554"/>
                </a:lnTo>
                <a:lnTo>
                  <a:pt x="745" y="533"/>
                </a:lnTo>
                <a:lnTo>
                  <a:pt x="749" y="509"/>
                </a:lnTo>
                <a:lnTo>
                  <a:pt x="750" y="485"/>
                </a:lnTo>
                <a:lnTo>
                  <a:pt x="750" y="460"/>
                </a:lnTo>
                <a:lnTo>
                  <a:pt x="748" y="436"/>
                </a:lnTo>
                <a:lnTo>
                  <a:pt x="741" y="411"/>
                </a:lnTo>
                <a:lnTo>
                  <a:pt x="731" y="389"/>
                </a:lnTo>
                <a:lnTo>
                  <a:pt x="717" y="372"/>
                </a:lnTo>
                <a:lnTo>
                  <a:pt x="701" y="358"/>
                </a:lnTo>
                <a:lnTo>
                  <a:pt x="681" y="347"/>
                </a:lnTo>
                <a:lnTo>
                  <a:pt x="658" y="340"/>
                </a:lnTo>
                <a:lnTo>
                  <a:pt x="633" y="337"/>
                </a:lnTo>
                <a:lnTo>
                  <a:pt x="606" y="338"/>
                </a:lnTo>
                <a:lnTo>
                  <a:pt x="606" y="334"/>
                </a:lnTo>
                <a:lnTo>
                  <a:pt x="676" y="322"/>
                </a:lnTo>
                <a:lnTo>
                  <a:pt x="681" y="237"/>
                </a:lnTo>
                <a:lnTo>
                  <a:pt x="684" y="237"/>
                </a:lnTo>
                <a:lnTo>
                  <a:pt x="689" y="323"/>
                </a:lnTo>
                <a:lnTo>
                  <a:pt x="691" y="324"/>
                </a:lnTo>
                <a:lnTo>
                  <a:pt x="698" y="327"/>
                </a:lnTo>
                <a:lnTo>
                  <a:pt x="706" y="333"/>
                </a:lnTo>
                <a:lnTo>
                  <a:pt x="717" y="339"/>
                </a:lnTo>
                <a:lnTo>
                  <a:pt x="729" y="346"/>
                </a:lnTo>
                <a:lnTo>
                  <a:pt x="741" y="353"/>
                </a:lnTo>
                <a:lnTo>
                  <a:pt x="752" y="361"/>
                </a:lnTo>
                <a:lnTo>
                  <a:pt x="762" y="369"/>
                </a:lnTo>
                <a:lnTo>
                  <a:pt x="769" y="375"/>
                </a:lnTo>
                <a:lnTo>
                  <a:pt x="777" y="380"/>
                </a:lnTo>
                <a:lnTo>
                  <a:pt x="787" y="381"/>
                </a:lnTo>
                <a:lnTo>
                  <a:pt x="799" y="377"/>
                </a:lnTo>
                <a:lnTo>
                  <a:pt x="812" y="373"/>
                </a:lnTo>
                <a:lnTo>
                  <a:pt x="825" y="365"/>
                </a:lnTo>
                <a:lnTo>
                  <a:pt x="837" y="356"/>
                </a:lnTo>
                <a:lnTo>
                  <a:pt x="847" y="345"/>
                </a:lnTo>
                <a:lnTo>
                  <a:pt x="853" y="333"/>
                </a:lnTo>
                <a:lnTo>
                  <a:pt x="857" y="321"/>
                </a:lnTo>
                <a:lnTo>
                  <a:pt x="858" y="307"/>
                </a:lnTo>
                <a:lnTo>
                  <a:pt x="861" y="289"/>
                </a:lnTo>
                <a:lnTo>
                  <a:pt x="864" y="269"/>
                </a:lnTo>
                <a:lnTo>
                  <a:pt x="868" y="248"/>
                </a:lnTo>
                <a:lnTo>
                  <a:pt x="872" y="226"/>
                </a:lnTo>
                <a:lnTo>
                  <a:pt x="876" y="207"/>
                </a:lnTo>
                <a:lnTo>
                  <a:pt x="879" y="188"/>
                </a:lnTo>
                <a:lnTo>
                  <a:pt x="882" y="174"/>
                </a:lnTo>
                <a:lnTo>
                  <a:pt x="883" y="165"/>
                </a:lnTo>
                <a:lnTo>
                  <a:pt x="885" y="162"/>
                </a:lnTo>
                <a:lnTo>
                  <a:pt x="886" y="163"/>
                </a:lnTo>
                <a:lnTo>
                  <a:pt x="886" y="166"/>
                </a:lnTo>
                <a:lnTo>
                  <a:pt x="885" y="174"/>
                </a:lnTo>
                <a:lnTo>
                  <a:pt x="883" y="185"/>
                </a:lnTo>
                <a:lnTo>
                  <a:pt x="882" y="199"/>
                </a:lnTo>
                <a:lnTo>
                  <a:pt x="882" y="214"/>
                </a:lnTo>
                <a:lnTo>
                  <a:pt x="882" y="231"/>
                </a:lnTo>
                <a:lnTo>
                  <a:pt x="885" y="247"/>
                </a:lnTo>
                <a:lnTo>
                  <a:pt x="887" y="261"/>
                </a:lnTo>
                <a:lnTo>
                  <a:pt x="892" y="273"/>
                </a:lnTo>
                <a:lnTo>
                  <a:pt x="899" y="282"/>
                </a:lnTo>
                <a:lnTo>
                  <a:pt x="909" y="285"/>
                </a:lnTo>
                <a:lnTo>
                  <a:pt x="922" y="286"/>
                </a:lnTo>
                <a:lnTo>
                  <a:pt x="940" y="286"/>
                </a:lnTo>
                <a:lnTo>
                  <a:pt x="961" y="284"/>
                </a:lnTo>
                <a:lnTo>
                  <a:pt x="982" y="281"/>
                </a:lnTo>
                <a:lnTo>
                  <a:pt x="1005" y="276"/>
                </a:lnTo>
                <a:lnTo>
                  <a:pt x="1027" y="271"/>
                </a:lnTo>
                <a:lnTo>
                  <a:pt x="1047" y="264"/>
                </a:lnTo>
                <a:lnTo>
                  <a:pt x="1063" y="257"/>
                </a:lnTo>
                <a:lnTo>
                  <a:pt x="1076" y="248"/>
                </a:lnTo>
                <a:lnTo>
                  <a:pt x="1084" y="237"/>
                </a:lnTo>
                <a:lnTo>
                  <a:pt x="1090" y="219"/>
                </a:lnTo>
                <a:lnTo>
                  <a:pt x="1093" y="203"/>
                </a:lnTo>
                <a:lnTo>
                  <a:pt x="1094" y="194"/>
                </a:lnTo>
                <a:lnTo>
                  <a:pt x="1096" y="188"/>
                </a:lnTo>
                <a:lnTo>
                  <a:pt x="1096" y="186"/>
                </a:lnTo>
                <a:lnTo>
                  <a:pt x="1099" y="187"/>
                </a:lnTo>
                <a:lnTo>
                  <a:pt x="1091" y="253"/>
                </a:lnTo>
                <a:lnTo>
                  <a:pt x="1094" y="252"/>
                </a:lnTo>
                <a:lnTo>
                  <a:pt x="1104" y="252"/>
                </a:lnTo>
                <a:lnTo>
                  <a:pt x="1118" y="253"/>
                </a:lnTo>
                <a:lnTo>
                  <a:pt x="1137" y="254"/>
                </a:lnTo>
                <a:lnTo>
                  <a:pt x="1156" y="256"/>
                </a:lnTo>
                <a:lnTo>
                  <a:pt x="1178" y="259"/>
                </a:lnTo>
                <a:lnTo>
                  <a:pt x="1199" y="264"/>
                </a:lnTo>
                <a:lnTo>
                  <a:pt x="1196" y="264"/>
                </a:lnTo>
                <a:lnTo>
                  <a:pt x="1187" y="264"/>
                </a:lnTo>
                <a:lnTo>
                  <a:pt x="1173" y="266"/>
                </a:lnTo>
                <a:lnTo>
                  <a:pt x="1153" y="269"/>
                </a:lnTo>
                <a:lnTo>
                  <a:pt x="1130" y="272"/>
                </a:lnTo>
                <a:lnTo>
                  <a:pt x="1104" y="276"/>
                </a:lnTo>
                <a:lnTo>
                  <a:pt x="1076" y="283"/>
                </a:lnTo>
                <a:lnTo>
                  <a:pt x="1058" y="287"/>
                </a:lnTo>
                <a:lnTo>
                  <a:pt x="1039" y="290"/>
                </a:lnTo>
                <a:lnTo>
                  <a:pt x="1018" y="294"/>
                </a:lnTo>
                <a:lnTo>
                  <a:pt x="998" y="298"/>
                </a:lnTo>
                <a:lnTo>
                  <a:pt x="977" y="303"/>
                </a:lnTo>
                <a:lnTo>
                  <a:pt x="956" y="311"/>
                </a:lnTo>
                <a:lnTo>
                  <a:pt x="936" y="322"/>
                </a:lnTo>
                <a:lnTo>
                  <a:pt x="915" y="336"/>
                </a:lnTo>
                <a:lnTo>
                  <a:pt x="895" y="355"/>
                </a:lnTo>
                <a:lnTo>
                  <a:pt x="876" y="378"/>
                </a:lnTo>
                <a:lnTo>
                  <a:pt x="858" y="407"/>
                </a:lnTo>
                <a:lnTo>
                  <a:pt x="842" y="443"/>
                </a:lnTo>
                <a:lnTo>
                  <a:pt x="823" y="496"/>
                </a:lnTo>
                <a:lnTo>
                  <a:pt x="805" y="550"/>
                </a:lnTo>
                <a:lnTo>
                  <a:pt x="791" y="607"/>
                </a:lnTo>
                <a:lnTo>
                  <a:pt x="779" y="665"/>
                </a:lnTo>
                <a:lnTo>
                  <a:pt x="769" y="720"/>
                </a:lnTo>
                <a:lnTo>
                  <a:pt x="763" y="774"/>
                </a:lnTo>
                <a:lnTo>
                  <a:pt x="757" y="827"/>
                </a:lnTo>
                <a:lnTo>
                  <a:pt x="755" y="874"/>
                </a:lnTo>
                <a:lnTo>
                  <a:pt x="754" y="919"/>
                </a:lnTo>
                <a:lnTo>
                  <a:pt x="755" y="946"/>
                </a:lnTo>
                <a:lnTo>
                  <a:pt x="756" y="977"/>
                </a:lnTo>
                <a:lnTo>
                  <a:pt x="758" y="1007"/>
                </a:lnTo>
                <a:lnTo>
                  <a:pt x="762" y="1039"/>
                </a:lnTo>
                <a:lnTo>
                  <a:pt x="765" y="1070"/>
                </a:lnTo>
                <a:lnTo>
                  <a:pt x="770" y="1102"/>
                </a:lnTo>
                <a:lnTo>
                  <a:pt x="776" y="1130"/>
                </a:lnTo>
                <a:lnTo>
                  <a:pt x="783" y="1157"/>
                </a:lnTo>
                <a:lnTo>
                  <a:pt x="791" y="1181"/>
                </a:lnTo>
                <a:lnTo>
                  <a:pt x="801" y="1202"/>
                </a:lnTo>
                <a:lnTo>
                  <a:pt x="812" y="1218"/>
                </a:lnTo>
                <a:lnTo>
                  <a:pt x="825" y="1229"/>
                </a:lnTo>
                <a:lnTo>
                  <a:pt x="838" y="1234"/>
                </a:lnTo>
                <a:lnTo>
                  <a:pt x="853" y="1233"/>
                </a:lnTo>
                <a:lnTo>
                  <a:pt x="867" y="1227"/>
                </a:lnTo>
                <a:lnTo>
                  <a:pt x="882" y="1217"/>
                </a:lnTo>
                <a:lnTo>
                  <a:pt x="899" y="1202"/>
                </a:lnTo>
                <a:lnTo>
                  <a:pt x="916" y="1184"/>
                </a:lnTo>
                <a:lnTo>
                  <a:pt x="932" y="1164"/>
                </a:lnTo>
                <a:lnTo>
                  <a:pt x="951" y="1141"/>
                </a:lnTo>
                <a:lnTo>
                  <a:pt x="967" y="1117"/>
                </a:lnTo>
                <a:lnTo>
                  <a:pt x="985" y="1092"/>
                </a:lnTo>
                <a:lnTo>
                  <a:pt x="1001" y="1066"/>
                </a:lnTo>
                <a:lnTo>
                  <a:pt x="1016" y="1041"/>
                </a:lnTo>
                <a:lnTo>
                  <a:pt x="1030" y="1016"/>
                </a:lnTo>
                <a:lnTo>
                  <a:pt x="1043" y="992"/>
                </a:lnTo>
                <a:lnTo>
                  <a:pt x="1054" y="971"/>
                </a:lnTo>
                <a:lnTo>
                  <a:pt x="1063" y="952"/>
                </a:lnTo>
                <a:lnTo>
                  <a:pt x="1071" y="935"/>
                </a:lnTo>
                <a:lnTo>
                  <a:pt x="1075" y="923"/>
                </a:lnTo>
                <a:lnTo>
                  <a:pt x="1076" y="916"/>
                </a:lnTo>
                <a:lnTo>
                  <a:pt x="1076" y="904"/>
                </a:lnTo>
                <a:lnTo>
                  <a:pt x="1076" y="886"/>
                </a:lnTo>
                <a:lnTo>
                  <a:pt x="1077" y="867"/>
                </a:lnTo>
                <a:lnTo>
                  <a:pt x="1077" y="845"/>
                </a:lnTo>
                <a:lnTo>
                  <a:pt x="1076" y="822"/>
                </a:lnTo>
                <a:lnTo>
                  <a:pt x="1075" y="798"/>
                </a:lnTo>
                <a:lnTo>
                  <a:pt x="1072" y="778"/>
                </a:lnTo>
                <a:lnTo>
                  <a:pt x="1068" y="758"/>
                </a:lnTo>
                <a:lnTo>
                  <a:pt x="1063" y="742"/>
                </a:lnTo>
                <a:lnTo>
                  <a:pt x="1056" y="731"/>
                </a:lnTo>
                <a:lnTo>
                  <a:pt x="1058" y="730"/>
                </a:lnTo>
                <a:lnTo>
                  <a:pt x="1060" y="729"/>
                </a:lnTo>
                <a:lnTo>
                  <a:pt x="1061" y="729"/>
                </a:lnTo>
                <a:lnTo>
                  <a:pt x="1062" y="729"/>
                </a:lnTo>
                <a:lnTo>
                  <a:pt x="1062" y="729"/>
                </a:lnTo>
                <a:lnTo>
                  <a:pt x="1063" y="731"/>
                </a:lnTo>
                <a:lnTo>
                  <a:pt x="1067" y="735"/>
                </a:lnTo>
                <a:lnTo>
                  <a:pt x="1073" y="744"/>
                </a:lnTo>
                <a:lnTo>
                  <a:pt x="1079" y="754"/>
                </a:lnTo>
                <a:lnTo>
                  <a:pt x="1085" y="767"/>
                </a:lnTo>
                <a:lnTo>
                  <a:pt x="1089" y="781"/>
                </a:lnTo>
                <a:lnTo>
                  <a:pt x="1092" y="796"/>
                </a:lnTo>
                <a:lnTo>
                  <a:pt x="1094" y="799"/>
                </a:lnTo>
                <a:lnTo>
                  <a:pt x="1099" y="802"/>
                </a:lnTo>
                <a:lnTo>
                  <a:pt x="1106" y="803"/>
                </a:lnTo>
                <a:lnTo>
                  <a:pt x="1117" y="802"/>
                </a:lnTo>
                <a:lnTo>
                  <a:pt x="1131" y="798"/>
                </a:lnTo>
                <a:lnTo>
                  <a:pt x="1149" y="793"/>
                </a:lnTo>
                <a:lnTo>
                  <a:pt x="1171" y="785"/>
                </a:lnTo>
                <a:lnTo>
                  <a:pt x="1172" y="788"/>
                </a:lnTo>
                <a:lnTo>
                  <a:pt x="1170" y="790"/>
                </a:lnTo>
                <a:lnTo>
                  <a:pt x="1162" y="793"/>
                </a:lnTo>
                <a:lnTo>
                  <a:pt x="1152" y="797"/>
                </a:lnTo>
                <a:lnTo>
                  <a:pt x="1140" y="802"/>
                </a:lnTo>
                <a:lnTo>
                  <a:pt x="1126" y="806"/>
                </a:lnTo>
                <a:lnTo>
                  <a:pt x="1111" y="810"/>
                </a:lnTo>
                <a:lnTo>
                  <a:pt x="1096" y="811"/>
                </a:lnTo>
                <a:lnTo>
                  <a:pt x="1096" y="816"/>
                </a:lnTo>
                <a:lnTo>
                  <a:pt x="1096" y="825"/>
                </a:lnTo>
                <a:lnTo>
                  <a:pt x="1096" y="840"/>
                </a:lnTo>
                <a:lnTo>
                  <a:pt x="1096" y="856"/>
                </a:lnTo>
                <a:lnTo>
                  <a:pt x="1096" y="872"/>
                </a:lnTo>
                <a:lnTo>
                  <a:pt x="1096" y="887"/>
                </a:lnTo>
                <a:lnTo>
                  <a:pt x="1096" y="899"/>
                </a:lnTo>
                <a:lnTo>
                  <a:pt x="1097" y="908"/>
                </a:lnTo>
                <a:lnTo>
                  <a:pt x="1101" y="916"/>
                </a:lnTo>
                <a:lnTo>
                  <a:pt x="1108" y="922"/>
                </a:lnTo>
                <a:lnTo>
                  <a:pt x="1118" y="927"/>
                </a:lnTo>
                <a:lnTo>
                  <a:pt x="1131" y="929"/>
                </a:lnTo>
                <a:lnTo>
                  <a:pt x="1147" y="927"/>
                </a:lnTo>
                <a:lnTo>
                  <a:pt x="1164" y="919"/>
                </a:lnTo>
                <a:lnTo>
                  <a:pt x="1184" y="907"/>
                </a:lnTo>
                <a:lnTo>
                  <a:pt x="1216" y="883"/>
                </a:lnTo>
                <a:lnTo>
                  <a:pt x="1245" y="860"/>
                </a:lnTo>
                <a:lnTo>
                  <a:pt x="1267" y="836"/>
                </a:lnTo>
                <a:lnTo>
                  <a:pt x="1286" y="812"/>
                </a:lnTo>
                <a:lnTo>
                  <a:pt x="1297" y="787"/>
                </a:lnTo>
                <a:lnTo>
                  <a:pt x="1302" y="770"/>
                </a:lnTo>
                <a:lnTo>
                  <a:pt x="1308" y="752"/>
                </a:lnTo>
                <a:lnTo>
                  <a:pt x="1313" y="734"/>
                </a:lnTo>
                <a:lnTo>
                  <a:pt x="1317" y="718"/>
                </a:lnTo>
                <a:lnTo>
                  <a:pt x="1322" y="706"/>
                </a:lnTo>
                <a:lnTo>
                  <a:pt x="1324" y="697"/>
                </a:lnTo>
                <a:lnTo>
                  <a:pt x="1325" y="694"/>
                </a:lnTo>
                <a:lnTo>
                  <a:pt x="1327" y="693"/>
                </a:lnTo>
                <a:lnTo>
                  <a:pt x="1327" y="696"/>
                </a:lnTo>
                <a:lnTo>
                  <a:pt x="1327" y="706"/>
                </a:lnTo>
                <a:lnTo>
                  <a:pt x="1327" y="719"/>
                </a:lnTo>
                <a:lnTo>
                  <a:pt x="1326" y="735"/>
                </a:lnTo>
                <a:lnTo>
                  <a:pt x="1324" y="754"/>
                </a:lnTo>
                <a:lnTo>
                  <a:pt x="1322" y="772"/>
                </a:lnTo>
                <a:lnTo>
                  <a:pt x="1317" y="792"/>
                </a:lnTo>
                <a:lnTo>
                  <a:pt x="1312" y="808"/>
                </a:lnTo>
                <a:lnTo>
                  <a:pt x="1315" y="808"/>
                </a:lnTo>
                <a:lnTo>
                  <a:pt x="1324" y="806"/>
                </a:lnTo>
                <a:lnTo>
                  <a:pt x="1337" y="804"/>
                </a:lnTo>
                <a:lnTo>
                  <a:pt x="1352" y="800"/>
                </a:lnTo>
                <a:lnTo>
                  <a:pt x="1367" y="796"/>
                </a:lnTo>
                <a:lnTo>
                  <a:pt x="1383" y="793"/>
                </a:lnTo>
                <a:lnTo>
                  <a:pt x="1395" y="788"/>
                </a:lnTo>
                <a:lnTo>
                  <a:pt x="1403" y="784"/>
                </a:lnTo>
                <a:lnTo>
                  <a:pt x="1410" y="779"/>
                </a:lnTo>
                <a:lnTo>
                  <a:pt x="1418" y="770"/>
                </a:lnTo>
                <a:lnTo>
                  <a:pt x="1424" y="760"/>
                </a:lnTo>
                <a:lnTo>
                  <a:pt x="1431" y="749"/>
                </a:lnTo>
                <a:lnTo>
                  <a:pt x="1435" y="741"/>
                </a:lnTo>
                <a:lnTo>
                  <a:pt x="1438" y="735"/>
                </a:lnTo>
                <a:lnTo>
                  <a:pt x="1439" y="733"/>
                </a:lnTo>
                <a:lnTo>
                  <a:pt x="1441" y="733"/>
                </a:lnTo>
                <a:lnTo>
                  <a:pt x="1435" y="777"/>
                </a:lnTo>
                <a:lnTo>
                  <a:pt x="1439" y="777"/>
                </a:lnTo>
                <a:lnTo>
                  <a:pt x="1449" y="775"/>
                </a:lnTo>
                <a:lnTo>
                  <a:pt x="1464" y="775"/>
                </a:lnTo>
                <a:lnTo>
                  <a:pt x="1484" y="777"/>
                </a:lnTo>
                <a:lnTo>
                  <a:pt x="1507" y="779"/>
                </a:lnTo>
                <a:lnTo>
                  <a:pt x="1532" y="783"/>
                </a:lnTo>
                <a:lnTo>
                  <a:pt x="1531" y="784"/>
                </a:lnTo>
                <a:lnTo>
                  <a:pt x="1527" y="784"/>
                </a:lnTo>
                <a:lnTo>
                  <a:pt x="1518" y="785"/>
                </a:lnTo>
                <a:lnTo>
                  <a:pt x="1502" y="787"/>
                </a:lnTo>
                <a:lnTo>
                  <a:pt x="1483" y="792"/>
                </a:lnTo>
                <a:lnTo>
                  <a:pt x="1460" y="797"/>
                </a:lnTo>
                <a:lnTo>
                  <a:pt x="1435" y="804"/>
                </a:lnTo>
                <a:lnTo>
                  <a:pt x="1408" y="811"/>
                </a:lnTo>
                <a:lnTo>
                  <a:pt x="1388" y="818"/>
                </a:lnTo>
                <a:lnTo>
                  <a:pt x="1372" y="823"/>
                </a:lnTo>
                <a:lnTo>
                  <a:pt x="1356" y="828"/>
                </a:lnTo>
                <a:lnTo>
                  <a:pt x="1340" y="833"/>
                </a:lnTo>
                <a:lnTo>
                  <a:pt x="1324" y="840"/>
                </a:lnTo>
                <a:lnTo>
                  <a:pt x="1309" y="848"/>
                </a:lnTo>
                <a:lnTo>
                  <a:pt x="1292" y="859"/>
                </a:lnTo>
                <a:lnTo>
                  <a:pt x="1274" y="872"/>
                </a:lnTo>
                <a:lnTo>
                  <a:pt x="1254" y="890"/>
                </a:lnTo>
                <a:lnTo>
                  <a:pt x="1233" y="911"/>
                </a:lnTo>
                <a:lnTo>
                  <a:pt x="1217" y="926"/>
                </a:lnTo>
                <a:lnTo>
                  <a:pt x="1202" y="939"/>
                </a:lnTo>
                <a:lnTo>
                  <a:pt x="1188" y="948"/>
                </a:lnTo>
                <a:lnTo>
                  <a:pt x="1175" y="957"/>
                </a:lnTo>
                <a:lnTo>
                  <a:pt x="1162" y="965"/>
                </a:lnTo>
                <a:lnTo>
                  <a:pt x="1149" y="972"/>
                </a:lnTo>
                <a:lnTo>
                  <a:pt x="1136" y="981"/>
                </a:lnTo>
                <a:lnTo>
                  <a:pt x="1123" y="991"/>
                </a:lnTo>
                <a:lnTo>
                  <a:pt x="1109" y="1002"/>
                </a:lnTo>
                <a:lnTo>
                  <a:pt x="1094" y="1017"/>
                </a:lnTo>
                <a:lnTo>
                  <a:pt x="1079" y="1034"/>
                </a:lnTo>
                <a:lnTo>
                  <a:pt x="1063" y="1056"/>
                </a:lnTo>
                <a:lnTo>
                  <a:pt x="1046" y="1082"/>
                </a:lnTo>
                <a:lnTo>
                  <a:pt x="1027" y="1115"/>
                </a:lnTo>
                <a:lnTo>
                  <a:pt x="1003" y="1154"/>
                </a:lnTo>
                <a:lnTo>
                  <a:pt x="981" y="1188"/>
                </a:lnTo>
                <a:lnTo>
                  <a:pt x="960" y="1218"/>
                </a:lnTo>
                <a:lnTo>
                  <a:pt x="939" y="1245"/>
                </a:lnTo>
                <a:lnTo>
                  <a:pt x="919" y="1270"/>
                </a:lnTo>
                <a:lnTo>
                  <a:pt x="903" y="1293"/>
                </a:lnTo>
                <a:lnTo>
                  <a:pt x="888" y="1315"/>
                </a:lnTo>
                <a:lnTo>
                  <a:pt x="876" y="1337"/>
                </a:lnTo>
                <a:lnTo>
                  <a:pt x="867" y="1358"/>
                </a:lnTo>
                <a:lnTo>
                  <a:pt x="862" y="1381"/>
                </a:lnTo>
                <a:lnTo>
                  <a:pt x="861" y="1406"/>
                </a:lnTo>
                <a:lnTo>
                  <a:pt x="864" y="1432"/>
                </a:lnTo>
                <a:lnTo>
                  <a:pt x="867" y="1454"/>
                </a:lnTo>
                <a:lnTo>
                  <a:pt x="870" y="1481"/>
                </a:lnTo>
                <a:lnTo>
                  <a:pt x="873" y="1513"/>
                </a:lnTo>
                <a:lnTo>
                  <a:pt x="876" y="1549"/>
                </a:lnTo>
                <a:lnTo>
                  <a:pt x="878" y="1587"/>
                </a:lnTo>
                <a:lnTo>
                  <a:pt x="880" y="1627"/>
                </a:lnTo>
                <a:lnTo>
                  <a:pt x="882" y="1668"/>
                </a:lnTo>
                <a:lnTo>
                  <a:pt x="883" y="1711"/>
                </a:lnTo>
                <a:lnTo>
                  <a:pt x="886" y="1752"/>
                </a:lnTo>
                <a:lnTo>
                  <a:pt x="887" y="1793"/>
                </a:lnTo>
                <a:lnTo>
                  <a:pt x="888" y="1833"/>
                </a:lnTo>
                <a:lnTo>
                  <a:pt x="889" y="1868"/>
                </a:lnTo>
                <a:lnTo>
                  <a:pt x="890" y="1901"/>
                </a:lnTo>
                <a:lnTo>
                  <a:pt x="890" y="1930"/>
                </a:lnTo>
                <a:lnTo>
                  <a:pt x="891" y="1954"/>
                </a:lnTo>
                <a:lnTo>
                  <a:pt x="891" y="1972"/>
                </a:lnTo>
                <a:lnTo>
                  <a:pt x="891" y="1984"/>
                </a:lnTo>
                <a:lnTo>
                  <a:pt x="891" y="1987"/>
                </a:lnTo>
                <a:lnTo>
                  <a:pt x="641" y="1987"/>
                </a:lnTo>
                <a:lnTo>
                  <a:pt x="641" y="1984"/>
                </a:lnTo>
                <a:lnTo>
                  <a:pt x="642" y="1973"/>
                </a:lnTo>
                <a:lnTo>
                  <a:pt x="644" y="1954"/>
                </a:lnTo>
                <a:lnTo>
                  <a:pt x="646" y="1932"/>
                </a:lnTo>
                <a:lnTo>
                  <a:pt x="649" y="1901"/>
                </a:lnTo>
                <a:lnTo>
                  <a:pt x="652" y="1867"/>
                </a:lnTo>
                <a:lnTo>
                  <a:pt x="654" y="1828"/>
                </a:lnTo>
                <a:lnTo>
                  <a:pt x="656" y="1785"/>
                </a:lnTo>
                <a:lnTo>
                  <a:pt x="658" y="1738"/>
                </a:lnTo>
                <a:lnTo>
                  <a:pt x="659" y="1689"/>
                </a:lnTo>
                <a:lnTo>
                  <a:pt x="659" y="1637"/>
                </a:lnTo>
                <a:lnTo>
                  <a:pt x="658" y="1584"/>
                </a:lnTo>
                <a:lnTo>
                  <a:pt x="657" y="1528"/>
                </a:lnTo>
                <a:lnTo>
                  <a:pt x="654" y="1471"/>
                </a:lnTo>
                <a:lnTo>
                  <a:pt x="650" y="1416"/>
                </a:lnTo>
                <a:lnTo>
                  <a:pt x="644" y="1359"/>
                </a:lnTo>
                <a:lnTo>
                  <a:pt x="636" y="1304"/>
                </a:lnTo>
                <a:lnTo>
                  <a:pt x="626" y="1251"/>
                </a:lnTo>
                <a:lnTo>
                  <a:pt x="614" y="1199"/>
                </a:lnTo>
                <a:lnTo>
                  <a:pt x="600" y="1148"/>
                </a:lnTo>
                <a:lnTo>
                  <a:pt x="583" y="1102"/>
                </a:lnTo>
                <a:lnTo>
                  <a:pt x="564" y="1058"/>
                </a:lnTo>
                <a:lnTo>
                  <a:pt x="541" y="1019"/>
                </a:lnTo>
                <a:lnTo>
                  <a:pt x="516" y="984"/>
                </a:lnTo>
                <a:lnTo>
                  <a:pt x="488" y="952"/>
                </a:lnTo>
                <a:lnTo>
                  <a:pt x="455" y="922"/>
                </a:lnTo>
                <a:lnTo>
                  <a:pt x="421" y="894"/>
                </a:lnTo>
                <a:lnTo>
                  <a:pt x="385" y="868"/>
                </a:lnTo>
                <a:lnTo>
                  <a:pt x="347" y="845"/>
                </a:lnTo>
                <a:lnTo>
                  <a:pt x="309" y="822"/>
                </a:lnTo>
                <a:lnTo>
                  <a:pt x="271" y="803"/>
                </a:lnTo>
                <a:lnTo>
                  <a:pt x="233" y="785"/>
                </a:lnTo>
                <a:lnTo>
                  <a:pt x="196" y="769"/>
                </a:lnTo>
                <a:lnTo>
                  <a:pt x="161" y="755"/>
                </a:lnTo>
                <a:lnTo>
                  <a:pt x="128" y="742"/>
                </a:lnTo>
                <a:lnTo>
                  <a:pt x="97" y="731"/>
                </a:lnTo>
                <a:lnTo>
                  <a:pt x="70" y="722"/>
                </a:lnTo>
                <a:lnTo>
                  <a:pt x="46" y="715"/>
                </a:lnTo>
                <a:lnTo>
                  <a:pt x="26" y="709"/>
                </a:lnTo>
                <a:lnTo>
                  <a:pt x="12" y="706"/>
                </a:lnTo>
                <a:lnTo>
                  <a:pt x="4" y="703"/>
                </a:lnTo>
                <a:lnTo>
                  <a:pt x="0" y="703"/>
                </a:lnTo>
                <a:lnTo>
                  <a:pt x="0" y="699"/>
                </a:lnTo>
                <a:lnTo>
                  <a:pt x="4" y="699"/>
                </a:lnTo>
                <a:lnTo>
                  <a:pt x="13" y="700"/>
                </a:lnTo>
                <a:lnTo>
                  <a:pt x="29" y="700"/>
                </a:lnTo>
                <a:lnTo>
                  <a:pt x="46" y="700"/>
                </a:lnTo>
                <a:lnTo>
                  <a:pt x="66" y="701"/>
                </a:lnTo>
                <a:lnTo>
                  <a:pt x="84" y="703"/>
                </a:lnTo>
                <a:lnTo>
                  <a:pt x="85" y="703"/>
                </a:lnTo>
                <a:lnTo>
                  <a:pt x="90" y="703"/>
                </a:lnTo>
                <a:lnTo>
                  <a:pt x="94" y="699"/>
                </a:lnTo>
                <a:lnTo>
                  <a:pt x="99" y="693"/>
                </a:lnTo>
                <a:lnTo>
                  <a:pt x="105" y="682"/>
                </a:lnTo>
                <a:lnTo>
                  <a:pt x="108" y="668"/>
                </a:lnTo>
                <a:lnTo>
                  <a:pt x="110" y="651"/>
                </a:lnTo>
                <a:lnTo>
                  <a:pt x="111" y="636"/>
                </a:lnTo>
                <a:lnTo>
                  <a:pt x="111" y="622"/>
                </a:lnTo>
                <a:lnTo>
                  <a:pt x="112" y="612"/>
                </a:lnTo>
                <a:lnTo>
                  <a:pt x="112" y="608"/>
                </a:lnTo>
                <a:lnTo>
                  <a:pt x="115" y="609"/>
                </a:lnTo>
                <a:lnTo>
                  <a:pt x="120" y="710"/>
                </a:lnTo>
                <a:lnTo>
                  <a:pt x="122" y="711"/>
                </a:lnTo>
                <a:lnTo>
                  <a:pt x="131" y="715"/>
                </a:lnTo>
                <a:lnTo>
                  <a:pt x="145" y="719"/>
                </a:lnTo>
                <a:lnTo>
                  <a:pt x="161" y="724"/>
                </a:lnTo>
                <a:lnTo>
                  <a:pt x="182" y="731"/>
                </a:lnTo>
                <a:lnTo>
                  <a:pt x="204" y="738"/>
                </a:lnTo>
                <a:lnTo>
                  <a:pt x="227" y="747"/>
                </a:lnTo>
                <a:lnTo>
                  <a:pt x="251" y="756"/>
                </a:lnTo>
                <a:lnTo>
                  <a:pt x="272" y="763"/>
                </a:lnTo>
                <a:lnTo>
                  <a:pt x="294" y="772"/>
                </a:lnTo>
                <a:lnTo>
                  <a:pt x="313" y="780"/>
                </a:lnTo>
                <a:lnTo>
                  <a:pt x="328" y="786"/>
                </a:lnTo>
                <a:lnTo>
                  <a:pt x="330" y="787"/>
                </a:lnTo>
                <a:lnTo>
                  <a:pt x="334" y="788"/>
                </a:lnTo>
                <a:lnTo>
                  <a:pt x="340" y="791"/>
                </a:lnTo>
                <a:lnTo>
                  <a:pt x="347" y="793"/>
                </a:lnTo>
                <a:lnTo>
                  <a:pt x="355" y="794"/>
                </a:lnTo>
                <a:lnTo>
                  <a:pt x="363" y="794"/>
                </a:lnTo>
                <a:lnTo>
                  <a:pt x="368" y="792"/>
                </a:lnTo>
                <a:lnTo>
                  <a:pt x="371" y="787"/>
                </a:lnTo>
                <a:lnTo>
                  <a:pt x="372" y="781"/>
                </a:lnTo>
                <a:lnTo>
                  <a:pt x="370" y="774"/>
                </a:lnTo>
                <a:lnTo>
                  <a:pt x="365" y="765"/>
                </a:lnTo>
                <a:lnTo>
                  <a:pt x="356" y="750"/>
                </a:lnTo>
                <a:lnTo>
                  <a:pt x="345" y="734"/>
                </a:lnTo>
                <a:lnTo>
                  <a:pt x="331" y="717"/>
                </a:lnTo>
                <a:lnTo>
                  <a:pt x="314" y="697"/>
                </a:lnTo>
                <a:lnTo>
                  <a:pt x="295" y="679"/>
                </a:lnTo>
                <a:lnTo>
                  <a:pt x="274" y="660"/>
                </a:lnTo>
                <a:lnTo>
                  <a:pt x="253" y="643"/>
                </a:lnTo>
                <a:lnTo>
                  <a:pt x="230" y="628"/>
                </a:lnTo>
                <a:lnTo>
                  <a:pt x="230" y="625"/>
                </a:lnTo>
                <a:lnTo>
                  <a:pt x="232" y="626"/>
                </a:lnTo>
                <a:lnTo>
                  <a:pt x="240" y="630"/>
                </a:lnTo>
                <a:lnTo>
                  <a:pt x="251" y="634"/>
                </a:lnTo>
                <a:lnTo>
                  <a:pt x="264" y="641"/>
                </a:lnTo>
                <a:lnTo>
                  <a:pt x="278" y="646"/>
                </a:lnTo>
                <a:lnTo>
                  <a:pt x="291" y="653"/>
                </a:lnTo>
                <a:lnTo>
                  <a:pt x="304" y="658"/>
                </a:lnTo>
                <a:lnTo>
                  <a:pt x="315" y="662"/>
                </a:lnTo>
                <a:lnTo>
                  <a:pt x="321" y="663"/>
                </a:lnTo>
                <a:lnTo>
                  <a:pt x="329" y="661"/>
                </a:lnTo>
                <a:lnTo>
                  <a:pt x="335" y="658"/>
                </a:lnTo>
                <a:lnTo>
                  <a:pt x="341" y="654"/>
                </a:lnTo>
                <a:lnTo>
                  <a:pt x="345" y="650"/>
                </a:lnTo>
                <a:lnTo>
                  <a:pt x="346" y="649"/>
                </a:lnTo>
                <a:lnTo>
                  <a:pt x="407" y="593"/>
                </a:lnTo>
                <a:lnTo>
                  <a:pt x="406" y="598"/>
                </a:lnTo>
                <a:lnTo>
                  <a:pt x="404" y="600"/>
                </a:lnTo>
                <a:lnTo>
                  <a:pt x="400" y="607"/>
                </a:lnTo>
                <a:lnTo>
                  <a:pt x="392" y="616"/>
                </a:lnTo>
                <a:lnTo>
                  <a:pt x="383" y="626"/>
                </a:lnTo>
                <a:lnTo>
                  <a:pt x="376" y="639"/>
                </a:lnTo>
                <a:lnTo>
                  <a:pt x="368" y="654"/>
                </a:lnTo>
                <a:lnTo>
                  <a:pt x="363" y="667"/>
                </a:lnTo>
                <a:lnTo>
                  <a:pt x="360" y="680"/>
                </a:lnTo>
                <a:lnTo>
                  <a:pt x="363" y="692"/>
                </a:lnTo>
                <a:lnTo>
                  <a:pt x="367" y="701"/>
                </a:lnTo>
                <a:lnTo>
                  <a:pt x="376" y="715"/>
                </a:lnTo>
                <a:lnTo>
                  <a:pt x="386" y="731"/>
                </a:lnTo>
                <a:lnTo>
                  <a:pt x="400" y="750"/>
                </a:lnTo>
                <a:lnTo>
                  <a:pt x="415" y="772"/>
                </a:lnTo>
                <a:lnTo>
                  <a:pt x="432" y="794"/>
                </a:lnTo>
                <a:lnTo>
                  <a:pt x="451" y="817"/>
                </a:lnTo>
                <a:lnTo>
                  <a:pt x="469" y="839"/>
                </a:lnTo>
                <a:lnTo>
                  <a:pt x="490" y="859"/>
                </a:lnTo>
                <a:lnTo>
                  <a:pt x="509" y="879"/>
                </a:lnTo>
                <a:lnTo>
                  <a:pt x="529" y="896"/>
                </a:lnTo>
                <a:lnTo>
                  <a:pt x="549" y="909"/>
                </a:lnTo>
                <a:lnTo>
                  <a:pt x="566" y="919"/>
                </a:lnTo>
                <a:lnTo>
                  <a:pt x="585" y="926"/>
                </a:lnTo>
                <a:lnTo>
                  <a:pt x="601" y="928"/>
                </a:lnTo>
                <a:lnTo>
                  <a:pt x="614" y="928"/>
                </a:lnTo>
                <a:lnTo>
                  <a:pt x="625" y="923"/>
                </a:lnTo>
                <a:lnTo>
                  <a:pt x="633" y="917"/>
                </a:lnTo>
                <a:lnTo>
                  <a:pt x="640" y="907"/>
                </a:lnTo>
                <a:lnTo>
                  <a:pt x="646" y="895"/>
                </a:lnTo>
                <a:lnTo>
                  <a:pt x="651" y="881"/>
                </a:lnTo>
                <a:lnTo>
                  <a:pt x="656" y="866"/>
                </a:lnTo>
                <a:lnTo>
                  <a:pt x="661" y="849"/>
                </a:lnTo>
                <a:lnTo>
                  <a:pt x="666" y="832"/>
                </a:lnTo>
                <a:lnTo>
                  <a:pt x="672" y="807"/>
                </a:lnTo>
                <a:lnTo>
                  <a:pt x="677" y="780"/>
                </a:lnTo>
                <a:lnTo>
                  <a:pt x="680" y="752"/>
                </a:lnTo>
                <a:lnTo>
                  <a:pt x="682" y="724"/>
                </a:lnTo>
                <a:lnTo>
                  <a:pt x="682" y="698"/>
                </a:lnTo>
                <a:lnTo>
                  <a:pt x="681" y="675"/>
                </a:lnTo>
                <a:lnTo>
                  <a:pt x="678" y="656"/>
                </a:lnTo>
                <a:lnTo>
                  <a:pt x="672" y="642"/>
                </a:lnTo>
                <a:lnTo>
                  <a:pt x="667" y="633"/>
                </a:lnTo>
                <a:lnTo>
                  <a:pt x="658" y="621"/>
                </a:lnTo>
                <a:lnTo>
                  <a:pt x="647" y="604"/>
                </a:lnTo>
                <a:lnTo>
                  <a:pt x="633" y="583"/>
                </a:lnTo>
                <a:lnTo>
                  <a:pt x="618" y="560"/>
                </a:lnTo>
                <a:lnTo>
                  <a:pt x="602" y="535"/>
                </a:lnTo>
                <a:lnTo>
                  <a:pt x="583" y="508"/>
                </a:lnTo>
                <a:lnTo>
                  <a:pt x="565" y="480"/>
                </a:lnTo>
                <a:lnTo>
                  <a:pt x="546" y="450"/>
                </a:lnTo>
                <a:lnTo>
                  <a:pt x="528" y="421"/>
                </a:lnTo>
                <a:lnTo>
                  <a:pt x="509" y="392"/>
                </a:lnTo>
                <a:lnTo>
                  <a:pt x="493" y="362"/>
                </a:lnTo>
                <a:lnTo>
                  <a:pt x="478" y="335"/>
                </a:lnTo>
                <a:lnTo>
                  <a:pt x="465" y="310"/>
                </a:lnTo>
                <a:lnTo>
                  <a:pt x="455" y="286"/>
                </a:lnTo>
                <a:lnTo>
                  <a:pt x="442" y="263"/>
                </a:lnTo>
                <a:lnTo>
                  <a:pt x="427" y="244"/>
                </a:lnTo>
                <a:lnTo>
                  <a:pt x="408" y="227"/>
                </a:lnTo>
                <a:lnTo>
                  <a:pt x="389" y="213"/>
                </a:lnTo>
                <a:lnTo>
                  <a:pt x="366" y="202"/>
                </a:lnTo>
                <a:lnTo>
                  <a:pt x="342" y="195"/>
                </a:lnTo>
                <a:lnTo>
                  <a:pt x="318" y="188"/>
                </a:lnTo>
                <a:lnTo>
                  <a:pt x="292" y="184"/>
                </a:lnTo>
                <a:lnTo>
                  <a:pt x="267" y="182"/>
                </a:lnTo>
                <a:lnTo>
                  <a:pt x="242" y="181"/>
                </a:lnTo>
                <a:lnTo>
                  <a:pt x="218" y="181"/>
                </a:lnTo>
                <a:lnTo>
                  <a:pt x="315" y="164"/>
                </a:lnTo>
                <a:lnTo>
                  <a:pt x="321" y="97"/>
                </a:lnTo>
                <a:lnTo>
                  <a:pt x="323" y="97"/>
                </a:lnTo>
                <a:lnTo>
                  <a:pt x="323" y="100"/>
                </a:lnTo>
                <a:lnTo>
                  <a:pt x="323" y="108"/>
                </a:lnTo>
                <a:lnTo>
                  <a:pt x="323" y="119"/>
                </a:lnTo>
                <a:lnTo>
                  <a:pt x="324" y="132"/>
                </a:lnTo>
                <a:lnTo>
                  <a:pt x="327" y="145"/>
                </a:lnTo>
                <a:lnTo>
                  <a:pt x="331" y="156"/>
                </a:lnTo>
                <a:lnTo>
                  <a:pt x="338" y="164"/>
                </a:lnTo>
                <a:lnTo>
                  <a:pt x="351" y="173"/>
                </a:lnTo>
                <a:lnTo>
                  <a:pt x="366" y="181"/>
                </a:lnTo>
                <a:lnTo>
                  <a:pt x="383" y="186"/>
                </a:lnTo>
                <a:lnTo>
                  <a:pt x="401" y="188"/>
                </a:lnTo>
                <a:lnTo>
                  <a:pt x="416" y="187"/>
                </a:lnTo>
                <a:lnTo>
                  <a:pt x="428" y="183"/>
                </a:lnTo>
                <a:lnTo>
                  <a:pt x="440" y="173"/>
                </a:lnTo>
                <a:lnTo>
                  <a:pt x="451" y="159"/>
                </a:lnTo>
                <a:lnTo>
                  <a:pt x="458" y="144"/>
                </a:lnTo>
                <a:lnTo>
                  <a:pt x="464" y="126"/>
                </a:lnTo>
                <a:lnTo>
                  <a:pt x="464" y="109"/>
                </a:lnTo>
                <a:lnTo>
                  <a:pt x="462" y="96"/>
                </a:lnTo>
                <a:lnTo>
                  <a:pt x="457" y="82"/>
                </a:lnTo>
                <a:lnTo>
                  <a:pt x="451" y="65"/>
                </a:lnTo>
                <a:lnTo>
                  <a:pt x="444" y="49"/>
                </a:lnTo>
                <a:lnTo>
                  <a:pt x="438" y="34"/>
                </a:lnTo>
                <a:lnTo>
                  <a:pt x="432" y="21"/>
                </a:lnTo>
                <a:lnTo>
                  <a:pt x="427" y="10"/>
                </a:lnTo>
                <a:lnTo>
                  <a:pt x="423" y="2"/>
                </a:lnTo>
                <a:lnTo>
                  <a:pt x="421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77539" y="2470231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53" name="TextBox 24"/>
          <p:cNvSpPr txBox="1"/>
          <p:nvPr/>
        </p:nvSpPr>
        <p:spPr>
          <a:xfrm>
            <a:off x="1459918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77539" y="3797805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1459918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977539" y="5098285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to refine the language as much as possible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1459918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23"/>
          <p:cNvSpPr txBox="1"/>
          <p:nvPr/>
        </p:nvSpPr>
        <p:spPr>
          <a:xfrm>
            <a:off x="8879762" y="2470231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and the language is as refined as possible.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8879762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8879762" y="3797805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and the language is as refined as possible.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8879762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8879762" y="5098285"/>
            <a:ext cx="2331716" cy="49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bg1"/>
                </a:solidFill>
                <a:cs typeface="+mn-ea"/>
                <a:sym typeface="+mn-lt"/>
              </a:rPr>
              <a:t>Add your text content here and the language is as refined as possible.</a:t>
            </a:r>
          </a:p>
        </p:txBody>
      </p:sp>
      <p:sp>
        <p:nvSpPr>
          <p:cNvPr id="63" name="TextBox 24"/>
          <p:cNvSpPr txBox="1"/>
          <p:nvPr/>
        </p:nvSpPr>
        <p:spPr>
          <a:xfrm>
            <a:off x="8879762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id-ID" altLang="zh-CN" sz="227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106092828"/>
  <p:tag name="MH_LIBRARY" val="GRAPHIC"/>
  <p:tag name="MH_ORDER" val="文本占位符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qxuor1d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5ro4sf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1721</Words>
  <Application>Microsoft Office PowerPoint</Application>
  <PresentationFormat>宽屏</PresentationFormat>
  <Paragraphs>261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用户</cp:lastModifiedBy>
  <cp:revision>138</cp:revision>
  <dcterms:created xsi:type="dcterms:W3CDTF">2017-09-13T06:31:00Z</dcterms:created>
  <dcterms:modified xsi:type="dcterms:W3CDTF">2020-04-30T01:05:26Z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