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90" r:id="rId4"/>
    <p:sldId id="258" r:id="rId5"/>
    <p:sldId id="259" r:id="rId6"/>
    <p:sldId id="260" r:id="rId7"/>
    <p:sldId id="261" r:id="rId8"/>
    <p:sldId id="262" r:id="rId9"/>
    <p:sldId id="263" r:id="rId10"/>
    <p:sldId id="291" r:id="rId11"/>
    <p:sldId id="264" r:id="rId12"/>
    <p:sldId id="265" r:id="rId13"/>
    <p:sldId id="266" r:id="rId14"/>
    <p:sldId id="267" r:id="rId15"/>
    <p:sldId id="268" r:id="rId16"/>
    <p:sldId id="269" r:id="rId17"/>
    <p:sldId id="292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93" r:id="rId26"/>
    <p:sldId id="277" r:id="rId27"/>
    <p:sldId id="278" r:id="rId28"/>
    <p:sldId id="279" r:id="rId29"/>
    <p:sldId id="280" r:id="rId30"/>
    <p:sldId id="281" r:id="rId31"/>
    <p:sldId id="294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5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343F"/>
    <a:srgbClr val="447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3" autoAdjust="0"/>
    <p:restoredTop sz="96314" autoAdjust="0"/>
  </p:normalViewPr>
  <p:slideViewPr>
    <p:cSldViewPr snapToGrid="0">
      <p:cViewPr varScale="1">
        <p:scale>
          <a:sx n="82" d="100"/>
          <a:sy n="82" d="100"/>
        </p:scale>
        <p:origin x="81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5C0B7"/>
            </a:solidFill>
          </c:spPr>
          <c:dPt>
            <c:idx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1-378E-4D26-8184-1D839E224C53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3-378E-4D26-8184-1D839E224C53}"/>
              </c:ext>
            </c:extLst>
          </c:dPt>
          <c:dPt>
            <c:idx val="2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5-378E-4D26-8184-1D839E224C53}"/>
              </c:ext>
            </c:extLst>
          </c:dPt>
          <c:dPt>
            <c:idx val="3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7-378E-4D26-8184-1D839E224C5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/>
                      <a:t> 90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8E-4D26-8184-1D839E224C5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dirty="0"/>
                      <a:t> 12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8E-4D26-8184-1D839E224C5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/>
                      <a:t> 3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8E-4D26-8184-1D839E224C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zh-C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8E-4D26-8184-1D839E224C5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4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FF22E-AC50-47CD-9AE0-29D1DB2409F5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50AE1-79D8-4514-9C81-7AF88F48B4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17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5B90-2F5D-484F-8EFB-37C076AD6BD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DD87-1F79-4F13-8E89-0B6563388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9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5B90-2F5D-484F-8EFB-37C076AD6BD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DD87-1F79-4F13-8E89-0B6563388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5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5B90-2F5D-484F-8EFB-37C076AD6BD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DD87-1F79-4F13-8E89-0B6563388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34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5B90-2F5D-484F-8EFB-37C076AD6BD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DD87-1F79-4F13-8E89-0B6563388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49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5B90-2F5D-484F-8EFB-37C076AD6BD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DD87-1F79-4F13-8E89-0B6563388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4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5B90-2F5D-484F-8EFB-37C076AD6BD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DD87-1F79-4F13-8E89-0B6563388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5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5B90-2F5D-484F-8EFB-37C076AD6BD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DD87-1F79-4F13-8E89-0B6563388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5B90-2F5D-484F-8EFB-37C076AD6BD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DD87-1F79-4F13-8E89-0B6563388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52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5B90-2F5D-484F-8EFB-37C076AD6BD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DD87-1F79-4F13-8E89-0B6563388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70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5B90-2F5D-484F-8EFB-37C076AD6BD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DD87-1F79-4F13-8E89-0B6563388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2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5B90-2F5D-484F-8EFB-37C076AD6BD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DD87-1F79-4F13-8E89-0B6563388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4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5B90-2F5D-484F-8EFB-37C076AD6BD0}" type="datetimeFigureOut">
              <a:rPr lang="zh-CN" altLang="en-US" smtClean="0"/>
              <a:t>2020/4/30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DDD87-1F79-4F13-8E89-0B65633886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34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3800" y="1612900"/>
            <a:ext cx="7848600" cy="34417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49579" y="2873042"/>
            <a:ext cx="7077043" cy="93870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algn="ctr"/>
            <a:r>
              <a:rPr lang="en-US" altLang="zh-CN" sz="5300" dirty="0">
                <a:solidFill>
                  <a:schemeClr val="bg1"/>
                </a:solidFill>
                <a:latin typeface="Capture it" panose="02000500000000000000" pitchFamily="2" charset="0"/>
              </a:rPr>
              <a:t>BUSINESS POWERPOINT </a:t>
            </a:r>
            <a:endParaRPr lang="zh-CN" altLang="en-US" sz="5300" dirty="0">
              <a:solidFill>
                <a:schemeClr val="bg1"/>
              </a:solidFill>
              <a:latin typeface="Capture it" panose="02000500000000000000" pitchFamily="2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02100" y="16129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latin typeface="Capture it" panose="02000500000000000000" pitchFamily="2" charset="0"/>
              </a:rPr>
              <a:t>2020</a:t>
            </a:r>
            <a:endParaRPr lang="zh-CN" altLang="en-US" sz="9600" dirty="0">
              <a:solidFill>
                <a:schemeClr val="bg1"/>
              </a:solidFill>
              <a:latin typeface="Capture it" panose="02000500000000000000" pitchFamily="2" charset="0"/>
            </a:endParaRPr>
          </a:p>
        </p:txBody>
      </p:sp>
      <p:sp>
        <p:nvSpPr>
          <p:cNvPr id="7" name="TextBox 40"/>
          <p:cNvSpPr txBox="1"/>
          <p:nvPr/>
        </p:nvSpPr>
        <p:spPr>
          <a:xfrm>
            <a:off x="3058053" y="3910146"/>
            <a:ext cx="6660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2020 year-end summary work summarizes the boutique PPT</a:t>
            </a:r>
          </a:p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About the summary text input or copy 2020 year-end summary work summars the boutique PPT</a:t>
            </a:r>
          </a:p>
          <a:p>
            <a:pPr algn="ctr"/>
            <a:r>
              <a:rPr lang="en-US" altLang="zh-CN" sz="1200" dirty="0">
                <a:solidFill>
                  <a:schemeClr val="bg1"/>
                </a:solidFill>
              </a:rPr>
              <a:t>About the summary text input or copy copy here</a:t>
            </a:r>
          </a:p>
        </p:txBody>
      </p:sp>
      <p:sp>
        <p:nvSpPr>
          <p:cNvPr id="9" name="TextBox 28">
            <a:hlinkClick r:id="rId3"/>
            <a:extLst>
              <a:ext uri="{FF2B5EF4-FFF2-40B4-BE49-F238E27FC236}">
                <a16:creationId xmlns:a16="http://schemas.microsoft.com/office/drawing/2014/main" id="{AD7D48FC-F1B2-449F-91C0-EE19327A7E9E}"/>
              </a:ext>
            </a:extLst>
          </p:cNvPr>
          <p:cNvSpPr txBox="1"/>
          <p:nvPr/>
        </p:nvSpPr>
        <p:spPr>
          <a:xfrm>
            <a:off x="2394383" y="6200978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2AFA73C9-CA4F-4A40-817B-3ED159F3ED07}"/>
              </a:ext>
            </a:extLst>
          </p:cNvPr>
          <p:cNvSpPr/>
          <p:nvPr/>
        </p:nvSpPr>
        <p:spPr>
          <a:xfrm>
            <a:off x="8880584" y="486156"/>
            <a:ext cx="1321344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1176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hyp="http://schemas.microsoft.com/office/drawing/2018/hyperlinkcolor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91250" y="2079698"/>
            <a:ext cx="1403567" cy="160042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r>
              <a:rPr lang="en-US" altLang="zh-CN" sz="9600">
                <a:solidFill>
                  <a:schemeClr val="bg1"/>
                </a:solidFill>
                <a:latin typeface="Capture it" panose="02000500000000000000" pitchFamily="2" charset="0"/>
              </a:rPr>
              <a:t>02</a:t>
            </a:r>
            <a:endParaRPr lang="zh-CN" altLang="en-US" sz="9600" dirty="0">
              <a:solidFill>
                <a:schemeClr val="bg1"/>
              </a:solidFill>
              <a:latin typeface="Capture it" panose="02000500000000000000" pitchFamily="2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379416" y="1669002"/>
            <a:ext cx="1583202" cy="31693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059729" y="2310518"/>
            <a:ext cx="473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Completion of the work</a:t>
            </a:r>
          </a:p>
        </p:txBody>
      </p:sp>
      <p:sp>
        <p:nvSpPr>
          <p:cNvPr id="10" name="矩形 9"/>
          <p:cNvSpPr/>
          <p:nvPr/>
        </p:nvSpPr>
        <p:spPr>
          <a:xfrm>
            <a:off x="2463800" y="1568510"/>
            <a:ext cx="7848600" cy="34417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994384" y="3073249"/>
            <a:ext cx="1930400" cy="369332"/>
            <a:chOff x="5613400" y="3108970"/>
            <a:chExt cx="1930400" cy="369332"/>
          </a:xfrm>
        </p:grpSpPr>
        <p:sp>
          <p:nvSpPr>
            <p:cNvPr id="12" name="等腰三角形 11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50184" y="3073249"/>
            <a:ext cx="1930400" cy="369332"/>
            <a:chOff x="5613400" y="3108970"/>
            <a:chExt cx="1930400" cy="369332"/>
          </a:xfrm>
        </p:grpSpPr>
        <p:sp>
          <p:nvSpPr>
            <p:cNvPr id="15" name="等腰三角形 14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91633" y="3502529"/>
            <a:ext cx="1930400" cy="369332"/>
            <a:chOff x="5613400" y="3108970"/>
            <a:chExt cx="1930400" cy="369332"/>
          </a:xfrm>
        </p:grpSpPr>
        <p:sp>
          <p:nvSpPr>
            <p:cNvPr id="18" name="等腰三角形 17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50184" y="3502326"/>
            <a:ext cx="1930400" cy="369332"/>
            <a:chOff x="5613400" y="3108970"/>
            <a:chExt cx="1930400" cy="369332"/>
          </a:xfrm>
        </p:grpSpPr>
        <p:sp>
          <p:nvSpPr>
            <p:cNvPr id="21" name="等腰三角形 20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4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7671482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7" name="Group 22"/>
          <p:cNvGrpSpPr/>
          <p:nvPr/>
        </p:nvGrpSpPr>
        <p:grpSpPr>
          <a:xfrm>
            <a:off x="4953719" y="1784912"/>
            <a:ext cx="509758" cy="3119848"/>
            <a:chOff x="1461672" y="2210578"/>
            <a:chExt cx="509757" cy="3119848"/>
          </a:xfrm>
          <a:solidFill>
            <a:sysClr val="window" lastClr="FFFFFF">
              <a:lumMod val="75000"/>
            </a:sysClr>
          </a:solidFill>
        </p:grpSpPr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146167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146167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46167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146167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Freeform 31"/>
          <p:cNvSpPr>
            <a:spLocks/>
          </p:cNvSpPr>
          <p:nvPr/>
        </p:nvSpPr>
        <p:spPr bwMode="auto">
          <a:xfrm>
            <a:off x="4949051" y="3706034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3" name="Group 8"/>
          <p:cNvGrpSpPr/>
          <p:nvPr/>
        </p:nvGrpSpPr>
        <p:grpSpPr>
          <a:xfrm>
            <a:off x="4951967" y="3750363"/>
            <a:ext cx="637344" cy="1154395"/>
            <a:chOff x="806257" y="3985529"/>
            <a:chExt cx="637344" cy="1154395"/>
          </a:xfrm>
          <a:blipFill>
            <a:blip r:embed="rId4"/>
            <a:stretch>
              <a:fillRect/>
            </a:stretch>
          </a:blipFill>
        </p:grpSpPr>
        <p:grpSp>
          <p:nvGrpSpPr>
            <p:cNvPr id="14" name="Group 28"/>
            <p:cNvGrpSpPr/>
            <p:nvPr/>
          </p:nvGrpSpPr>
          <p:grpSpPr>
            <a:xfrm>
              <a:off x="808009" y="4819356"/>
              <a:ext cx="635592" cy="320568"/>
              <a:chOff x="5311610" y="4117494"/>
              <a:chExt cx="576000" cy="290513"/>
            </a:xfrm>
            <a:grpFill/>
          </p:grpSpPr>
          <p:sp>
            <p:nvSpPr>
              <p:cNvPr id="17" name="Freeform 33"/>
              <p:cNvSpPr>
                <a:spLocks/>
              </p:cNvSpPr>
              <p:nvPr/>
            </p:nvSpPr>
            <p:spPr bwMode="auto">
              <a:xfrm>
                <a:off x="553836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34"/>
              <p:cNvSpPr>
                <a:spLocks/>
              </p:cNvSpPr>
              <p:nvPr/>
            </p:nvSpPr>
            <p:spPr bwMode="auto">
              <a:xfrm>
                <a:off x="53116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806257" y="4283326"/>
              <a:ext cx="509757" cy="58615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806258" y="398552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35"/>
          <p:cNvGrpSpPr/>
          <p:nvPr/>
        </p:nvGrpSpPr>
        <p:grpSpPr>
          <a:xfrm>
            <a:off x="5684206" y="1784912"/>
            <a:ext cx="509758" cy="3119848"/>
            <a:chOff x="2192160" y="2210578"/>
            <a:chExt cx="509757" cy="3119848"/>
          </a:xfrm>
          <a:solidFill>
            <a:sysClr val="window" lastClr="FFFFFF">
              <a:lumMod val="75000"/>
            </a:sysClr>
          </a:solidFill>
        </p:grpSpPr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Freeform 42"/>
          <p:cNvSpPr>
            <a:spLocks/>
          </p:cNvSpPr>
          <p:nvPr/>
        </p:nvSpPr>
        <p:spPr bwMode="auto">
          <a:xfrm>
            <a:off x="5679539" y="4105642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30" name="Group 7"/>
          <p:cNvGrpSpPr/>
          <p:nvPr/>
        </p:nvGrpSpPr>
        <p:grpSpPr>
          <a:xfrm>
            <a:off x="5554866" y="4149970"/>
            <a:ext cx="764932" cy="754788"/>
            <a:chOff x="1409156" y="4385136"/>
            <a:chExt cx="764932" cy="754788"/>
          </a:xfrm>
          <a:blipFill>
            <a:blip r:embed="rId3"/>
            <a:stretch>
              <a:fillRect/>
            </a:stretch>
          </a:blipFill>
        </p:grpSpPr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1536745" y="4671028"/>
              <a:ext cx="509757" cy="19845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43"/>
            <p:cNvSpPr>
              <a:spLocks/>
            </p:cNvSpPr>
            <p:nvPr/>
          </p:nvSpPr>
          <p:spPr bwMode="auto">
            <a:xfrm>
              <a:off x="1536746" y="4385136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33" name="Group 44"/>
            <p:cNvGrpSpPr/>
            <p:nvPr/>
          </p:nvGrpSpPr>
          <p:grpSpPr>
            <a:xfrm>
              <a:off x="1409156" y="4819356"/>
              <a:ext cx="764932" cy="320568"/>
              <a:chOff x="5856396" y="4117494"/>
              <a:chExt cx="693213" cy="290513"/>
            </a:xfrm>
            <a:grpFill/>
          </p:grpSpPr>
          <p:sp>
            <p:nvSpPr>
              <p:cNvPr id="34" name="Freeform 45"/>
              <p:cNvSpPr>
                <a:spLocks/>
              </p:cNvSpPr>
              <p:nvPr/>
            </p:nvSpPr>
            <p:spPr bwMode="auto">
              <a:xfrm>
                <a:off x="620035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46"/>
              <p:cNvSpPr>
                <a:spLocks/>
              </p:cNvSpPr>
              <p:nvPr/>
            </p:nvSpPr>
            <p:spPr bwMode="auto">
              <a:xfrm>
                <a:off x="597360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47"/>
              <p:cNvSpPr>
                <a:spLocks/>
              </p:cNvSpPr>
              <p:nvPr/>
            </p:nvSpPr>
            <p:spPr bwMode="auto">
              <a:xfrm flipH="1">
                <a:off x="585639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7" name="Group 48"/>
          <p:cNvGrpSpPr/>
          <p:nvPr/>
        </p:nvGrpSpPr>
        <p:grpSpPr>
          <a:xfrm>
            <a:off x="6405358" y="1784912"/>
            <a:ext cx="509758" cy="3119848"/>
            <a:chOff x="2913310" y="2210578"/>
            <a:chExt cx="509757" cy="3119848"/>
          </a:xfrm>
          <a:solidFill>
            <a:sysClr val="window" lastClr="FFFFFF">
              <a:lumMod val="75000"/>
            </a:sysClr>
          </a:solidFill>
        </p:grpSpPr>
        <p:sp>
          <p:nvSpPr>
            <p:cNvPr id="38" name="Rectangle 49"/>
            <p:cNvSpPr>
              <a:spLocks noChangeArrowheads="1"/>
            </p:cNvSpPr>
            <p:nvPr/>
          </p:nvSpPr>
          <p:spPr bwMode="auto">
            <a:xfrm>
              <a:off x="29133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50"/>
            <p:cNvSpPr>
              <a:spLocks noChangeArrowheads="1"/>
            </p:cNvSpPr>
            <p:nvPr/>
          </p:nvSpPr>
          <p:spPr bwMode="auto">
            <a:xfrm>
              <a:off x="29133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29133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29133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Freeform 55"/>
          <p:cNvSpPr>
            <a:spLocks/>
          </p:cNvSpPr>
          <p:nvPr/>
        </p:nvSpPr>
        <p:spPr bwMode="auto">
          <a:xfrm>
            <a:off x="6400690" y="3176525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3" name="Group 9"/>
          <p:cNvGrpSpPr/>
          <p:nvPr/>
        </p:nvGrpSpPr>
        <p:grpSpPr>
          <a:xfrm>
            <a:off x="6276017" y="3220853"/>
            <a:ext cx="764932" cy="1683904"/>
            <a:chOff x="2130307" y="3456020"/>
            <a:chExt cx="764932" cy="1683904"/>
          </a:xfrm>
          <a:blipFill>
            <a:blip r:embed="rId4"/>
            <a:stretch>
              <a:fillRect/>
            </a:stretch>
          </a:blipFill>
        </p:grpSpPr>
        <p:sp>
          <p:nvSpPr>
            <p:cNvPr id="44" name="Rectangle 54"/>
            <p:cNvSpPr>
              <a:spLocks noChangeArrowheads="1"/>
            </p:cNvSpPr>
            <p:nvPr/>
          </p:nvSpPr>
          <p:spPr bwMode="auto">
            <a:xfrm>
              <a:off x="2257894" y="3753816"/>
              <a:ext cx="509757" cy="111566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2257895" y="345602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46" name="Group 57"/>
            <p:cNvGrpSpPr/>
            <p:nvPr/>
          </p:nvGrpSpPr>
          <p:grpSpPr>
            <a:xfrm>
              <a:off x="2130307" y="4819356"/>
              <a:ext cx="764932" cy="320568"/>
              <a:chOff x="6509932" y="4117494"/>
              <a:chExt cx="693213" cy="290513"/>
            </a:xfrm>
            <a:grpFill/>
          </p:grpSpPr>
          <p:sp>
            <p:nvSpPr>
              <p:cNvPr id="47" name="Freeform 58"/>
              <p:cNvSpPr>
                <a:spLocks/>
              </p:cNvSpPr>
              <p:nvPr/>
            </p:nvSpPr>
            <p:spPr bwMode="auto">
              <a:xfrm>
                <a:off x="6853895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Freeform 59"/>
              <p:cNvSpPr>
                <a:spLocks/>
              </p:cNvSpPr>
              <p:nvPr/>
            </p:nvSpPr>
            <p:spPr bwMode="auto">
              <a:xfrm>
                <a:off x="6627145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Freeform 60"/>
              <p:cNvSpPr>
                <a:spLocks/>
              </p:cNvSpPr>
              <p:nvPr/>
            </p:nvSpPr>
            <p:spPr bwMode="auto">
              <a:xfrm flipH="1">
                <a:off x="6509932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0" name="Group 61"/>
          <p:cNvGrpSpPr/>
          <p:nvPr/>
        </p:nvGrpSpPr>
        <p:grpSpPr>
          <a:xfrm>
            <a:off x="7124754" y="1784912"/>
            <a:ext cx="509758" cy="3119848"/>
            <a:chOff x="3632707" y="2210578"/>
            <a:chExt cx="509757" cy="3119848"/>
          </a:xfrm>
          <a:solidFill>
            <a:sysClr val="window" lastClr="FFFFFF">
              <a:lumMod val="75000"/>
            </a:sysClr>
          </a:solidFill>
        </p:grpSpPr>
        <p:sp>
          <p:nvSpPr>
            <p:cNvPr id="51" name="Rectangle 62"/>
            <p:cNvSpPr>
              <a:spLocks noChangeArrowheads="1"/>
            </p:cNvSpPr>
            <p:nvPr/>
          </p:nvSpPr>
          <p:spPr bwMode="auto">
            <a:xfrm>
              <a:off x="3632707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63"/>
            <p:cNvSpPr>
              <a:spLocks noChangeArrowheads="1"/>
            </p:cNvSpPr>
            <p:nvPr/>
          </p:nvSpPr>
          <p:spPr bwMode="auto">
            <a:xfrm>
              <a:off x="3632707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3632707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3632707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" name="Freeform 69"/>
          <p:cNvSpPr>
            <a:spLocks/>
          </p:cNvSpPr>
          <p:nvPr/>
        </p:nvSpPr>
        <p:spPr bwMode="auto">
          <a:xfrm>
            <a:off x="7120086" y="2476046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6" name="Group 4"/>
          <p:cNvGrpSpPr/>
          <p:nvPr/>
        </p:nvGrpSpPr>
        <p:grpSpPr>
          <a:xfrm>
            <a:off x="6995414" y="2520375"/>
            <a:ext cx="764932" cy="2384385"/>
            <a:chOff x="2849704" y="2755539"/>
            <a:chExt cx="764932" cy="2384385"/>
          </a:xfrm>
          <a:blipFill>
            <a:blip r:embed="rId3"/>
            <a:stretch>
              <a:fillRect/>
            </a:stretch>
          </a:blipFill>
        </p:grpSpPr>
        <p:sp>
          <p:nvSpPr>
            <p:cNvPr id="57" name="Rectangle 67"/>
            <p:cNvSpPr>
              <a:spLocks noChangeArrowheads="1"/>
            </p:cNvSpPr>
            <p:nvPr/>
          </p:nvSpPr>
          <p:spPr bwMode="auto">
            <a:xfrm>
              <a:off x="2977292" y="3053336"/>
              <a:ext cx="509757" cy="181614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72"/>
            <p:cNvSpPr>
              <a:spLocks/>
            </p:cNvSpPr>
            <p:nvPr/>
          </p:nvSpPr>
          <p:spPr bwMode="auto">
            <a:xfrm>
              <a:off x="2977293" y="275553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59" name="Group 73"/>
            <p:cNvGrpSpPr/>
            <p:nvPr/>
          </p:nvGrpSpPr>
          <p:grpSpPr>
            <a:xfrm>
              <a:off x="2849704" y="4819356"/>
              <a:ext cx="764932" cy="320568"/>
              <a:chOff x="7161880" y="4117494"/>
              <a:chExt cx="693213" cy="290513"/>
            </a:xfrm>
            <a:grpFill/>
          </p:grpSpPr>
          <p:sp>
            <p:nvSpPr>
              <p:cNvPr id="60" name="Freeform 74"/>
              <p:cNvSpPr>
                <a:spLocks/>
              </p:cNvSpPr>
              <p:nvPr/>
            </p:nvSpPr>
            <p:spPr bwMode="auto">
              <a:xfrm>
                <a:off x="750584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Freeform 75"/>
              <p:cNvSpPr>
                <a:spLocks/>
              </p:cNvSpPr>
              <p:nvPr/>
            </p:nvSpPr>
            <p:spPr bwMode="auto">
              <a:xfrm>
                <a:off x="727909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Freeform 76"/>
              <p:cNvSpPr>
                <a:spLocks/>
              </p:cNvSpPr>
              <p:nvPr/>
            </p:nvSpPr>
            <p:spPr bwMode="auto">
              <a:xfrm flipH="1">
                <a:off x="716188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3" name="Group 77"/>
          <p:cNvGrpSpPr/>
          <p:nvPr/>
        </p:nvGrpSpPr>
        <p:grpSpPr>
          <a:xfrm>
            <a:off x="7842399" y="1784912"/>
            <a:ext cx="509758" cy="3119848"/>
            <a:chOff x="4350352" y="2210578"/>
            <a:chExt cx="509757" cy="3119848"/>
          </a:xfrm>
          <a:solidFill>
            <a:sysClr val="window" lastClr="FFFFFF">
              <a:lumMod val="75000"/>
            </a:sysClr>
          </a:solidFill>
        </p:grpSpPr>
        <p:sp>
          <p:nvSpPr>
            <p:cNvPr id="64" name="Rectangle 78"/>
            <p:cNvSpPr>
              <a:spLocks noChangeArrowheads="1"/>
            </p:cNvSpPr>
            <p:nvPr/>
          </p:nvSpPr>
          <p:spPr bwMode="auto">
            <a:xfrm>
              <a:off x="435035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79"/>
            <p:cNvSpPr>
              <a:spLocks noChangeArrowheads="1"/>
            </p:cNvSpPr>
            <p:nvPr/>
          </p:nvSpPr>
          <p:spPr bwMode="auto">
            <a:xfrm>
              <a:off x="435035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80"/>
            <p:cNvSpPr>
              <a:spLocks/>
            </p:cNvSpPr>
            <p:nvPr/>
          </p:nvSpPr>
          <p:spPr bwMode="auto">
            <a:xfrm>
              <a:off x="435035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81"/>
            <p:cNvSpPr>
              <a:spLocks/>
            </p:cNvSpPr>
            <p:nvPr/>
          </p:nvSpPr>
          <p:spPr bwMode="auto">
            <a:xfrm>
              <a:off x="435035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8" name="Group 82"/>
          <p:cNvGrpSpPr/>
          <p:nvPr/>
        </p:nvGrpSpPr>
        <p:grpSpPr>
          <a:xfrm>
            <a:off x="7713057" y="1784912"/>
            <a:ext cx="764932" cy="3119848"/>
            <a:chOff x="4221011" y="2210578"/>
            <a:chExt cx="764932" cy="3119846"/>
          </a:xfrm>
          <a:blipFill>
            <a:blip r:embed="rId4"/>
            <a:stretch>
              <a:fillRect/>
            </a:stretch>
          </a:blipFill>
        </p:grpSpPr>
        <p:sp>
          <p:nvSpPr>
            <p:cNvPr id="69" name="Rectangle 83"/>
            <p:cNvSpPr>
              <a:spLocks noChangeArrowheads="1"/>
            </p:cNvSpPr>
            <p:nvPr/>
          </p:nvSpPr>
          <p:spPr bwMode="auto">
            <a:xfrm>
              <a:off x="4348600" y="2508374"/>
              <a:ext cx="509757" cy="255160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89"/>
            <p:cNvSpPr>
              <a:spLocks/>
            </p:cNvSpPr>
            <p:nvPr/>
          </p:nvSpPr>
          <p:spPr bwMode="auto">
            <a:xfrm>
              <a:off x="4348601" y="2210578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71" name="Group 90"/>
            <p:cNvGrpSpPr/>
            <p:nvPr/>
          </p:nvGrpSpPr>
          <p:grpSpPr>
            <a:xfrm>
              <a:off x="4221011" y="5009856"/>
              <a:ext cx="764932" cy="320568"/>
              <a:chOff x="7812240" y="4117494"/>
              <a:chExt cx="693213" cy="290513"/>
            </a:xfrm>
            <a:grpFill/>
          </p:grpSpPr>
          <p:sp>
            <p:nvSpPr>
              <p:cNvPr id="72" name="Freeform 99"/>
              <p:cNvSpPr>
                <a:spLocks/>
              </p:cNvSpPr>
              <p:nvPr/>
            </p:nvSpPr>
            <p:spPr bwMode="auto">
              <a:xfrm>
                <a:off x="815620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104"/>
              <p:cNvSpPr>
                <a:spLocks/>
              </p:cNvSpPr>
              <p:nvPr/>
            </p:nvSpPr>
            <p:spPr bwMode="auto">
              <a:xfrm>
                <a:off x="792945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105"/>
              <p:cNvSpPr>
                <a:spLocks/>
              </p:cNvSpPr>
              <p:nvPr/>
            </p:nvSpPr>
            <p:spPr bwMode="auto">
              <a:xfrm flipH="1">
                <a:off x="781224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5" name="Group 106"/>
          <p:cNvGrpSpPr/>
          <p:nvPr/>
        </p:nvGrpSpPr>
        <p:grpSpPr>
          <a:xfrm>
            <a:off x="8563550" y="1784912"/>
            <a:ext cx="509758" cy="3119848"/>
            <a:chOff x="5071502" y="2210578"/>
            <a:chExt cx="509757" cy="3119848"/>
          </a:xfrm>
          <a:solidFill>
            <a:sysClr val="window" lastClr="FFFFFF">
              <a:lumMod val="75000"/>
            </a:sysClr>
          </a:solidFill>
        </p:grpSpPr>
        <p:sp>
          <p:nvSpPr>
            <p:cNvPr id="76" name="Rectangle 107"/>
            <p:cNvSpPr>
              <a:spLocks noChangeArrowheads="1"/>
            </p:cNvSpPr>
            <p:nvPr/>
          </p:nvSpPr>
          <p:spPr bwMode="auto">
            <a:xfrm>
              <a:off x="507150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108"/>
            <p:cNvSpPr>
              <a:spLocks noChangeArrowheads="1"/>
            </p:cNvSpPr>
            <p:nvPr/>
          </p:nvSpPr>
          <p:spPr bwMode="auto">
            <a:xfrm>
              <a:off x="507150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109"/>
            <p:cNvSpPr>
              <a:spLocks/>
            </p:cNvSpPr>
            <p:nvPr/>
          </p:nvSpPr>
          <p:spPr bwMode="auto">
            <a:xfrm>
              <a:off x="507150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10"/>
            <p:cNvSpPr>
              <a:spLocks/>
            </p:cNvSpPr>
            <p:nvPr/>
          </p:nvSpPr>
          <p:spPr bwMode="auto">
            <a:xfrm>
              <a:off x="507150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0" name="Freeform 113"/>
          <p:cNvSpPr>
            <a:spLocks/>
          </p:cNvSpPr>
          <p:nvPr/>
        </p:nvSpPr>
        <p:spPr bwMode="auto">
          <a:xfrm>
            <a:off x="8558881" y="2851115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1" name="Group 3"/>
          <p:cNvGrpSpPr/>
          <p:nvPr/>
        </p:nvGrpSpPr>
        <p:grpSpPr>
          <a:xfrm>
            <a:off x="8434209" y="2895445"/>
            <a:ext cx="764932" cy="2009314"/>
            <a:chOff x="4288499" y="3130610"/>
            <a:chExt cx="764932" cy="2009314"/>
          </a:xfrm>
          <a:blipFill>
            <a:blip r:embed="rId3"/>
            <a:stretch>
              <a:fillRect/>
            </a:stretch>
          </a:blipFill>
        </p:grpSpPr>
        <p:sp>
          <p:nvSpPr>
            <p:cNvPr id="82" name="Rectangle 112"/>
            <p:cNvSpPr>
              <a:spLocks noChangeArrowheads="1"/>
            </p:cNvSpPr>
            <p:nvPr/>
          </p:nvSpPr>
          <p:spPr bwMode="auto">
            <a:xfrm>
              <a:off x="4416086" y="3428406"/>
              <a:ext cx="509757" cy="14410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114"/>
            <p:cNvSpPr>
              <a:spLocks/>
            </p:cNvSpPr>
            <p:nvPr/>
          </p:nvSpPr>
          <p:spPr bwMode="auto">
            <a:xfrm>
              <a:off x="4416086" y="313061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84" name="Group 115"/>
            <p:cNvGrpSpPr/>
            <p:nvPr/>
          </p:nvGrpSpPr>
          <p:grpSpPr>
            <a:xfrm>
              <a:off x="4288499" y="4819356"/>
              <a:ext cx="764932" cy="320568"/>
              <a:chOff x="8465776" y="4117494"/>
              <a:chExt cx="693213" cy="290513"/>
            </a:xfrm>
            <a:grpFill/>
          </p:grpSpPr>
          <p:sp>
            <p:nvSpPr>
              <p:cNvPr id="85" name="Freeform 116"/>
              <p:cNvSpPr>
                <a:spLocks/>
              </p:cNvSpPr>
              <p:nvPr/>
            </p:nvSpPr>
            <p:spPr bwMode="auto">
              <a:xfrm>
                <a:off x="880973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117"/>
              <p:cNvSpPr>
                <a:spLocks/>
              </p:cNvSpPr>
              <p:nvPr/>
            </p:nvSpPr>
            <p:spPr bwMode="auto">
              <a:xfrm>
                <a:off x="858298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118"/>
              <p:cNvSpPr>
                <a:spLocks/>
              </p:cNvSpPr>
              <p:nvPr/>
            </p:nvSpPr>
            <p:spPr bwMode="auto">
              <a:xfrm flipH="1">
                <a:off x="846577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8" name="Group 119"/>
          <p:cNvGrpSpPr/>
          <p:nvPr/>
        </p:nvGrpSpPr>
        <p:grpSpPr>
          <a:xfrm>
            <a:off x="9282946" y="1784912"/>
            <a:ext cx="509758" cy="3119848"/>
            <a:chOff x="5790899" y="2210578"/>
            <a:chExt cx="509757" cy="3119848"/>
          </a:xfrm>
          <a:solidFill>
            <a:sysClr val="window" lastClr="FFFFFF">
              <a:lumMod val="75000"/>
            </a:sysClr>
          </a:solidFill>
        </p:grpSpPr>
        <p:sp>
          <p:nvSpPr>
            <p:cNvPr id="89" name="Rectangle 120"/>
            <p:cNvSpPr>
              <a:spLocks noChangeArrowheads="1"/>
            </p:cNvSpPr>
            <p:nvPr/>
          </p:nvSpPr>
          <p:spPr bwMode="auto">
            <a:xfrm>
              <a:off x="5790899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121"/>
            <p:cNvSpPr>
              <a:spLocks noChangeArrowheads="1"/>
            </p:cNvSpPr>
            <p:nvPr/>
          </p:nvSpPr>
          <p:spPr bwMode="auto">
            <a:xfrm>
              <a:off x="5790899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122"/>
            <p:cNvSpPr>
              <a:spLocks/>
            </p:cNvSpPr>
            <p:nvPr/>
          </p:nvSpPr>
          <p:spPr bwMode="auto">
            <a:xfrm>
              <a:off x="5790899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123"/>
            <p:cNvSpPr>
              <a:spLocks/>
            </p:cNvSpPr>
            <p:nvPr/>
          </p:nvSpPr>
          <p:spPr bwMode="auto">
            <a:xfrm>
              <a:off x="5790899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3" name="Freeform 126"/>
          <p:cNvSpPr>
            <a:spLocks/>
          </p:cNvSpPr>
          <p:nvPr/>
        </p:nvSpPr>
        <p:spPr bwMode="auto">
          <a:xfrm>
            <a:off x="9278278" y="2206546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94" name="Group 2"/>
          <p:cNvGrpSpPr/>
          <p:nvPr/>
        </p:nvGrpSpPr>
        <p:grpSpPr>
          <a:xfrm>
            <a:off x="9153606" y="2250874"/>
            <a:ext cx="764932" cy="2653884"/>
            <a:chOff x="5007896" y="2486040"/>
            <a:chExt cx="764932" cy="2653884"/>
          </a:xfrm>
          <a:blipFill>
            <a:blip r:embed="rId4"/>
            <a:stretch>
              <a:fillRect/>
            </a:stretch>
          </a:blipFill>
        </p:grpSpPr>
        <p:sp>
          <p:nvSpPr>
            <p:cNvPr id="95" name="Rectangle 125"/>
            <p:cNvSpPr>
              <a:spLocks noChangeArrowheads="1"/>
            </p:cNvSpPr>
            <p:nvPr/>
          </p:nvSpPr>
          <p:spPr bwMode="auto">
            <a:xfrm>
              <a:off x="5135484" y="2768069"/>
              <a:ext cx="509757" cy="21014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127"/>
            <p:cNvSpPr>
              <a:spLocks/>
            </p:cNvSpPr>
            <p:nvPr/>
          </p:nvSpPr>
          <p:spPr bwMode="auto">
            <a:xfrm>
              <a:off x="5135485" y="248604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97" name="Group 128"/>
            <p:cNvGrpSpPr/>
            <p:nvPr/>
          </p:nvGrpSpPr>
          <p:grpSpPr>
            <a:xfrm>
              <a:off x="5007896" y="4819356"/>
              <a:ext cx="764932" cy="320568"/>
              <a:chOff x="9117724" y="4117494"/>
              <a:chExt cx="693213" cy="290513"/>
            </a:xfrm>
            <a:grpFill/>
          </p:grpSpPr>
          <p:sp>
            <p:nvSpPr>
              <p:cNvPr id="98" name="Freeform 129"/>
              <p:cNvSpPr>
                <a:spLocks/>
              </p:cNvSpPr>
              <p:nvPr/>
            </p:nvSpPr>
            <p:spPr bwMode="auto">
              <a:xfrm>
                <a:off x="946168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Freeform 130"/>
              <p:cNvSpPr>
                <a:spLocks/>
              </p:cNvSpPr>
              <p:nvPr/>
            </p:nvSpPr>
            <p:spPr bwMode="auto">
              <a:xfrm>
                <a:off x="9234937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131"/>
              <p:cNvSpPr>
                <a:spLocks/>
              </p:cNvSpPr>
              <p:nvPr/>
            </p:nvSpPr>
            <p:spPr bwMode="auto">
              <a:xfrm flipH="1">
                <a:off x="9117724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1" name="Group 132"/>
          <p:cNvGrpSpPr/>
          <p:nvPr/>
        </p:nvGrpSpPr>
        <p:grpSpPr>
          <a:xfrm>
            <a:off x="9994759" y="1784912"/>
            <a:ext cx="509758" cy="3119848"/>
            <a:chOff x="6502710" y="2210578"/>
            <a:chExt cx="509757" cy="3119848"/>
          </a:xfrm>
          <a:solidFill>
            <a:sysClr val="window" lastClr="FFFFFF">
              <a:lumMod val="75000"/>
            </a:sysClr>
          </a:solidFill>
        </p:grpSpPr>
        <p:sp>
          <p:nvSpPr>
            <p:cNvPr id="102" name="Rectangle 133"/>
            <p:cNvSpPr>
              <a:spLocks noChangeArrowheads="1"/>
            </p:cNvSpPr>
            <p:nvPr/>
          </p:nvSpPr>
          <p:spPr bwMode="auto">
            <a:xfrm>
              <a:off x="65027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tangle 134"/>
            <p:cNvSpPr>
              <a:spLocks noChangeArrowheads="1"/>
            </p:cNvSpPr>
            <p:nvPr/>
          </p:nvSpPr>
          <p:spPr bwMode="auto">
            <a:xfrm>
              <a:off x="65027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135"/>
            <p:cNvSpPr>
              <a:spLocks/>
            </p:cNvSpPr>
            <p:nvPr/>
          </p:nvSpPr>
          <p:spPr bwMode="auto">
            <a:xfrm>
              <a:off x="65027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136"/>
            <p:cNvSpPr>
              <a:spLocks/>
            </p:cNvSpPr>
            <p:nvPr/>
          </p:nvSpPr>
          <p:spPr bwMode="auto">
            <a:xfrm>
              <a:off x="65027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6" name="Freeform 139"/>
          <p:cNvSpPr>
            <a:spLocks/>
          </p:cNvSpPr>
          <p:nvPr/>
        </p:nvSpPr>
        <p:spPr bwMode="auto">
          <a:xfrm>
            <a:off x="9990090" y="3356385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ysClr val="windowText" lastClr="000000">
              <a:alpha val="15000"/>
            </a:sysClr>
          </a:solidFill>
          <a:ln>
            <a:noFill/>
          </a:ln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07" name="Group 1"/>
          <p:cNvGrpSpPr/>
          <p:nvPr/>
        </p:nvGrpSpPr>
        <p:grpSpPr>
          <a:xfrm>
            <a:off x="9865419" y="3400714"/>
            <a:ext cx="637345" cy="1504046"/>
            <a:chOff x="5719707" y="3635879"/>
            <a:chExt cx="637345" cy="1504045"/>
          </a:xfrm>
          <a:blipFill>
            <a:blip r:embed="rId3"/>
            <a:stretch>
              <a:fillRect/>
            </a:stretch>
          </a:blipFill>
        </p:grpSpPr>
        <p:sp>
          <p:nvSpPr>
            <p:cNvPr id="108" name="Rectangle 138"/>
            <p:cNvSpPr>
              <a:spLocks noChangeArrowheads="1"/>
            </p:cNvSpPr>
            <p:nvPr/>
          </p:nvSpPr>
          <p:spPr bwMode="auto">
            <a:xfrm>
              <a:off x="5847295" y="3906864"/>
              <a:ext cx="509757" cy="9626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140"/>
            <p:cNvSpPr>
              <a:spLocks/>
            </p:cNvSpPr>
            <p:nvPr/>
          </p:nvSpPr>
          <p:spPr bwMode="auto">
            <a:xfrm>
              <a:off x="5847296" y="363587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10" name="Group 141"/>
            <p:cNvGrpSpPr/>
            <p:nvPr/>
          </p:nvGrpSpPr>
          <p:grpSpPr>
            <a:xfrm>
              <a:off x="5719707" y="4819356"/>
              <a:ext cx="637344" cy="320568"/>
              <a:chOff x="9762797" y="4117494"/>
              <a:chExt cx="577588" cy="290513"/>
            </a:xfrm>
            <a:grpFill/>
          </p:grpSpPr>
          <p:sp>
            <p:nvSpPr>
              <p:cNvPr id="111" name="Freeform 142"/>
              <p:cNvSpPr>
                <a:spLocks/>
              </p:cNvSpPr>
              <p:nvPr/>
            </p:nvSpPr>
            <p:spPr bwMode="auto">
              <a:xfrm>
                <a:off x="98800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143"/>
              <p:cNvSpPr>
                <a:spLocks/>
              </p:cNvSpPr>
              <p:nvPr/>
            </p:nvSpPr>
            <p:spPr bwMode="auto">
              <a:xfrm flipH="1">
                <a:off x="976279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113" name="Straight Connector 144"/>
          <p:cNvCxnSpPr/>
          <p:nvPr/>
        </p:nvCxnSpPr>
        <p:spPr>
          <a:xfrm>
            <a:off x="4949049" y="5217721"/>
            <a:ext cx="5550795" cy="0"/>
          </a:xfrm>
          <a:prstGeom prst="line">
            <a:avLst/>
          </a:prstGeom>
          <a:noFill/>
          <a:ln w="15875" cap="flat" cmpd="sng" algn="ctr">
            <a:solidFill>
              <a:sysClr val="window" lastClr="FFFFFF">
                <a:lumMod val="65000"/>
              </a:sysClr>
            </a:solidFill>
            <a:prstDash val="sysDot"/>
            <a:headEnd type="oval"/>
            <a:tailEnd type="oval"/>
          </a:ln>
          <a:effectLst/>
        </p:spPr>
      </p:cxnSp>
      <p:sp>
        <p:nvSpPr>
          <p:cNvPr id="114" name="Oval 145"/>
          <p:cNvSpPr/>
          <p:nvPr/>
        </p:nvSpPr>
        <p:spPr>
          <a:xfrm>
            <a:off x="5148236" y="5170344"/>
            <a:ext cx="111384" cy="111384"/>
          </a:xfrm>
          <a:prstGeom prst="ellipse">
            <a:avLst/>
          </a:prstGeom>
          <a:solidFill>
            <a:srgbClr val="B3343F"/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5" name="Oval 146"/>
          <p:cNvSpPr/>
          <p:nvPr/>
        </p:nvSpPr>
        <p:spPr>
          <a:xfrm>
            <a:off x="5878722" y="5170344"/>
            <a:ext cx="111384" cy="111384"/>
          </a:xfrm>
          <a:prstGeom prst="ellipse">
            <a:avLst/>
          </a:prstGeom>
          <a:solidFill>
            <a:srgbClr val="447197"/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6" name="Oval 147"/>
          <p:cNvSpPr/>
          <p:nvPr/>
        </p:nvSpPr>
        <p:spPr>
          <a:xfrm>
            <a:off x="6609211" y="5170344"/>
            <a:ext cx="111384" cy="111384"/>
          </a:xfrm>
          <a:prstGeom prst="ellipse">
            <a:avLst/>
          </a:prstGeom>
          <a:solidFill>
            <a:srgbClr val="B3343F"/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7" name="Oval 148"/>
          <p:cNvSpPr/>
          <p:nvPr/>
        </p:nvSpPr>
        <p:spPr>
          <a:xfrm>
            <a:off x="7319269" y="5170344"/>
            <a:ext cx="111384" cy="111384"/>
          </a:xfrm>
          <a:prstGeom prst="ellipse">
            <a:avLst/>
          </a:prstGeom>
          <a:solidFill>
            <a:srgbClr val="447197"/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8" name="Oval 149"/>
          <p:cNvSpPr/>
          <p:nvPr/>
        </p:nvSpPr>
        <p:spPr>
          <a:xfrm>
            <a:off x="8036913" y="5170344"/>
            <a:ext cx="111384" cy="111384"/>
          </a:xfrm>
          <a:prstGeom prst="ellipse">
            <a:avLst/>
          </a:prstGeom>
          <a:solidFill>
            <a:srgbClr val="B3343F"/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9" name="Oval 150"/>
          <p:cNvSpPr/>
          <p:nvPr/>
        </p:nvSpPr>
        <p:spPr>
          <a:xfrm>
            <a:off x="8758065" y="5170344"/>
            <a:ext cx="111384" cy="111384"/>
          </a:xfrm>
          <a:prstGeom prst="ellipse">
            <a:avLst/>
          </a:prstGeom>
          <a:solidFill>
            <a:srgbClr val="447197"/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0" name="Oval 151"/>
          <p:cNvSpPr/>
          <p:nvPr/>
        </p:nvSpPr>
        <p:spPr>
          <a:xfrm>
            <a:off x="9479213" y="5170344"/>
            <a:ext cx="111384" cy="111384"/>
          </a:xfrm>
          <a:prstGeom prst="ellipse">
            <a:avLst/>
          </a:prstGeom>
          <a:solidFill>
            <a:srgbClr val="B3343F"/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1" name="Oval 152"/>
          <p:cNvSpPr/>
          <p:nvPr/>
        </p:nvSpPr>
        <p:spPr>
          <a:xfrm>
            <a:off x="10189273" y="5170344"/>
            <a:ext cx="111384" cy="111384"/>
          </a:xfrm>
          <a:prstGeom prst="ellipse">
            <a:avLst/>
          </a:prstGeom>
          <a:solidFill>
            <a:srgbClr val="447197"/>
          </a:solidFill>
          <a:ln w="25400" cap="flat" cmpd="sng" algn="ctr">
            <a:noFill/>
            <a:prstDash val="solid"/>
          </a:ln>
          <a:effectLst/>
        </p:spPr>
        <p:txBody>
          <a:bodyPr lIns="91426" tIns="45712" rIns="91426" bIns="45712"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2" name="TextBox 153"/>
          <p:cNvSpPr txBox="1"/>
          <p:nvPr/>
        </p:nvSpPr>
        <p:spPr>
          <a:xfrm>
            <a:off x="5023429" y="3828715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</a:t>
            </a: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123" name="TextBox 154"/>
          <p:cNvSpPr txBox="1"/>
          <p:nvPr/>
        </p:nvSpPr>
        <p:spPr>
          <a:xfrm>
            <a:off x="5764659" y="4269507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10</a:t>
            </a: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124" name="TextBox 155"/>
          <p:cNvSpPr txBox="1"/>
          <p:nvPr/>
        </p:nvSpPr>
        <p:spPr>
          <a:xfrm>
            <a:off x="6479604" y="3333381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45</a:t>
            </a: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125" name="TextBox 156"/>
          <p:cNvSpPr txBox="1"/>
          <p:nvPr/>
        </p:nvSpPr>
        <p:spPr>
          <a:xfrm>
            <a:off x="7193263" y="2653797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75</a:t>
            </a: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126" name="TextBox 157"/>
          <p:cNvSpPr txBox="1"/>
          <p:nvPr/>
        </p:nvSpPr>
        <p:spPr>
          <a:xfrm>
            <a:off x="7872453" y="1909378"/>
            <a:ext cx="449162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100</a:t>
            </a: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127" name="TextBox 158"/>
          <p:cNvSpPr txBox="1"/>
          <p:nvPr/>
        </p:nvSpPr>
        <p:spPr>
          <a:xfrm>
            <a:off x="9355073" y="2373855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85</a:t>
            </a: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128" name="TextBox 159"/>
          <p:cNvSpPr txBox="1"/>
          <p:nvPr/>
        </p:nvSpPr>
        <p:spPr>
          <a:xfrm>
            <a:off x="8644147" y="3072583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55</a:t>
            </a: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129" name="TextBox 160"/>
          <p:cNvSpPr txBox="1"/>
          <p:nvPr/>
        </p:nvSpPr>
        <p:spPr>
          <a:xfrm>
            <a:off x="10064467" y="3524851"/>
            <a:ext cx="360996" cy="469487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40</a:t>
            </a:r>
          </a:p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%</a:t>
            </a:r>
          </a:p>
        </p:txBody>
      </p:sp>
      <p:sp>
        <p:nvSpPr>
          <p:cNvPr id="130" name="TextBox 161"/>
          <p:cNvSpPr txBox="1"/>
          <p:nvPr/>
        </p:nvSpPr>
        <p:spPr>
          <a:xfrm>
            <a:off x="9929608" y="5318188"/>
            <a:ext cx="646331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9170"/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December</a:t>
            </a:r>
            <a:endParaRPr lang="id-ID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TextBox 162"/>
          <p:cNvSpPr txBox="1"/>
          <p:nvPr/>
        </p:nvSpPr>
        <p:spPr>
          <a:xfrm>
            <a:off x="9277099" y="5318188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9170"/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October</a:t>
            </a:r>
            <a:endParaRPr lang="id-ID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TextBox 163"/>
          <p:cNvSpPr txBox="1"/>
          <p:nvPr/>
        </p:nvSpPr>
        <p:spPr>
          <a:xfrm>
            <a:off x="8576991" y="5318188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9170"/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August</a:t>
            </a:r>
            <a:endParaRPr lang="id-ID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TextBox 164"/>
          <p:cNvSpPr txBox="1"/>
          <p:nvPr/>
        </p:nvSpPr>
        <p:spPr>
          <a:xfrm>
            <a:off x="7855040" y="5318188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9170"/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June</a:t>
            </a:r>
            <a:endParaRPr lang="id-ID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TextBox 165"/>
          <p:cNvSpPr txBox="1"/>
          <p:nvPr/>
        </p:nvSpPr>
        <p:spPr>
          <a:xfrm>
            <a:off x="7133087" y="5318188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9170"/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May</a:t>
            </a:r>
            <a:endParaRPr lang="id-ID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TextBox 166"/>
          <p:cNvSpPr txBox="1"/>
          <p:nvPr/>
        </p:nvSpPr>
        <p:spPr>
          <a:xfrm>
            <a:off x="6410300" y="5318188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9170"/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April</a:t>
            </a:r>
            <a:endParaRPr lang="id-ID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TextBox 167"/>
          <p:cNvSpPr txBox="1"/>
          <p:nvPr/>
        </p:nvSpPr>
        <p:spPr>
          <a:xfrm>
            <a:off x="5670008" y="5318180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9170"/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February</a:t>
            </a:r>
            <a:endParaRPr lang="id-ID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7" name="TextBox 168"/>
          <p:cNvSpPr txBox="1"/>
          <p:nvPr/>
        </p:nvSpPr>
        <p:spPr>
          <a:xfrm>
            <a:off x="4933415" y="5318176"/>
            <a:ext cx="492443" cy="276999"/>
          </a:xfrm>
          <a:prstGeom prst="rect">
            <a:avLst/>
          </a:prstGeom>
          <a:noFill/>
        </p:spPr>
        <p:txBody>
          <a:bodyPr wrap="none" lIns="91426" tIns="45712" rIns="91426" bIns="45712" rtlCol="0">
            <a:spAutoFit/>
          </a:bodyPr>
          <a:lstStyle/>
          <a:p>
            <a:pPr algn="ctr" defTabSz="1219170"/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January</a:t>
            </a:r>
            <a:endParaRPr lang="id-ID" sz="12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1198662" y="1667065"/>
            <a:ext cx="3949573" cy="446252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defTabSz="1219170"/>
            <a:r>
              <a: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Performance completion</a:t>
            </a:r>
            <a:endParaRPr lang="en-US" altLang="zh-CN" sz="23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9" name="矩形 47"/>
          <p:cNvSpPr>
            <a:spLocks noChangeArrowheads="1"/>
          </p:cNvSpPr>
          <p:nvPr/>
        </p:nvSpPr>
        <p:spPr bwMode="auto">
          <a:xfrm>
            <a:off x="1198663" y="2202338"/>
            <a:ext cx="3310954" cy="54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defTabSz="121917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。</a:t>
            </a:r>
          </a:p>
        </p:txBody>
      </p:sp>
      <p:sp>
        <p:nvSpPr>
          <p:cNvPr id="140" name="矩形 139"/>
          <p:cNvSpPr/>
          <p:nvPr/>
        </p:nvSpPr>
        <p:spPr>
          <a:xfrm>
            <a:off x="1270670" y="3425732"/>
            <a:ext cx="3457651" cy="446252"/>
          </a:xfrm>
          <a:prstGeom prst="rect">
            <a:avLst/>
          </a:prstGeom>
        </p:spPr>
        <p:txBody>
          <a:bodyPr wrap="square" lIns="91416" tIns="45708" rIns="91416" bIns="45708">
            <a:spAutoFit/>
          </a:bodyPr>
          <a:lstStyle/>
          <a:p>
            <a:pPr defTabSz="1219170"/>
            <a:r>
              <a:rPr lang="zh-CN" altLang="en-US" sz="23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Plan completion</a:t>
            </a:r>
            <a:endParaRPr lang="en-US" altLang="zh-CN" sz="23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1" name="矩形 47"/>
          <p:cNvSpPr>
            <a:spLocks noChangeArrowheads="1"/>
          </p:cNvSpPr>
          <p:nvPr/>
        </p:nvSpPr>
        <p:spPr bwMode="auto">
          <a:xfrm>
            <a:off x="1198663" y="4051972"/>
            <a:ext cx="3310954" cy="54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defTabSz="121917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en-US" altLang="zh-CN" sz="1200" kern="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7242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7" dur="4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0" dur="4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4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6" dur="4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12" grpId="0" animBg="1"/>
      <p:bldP spid="29" grpId="0" animBg="1"/>
      <p:bldP spid="42" grpId="0" animBg="1"/>
      <p:bldP spid="55" grpId="0" animBg="1"/>
      <p:bldP spid="80" grpId="0" animBg="1"/>
      <p:bldP spid="93" grpId="0" animBg="1"/>
      <p:bldP spid="106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5989299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7" name="Group 3"/>
          <p:cNvGrpSpPr/>
          <p:nvPr/>
        </p:nvGrpSpPr>
        <p:grpSpPr>
          <a:xfrm>
            <a:off x="1685236" y="1351241"/>
            <a:ext cx="3284566" cy="4853182"/>
            <a:chOff x="1912729" y="1458758"/>
            <a:chExt cx="3510756" cy="5187394"/>
          </a:xfrm>
        </p:grpSpPr>
        <p:grpSp>
          <p:nvGrpSpPr>
            <p:cNvPr id="8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30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1 w 272825"/>
                  <a:gd name="connsiteY4" fmla="*/ 3609974 h 3776662"/>
                  <a:gd name="connsiteX5" fmla="*/ 0 w 272825"/>
                  <a:gd name="connsiteY5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57151 w 272825"/>
                  <a:gd name="connsiteY3" fmla="*/ 3776661 h 3776662"/>
                  <a:gd name="connsiteX4" fmla="*/ 0 w 272825"/>
                  <a:gd name="connsiteY4" fmla="*/ 3776662 h 3776662"/>
                  <a:gd name="connsiteX5" fmla="*/ 1 w 272825"/>
                  <a:gd name="connsiteY5" fmla="*/ 3609974 h 3776662"/>
                  <a:gd name="connsiteX6" fmla="*/ 0 w 272825"/>
                  <a:gd name="connsiteY6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57151 w 272825"/>
                  <a:gd name="connsiteY4" fmla="*/ 3776661 h 3776662"/>
                  <a:gd name="connsiteX5" fmla="*/ 0 w 272825"/>
                  <a:gd name="connsiteY5" fmla="*/ 3776662 h 3776662"/>
                  <a:gd name="connsiteX6" fmla="*/ 1 w 272825"/>
                  <a:gd name="connsiteY6" fmla="*/ 3609974 h 3776662"/>
                  <a:gd name="connsiteX7" fmla="*/ 0 w 272825"/>
                  <a:gd name="connsiteY7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166689 w 272825"/>
                  <a:gd name="connsiteY3" fmla="*/ 3776661 h 3776662"/>
                  <a:gd name="connsiteX4" fmla="*/ 107157 w 272825"/>
                  <a:gd name="connsiteY4" fmla="*/ 3774280 h 3776662"/>
                  <a:gd name="connsiteX5" fmla="*/ 57151 w 272825"/>
                  <a:gd name="connsiteY5" fmla="*/ 3776661 h 3776662"/>
                  <a:gd name="connsiteX6" fmla="*/ 0 w 272825"/>
                  <a:gd name="connsiteY6" fmla="*/ 3776662 h 3776662"/>
                  <a:gd name="connsiteX7" fmla="*/ 1 w 272825"/>
                  <a:gd name="connsiteY7" fmla="*/ 3609974 h 3776662"/>
                  <a:gd name="connsiteX8" fmla="*/ 0 w 272825"/>
                  <a:gd name="connsiteY8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21457 w 272825"/>
                  <a:gd name="connsiteY3" fmla="*/ 3774280 h 3776662"/>
                  <a:gd name="connsiteX4" fmla="*/ 166689 w 272825"/>
                  <a:gd name="connsiteY4" fmla="*/ 3776661 h 3776662"/>
                  <a:gd name="connsiteX5" fmla="*/ 107157 w 272825"/>
                  <a:gd name="connsiteY5" fmla="*/ 3774280 h 3776662"/>
                  <a:gd name="connsiteX6" fmla="*/ 57151 w 272825"/>
                  <a:gd name="connsiteY6" fmla="*/ 3776661 h 3776662"/>
                  <a:gd name="connsiteX7" fmla="*/ 0 w 272825"/>
                  <a:gd name="connsiteY7" fmla="*/ 3776662 h 3776662"/>
                  <a:gd name="connsiteX8" fmla="*/ 1 w 272825"/>
                  <a:gd name="connsiteY8" fmla="*/ 3609974 h 3776662"/>
                  <a:gd name="connsiteX9" fmla="*/ 0 w 272825"/>
                  <a:gd name="connsiteY9" fmla="*/ 0 h 3776662"/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252414 w 272825"/>
                  <a:gd name="connsiteY3" fmla="*/ 3776661 h 3776662"/>
                  <a:gd name="connsiteX4" fmla="*/ 221457 w 272825"/>
                  <a:gd name="connsiteY4" fmla="*/ 3774280 h 3776662"/>
                  <a:gd name="connsiteX5" fmla="*/ 166689 w 272825"/>
                  <a:gd name="connsiteY5" fmla="*/ 3776661 h 3776662"/>
                  <a:gd name="connsiteX6" fmla="*/ 107157 w 272825"/>
                  <a:gd name="connsiteY6" fmla="*/ 3774280 h 3776662"/>
                  <a:gd name="connsiteX7" fmla="*/ 57151 w 272825"/>
                  <a:gd name="connsiteY7" fmla="*/ 3776661 h 3776662"/>
                  <a:gd name="connsiteX8" fmla="*/ 0 w 272825"/>
                  <a:gd name="connsiteY8" fmla="*/ 3776662 h 3776662"/>
                  <a:gd name="connsiteX9" fmla="*/ 1 w 272825"/>
                  <a:gd name="connsiteY9" fmla="*/ 3609974 h 3776662"/>
                  <a:gd name="connsiteX10" fmla="*/ 0 w 272825"/>
                  <a:gd name="connsiteY10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72825 w 273845"/>
                  <a:gd name="connsiteY3" fmla="*/ 3776662 h 3776662"/>
                  <a:gd name="connsiteX4" fmla="*/ 252414 w 273845"/>
                  <a:gd name="connsiteY4" fmla="*/ 3776661 h 3776662"/>
                  <a:gd name="connsiteX5" fmla="*/ 221457 w 273845"/>
                  <a:gd name="connsiteY5" fmla="*/ 3774280 h 3776662"/>
                  <a:gd name="connsiteX6" fmla="*/ 166689 w 273845"/>
                  <a:gd name="connsiteY6" fmla="*/ 3776661 h 3776662"/>
                  <a:gd name="connsiteX7" fmla="*/ 107157 w 273845"/>
                  <a:gd name="connsiteY7" fmla="*/ 3774280 h 3776662"/>
                  <a:gd name="connsiteX8" fmla="*/ 57151 w 273845"/>
                  <a:gd name="connsiteY8" fmla="*/ 3776661 h 3776662"/>
                  <a:gd name="connsiteX9" fmla="*/ 0 w 273845"/>
                  <a:gd name="connsiteY9" fmla="*/ 3776662 h 3776662"/>
                  <a:gd name="connsiteX10" fmla="*/ 1 w 273845"/>
                  <a:gd name="connsiteY10" fmla="*/ 3609974 h 3776662"/>
                  <a:gd name="connsiteX11" fmla="*/ 0 w 273845"/>
                  <a:gd name="connsiteY11" fmla="*/ 0 h 3776662"/>
                  <a:gd name="connsiteX0" fmla="*/ 0 w 273845"/>
                  <a:gd name="connsiteY0" fmla="*/ 0 h 3776662"/>
                  <a:gd name="connsiteX1" fmla="*/ 272825 w 273845"/>
                  <a:gd name="connsiteY1" fmla="*/ 0 h 3776662"/>
                  <a:gd name="connsiteX2" fmla="*/ 273845 w 273845"/>
                  <a:gd name="connsiteY2" fmla="*/ 3581399 h 3776662"/>
                  <a:gd name="connsiteX3" fmla="*/ 252414 w 273845"/>
                  <a:gd name="connsiteY3" fmla="*/ 3776661 h 3776662"/>
                  <a:gd name="connsiteX4" fmla="*/ 221457 w 273845"/>
                  <a:gd name="connsiteY4" fmla="*/ 3774280 h 3776662"/>
                  <a:gd name="connsiteX5" fmla="*/ 166689 w 273845"/>
                  <a:gd name="connsiteY5" fmla="*/ 3776661 h 3776662"/>
                  <a:gd name="connsiteX6" fmla="*/ 107157 w 273845"/>
                  <a:gd name="connsiteY6" fmla="*/ 3774280 h 3776662"/>
                  <a:gd name="connsiteX7" fmla="*/ 57151 w 273845"/>
                  <a:gd name="connsiteY7" fmla="*/ 3776661 h 3776662"/>
                  <a:gd name="connsiteX8" fmla="*/ 0 w 273845"/>
                  <a:gd name="connsiteY8" fmla="*/ 3776662 h 3776662"/>
                  <a:gd name="connsiteX9" fmla="*/ 1 w 273845"/>
                  <a:gd name="connsiteY9" fmla="*/ 3609974 h 3776662"/>
                  <a:gd name="connsiteX10" fmla="*/ 0 w 273845"/>
                  <a:gd name="connsiteY10" fmla="*/ 0 h 3776662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7157 w 273845"/>
                  <a:gd name="connsiteY6" fmla="*/ 3774280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76661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1457 w 273845"/>
                  <a:gd name="connsiteY4" fmla="*/ 3774280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2414 w 273845"/>
                  <a:gd name="connsiteY3" fmla="*/ 3776661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50032 w 273845"/>
                  <a:gd name="connsiteY3" fmla="*/ 3695699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661"/>
                  <a:gd name="connsiteX1" fmla="*/ 272825 w 273845"/>
                  <a:gd name="connsiteY1" fmla="*/ 0 h 3776661"/>
                  <a:gd name="connsiteX2" fmla="*/ 273845 w 273845"/>
                  <a:gd name="connsiteY2" fmla="*/ 3581399 h 3776661"/>
                  <a:gd name="connsiteX3" fmla="*/ 247651 w 273845"/>
                  <a:gd name="connsiteY3" fmla="*/ 3702843 h 3776661"/>
                  <a:gd name="connsiteX4" fmla="*/ 228601 w 273845"/>
                  <a:gd name="connsiteY4" fmla="*/ 3629023 h 3776661"/>
                  <a:gd name="connsiteX5" fmla="*/ 166689 w 273845"/>
                  <a:gd name="connsiteY5" fmla="*/ 3776661 h 3776661"/>
                  <a:gd name="connsiteX6" fmla="*/ 104776 w 273845"/>
                  <a:gd name="connsiteY6" fmla="*/ 3664743 h 3776661"/>
                  <a:gd name="connsiteX7" fmla="*/ 57151 w 273845"/>
                  <a:gd name="connsiteY7" fmla="*/ 3750467 h 3776661"/>
                  <a:gd name="connsiteX8" fmla="*/ 1 w 273845"/>
                  <a:gd name="connsiteY8" fmla="*/ 3609974 h 3776661"/>
                  <a:gd name="connsiteX9" fmla="*/ 0 w 273845"/>
                  <a:gd name="connsiteY9" fmla="*/ 0 h 3776661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87"/>
                  <a:gd name="connsiteX1" fmla="*/ 272825 w 273845"/>
                  <a:gd name="connsiteY1" fmla="*/ 0 h 3776887"/>
                  <a:gd name="connsiteX2" fmla="*/ 273845 w 273845"/>
                  <a:gd name="connsiteY2" fmla="*/ 3581399 h 3776887"/>
                  <a:gd name="connsiteX3" fmla="*/ 247651 w 273845"/>
                  <a:gd name="connsiteY3" fmla="*/ 3702843 h 3776887"/>
                  <a:gd name="connsiteX4" fmla="*/ 228601 w 273845"/>
                  <a:gd name="connsiteY4" fmla="*/ 3629023 h 3776887"/>
                  <a:gd name="connsiteX5" fmla="*/ 166689 w 273845"/>
                  <a:gd name="connsiteY5" fmla="*/ 3776661 h 3776887"/>
                  <a:gd name="connsiteX6" fmla="*/ 104776 w 273845"/>
                  <a:gd name="connsiteY6" fmla="*/ 3664743 h 3776887"/>
                  <a:gd name="connsiteX7" fmla="*/ 57151 w 273845"/>
                  <a:gd name="connsiteY7" fmla="*/ 3750467 h 3776887"/>
                  <a:gd name="connsiteX8" fmla="*/ 1 w 273845"/>
                  <a:gd name="connsiteY8" fmla="*/ 3609974 h 3776887"/>
                  <a:gd name="connsiteX9" fmla="*/ 0 w 273845"/>
                  <a:gd name="connsiteY9" fmla="*/ 0 h 3776887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94"/>
                  <a:gd name="connsiteY0" fmla="*/ 0 h 3776859"/>
                  <a:gd name="connsiteX1" fmla="*/ 272825 w 273894"/>
                  <a:gd name="connsiteY1" fmla="*/ 0 h 3776859"/>
                  <a:gd name="connsiteX2" fmla="*/ 273845 w 273894"/>
                  <a:gd name="connsiteY2" fmla="*/ 3581399 h 3776859"/>
                  <a:gd name="connsiteX3" fmla="*/ 247651 w 273894"/>
                  <a:gd name="connsiteY3" fmla="*/ 3702843 h 3776859"/>
                  <a:gd name="connsiteX4" fmla="*/ 223839 w 273894"/>
                  <a:gd name="connsiteY4" fmla="*/ 3631404 h 3776859"/>
                  <a:gd name="connsiteX5" fmla="*/ 166689 w 273894"/>
                  <a:gd name="connsiteY5" fmla="*/ 3776661 h 3776859"/>
                  <a:gd name="connsiteX6" fmla="*/ 104776 w 273894"/>
                  <a:gd name="connsiteY6" fmla="*/ 3664743 h 3776859"/>
                  <a:gd name="connsiteX7" fmla="*/ 57151 w 273894"/>
                  <a:gd name="connsiteY7" fmla="*/ 3750467 h 3776859"/>
                  <a:gd name="connsiteX8" fmla="*/ 1 w 273894"/>
                  <a:gd name="connsiteY8" fmla="*/ 3609974 h 3776859"/>
                  <a:gd name="connsiteX9" fmla="*/ 0 w 273894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7651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52414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  <a:gd name="connsiteX0" fmla="*/ 0 w 273845"/>
                  <a:gd name="connsiteY0" fmla="*/ 0 h 3776859"/>
                  <a:gd name="connsiteX1" fmla="*/ 272825 w 273845"/>
                  <a:gd name="connsiteY1" fmla="*/ 0 h 3776859"/>
                  <a:gd name="connsiteX2" fmla="*/ 273845 w 273845"/>
                  <a:gd name="connsiteY2" fmla="*/ 3581399 h 3776859"/>
                  <a:gd name="connsiteX3" fmla="*/ 245270 w 273845"/>
                  <a:gd name="connsiteY3" fmla="*/ 3702843 h 3776859"/>
                  <a:gd name="connsiteX4" fmla="*/ 223839 w 273845"/>
                  <a:gd name="connsiteY4" fmla="*/ 3631404 h 3776859"/>
                  <a:gd name="connsiteX5" fmla="*/ 166689 w 273845"/>
                  <a:gd name="connsiteY5" fmla="*/ 3776661 h 3776859"/>
                  <a:gd name="connsiteX6" fmla="*/ 104776 w 273845"/>
                  <a:gd name="connsiteY6" fmla="*/ 3664743 h 3776859"/>
                  <a:gd name="connsiteX7" fmla="*/ 57151 w 273845"/>
                  <a:gd name="connsiteY7" fmla="*/ 3750467 h 3776859"/>
                  <a:gd name="connsiteX8" fmla="*/ 1 w 273845"/>
                  <a:gd name="connsiteY8" fmla="*/ 3609974 h 3776859"/>
                  <a:gd name="connsiteX9" fmla="*/ 0 w 273845"/>
                  <a:gd name="connsiteY9" fmla="*/ 0 h 3776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4" fmla="*/ 0 w 226544"/>
                  <a:gd name="connsiteY4" fmla="*/ 35306 h 70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35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blipFill>
              <a:blip r:embed="rId3"/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blipFill>
              <a:blip r:embed="rId4"/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blipFill>
              <a:blip r:embed="rId3"/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blipFill>
              <a:blip r:embed="rId4"/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33"/>
            <p:cNvSpPr/>
            <p:nvPr/>
          </p:nvSpPr>
          <p:spPr>
            <a:xfrm>
              <a:off x="2679704" y="2509740"/>
              <a:ext cx="2330568" cy="375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38"/>
            <p:cNvSpPr txBox="1"/>
            <p:nvPr/>
          </p:nvSpPr>
          <p:spPr>
            <a:xfrm>
              <a:off x="1944843" y="2478964"/>
              <a:ext cx="303613" cy="37502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9" name="TextBox 191"/>
            <p:cNvSpPr txBox="1"/>
            <p:nvPr/>
          </p:nvSpPr>
          <p:spPr>
            <a:xfrm>
              <a:off x="1944843" y="3381429"/>
              <a:ext cx="303613" cy="37502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0" name="TextBox 192"/>
            <p:cNvSpPr txBox="1"/>
            <p:nvPr/>
          </p:nvSpPr>
          <p:spPr>
            <a:xfrm>
              <a:off x="1944843" y="4283895"/>
              <a:ext cx="303613" cy="37502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1" name="TextBox 193"/>
            <p:cNvSpPr txBox="1"/>
            <p:nvPr/>
          </p:nvSpPr>
          <p:spPr>
            <a:xfrm>
              <a:off x="1944843" y="5186362"/>
              <a:ext cx="303613" cy="37502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22" name="Rectangle 38"/>
            <p:cNvSpPr/>
            <p:nvPr/>
          </p:nvSpPr>
          <p:spPr>
            <a:xfrm>
              <a:off x="2679704" y="3412206"/>
              <a:ext cx="2330568" cy="375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39"/>
            <p:cNvSpPr/>
            <p:nvPr/>
          </p:nvSpPr>
          <p:spPr>
            <a:xfrm>
              <a:off x="2679704" y="4314672"/>
              <a:ext cx="2330568" cy="375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40"/>
            <p:cNvSpPr/>
            <p:nvPr/>
          </p:nvSpPr>
          <p:spPr>
            <a:xfrm>
              <a:off x="2679704" y="5214753"/>
              <a:ext cx="2330568" cy="375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the text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5536391" y="182454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43"/>
          <p:cNvSpPr/>
          <p:nvPr/>
        </p:nvSpPr>
        <p:spPr>
          <a:xfrm>
            <a:off x="5536392" y="2167196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Donut 44"/>
          <p:cNvSpPr/>
          <p:nvPr/>
        </p:nvSpPr>
        <p:spPr>
          <a:xfrm>
            <a:off x="5604652" y="3114451"/>
            <a:ext cx="724494" cy="724494"/>
          </a:xfrm>
          <a:prstGeom prst="donut">
            <a:avLst>
              <a:gd name="adj" fmla="val 6804"/>
            </a:avLst>
          </a:prstGeom>
          <a:solidFill>
            <a:srgbClr val="447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Freeform 45"/>
          <p:cNvSpPr>
            <a:spLocks noEditPoints="1"/>
          </p:cNvSpPr>
          <p:nvPr/>
        </p:nvSpPr>
        <p:spPr bwMode="auto">
          <a:xfrm>
            <a:off x="5810409" y="3311893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447197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6"/>
          <p:cNvSpPr>
            <a:spLocks noEditPoints="1"/>
          </p:cNvSpPr>
          <p:nvPr/>
        </p:nvSpPr>
        <p:spPr bwMode="auto">
          <a:xfrm>
            <a:off x="5782057" y="4837035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B3343F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7"/>
          <p:cNvSpPr>
            <a:spLocks noEditPoints="1"/>
          </p:cNvSpPr>
          <p:nvPr/>
        </p:nvSpPr>
        <p:spPr bwMode="auto">
          <a:xfrm>
            <a:off x="8521611" y="4834514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447197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8511480" y="3324745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B3343F"/>
          </a:solidFill>
          <a:ln>
            <a:noFill/>
          </a:ln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49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Donut 49"/>
          <p:cNvSpPr/>
          <p:nvPr/>
        </p:nvSpPr>
        <p:spPr>
          <a:xfrm>
            <a:off x="8278055" y="4631489"/>
            <a:ext cx="724494" cy="724494"/>
          </a:xfrm>
          <a:prstGeom prst="donut">
            <a:avLst>
              <a:gd name="adj" fmla="val 6804"/>
            </a:avLst>
          </a:prstGeom>
          <a:solidFill>
            <a:srgbClr val="447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50"/>
          <p:cNvSpPr/>
          <p:nvPr/>
        </p:nvSpPr>
        <p:spPr>
          <a:xfrm>
            <a:off x="5599232" y="4631642"/>
            <a:ext cx="724494" cy="724494"/>
          </a:xfrm>
          <a:prstGeom prst="donut">
            <a:avLst>
              <a:gd name="adj" fmla="val 6804"/>
            </a:avLst>
          </a:prstGeom>
          <a:solidFill>
            <a:srgbClr val="B33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1"/>
          <p:cNvSpPr/>
          <p:nvPr/>
        </p:nvSpPr>
        <p:spPr>
          <a:xfrm>
            <a:off x="8272350" y="3114451"/>
            <a:ext cx="724494" cy="724494"/>
          </a:xfrm>
          <a:prstGeom prst="donut">
            <a:avLst>
              <a:gd name="adj" fmla="val 6804"/>
            </a:avLst>
          </a:prstGeom>
          <a:solidFill>
            <a:srgbClr val="B33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6321904" y="34224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6264197" y="3153231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rgbClr val="44719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rgbClr val="44719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8950858" y="34224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8949502" y="3153231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rgbClr val="B3343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rgbClr val="B3343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6321904" y="494840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6264197" y="466260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rgbClr val="B3343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rgbClr val="B3343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9008363" y="494840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8951816" y="4662602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rgbClr val="44719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rgbClr val="447197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Rectangle 60"/>
          <p:cNvSpPr/>
          <p:nvPr/>
        </p:nvSpPr>
        <p:spPr>
          <a:xfrm>
            <a:off x="5551533" y="384925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1"/>
          <p:cNvSpPr/>
          <p:nvPr/>
        </p:nvSpPr>
        <p:spPr>
          <a:xfrm>
            <a:off x="5551533" y="5372801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2"/>
          <p:cNvSpPr/>
          <p:nvPr/>
        </p:nvSpPr>
        <p:spPr>
          <a:xfrm>
            <a:off x="8215844" y="3849255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3"/>
          <p:cNvSpPr/>
          <p:nvPr/>
        </p:nvSpPr>
        <p:spPr>
          <a:xfrm>
            <a:off x="8209716" y="5372801"/>
            <a:ext cx="240027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5619185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493584" y="4079355"/>
            <a:ext cx="2607421" cy="1359683"/>
            <a:chOff x="3821326" y="3817808"/>
            <a:chExt cx="2607421" cy="1359683"/>
          </a:xfrm>
          <a:blipFill>
            <a:blip r:embed="rId4"/>
            <a:stretch>
              <a:fillRect/>
            </a:stretch>
          </a:blipFill>
        </p:grpSpPr>
        <p:sp>
          <p:nvSpPr>
            <p:cNvPr id="8" name="Freeform 3720"/>
            <p:cNvSpPr>
              <a:spLocks/>
            </p:cNvSpPr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3721"/>
            <p:cNvSpPr>
              <a:spLocks/>
            </p:cNvSpPr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22501" y="1920968"/>
            <a:ext cx="2378502" cy="1241451"/>
            <a:chOff x="4050244" y="1659421"/>
            <a:chExt cx="2378502" cy="1241451"/>
          </a:xfrm>
          <a:blipFill>
            <a:blip r:embed="rId4"/>
            <a:stretch>
              <a:fillRect/>
            </a:stretch>
          </a:blipFill>
        </p:grpSpPr>
        <p:sp>
          <p:nvSpPr>
            <p:cNvPr id="11" name="Freeform 3723"/>
            <p:cNvSpPr>
              <a:spLocks/>
            </p:cNvSpPr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3724"/>
            <p:cNvSpPr>
              <a:spLocks/>
            </p:cNvSpPr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031970" y="2822810"/>
            <a:ext cx="3069033" cy="1601181"/>
            <a:chOff x="3359712" y="2561263"/>
            <a:chExt cx="3069033" cy="1601181"/>
          </a:xfrm>
          <a:blipFill>
            <a:blip r:embed="rId3"/>
            <a:stretch>
              <a:fillRect/>
            </a:stretch>
          </a:blipFill>
        </p:grpSpPr>
        <p:sp>
          <p:nvSpPr>
            <p:cNvPr id="14" name="Freeform 3729"/>
            <p:cNvSpPr>
              <a:spLocks/>
            </p:cNvSpPr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3730"/>
            <p:cNvSpPr>
              <a:spLocks/>
            </p:cNvSpPr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01003" y="3613969"/>
            <a:ext cx="2606163" cy="1360941"/>
            <a:chOff x="6428745" y="3352422"/>
            <a:chExt cx="2606163" cy="1360941"/>
          </a:xfrm>
          <a:blipFill>
            <a:blip r:embed="rId3"/>
            <a:stretch>
              <a:fillRect/>
            </a:stretch>
          </a:blipFill>
        </p:grpSpPr>
        <p:sp>
          <p:nvSpPr>
            <p:cNvPr id="17" name="Freeform 3732"/>
            <p:cNvSpPr>
              <a:spLocks/>
            </p:cNvSpPr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3733"/>
            <p:cNvSpPr>
              <a:spLocks/>
            </p:cNvSpPr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01002" y="1456841"/>
            <a:ext cx="2381016" cy="1241449"/>
            <a:chOff x="6428745" y="1195294"/>
            <a:chExt cx="2381016" cy="1241449"/>
          </a:xfrm>
          <a:blipFill>
            <a:blip r:embed="rId3"/>
            <a:stretch>
              <a:fillRect/>
            </a:stretch>
          </a:blipFill>
        </p:grpSpPr>
        <p:sp>
          <p:nvSpPr>
            <p:cNvPr id="20" name="Freeform 3735"/>
            <p:cNvSpPr>
              <a:spLocks/>
            </p:cNvSpPr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3736"/>
            <p:cNvSpPr>
              <a:spLocks/>
            </p:cNvSpPr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01004" y="2358683"/>
            <a:ext cx="3070292" cy="1601181"/>
            <a:chOff x="6428747" y="2097136"/>
            <a:chExt cx="3070292" cy="1601181"/>
          </a:xfrm>
          <a:blipFill>
            <a:blip r:embed="rId4"/>
            <a:stretch>
              <a:fillRect/>
            </a:stretch>
          </a:blipFill>
        </p:grpSpPr>
        <p:sp>
          <p:nvSpPr>
            <p:cNvPr id="28" name="Freeform 3741"/>
            <p:cNvSpPr>
              <a:spLocks/>
            </p:cNvSpPr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742"/>
            <p:cNvSpPr>
              <a:spLocks/>
            </p:cNvSpPr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33814" y="2215294"/>
            <a:ext cx="586135" cy="586135"/>
            <a:chOff x="4261556" y="2688368"/>
            <a:chExt cx="586135" cy="586135"/>
          </a:xfrm>
        </p:grpSpPr>
        <p:sp>
          <p:nvSpPr>
            <p:cNvPr id="3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3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rgbClr val="B3343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7680801" y="1751167"/>
            <a:ext cx="589908" cy="586135"/>
            <a:chOff x="8008544" y="2224241"/>
            <a:chExt cx="589908" cy="586135"/>
          </a:xfrm>
        </p:grpSpPr>
        <p:sp>
          <p:nvSpPr>
            <p:cNvPr id="38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rgbClr val="447197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832994" y="3935964"/>
            <a:ext cx="642736" cy="642736"/>
            <a:chOff x="8160737" y="4409039"/>
            <a:chExt cx="642736" cy="642736"/>
          </a:xfrm>
        </p:grpSpPr>
        <p:sp>
          <p:nvSpPr>
            <p:cNvPr id="41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43" name="Freeform 3766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3768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3769"/>
              <p:cNvSpPr>
                <a:spLocks/>
              </p:cNvSpPr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447197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3770"/>
              <p:cNvSpPr>
                <a:spLocks/>
              </p:cNvSpPr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447197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3771"/>
              <p:cNvSpPr>
                <a:spLocks/>
              </p:cNvSpPr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rgbClr val="447197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3773"/>
              <p:cNvSpPr>
                <a:spLocks/>
              </p:cNvSpPr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rgbClr val="447197"/>
              </a:solidFill>
              <a:ln>
                <a:solidFill>
                  <a:srgbClr val="447197"/>
                </a:solidFill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3726275" y="4400093"/>
            <a:ext cx="642736" cy="642736"/>
            <a:chOff x="4054018" y="4873168"/>
            <a:chExt cx="642736" cy="642736"/>
          </a:xfrm>
        </p:grpSpPr>
        <p:sp>
          <p:nvSpPr>
            <p:cNvPr id="52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54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rgbClr val="B3343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rgbClr val="B3343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6"/>
              <p:cNvSpPr>
                <a:spLocks/>
              </p:cNvSpPr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rgbClr val="B3343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8142414" y="2736022"/>
            <a:ext cx="755938" cy="755938"/>
            <a:chOff x="8470157" y="3209097"/>
            <a:chExt cx="755938" cy="755938"/>
          </a:xfrm>
        </p:grpSpPr>
        <p:sp>
          <p:nvSpPr>
            <p:cNvPr id="58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0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rgbClr val="B3343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8"/>
              <p:cNvSpPr>
                <a:spLocks/>
              </p:cNvSpPr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rgbClr val="B3343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9"/>
              <p:cNvSpPr>
                <a:spLocks/>
              </p:cNvSpPr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rgbClr val="B3343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3780"/>
              <p:cNvSpPr>
                <a:spLocks/>
              </p:cNvSpPr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rgbClr val="B3343F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3303655" y="3201409"/>
            <a:ext cx="758455" cy="755938"/>
            <a:chOff x="3631397" y="3674484"/>
            <a:chExt cx="758455" cy="755938"/>
          </a:xfrm>
        </p:grpSpPr>
        <p:sp>
          <p:nvSpPr>
            <p:cNvPr id="65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49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67" name="Freeform 3786"/>
              <p:cNvSpPr>
                <a:spLocks/>
              </p:cNvSpPr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rgbClr val="447197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3787"/>
              <p:cNvSpPr>
                <a:spLocks/>
              </p:cNvSpPr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rgbClr val="447197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94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9" name="TextBox 74"/>
          <p:cNvSpPr txBox="1"/>
          <p:nvPr/>
        </p:nvSpPr>
        <p:spPr>
          <a:xfrm>
            <a:off x="4443898" y="3369872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GB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extBox 77"/>
          <p:cNvSpPr txBox="1"/>
          <p:nvPr/>
        </p:nvSpPr>
        <p:spPr>
          <a:xfrm>
            <a:off x="6301040" y="4064213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GB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78"/>
          <p:cNvSpPr txBox="1"/>
          <p:nvPr/>
        </p:nvSpPr>
        <p:spPr>
          <a:xfrm>
            <a:off x="6301040" y="2921088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GB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extBox 79"/>
          <p:cNvSpPr txBox="1"/>
          <p:nvPr/>
        </p:nvSpPr>
        <p:spPr>
          <a:xfrm>
            <a:off x="6301040" y="1853478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GB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80"/>
          <p:cNvSpPr txBox="1"/>
          <p:nvPr/>
        </p:nvSpPr>
        <p:spPr>
          <a:xfrm>
            <a:off x="4443898" y="2328481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GB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81"/>
          <p:cNvSpPr txBox="1"/>
          <p:nvPr/>
        </p:nvSpPr>
        <p:spPr>
          <a:xfrm>
            <a:off x="4443898" y="4540166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the text</a:t>
            </a:r>
            <a:endParaRPr lang="en-GB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itle 20"/>
          <p:cNvSpPr txBox="1">
            <a:spLocks/>
          </p:cNvSpPr>
          <p:nvPr/>
        </p:nvSpPr>
        <p:spPr>
          <a:xfrm>
            <a:off x="8579172" y="1598445"/>
            <a:ext cx="177093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itle 20"/>
          <p:cNvSpPr txBox="1">
            <a:spLocks/>
          </p:cNvSpPr>
          <p:nvPr/>
        </p:nvSpPr>
        <p:spPr>
          <a:xfrm>
            <a:off x="9264980" y="2783739"/>
            <a:ext cx="1740271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itle 20"/>
          <p:cNvSpPr txBox="1">
            <a:spLocks/>
          </p:cNvSpPr>
          <p:nvPr/>
        </p:nvSpPr>
        <p:spPr>
          <a:xfrm>
            <a:off x="8745250" y="3883298"/>
            <a:ext cx="172091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itle 20"/>
          <p:cNvSpPr txBox="1">
            <a:spLocks/>
          </p:cNvSpPr>
          <p:nvPr/>
        </p:nvSpPr>
        <p:spPr>
          <a:xfrm>
            <a:off x="1952154" y="2090753"/>
            <a:ext cx="1691106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itle 20"/>
          <p:cNvSpPr txBox="1">
            <a:spLocks/>
          </p:cNvSpPr>
          <p:nvPr/>
        </p:nvSpPr>
        <p:spPr>
          <a:xfrm>
            <a:off x="1264762" y="3276046"/>
            <a:ext cx="1746675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itle 20"/>
          <p:cNvSpPr txBox="1">
            <a:spLocks/>
          </p:cNvSpPr>
          <p:nvPr/>
        </p:nvSpPr>
        <p:spPr>
          <a:xfrm>
            <a:off x="1619602" y="4375607"/>
            <a:ext cx="1859324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fontAlgn="base">
              <a:lnSpc>
                <a:spcPct val="120000"/>
              </a:lnSpc>
              <a:spcAft>
                <a:spcPct val="0"/>
              </a:spcAft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add-about, headline modify text content, also can copy your content to this directly ly.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1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6761836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64618" y="3684164"/>
            <a:ext cx="10369152" cy="0"/>
          </a:xfrm>
          <a:prstGeom prst="line">
            <a:avLst/>
          </a:prstGeom>
          <a:noFill/>
          <a:ln w="6350" cap="flat" cmpd="sng" algn="ctr">
            <a:solidFill>
              <a:srgbClr val="447197"/>
            </a:solidFill>
            <a:prstDash val="dash"/>
            <a:headEnd type="diamond"/>
            <a:tailEnd type="triangle"/>
          </a:ln>
          <a:effectLst/>
        </p:spPr>
      </p:cxnSp>
      <p:grpSp>
        <p:nvGrpSpPr>
          <p:cNvPr id="8" name="组合 7"/>
          <p:cNvGrpSpPr/>
          <p:nvPr/>
        </p:nvGrpSpPr>
        <p:grpSpPr>
          <a:xfrm>
            <a:off x="1448661" y="3437944"/>
            <a:ext cx="1288752" cy="461665"/>
            <a:chOff x="1656597" y="1941644"/>
            <a:chExt cx="966564" cy="346249"/>
          </a:xfrm>
        </p:grpSpPr>
        <p:grpSp>
          <p:nvGrpSpPr>
            <p:cNvPr id="9" name="组合 8"/>
            <p:cNvGrpSpPr/>
            <p:nvPr/>
          </p:nvGrpSpPr>
          <p:grpSpPr>
            <a:xfrm>
              <a:off x="1656597" y="1995686"/>
              <a:ext cx="966564" cy="261249"/>
              <a:chOff x="969377" y="2505729"/>
              <a:chExt cx="1021353" cy="27605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162680" y="2505729"/>
                <a:ext cx="634748" cy="276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6200000">
                <a:off x="955177" y="2555013"/>
                <a:ext cx="205889" cy="177490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 flipH="1">
                <a:off x="1799040" y="2555013"/>
                <a:ext cx="205889" cy="177490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" name="TextBox 63"/>
            <p:cNvSpPr txBox="1"/>
            <p:nvPr/>
          </p:nvSpPr>
          <p:spPr>
            <a:xfrm>
              <a:off x="1813508" y="1941644"/>
              <a:ext cx="55327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</a:rPr>
                <a:t>2011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54731" y="3437944"/>
            <a:ext cx="1288752" cy="461665"/>
            <a:chOff x="1656597" y="1941644"/>
            <a:chExt cx="966564" cy="346249"/>
          </a:xfrm>
        </p:grpSpPr>
        <p:grpSp>
          <p:nvGrpSpPr>
            <p:cNvPr id="15" name="组合 14"/>
            <p:cNvGrpSpPr/>
            <p:nvPr/>
          </p:nvGrpSpPr>
          <p:grpSpPr>
            <a:xfrm>
              <a:off x="1656597" y="1995686"/>
              <a:ext cx="966564" cy="261249"/>
              <a:chOff x="969377" y="2505729"/>
              <a:chExt cx="1021353" cy="27605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1162680" y="2505729"/>
                <a:ext cx="634748" cy="276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 rot="16200000">
                <a:off x="955177" y="2555013"/>
                <a:ext cx="205889" cy="177490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 flipH="1">
                <a:off x="1799040" y="2555013"/>
                <a:ext cx="205889" cy="177490"/>
              </a:xfrm>
              <a:prstGeom prst="triangle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TextBox 69"/>
            <p:cNvSpPr txBox="1"/>
            <p:nvPr/>
          </p:nvSpPr>
          <p:spPr>
            <a:xfrm>
              <a:off x="1813508" y="1941644"/>
              <a:ext cx="58092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</a:rPr>
                <a:t>2012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60802" y="3437944"/>
            <a:ext cx="1288752" cy="461665"/>
            <a:chOff x="1656597" y="1941644"/>
            <a:chExt cx="966564" cy="346249"/>
          </a:xfrm>
        </p:grpSpPr>
        <p:grpSp>
          <p:nvGrpSpPr>
            <p:cNvPr id="21" name="组合 20"/>
            <p:cNvGrpSpPr/>
            <p:nvPr/>
          </p:nvGrpSpPr>
          <p:grpSpPr>
            <a:xfrm>
              <a:off x="1656597" y="1995686"/>
              <a:ext cx="966564" cy="261249"/>
              <a:chOff x="969377" y="2505729"/>
              <a:chExt cx="1021353" cy="276058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162680" y="2505729"/>
                <a:ext cx="634748" cy="276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16200000">
                <a:off x="955177" y="2555013"/>
                <a:ext cx="205889" cy="177490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rot="5400000" flipH="1">
                <a:off x="1799040" y="2555013"/>
                <a:ext cx="205889" cy="177490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TextBox 75"/>
            <p:cNvSpPr txBox="1"/>
            <p:nvPr/>
          </p:nvSpPr>
          <p:spPr>
            <a:xfrm>
              <a:off x="1813508" y="1941644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</a:rPr>
                <a:t>2013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466873" y="3437944"/>
            <a:ext cx="1288752" cy="461665"/>
            <a:chOff x="1656597" y="1941644"/>
            <a:chExt cx="966564" cy="346249"/>
          </a:xfrm>
        </p:grpSpPr>
        <p:grpSp>
          <p:nvGrpSpPr>
            <p:cNvPr id="32" name="组合 31"/>
            <p:cNvGrpSpPr/>
            <p:nvPr/>
          </p:nvGrpSpPr>
          <p:grpSpPr>
            <a:xfrm>
              <a:off x="1656597" y="1995686"/>
              <a:ext cx="966564" cy="261249"/>
              <a:chOff x="969377" y="2505729"/>
              <a:chExt cx="1021353" cy="276058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162680" y="2505729"/>
                <a:ext cx="634748" cy="276058"/>
              </a:xfrm>
              <a:prstGeom prst="rect">
                <a:avLst/>
              </a:prstGeom>
              <a:solidFill>
                <a:srgbClr val="2462A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 rot="16200000">
                <a:off x="955177" y="2555013"/>
                <a:ext cx="205889" cy="177490"/>
              </a:xfrm>
              <a:prstGeom prst="triangle">
                <a:avLst/>
              </a:prstGeom>
              <a:solidFill>
                <a:srgbClr val="2462A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 flipH="1">
                <a:off x="1799040" y="2555013"/>
                <a:ext cx="205889" cy="177490"/>
              </a:xfrm>
              <a:prstGeom prst="triangle">
                <a:avLst/>
              </a:prstGeom>
              <a:solidFill>
                <a:srgbClr val="2462A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3" name="TextBox 81"/>
            <p:cNvSpPr txBox="1"/>
            <p:nvPr/>
          </p:nvSpPr>
          <p:spPr>
            <a:xfrm>
              <a:off x="1813508" y="1941644"/>
              <a:ext cx="58934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</a:rPr>
                <a:t>2018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472943" y="3437944"/>
            <a:ext cx="1288752" cy="461665"/>
            <a:chOff x="1656597" y="1941644"/>
            <a:chExt cx="966564" cy="346249"/>
          </a:xfrm>
        </p:grpSpPr>
        <p:grpSp>
          <p:nvGrpSpPr>
            <p:cNvPr id="38" name="组合 37"/>
            <p:cNvGrpSpPr/>
            <p:nvPr/>
          </p:nvGrpSpPr>
          <p:grpSpPr>
            <a:xfrm>
              <a:off x="1656597" y="1995686"/>
              <a:ext cx="966564" cy="261249"/>
              <a:chOff x="969377" y="2505729"/>
              <a:chExt cx="1021353" cy="276058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162680" y="2505729"/>
                <a:ext cx="634748" cy="276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16200000">
                <a:off x="955177" y="2555013"/>
                <a:ext cx="205889" cy="177490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 flipH="1">
                <a:off x="1799040" y="2555013"/>
                <a:ext cx="205889" cy="177490"/>
              </a:xfrm>
              <a:prstGeom prst="triangle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9" name="TextBox 87"/>
            <p:cNvSpPr txBox="1"/>
            <p:nvPr/>
          </p:nvSpPr>
          <p:spPr>
            <a:xfrm>
              <a:off x="1813508" y="1941644"/>
              <a:ext cx="58934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</a:rPr>
                <a:t>2019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48661" y="1634436"/>
            <a:ext cx="1326956" cy="1815897"/>
            <a:chOff x="1146848" y="1210045"/>
            <a:chExt cx="995217" cy="136192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44" name="直接连接符 43"/>
            <p:cNvCxnSpPr/>
            <p:nvPr/>
          </p:nvCxnSpPr>
          <p:spPr>
            <a:xfrm flipV="1">
              <a:off x="1644457" y="2221220"/>
              <a:ext cx="0" cy="350748"/>
            </a:xfrm>
            <a:prstGeom prst="line">
              <a:avLst/>
            </a:prstGeom>
            <a:grpFill/>
            <a:ln w="6350" cap="flat" cmpd="sng" algn="ctr">
              <a:solidFill>
                <a:srgbClr val="447197"/>
              </a:solidFill>
              <a:prstDash val="dash"/>
              <a:headEnd type="triangle"/>
              <a:tailEnd type="none"/>
            </a:ln>
            <a:effectLst/>
          </p:spPr>
        </p:cxnSp>
        <p:sp>
          <p:nvSpPr>
            <p:cNvPr id="45" name="椭圆 44"/>
            <p:cNvSpPr/>
            <p:nvPr/>
          </p:nvSpPr>
          <p:spPr>
            <a:xfrm>
              <a:off x="1146848" y="1210045"/>
              <a:ext cx="995217" cy="995217"/>
            </a:xfrm>
            <a:prstGeom prst="ellipse">
              <a:avLst/>
            </a:prstGeom>
            <a:grpFill/>
            <a:ln w="6350" cap="flat" cmpd="sng" algn="ctr">
              <a:solidFill>
                <a:srgbClr val="44719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202272" y="4314429"/>
            <a:ext cx="1710999" cy="1824203"/>
            <a:chOff x="786808" y="3219822"/>
            <a:chExt cx="1283249" cy="1368152"/>
          </a:xfrm>
        </p:grpSpPr>
        <p:sp>
          <p:nvSpPr>
            <p:cNvPr id="47" name="矩形 46"/>
            <p:cNvSpPr/>
            <p:nvPr/>
          </p:nvSpPr>
          <p:spPr>
            <a:xfrm>
              <a:off x="786808" y="3219822"/>
              <a:ext cx="1283249" cy="136815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8" name="矩形 1"/>
            <p:cNvSpPr>
              <a:spLocks noChangeArrowheads="1"/>
            </p:cNvSpPr>
            <p:nvPr/>
          </p:nvSpPr>
          <p:spPr bwMode="auto">
            <a:xfrm>
              <a:off x="881649" y="3319122"/>
              <a:ext cx="1085168" cy="114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just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Click to enter a brief text content, text content content s to be sglyd refined</a:t>
              </a:r>
              <a:r>
                <a:rPr lang="zh-CN" altLang="en-US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416528" y="1634436"/>
            <a:ext cx="1326956" cy="1815897"/>
            <a:chOff x="1146848" y="1210045"/>
            <a:chExt cx="995217" cy="1361923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50" name="直接连接符 49"/>
            <p:cNvCxnSpPr/>
            <p:nvPr/>
          </p:nvCxnSpPr>
          <p:spPr>
            <a:xfrm flipV="1">
              <a:off x="1644457" y="2221220"/>
              <a:ext cx="0" cy="350748"/>
            </a:xfrm>
            <a:prstGeom prst="line">
              <a:avLst/>
            </a:prstGeom>
            <a:grpFill/>
            <a:ln w="6350" cap="flat" cmpd="sng" algn="ctr">
              <a:solidFill>
                <a:srgbClr val="B3343F"/>
              </a:solidFill>
              <a:prstDash val="dash"/>
              <a:headEnd type="triangle"/>
              <a:tailEnd type="none"/>
            </a:ln>
            <a:effectLst/>
          </p:spPr>
        </p:cxnSp>
        <p:sp>
          <p:nvSpPr>
            <p:cNvPr id="51" name="椭圆 50"/>
            <p:cNvSpPr/>
            <p:nvPr/>
          </p:nvSpPr>
          <p:spPr>
            <a:xfrm>
              <a:off x="1146848" y="1210045"/>
              <a:ext cx="995217" cy="995217"/>
            </a:xfrm>
            <a:prstGeom prst="ellipse">
              <a:avLst/>
            </a:prstGeom>
            <a:grpFill/>
            <a:ln w="6350" cap="flat" cmpd="sng" algn="ctr">
              <a:solidFill>
                <a:srgbClr val="B33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144788" y="4314429"/>
            <a:ext cx="1710999" cy="1824203"/>
            <a:chOff x="786808" y="3219822"/>
            <a:chExt cx="1283249" cy="1368152"/>
          </a:xfrm>
        </p:grpSpPr>
        <p:sp>
          <p:nvSpPr>
            <p:cNvPr id="53" name="矩形 52"/>
            <p:cNvSpPr/>
            <p:nvPr/>
          </p:nvSpPr>
          <p:spPr>
            <a:xfrm>
              <a:off x="786808" y="3219822"/>
              <a:ext cx="1283249" cy="136815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4" name="矩形 1"/>
            <p:cNvSpPr>
              <a:spLocks noChangeArrowheads="1"/>
            </p:cNvSpPr>
            <p:nvPr/>
          </p:nvSpPr>
          <p:spPr bwMode="auto">
            <a:xfrm>
              <a:off x="881649" y="3319122"/>
              <a:ext cx="1085168" cy="114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just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Click to enter a brief text content, text content content s to be sglyd refined</a:t>
              </a:r>
              <a:r>
                <a:rPr lang="zh-CN" altLang="en-US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464817" y="1634436"/>
            <a:ext cx="1326956" cy="1815897"/>
            <a:chOff x="1146848" y="1210045"/>
            <a:chExt cx="995217" cy="1361923"/>
          </a:xfr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56" name="直接连接符 55"/>
            <p:cNvCxnSpPr/>
            <p:nvPr/>
          </p:nvCxnSpPr>
          <p:spPr>
            <a:xfrm flipV="1">
              <a:off x="1644457" y="2221220"/>
              <a:ext cx="0" cy="350748"/>
            </a:xfrm>
            <a:prstGeom prst="line">
              <a:avLst/>
            </a:prstGeom>
            <a:grpFill/>
            <a:ln w="6350" cap="flat" cmpd="sng" algn="ctr">
              <a:solidFill>
                <a:srgbClr val="447197"/>
              </a:solidFill>
              <a:prstDash val="dash"/>
              <a:headEnd type="triangle"/>
              <a:tailEnd type="none"/>
            </a:ln>
            <a:effectLst/>
          </p:spPr>
        </p:cxnSp>
        <p:sp>
          <p:nvSpPr>
            <p:cNvPr id="57" name="椭圆 56"/>
            <p:cNvSpPr/>
            <p:nvPr/>
          </p:nvSpPr>
          <p:spPr>
            <a:xfrm>
              <a:off x="1146848" y="1210045"/>
              <a:ext cx="995217" cy="995217"/>
            </a:xfrm>
            <a:prstGeom prst="ellipse">
              <a:avLst/>
            </a:prstGeom>
            <a:grpFill/>
            <a:ln w="6350" cap="flat" cmpd="sng" algn="ctr">
              <a:solidFill>
                <a:srgbClr val="44719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193077" y="4314429"/>
            <a:ext cx="1710999" cy="1824203"/>
            <a:chOff x="786808" y="3219822"/>
            <a:chExt cx="1283249" cy="1368152"/>
          </a:xfrm>
        </p:grpSpPr>
        <p:sp>
          <p:nvSpPr>
            <p:cNvPr id="59" name="矩形 58"/>
            <p:cNvSpPr/>
            <p:nvPr/>
          </p:nvSpPr>
          <p:spPr>
            <a:xfrm>
              <a:off x="786808" y="3219822"/>
              <a:ext cx="1283249" cy="136815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0" name="矩形 1"/>
            <p:cNvSpPr>
              <a:spLocks noChangeArrowheads="1"/>
            </p:cNvSpPr>
            <p:nvPr/>
          </p:nvSpPr>
          <p:spPr bwMode="auto">
            <a:xfrm>
              <a:off x="881649" y="3319122"/>
              <a:ext cx="1085168" cy="114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just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Click to enter a brief text content, text content content s to be sglyd refined</a:t>
              </a:r>
              <a:r>
                <a:rPr lang="zh-CN" altLang="en-US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510391" y="1634436"/>
            <a:ext cx="1326956" cy="1815897"/>
            <a:chOff x="1146848" y="1210045"/>
            <a:chExt cx="995217" cy="1361923"/>
          </a:xfr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62" name="直接连接符 61"/>
            <p:cNvCxnSpPr/>
            <p:nvPr/>
          </p:nvCxnSpPr>
          <p:spPr>
            <a:xfrm flipV="1">
              <a:off x="1644457" y="2221220"/>
              <a:ext cx="0" cy="350748"/>
            </a:xfrm>
            <a:prstGeom prst="line">
              <a:avLst/>
            </a:prstGeom>
            <a:grpFill/>
            <a:ln w="6350" cap="flat" cmpd="sng" algn="ctr">
              <a:solidFill>
                <a:srgbClr val="B3343F"/>
              </a:solidFill>
              <a:prstDash val="dash"/>
              <a:headEnd type="triangle"/>
              <a:tailEnd type="none"/>
            </a:ln>
            <a:effectLst/>
          </p:spPr>
        </p:cxnSp>
        <p:sp>
          <p:nvSpPr>
            <p:cNvPr id="63" name="椭圆 62"/>
            <p:cNvSpPr/>
            <p:nvPr/>
          </p:nvSpPr>
          <p:spPr>
            <a:xfrm>
              <a:off x="1146848" y="1210045"/>
              <a:ext cx="995217" cy="995217"/>
            </a:xfrm>
            <a:prstGeom prst="ellipse">
              <a:avLst/>
            </a:prstGeom>
            <a:grpFill/>
            <a:ln w="6350" cap="flat" cmpd="sng" algn="ctr">
              <a:solidFill>
                <a:srgbClr val="B33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238651" y="4314429"/>
            <a:ext cx="1710999" cy="1824203"/>
            <a:chOff x="786808" y="3219822"/>
            <a:chExt cx="1283249" cy="1368152"/>
          </a:xfrm>
        </p:grpSpPr>
        <p:sp>
          <p:nvSpPr>
            <p:cNvPr id="65" name="矩形 64"/>
            <p:cNvSpPr/>
            <p:nvPr/>
          </p:nvSpPr>
          <p:spPr>
            <a:xfrm>
              <a:off x="786808" y="3219822"/>
              <a:ext cx="1283249" cy="136815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6" name="矩形 1"/>
            <p:cNvSpPr>
              <a:spLocks noChangeArrowheads="1"/>
            </p:cNvSpPr>
            <p:nvPr/>
          </p:nvSpPr>
          <p:spPr bwMode="auto">
            <a:xfrm>
              <a:off x="881649" y="3319122"/>
              <a:ext cx="1085168" cy="114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just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Click to enter a brief text content, text content content s to be sglyd refined</a:t>
              </a:r>
              <a:r>
                <a:rPr lang="zh-CN" altLang="en-US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472943" y="1634436"/>
            <a:ext cx="1326956" cy="1815897"/>
            <a:chOff x="1146848" y="1210045"/>
            <a:chExt cx="995217" cy="1361923"/>
          </a:xfr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cxnSp>
          <p:nvCxnSpPr>
            <p:cNvPr id="68" name="直接连接符 67"/>
            <p:cNvCxnSpPr/>
            <p:nvPr/>
          </p:nvCxnSpPr>
          <p:spPr>
            <a:xfrm flipV="1">
              <a:off x="1644457" y="2221220"/>
              <a:ext cx="0" cy="350748"/>
            </a:xfrm>
            <a:prstGeom prst="line">
              <a:avLst/>
            </a:prstGeom>
            <a:grpFill/>
            <a:ln w="6350" cap="flat" cmpd="sng" algn="ctr">
              <a:solidFill>
                <a:srgbClr val="447197"/>
              </a:solidFill>
              <a:prstDash val="dash"/>
              <a:headEnd type="triangle"/>
              <a:tailEnd type="none"/>
            </a:ln>
            <a:effectLst/>
          </p:spPr>
        </p:cxnSp>
        <p:sp>
          <p:nvSpPr>
            <p:cNvPr id="69" name="椭圆 68"/>
            <p:cNvSpPr/>
            <p:nvPr/>
          </p:nvSpPr>
          <p:spPr>
            <a:xfrm>
              <a:off x="1146848" y="1210045"/>
              <a:ext cx="995217" cy="995217"/>
            </a:xfrm>
            <a:prstGeom prst="ellipse">
              <a:avLst/>
            </a:prstGeom>
            <a:grpFill/>
            <a:ln w="6350" cap="flat" cmpd="sng" algn="ctr">
              <a:solidFill>
                <a:srgbClr val="44719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9201203" y="4314429"/>
            <a:ext cx="1710999" cy="1824203"/>
            <a:chOff x="786808" y="3219822"/>
            <a:chExt cx="1283249" cy="1368152"/>
          </a:xfrm>
        </p:grpSpPr>
        <p:sp>
          <p:nvSpPr>
            <p:cNvPr id="71" name="矩形 70"/>
            <p:cNvSpPr/>
            <p:nvPr/>
          </p:nvSpPr>
          <p:spPr>
            <a:xfrm>
              <a:off x="786808" y="3219822"/>
              <a:ext cx="1283249" cy="136815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2" name="矩形 1"/>
            <p:cNvSpPr>
              <a:spLocks noChangeArrowheads="1"/>
            </p:cNvSpPr>
            <p:nvPr/>
          </p:nvSpPr>
          <p:spPr bwMode="auto">
            <a:xfrm>
              <a:off x="881649" y="3319122"/>
              <a:ext cx="1085168" cy="114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just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Click to enter a brief text content, text content content s to be sglyd refined</a:t>
              </a:r>
              <a:r>
                <a:rPr lang="zh-CN" altLang="en-US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5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decel="6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65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65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65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65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7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5770772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465056" y="2094398"/>
            <a:ext cx="1187296" cy="1373505"/>
          </a:xfrm>
          <a:custGeom>
            <a:avLst/>
            <a:gdLst>
              <a:gd name="T0" fmla="*/ 0 w 1240"/>
              <a:gd name="T1" fmla="*/ 0 h 1434"/>
              <a:gd name="T2" fmla="*/ 2147483647 w 1240"/>
              <a:gd name="T3" fmla="*/ 2147483647 h 1434"/>
              <a:gd name="T4" fmla="*/ 0 w 1240"/>
              <a:gd name="T5" fmla="*/ 2147483647 h 1434"/>
              <a:gd name="T6" fmla="*/ 2147483647 w 1240"/>
              <a:gd name="T7" fmla="*/ 2147483647 h 1434"/>
              <a:gd name="T8" fmla="*/ 0 w 1240"/>
              <a:gd name="T9" fmla="*/ 0 h 1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40" h="1434">
                <a:moveTo>
                  <a:pt x="0" y="0"/>
                </a:moveTo>
                <a:lnTo>
                  <a:pt x="1240" y="718"/>
                </a:lnTo>
                <a:lnTo>
                  <a:pt x="0" y="1434"/>
                </a:lnTo>
                <a:lnTo>
                  <a:pt x="333" y="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060291" y="2094398"/>
            <a:ext cx="1187296" cy="1373505"/>
          </a:xfrm>
          <a:custGeom>
            <a:avLst/>
            <a:gdLst>
              <a:gd name="T0" fmla="*/ 0 w 1240"/>
              <a:gd name="T1" fmla="*/ 0 h 1434"/>
              <a:gd name="T2" fmla="*/ 2147483647 w 1240"/>
              <a:gd name="T3" fmla="*/ 2147483647 h 1434"/>
              <a:gd name="T4" fmla="*/ 2147483647 w 1240"/>
              <a:gd name="T5" fmla="*/ 2147483647 h 1434"/>
              <a:gd name="T6" fmla="*/ 2147483647 w 1240"/>
              <a:gd name="T7" fmla="*/ 2147483647 h 1434"/>
              <a:gd name="T8" fmla="*/ 0 w 1240"/>
              <a:gd name="T9" fmla="*/ 2147483647 h 1434"/>
              <a:gd name="T10" fmla="*/ 2147483647 w 1240"/>
              <a:gd name="T11" fmla="*/ 2147483647 h 1434"/>
              <a:gd name="T12" fmla="*/ 0 w 1240"/>
              <a:gd name="T13" fmla="*/ 0 h 14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0" h="1434">
                <a:moveTo>
                  <a:pt x="0" y="0"/>
                </a:moveTo>
                <a:lnTo>
                  <a:pt x="109" y="234"/>
                </a:lnTo>
                <a:lnTo>
                  <a:pt x="945" y="718"/>
                </a:lnTo>
                <a:lnTo>
                  <a:pt x="109" y="1200"/>
                </a:lnTo>
                <a:lnTo>
                  <a:pt x="0" y="1434"/>
                </a:lnTo>
                <a:lnTo>
                  <a:pt x="1240" y="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5160293" y="2685085"/>
            <a:ext cx="211110" cy="209599"/>
          </a:xfrm>
          <a:custGeom>
            <a:avLst/>
            <a:gdLst>
              <a:gd name="T0" fmla="*/ 2147483647 w 129"/>
              <a:gd name="T1" fmla="*/ 0 h 128"/>
              <a:gd name="T2" fmla="*/ 2147483647 w 129"/>
              <a:gd name="T3" fmla="*/ 2147483647 h 128"/>
              <a:gd name="T4" fmla="*/ 2147483647 w 129"/>
              <a:gd name="T5" fmla="*/ 2147483647 h 128"/>
              <a:gd name="T6" fmla="*/ 2147483647 w 129"/>
              <a:gd name="T7" fmla="*/ 2147483647 h 128"/>
              <a:gd name="T8" fmla="*/ 2147483647 w 129"/>
              <a:gd name="T9" fmla="*/ 2147483647 h 128"/>
              <a:gd name="T10" fmla="*/ 2147483647 w 129"/>
              <a:gd name="T11" fmla="*/ 2147483647 h 128"/>
              <a:gd name="T12" fmla="*/ 2147483647 w 129"/>
              <a:gd name="T13" fmla="*/ 0 h 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9" h="128">
                <a:moveTo>
                  <a:pt x="62" y="0"/>
                </a:moveTo>
                <a:cubicBezTo>
                  <a:pt x="48" y="1"/>
                  <a:pt x="35" y="7"/>
                  <a:pt x="24" y="18"/>
                </a:cubicBezTo>
                <a:cubicBezTo>
                  <a:pt x="0" y="42"/>
                  <a:pt x="0" y="80"/>
                  <a:pt x="24" y="104"/>
                </a:cubicBezTo>
                <a:cubicBezTo>
                  <a:pt x="48" y="128"/>
                  <a:pt x="87" y="128"/>
                  <a:pt x="111" y="104"/>
                </a:cubicBezTo>
                <a:cubicBezTo>
                  <a:pt x="122" y="94"/>
                  <a:pt x="127" y="80"/>
                  <a:pt x="129" y="66"/>
                </a:cubicBezTo>
                <a:cubicBezTo>
                  <a:pt x="62" y="66"/>
                  <a:pt x="62" y="66"/>
                  <a:pt x="62" y="66"/>
                </a:cubicBezTo>
                <a:lnTo>
                  <a:pt x="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5277752" y="2667618"/>
            <a:ext cx="109523" cy="109564"/>
          </a:xfrm>
          <a:custGeom>
            <a:avLst/>
            <a:gdLst>
              <a:gd name="T0" fmla="*/ 2147483647 w 68"/>
              <a:gd name="T1" fmla="*/ 2147483647 h 68"/>
              <a:gd name="T2" fmla="*/ 0 w 68"/>
              <a:gd name="T3" fmla="*/ 2147483647 h 68"/>
              <a:gd name="T4" fmla="*/ 0 w 68"/>
              <a:gd name="T5" fmla="*/ 2147483647 h 68"/>
              <a:gd name="T6" fmla="*/ 2147483647 w 68"/>
              <a:gd name="T7" fmla="*/ 2147483647 h 68"/>
              <a:gd name="T8" fmla="*/ 2147483647 w 68"/>
              <a:gd name="T9" fmla="*/ 214748364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8" h="68">
                <a:moveTo>
                  <a:pt x="49" y="20"/>
                </a:moveTo>
                <a:cubicBezTo>
                  <a:pt x="35" y="6"/>
                  <a:pt x="18" y="0"/>
                  <a:pt x="0" y="2"/>
                </a:cubicBezTo>
                <a:cubicBezTo>
                  <a:pt x="0" y="68"/>
                  <a:pt x="0" y="68"/>
                  <a:pt x="0" y="68"/>
                </a:cubicBezTo>
                <a:cubicBezTo>
                  <a:pt x="66" y="68"/>
                  <a:pt x="66" y="68"/>
                  <a:pt x="66" y="68"/>
                </a:cubicBezTo>
                <a:cubicBezTo>
                  <a:pt x="68" y="51"/>
                  <a:pt x="62" y="33"/>
                  <a:pt x="4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652582" y="3305168"/>
            <a:ext cx="752509" cy="776417"/>
            <a:chOff x="3862388" y="1625601"/>
            <a:chExt cx="608013" cy="628649"/>
          </a:xfrm>
          <a:solidFill>
            <a:srgbClr val="B3343F"/>
          </a:solidFill>
        </p:grpSpPr>
        <p:sp>
          <p:nvSpPr>
            <p:cNvPr id="12" name="Freeform 37"/>
            <p:cNvSpPr>
              <a:spLocks noEditPoints="1"/>
            </p:cNvSpPr>
            <p:nvPr/>
          </p:nvSpPr>
          <p:spPr bwMode="auto">
            <a:xfrm>
              <a:off x="4052888" y="1625601"/>
              <a:ext cx="227013" cy="628649"/>
            </a:xfrm>
            <a:custGeom>
              <a:avLst/>
              <a:gdLst>
                <a:gd name="T0" fmla="*/ 67 w 135"/>
                <a:gd name="T1" fmla="*/ 0 h 373"/>
                <a:gd name="T2" fmla="*/ 0 w 135"/>
                <a:gd name="T3" fmla="*/ 186 h 373"/>
                <a:gd name="T4" fmla="*/ 67 w 135"/>
                <a:gd name="T5" fmla="*/ 373 h 373"/>
                <a:gd name="T6" fmla="*/ 135 w 135"/>
                <a:gd name="T7" fmla="*/ 186 h 373"/>
                <a:gd name="T8" fmla="*/ 67 w 135"/>
                <a:gd name="T9" fmla="*/ 0 h 373"/>
                <a:gd name="T10" fmla="*/ 67 w 135"/>
                <a:gd name="T11" fmla="*/ 354 h 373"/>
                <a:gd name="T12" fmla="*/ 14 w 135"/>
                <a:gd name="T13" fmla="*/ 186 h 373"/>
                <a:gd name="T14" fmla="*/ 67 w 135"/>
                <a:gd name="T15" fmla="*/ 18 h 373"/>
                <a:gd name="T16" fmla="*/ 121 w 135"/>
                <a:gd name="T17" fmla="*/ 186 h 373"/>
                <a:gd name="T18" fmla="*/ 67 w 135"/>
                <a:gd name="T19" fmla="*/ 35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373">
                  <a:moveTo>
                    <a:pt x="67" y="0"/>
                  </a:moveTo>
                  <a:cubicBezTo>
                    <a:pt x="30" y="0"/>
                    <a:pt x="0" y="83"/>
                    <a:pt x="0" y="186"/>
                  </a:cubicBezTo>
                  <a:cubicBezTo>
                    <a:pt x="0" y="289"/>
                    <a:pt x="30" y="373"/>
                    <a:pt x="67" y="373"/>
                  </a:cubicBezTo>
                  <a:cubicBezTo>
                    <a:pt x="105" y="373"/>
                    <a:pt x="135" y="289"/>
                    <a:pt x="135" y="186"/>
                  </a:cubicBezTo>
                  <a:cubicBezTo>
                    <a:pt x="135" y="83"/>
                    <a:pt x="105" y="0"/>
                    <a:pt x="67" y="0"/>
                  </a:cubicBezTo>
                  <a:close/>
                  <a:moveTo>
                    <a:pt x="67" y="354"/>
                  </a:moveTo>
                  <a:cubicBezTo>
                    <a:pt x="42" y="354"/>
                    <a:pt x="14" y="283"/>
                    <a:pt x="14" y="186"/>
                  </a:cubicBezTo>
                  <a:cubicBezTo>
                    <a:pt x="14" y="90"/>
                    <a:pt x="42" y="18"/>
                    <a:pt x="67" y="18"/>
                  </a:cubicBezTo>
                  <a:cubicBezTo>
                    <a:pt x="93" y="18"/>
                    <a:pt x="121" y="90"/>
                    <a:pt x="121" y="186"/>
                  </a:cubicBezTo>
                  <a:cubicBezTo>
                    <a:pt x="121" y="283"/>
                    <a:pt x="93" y="354"/>
                    <a:pt x="67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38"/>
            <p:cNvSpPr>
              <a:spLocks noEditPoints="1"/>
            </p:cNvSpPr>
            <p:nvPr/>
          </p:nvSpPr>
          <p:spPr bwMode="auto">
            <a:xfrm>
              <a:off x="3862388" y="1728788"/>
              <a:ext cx="608013" cy="422275"/>
            </a:xfrm>
            <a:custGeom>
              <a:avLst/>
              <a:gdLst>
                <a:gd name="T0" fmla="*/ 19 w 361"/>
                <a:gd name="T1" fmla="*/ 32 h 251"/>
                <a:gd name="T2" fmla="*/ 146 w 361"/>
                <a:gd name="T3" fmla="*/ 184 h 251"/>
                <a:gd name="T4" fmla="*/ 342 w 361"/>
                <a:gd name="T5" fmla="*/ 219 h 251"/>
                <a:gd name="T6" fmla="*/ 214 w 361"/>
                <a:gd name="T7" fmla="*/ 67 h 251"/>
                <a:gd name="T8" fmla="*/ 19 w 361"/>
                <a:gd name="T9" fmla="*/ 32 h 251"/>
                <a:gd name="T10" fmla="*/ 326 w 361"/>
                <a:gd name="T11" fmla="*/ 209 h 251"/>
                <a:gd name="T12" fmla="*/ 154 w 361"/>
                <a:gd name="T13" fmla="*/ 172 h 251"/>
                <a:gd name="T14" fmla="*/ 35 w 361"/>
                <a:gd name="T15" fmla="*/ 41 h 251"/>
                <a:gd name="T16" fmla="*/ 207 w 361"/>
                <a:gd name="T17" fmla="*/ 79 h 251"/>
                <a:gd name="T18" fmla="*/ 326 w 361"/>
                <a:gd name="T19" fmla="*/ 20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251">
                  <a:moveTo>
                    <a:pt x="19" y="32"/>
                  </a:moveTo>
                  <a:cubicBezTo>
                    <a:pt x="0" y="64"/>
                    <a:pt x="57" y="132"/>
                    <a:pt x="146" y="184"/>
                  </a:cubicBezTo>
                  <a:cubicBezTo>
                    <a:pt x="236" y="236"/>
                    <a:pt x="323" y="251"/>
                    <a:pt x="342" y="219"/>
                  </a:cubicBezTo>
                  <a:cubicBezTo>
                    <a:pt x="361" y="186"/>
                    <a:pt x="303" y="118"/>
                    <a:pt x="214" y="67"/>
                  </a:cubicBezTo>
                  <a:cubicBezTo>
                    <a:pt x="125" y="15"/>
                    <a:pt x="37" y="0"/>
                    <a:pt x="19" y="32"/>
                  </a:cubicBezTo>
                  <a:close/>
                  <a:moveTo>
                    <a:pt x="326" y="209"/>
                  </a:moveTo>
                  <a:cubicBezTo>
                    <a:pt x="313" y="231"/>
                    <a:pt x="237" y="220"/>
                    <a:pt x="154" y="172"/>
                  </a:cubicBezTo>
                  <a:cubicBezTo>
                    <a:pt x="70" y="124"/>
                    <a:pt x="22" y="63"/>
                    <a:pt x="35" y="41"/>
                  </a:cubicBezTo>
                  <a:cubicBezTo>
                    <a:pt x="47" y="19"/>
                    <a:pt x="124" y="31"/>
                    <a:pt x="207" y="79"/>
                  </a:cubicBezTo>
                  <a:cubicBezTo>
                    <a:pt x="290" y="127"/>
                    <a:pt x="338" y="187"/>
                    <a:pt x="32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39"/>
            <p:cNvSpPr>
              <a:spLocks noEditPoints="1"/>
            </p:cNvSpPr>
            <p:nvPr/>
          </p:nvSpPr>
          <p:spPr bwMode="auto">
            <a:xfrm>
              <a:off x="3862388" y="1728788"/>
              <a:ext cx="608013" cy="422275"/>
            </a:xfrm>
            <a:custGeom>
              <a:avLst/>
              <a:gdLst>
                <a:gd name="T0" fmla="*/ 214 w 361"/>
                <a:gd name="T1" fmla="*/ 184 h 251"/>
                <a:gd name="T2" fmla="*/ 342 w 361"/>
                <a:gd name="T3" fmla="*/ 32 h 251"/>
                <a:gd name="T4" fmla="*/ 146 w 361"/>
                <a:gd name="T5" fmla="*/ 67 h 251"/>
                <a:gd name="T6" fmla="*/ 19 w 361"/>
                <a:gd name="T7" fmla="*/ 219 h 251"/>
                <a:gd name="T8" fmla="*/ 214 w 361"/>
                <a:gd name="T9" fmla="*/ 184 h 251"/>
                <a:gd name="T10" fmla="*/ 207 w 361"/>
                <a:gd name="T11" fmla="*/ 172 h 251"/>
                <a:gd name="T12" fmla="*/ 35 w 361"/>
                <a:gd name="T13" fmla="*/ 209 h 251"/>
                <a:gd name="T14" fmla="*/ 154 w 361"/>
                <a:gd name="T15" fmla="*/ 79 h 251"/>
                <a:gd name="T16" fmla="*/ 326 w 361"/>
                <a:gd name="T17" fmla="*/ 41 h 251"/>
                <a:gd name="T18" fmla="*/ 207 w 361"/>
                <a:gd name="T19" fmla="*/ 17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1" h="251">
                  <a:moveTo>
                    <a:pt x="214" y="184"/>
                  </a:moveTo>
                  <a:cubicBezTo>
                    <a:pt x="303" y="132"/>
                    <a:pt x="361" y="64"/>
                    <a:pt x="342" y="32"/>
                  </a:cubicBezTo>
                  <a:cubicBezTo>
                    <a:pt x="323" y="0"/>
                    <a:pt x="236" y="15"/>
                    <a:pt x="146" y="67"/>
                  </a:cubicBezTo>
                  <a:cubicBezTo>
                    <a:pt x="57" y="118"/>
                    <a:pt x="0" y="186"/>
                    <a:pt x="19" y="219"/>
                  </a:cubicBezTo>
                  <a:cubicBezTo>
                    <a:pt x="37" y="251"/>
                    <a:pt x="125" y="236"/>
                    <a:pt x="214" y="184"/>
                  </a:cubicBezTo>
                  <a:close/>
                  <a:moveTo>
                    <a:pt x="207" y="172"/>
                  </a:moveTo>
                  <a:cubicBezTo>
                    <a:pt x="124" y="220"/>
                    <a:pt x="47" y="231"/>
                    <a:pt x="35" y="209"/>
                  </a:cubicBezTo>
                  <a:cubicBezTo>
                    <a:pt x="22" y="187"/>
                    <a:pt x="70" y="127"/>
                    <a:pt x="154" y="79"/>
                  </a:cubicBezTo>
                  <a:cubicBezTo>
                    <a:pt x="237" y="31"/>
                    <a:pt x="313" y="19"/>
                    <a:pt x="326" y="41"/>
                  </a:cubicBezTo>
                  <a:cubicBezTo>
                    <a:pt x="338" y="63"/>
                    <a:pt x="290" y="123"/>
                    <a:pt x="207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val 40"/>
            <p:cNvSpPr>
              <a:spLocks noChangeArrowheads="1"/>
            </p:cNvSpPr>
            <p:nvPr/>
          </p:nvSpPr>
          <p:spPr bwMode="auto">
            <a:xfrm>
              <a:off x="4121150" y="1895475"/>
              <a:ext cx="88900" cy="873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Freeform 14"/>
          <p:cNvSpPr>
            <a:spLocks/>
          </p:cNvSpPr>
          <p:nvPr/>
        </p:nvSpPr>
        <p:spPr bwMode="auto">
          <a:xfrm>
            <a:off x="6320603" y="2648565"/>
            <a:ext cx="1415866" cy="1146440"/>
          </a:xfrm>
          <a:custGeom>
            <a:avLst/>
            <a:gdLst>
              <a:gd name="T0" fmla="*/ 2147483647 w 556"/>
              <a:gd name="T1" fmla="*/ 0 h 482"/>
              <a:gd name="T2" fmla="*/ 2147483647 w 556"/>
              <a:gd name="T3" fmla="*/ 2147483647 h 482"/>
              <a:gd name="T4" fmla="*/ 2147483647 w 556"/>
              <a:gd name="T5" fmla="*/ 2147483647 h 482"/>
              <a:gd name="T6" fmla="*/ 2147483647 w 556"/>
              <a:gd name="T7" fmla="*/ 2147483647 h 482"/>
              <a:gd name="T8" fmla="*/ 0 w 556"/>
              <a:gd name="T9" fmla="*/ 0 h 482"/>
              <a:gd name="T10" fmla="*/ 2147483647 w 556"/>
              <a:gd name="T11" fmla="*/ 2147483647 h 482"/>
              <a:gd name="T12" fmla="*/ 2147483647 w 556"/>
              <a:gd name="T13" fmla="*/ 0 h 4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56" h="482">
                <a:moveTo>
                  <a:pt x="556" y="0"/>
                </a:moveTo>
                <a:lnTo>
                  <a:pt x="465" y="43"/>
                </a:lnTo>
                <a:lnTo>
                  <a:pt x="278" y="366"/>
                </a:lnTo>
                <a:lnTo>
                  <a:pt x="91" y="43"/>
                </a:lnTo>
                <a:lnTo>
                  <a:pt x="0" y="0"/>
                </a:lnTo>
                <a:lnTo>
                  <a:pt x="278" y="482"/>
                </a:lnTo>
                <a:lnTo>
                  <a:pt x="55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6320603" y="2075345"/>
            <a:ext cx="1415866" cy="1146440"/>
          </a:xfrm>
          <a:custGeom>
            <a:avLst/>
            <a:gdLst>
              <a:gd name="T0" fmla="*/ 2147483647 w 556"/>
              <a:gd name="T1" fmla="*/ 0 h 482"/>
              <a:gd name="T2" fmla="*/ 2147483647 w 556"/>
              <a:gd name="T3" fmla="*/ 2147483647 h 482"/>
              <a:gd name="T4" fmla="*/ 0 w 556"/>
              <a:gd name="T5" fmla="*/ 0 h 482"/>
              <a:gd name="T6" fmla="*/ 2147483647 w 556"/>
              <a:gd name="T7" fmla="*/ 2147483647 h 482"/>
              <a:gd name="T8" fmla="*/ 2147483647 w 556"/>
              <a:gd name="T9" fmla="*/ 0 h 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" h="482">
                <a:moveTo>
                  <a:pt x="556" y="0"/>
                </a:moveTo>
                <a:lnTo>
                  <a:pt x="278" y="482"/>
                </a:lnTo>
                <a:lnTo>
                  <a:pt x="0" y="0"/>
                </a:lnTo>
                <a:lnTo>
                  <a:pt x="278" y="130"/>
                </a:lnTo>
                <a:lnTo>
                  <a:pt x="55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 rot="10800000">
            <a:off x="4409501" y="3715611"/>
            <a:ext cx="1244438" cy="1078163"/>
          </a:xfrm>
          <a:custGeom>
            <a:avLst/>
            <a:gdLst>
              <a:gd name="T0" fmla="*/ 2147483647 w 556"/>
              <a:gd name="T1" fmla="*/ 0 h 482"/>
              <a:gd name="T2" fmla="*/ 2147483647 w 556"/>
              <a:gd name="T3" fmla="*/ 2147483647 h 482"/>
              <a:gd name="T4" fmla="*/ 2147483647 w 556"/>
              <a:gd name="T5" fmla="*/ 2147483647 h 482"/>
              <a:gd name="T6" fmla="*/ 2147483647 w 556"/>
              <a:gd name="T7" fmla="*/ 2147483647 h 482"/>
              <a:gd name="T8" fmla="*/ 0 w 556"/>
              <a:gd name="T9" fmla="*/ 0 h 482"/>
              <a:gd name="T10" fmla="*/ 2147483647 w 556"/>
              <a:gd name="T11" fmla="*/ 2147483647 h 482"/>
              <a:gd name="T12" fmla="*/ 2147483647 w 556"/>
              <a:gd name="T13" fmla="*/ 0 h 4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56" h="482">
                <a:moveTo>
                  <a:pt x="556" y="0"/>
                </a:moveTo>
                <a:lnTo>
                  <a:pt x="465" y="43"/>
                </a:lnTo>
                <a:lnTo>
                  <a:pt x="278" y="366"/>
                </a:lnTo>
                <a:lnTo>
                  <a:pt x="91" y="43"/>
                </a:lnTo>
                <a:lnTo>
                  <a:pt x="0" y="0"/>
                </a:lnTo>
                <a:lnTo>
                  <a:pt x="278" y="482"/>
                </a:lnTo>
                <a:lnTo>
                  <a:pt x="55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Freeform 15"/>
          <p:cNvSpPr>
            <a:spLocks/>
          </p:cNvSpPr>
          <p:nvPr/>
        </p:nvSpPr>
        <p:spPr bwMode="auto">
          <a:xfrm rot="10800000">
            <a:off x="4409501" y="4253899"/>
            <a:ext cx="1244438" cy="1079750"/>
          </a:xfrm>
          <a:custGeom>
            <a:avLst/>
            <a:gdLst>
              <a:gd name="T0" fmla="*/ 2147483647 w 556"/>
              <a:gd name="T1" fmla="*/ 0 h 482"/>
              <a:gd name="T2" fmla="*/ 2147483647 w 556"/>
              <a:gd name="T3" fmla="*/ 2147483647 h 482"/>
              <a:gd name="T4" fmla="*/ 0 w 556"/>
              <a:gd name="T5" fmla="*/ 0 h 482"/>
              <a:gd name="T6" fmla="*/ 2147483647 w 556"/>
              <a:gd name="T7" fmla="*/ 2147483647 h 482"/>
              <a:gd name="T8" fmla="*/ 2147483647 w 556"/>
              <a:gd name="T9" fmla="*/ 0 h 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" h="482">
                <a:moveTo>
                  <a:pt x="556" y="0"/>
                </a:moveTo>
                <a:lnTo>
                  <a:pt x="278" y="482"/>
                </a:lnTo>
                <a:lnTo>
                  <a:pt x="0" y="0"/>
                </a:lnTo>
                <a:lnTo>
                  <a:pt x="278" y="130"/>
                </a:lnTo>
                <a:lnTo>
                  <a:pt x="556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 rot="5400000">
            <a:off x="5762413" y="4094525"/>
            <a:ext cx="1417966" cy="1146025"/>
          </a:xfrm>
          <a:custGeom>
            <a:avLst/>
            <a:gdLst>
              <a:gd name="T0" fmla="*/ 2147483647 w 556"/>
              <a:gd name="T1" fmla="*/ 0 h 482"/>
              <a:gd name="T2" fmla="*/ 2147483647 w 556"/>
              <a:gd name="T3" fmla="*/ 2147483647 h 482"/>
              <a:gd name="T4" fmla="*/ 2147483647 w 556"/>
              <a:gd name="T5" fmla="*/ 2147483647 h 482"/>
              <a:gd name="T6" fmla="*/ 2147483647 w 556"/>
              <a:gd name="T7" fmla="*/ 2147483647 h 482"/>
              <a:gd name="T8" fmla="*/ 0 w 556"/>
              <a:gd name="T9" fmla="*/ 0 h 482"/>
              <a:gd name="T10" fmla="*/ 2147483647 w 556"/>
              <a:gd name="T11" fmla="*/ 2147483647 h 482"/>
              <a:gd name="T12" fmla="*/ 2147483647 w 556"/>
              <a:gd name="T13" fmla="*/ 0 h 4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56" h="482">
                <a:moveTo>
                  <a:pt x="556" y="0"/>
                </a:moveTo>
                <a:lnTo>
                  <a:pt x="465" y="43"/>
                </a:lnTo>
                <a:lnTo>
                  <a:pt x="278" y="366"/>
                </a:lnTo>
                <a:lnTo>
                  <a:pt x="91" y="43"/>
                </a:lnTo>
                <a:lnTo>
                  <a:pt x="0" y="0"/>
                </a:lnTo>
                <a:lnTo>
                  <a:pt x="278" y="482"/>
                </a:lnTo>
                <a:lnTo>
                  <a:pt x="55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Freeform 15"/>
          <p:cNvSpPr>
            <a:spLocks/>
          </p:cNvSpPr>
          <p:nvPr/>
        </p:nvSpPr>
        <p:spPr bwMode="auto">
          <a:xfrm rot="5400000">
            <a:off x="6335427" y="4094525"/>
            <a:ext cx="1417966" cy="1146025"/>
          </a:xfrm>
          <a:custGeom>
            <a:avLst/>
            <a:gdLst>
              <a:gd name="T0" fmla="*/ 2147483647 w 556"/>
              <a:gd name="T1" fmla="*/ 0 h 482"/>
              <a:gd name="T2" fmla="*/ 2147483647 w 556"/>
              <a:gd name="T3" fmla="*/ 2147483647 h 482"/>
              <a:gd name="T4" fmla="*/ 0 w 556"/>
              <a:gd name="T5" fmla="*/ 0 h 482"/>
              <a:gd name="T6" fmla="*/ 2147483647 w 556"/>
              <a:gd name="T7" fmla="*/ 2147483647 h 482"/>
              <a:gd name="T8" fmla="*/ 2147483647 w 556"/>
              <a:gd name="T9" fmla="*/ 0 h 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6" h="482">
                <a:moveTo>
                  <a:pt x="556" y="0"/>
                </a:moveTo>
                <a:lnTo>
                  <a:pt x="278" y="482"/>
                </a:lnTo>
                <a:lnTo>
                  <a:pt x="0" y="0"/>
                </a:lnTo>
                <a:lnTo>
                  <a:pt x="278" y="130"/>
                </a:lnTo>
                <a:lnTo>
                  <a:pt x="55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Oval 42"/>
          <p:cNvSpPr>
            <a:spLocks noChangeArrowheads="1"/>
          </p:cNvSpPr>
          <p:nvPr/>
        </p:nvSpPr>
        <p:spPr bwMode="auto">
          <a:xfrm>
            <a:off x="4942833" y="4500016"/>
            <a:ext cx="73016" cy="6986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Oval 43"/>
          <p:cNvSpPr>
            <a:spLocks noChangeArrowheads="1"/>
          </p:cNvSpPr>
          <p:nvPr/>
        </p:nvSpPr>
        <p:spPr bwMode="auto">
          <a:xfrm>
            <a:off x="5030134" y="4480963"/>
            <a:ext cx="88888" cy="88921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Oval 44"/>
          <p:cNvSpPr>
            <a:spLocks noChangeArrowheads="1"/>
          </p:cNvSpPr>
          <p:nvPr/>
        </p:nvSpPr>
        <p:spPr bwMode="auto">
          <a:xfrm>
            <a:off x="4942833" y="4584175"/>
            <a:ext cx="73016" cy="7145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Oval 45"/>
          <p:cNvSpPr>
            <a:spLocks noChangeArrowheads="1"/>
          </p:cNvSpPr>
          <p:nvPr/>
        </p:nvSpPr>
        <p:spPr bwMode="auto">
          <a:xfrm>
            <a:off x="5030133" y="4584175"/>
            <a:ext cx="71428" cy="7145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1" name="Freeform 36"/>
          <p:cNvSpPr>
            <a:spLocks/>
          </p:cNvSpPr>
          <p:nvPr/>
        </p:nvSpPr>
        <p:spPr bwMode="auto">
          <a:xfrm>
            <a:off x="6655521" y="4546066"/>
            <a:ext cx="222222" cy="195308"/>
          </a:xfrm>
          <a:custGeom>
            <a:avLst/>
            <a:gdLst>
              <a:gd name="T0" fmla="*/ 2147483647 w 134"/>
              <a:gd name="T1" fmla="*/ 2147483647 h 117"/>
              <a:gd name="T2" fmla="*/ 2147483647 w 134"/>
              <a:gd name="T3" fmla="*/ 0 h 117"/>
              <a:gd name="T4" fmla="*/ 2147483647 w 134"/>
              <a:gd name="T5" fmla="*/ 2147483647 h 117"/>
              <a:gd name="T6" fmla="*/ 2147483647 w 134"/>
              <a:gd name="T7" fmla="*/ 2147483647 h 117"/>
              <a:gd name="T8" fmla="*/ 2147483647 w 134"/>
              <a:gd name="T9" fmla="*/ 2147483647 h 117"/>
              <a:gd name="T10" fmla="*/ 2147483647 w 134"/>
              <a:gd name="T11" fmla="*/ 2147483647 h 117"/>
              <a:gd name="T12" fmla="*/ 2147483647 w 134"/>
              <a:gd name="T13" fmla="*/ 2147483647 h 117"/>
              <a:gd name="T14" fmla="*/ 2147483647 w 134"/>
              <a:gd name="T15" fmla="*/ 2147483647 h 117"/>
              <a:gd name="T16" fmla="*/ 2147483647 w 134"/>
              <a:gd name="T17" fmla="*/ 2147483647 h 117"/>
              <a:gd name="T18" fmla="*/ 0 w 134"/>
              <a:gd name="T19" fmla="*/ 2147483647 h 117"/>
              <a:gd name="T20" fmla="*/ 2147483647 w 134"/>
              <a:gd name="T21" fmla="*/ 2147483647 h 117"/>
              <a:gd name="T22" fmla="*/ 2147483647 w 134"/>
              <a:gd name="T23" fmla="*/ 2147483647 h 117"/>
              <a:gd name="T24" fmla="*/ 2147483647 w 134"/>
              <a:gd name="T25" fmla="*/ 2147483647 h 117"/>
              <a:gd name="T26" fmla="*/ 2147483647 w 134"/>
              <a:gd name="T27" fmla="*/ 2147483647 h 117"/>
              <a:gd name="T28" fmla="*/ 2147483647 w 134"/>
              <a:gd name="T29" fmla="*/ 2147483647 h 117"/>
              <a:gd name="T30" fmla="*/ 2147483647 w 134"/>
              <a:gd name="T31" fmla="*/ 2147483647 h 117"/>
              <a:gd name="T32" fmla="*/ 2147483647 w 134"/>
              <a:gd name="T33" fmla="*/ 2147483647 h 117"/>
              <a:gd name="T34" fmla="*/ 2147483647 w 134"/>
              <a:gd name="T35" fmla="*/ 2147483647 h 1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34" h="117">
                <a:moveTo>
                  <a:pt x="134" y="20"/>
                </a:moveTo>
                <a:cubicBezTo>
                  <a:pt x="134" y="9"/>
                  <a:pt x="125" y="0"/>
                  <a:pt x="114" y="0"/>
                </a:cubicBezTo>
                <a:cubicBezTo>
                  <a:pt x="103" y="0"/>
                  <a:pt x="94" y="9"/>
                  <a:pt x="94" y="20"/>
                </a:cubicBezTo>
                <a:cubicBezTo>
                  <a:pt x="94" y="26"/>
                  <a:pt x="96" y="31"/>
                  <a:pt x="100" y="34"/>
                </a:cubicBezTo>
                <a:cubicBezTo>
                  <a:pt x="77" y="89"/>
                  <a:pt x="77" y="89"/>
                  <a:pt x="77" y="89"/>
                </a:cubicBezTo>
                <a:cubicBezTo>
                  <a:pt x="58" y="47"/>
                  <a:pt x="58" y="47"/>
                  <a:pt x="58" y="47"/>
                </a:cubicBezTo>
                <a:cubicBezTo>
                  <a:pt x="42" y="45"/>
                  <a:pt x="42" y="45"/>
                  <a:pt x="42" y="45"/>
                </a:cubicBezTo>
                <a:cubicBezTo>
                  <a:pt x="27" y="63"/>
                  <a:pt x="27" y="63"/>
                  <a:pt x="27" y="63"/>
                </a:cubicBezTo>
                <a:cubicBezTo>
                  <a:pt x="25" y="62"/>
                  <a:pt x="23" y="62"/>
                  <a:pt x="21" y="62"/>
                </a:cubicBezTo>
                <a:cubicBezTo>
                  <a:pt x="9" y="62"/>
                  <a:pt x="0" y="71"/>
                  <a:pt x="0" y="82"/>
                </a:cubicBezTo>
                <a:cubicBezTo>
                  <a:pt x="0" y="93"/>
                  <a:pt x="9" y="102"/>
                  <a:pt x="21" y="102"/>
                </a:cubicBezTo>
                <a:cubicBezTo>
                  <a:pt x="32" y="102"/>
                  <a:pt x="41" y="93"/>
                  <a:pt x="41" y="82"/>
                </a:cubicBezTo>
                <a:cubicBezTo>
                  <a:pt x="41" y="81"/>
                  <a:pt x="41" y="79"/>
                  <a:pt x="40" y="78"/>
                </a:cubicBezTo>
                <a:cubicBezTo>
                  <a:pt x="47" y="70"/>
                  <a:pt x="47" y="70"/>
                  <a:pt x="47" y="70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28" y="37"/>
                  <a:pt x="134" y="29"/>
                  <a:pt x="134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6972981" y="2834344"/>
            <a:ext cx="22222" cy="15243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7014251" y="2810527"/>
            <a:ext cx="20635" cy="17625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7050759" y="2794647"/>
            <a:ext cx="22222" cy="1921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7088853" y="2893096"/>
            <a:ext cx="23810" cy="936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TextBox 57"/>
          <p:cNvSpPr txBox="1"/>
          <p:nvPr/>
        </p:nvSpPr>
        <p:spPr bwMode="auto">
          <a:xfrm>
            <a:off x="1393644" y="2357985"/>
            <a:ext cx="2673003" cy="852539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defTabSz="914309">
              <a:lnSpc>
                <a:spcPct val="130000"/>
              </a:lnSpc>
              <a:defRPr/>
            </a:pPr>
            <a:r>
              <a:rPr lang="zh-CN" altLang="en-US" sz="19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Enter your text here</a:t>
            </a:r>
            <a:endParaRPr lang="en-US" altLang="zh-CN" sz="19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914309">
              <a:lnSpc>
                <a:spcPct val="130000"/>
              </a:lnSpc>
              <a:defRPr/>
            </a:pPr>
            <a:r>
              <a:rPr lang="zh-CN" altLang="en-US" sz="19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Enter your text here</a:t>
            </a:r>
            <a:endParaRPr lang="en-US" altLang="zh-CN" sz="19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57"/>
          <p:cNvSpPr txBox="1"/>
          <p:nvPr/>
        </p:nvSpPr>
        <p:spPr bwMode="auto">
          <a:xfrm>
            <a:off x="8079323" y="2357985"/>
            <a:ext cx="2673003" cy="852539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defTabSz="914309">
              <a:lnSpc>
                <a:spcPct val="130000"/>
              </a:lnSpc>
              <a:defRPr/>
            </a:pPr>
            <a:r>
              <a:rPr lang="zh-CN" altLang="en-US" sz="19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Enter your text here</a:t>
            </a:r>
            <a:endParaRPr lang="en-US" altLang="zh-CN" sz="19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914309">
              <a:lnSpc>
                <a:spcPct val="130000"/>
              </a:lnSpc>
              <a:defRPr/>
            </a:pPr>
            <a:r>
              <a:rPr lang="zh-CN" altLang="en-US" sz="19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Enter your text here</a:t>
            </a:r>
            <a:endParaRPr lang="en-US" altLang="zh-CN" sz="19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57"/>
          <p:cNvSpPr txBox="1"/>
          <p:nvPr/>
        </p:nvSpPr>
        <p:spPr bwMode="auto">
          <a:xfrm>
            <a:off x="1393644" y="4223729"/>
            <a:ext cx="2673003" cy="852539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defTabSz="914309">
              <a:lnSpc>
                <a:spcPct val="130000"/>
              </a:lnSpc>
              <a:defRPr/>
            </a:pPr>
            <a:r>
              <a:rPr lang="zh-CN" altLang="en-US" sz="19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Enter your text here</a:t>
            </a:r>
            <a:endParaRPr lang="en-US" altLang="zh-CN" sz="19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914309">
              <a:lnSpc>
                <a:spcPct val="130000"/>
              </a:lnSpc>
              <a:defRPr/>
            </a:pPr>
            <a:r>
              <a:rPr lang="zh-CN" altLang="en-US" sz="19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Enter your text here</a:t>
            </a:r>
            <a:endParaRPr lang="en-US" altLang="zh-CN" sz="19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57"/>
          <p:cNvSpPr txBox="1"/>
          <p:nvPr/>
        </p:nvSpPr>
        <p:spPr bwMode="auto">
          <a:xfrm>
            <a:off x="8079323" y="4223729"/>
            <a:ext cx="2673003" cy="852539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defTabSz="914309">
              <a:lnSpc>
                <a:spcPct val="130000"/>
              </a:lnSpc>
              <a:defRPr/>
            </a:pPr>
            <a:r>
              <a:rPr lang="zh-CN" altLang="en-US" sz="19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Enter your text here</a:t>
            </a:r>
            <a:endParaRPr lang="en-US" altLang="zh-CN" sz="19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 defTabSz="914309">
              <a:lnSpc>
                <a:spcPct val="130000"/>
              </a:lnSpc>
              <a:defRPr/>
            </a:pPr>
            <a:r>
              <a:rPr lang="zh-CN" altLang="en-US" sz="19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Enter your text here</a:t>
            </a:r>
            <a:endParaRPr lang="en-US" altLang="zh-CN" sz="1900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78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6698426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3200362" y="1509835"/>
            <a:ext cx="2753957" cy="647433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91402" tIns="45702" rIns="91402" bIns="45702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文本框 12"/>
          <p:cNvSpPr txBox="1"/>
          <p:nvPr/>
        </p:nvSpPr>
        <p:spPr bwMode="auto">
          <a:xfrm>
            <a:off x="3214300" y="1627544"/>
            <a:ext cx="1646528" cy="384684"/>
          </a:xfrm>
          <a:prstGeom prst="rect">
            <a:avLst/>
          </a:prstGeom>
          <a:noFill/>
          <a:ln>
            <a:noFill/>
          </a:ln>
        </p:spPr>
        <p:txBody>
          <a:bodyPr wrap="none" lIns="91402" tIns="45702" rIns="91402" bIns="45702">
            <a:spAutoFit/>
          </a:bodyPr>
          <a:lstStyle/>
          <a:p>
            <a:pPr>
              <a:defRPr/>
            </a:pPr>
            <a:r>
              <a:rPr lang="zh-CN" altLang="en-US" sz="19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US" altLang="zh-CN" sz="19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>
            <a:off x="2414542" y="1509835"/>
            <a:ext cx="559874" cy="562785"/>
          </a:xfrm>
          <a:custGeom>
            <a:avLst/>
            <a:gdLst>
              <a:gd name="T0" fmla="*/ 2147483646 w 85"/>
              <a:gd name="T1" fmla="*/ 2147483646 h 85"/>
              <a:gd name="T2" fmla="*/ 2147483646 w 85"/>
              <a:gd name="T3" fmla="*/ 2147483646 h 85"/>
              <a:gd name="T4" fmla="*/ 2147483646 w 85"/>
              <a:gd name="T5" fmla="*/ 2147483646 h 85"/>
              <a:gd name="T6" fmla="*/ 2147483646 w 85"/>
              <a:gd name="T7" fmla="*/ 2147483646 h 85"/>
              <a:gd name="T8" fmla="*/ 2147483646 w 85"/>
              <a:gd name="T9" fmla="*/ 2147483646 h 85"/>
              <a:gd name="T10" fmla="*/ 2147483646 w 85"/>
              <a:gd name="T11" fmla="*/ 2147483646 h 85"/>
              <a:gd name="T12" fmla="*/ 2147483646 w 85"/>
              <a:gd name="T13" fmla="*/ 2147483646 h 85"/>
              <a:gd name="T14" fmla="*/ 2147483646 w 85"/>
              <a:gd name="T15" fmla="*/ 2147483646 h 85"/>
              <a:gd name="T16" fmla="*/ 2147483646 w 85"/>
              <a:gd name="T17" fmla="*/ 2147483646 h 85"/>
              <a:gd name="T18" fmla="*/ 2147483646 w 85"/>
              <a:gd name="T19" fmla="*/ 2147483646 h 85"/>
              <a:gd name="T20" fmla="*/ 2147483646 w 85"/>
              <a:gd name="T21" fmla="*/ 2147483646 h 85"/>
              <a:gd name="T22" fmla="*/ 2147483646 w 85"/>
              <a:gd name="T23" fmla="*/ 2147483646 h 85"/>
              <a:gd name="T24" fmla="*/ 2147483646 w 85"/>
              <a:gd name="T25" fmla="*/ 2147483646 h 85"/>
              <a:gd name="T26" fmla="*/ 2147483646 w 85"/>
              <a:gd name="T27" fmla="*/ 2147483646 h 85"/>
              <a:gd name="T28" fmla="*/ 2147483646 w 85"/>
              <a:gd name="T29" fmla="*/ 2147483646 h 85"/>
              <a:gd name="T30" fmla="*/ 2147483646 w 85"/>
              <a:gd name="T31" fmla="*/ 2147483646 h 85"/>
              <a:gd name="T32" fmla="*/ 2147483646 w 85"/>
              <a:gd name="T33" fmla="*/ 2147483646 h 85"/>
              <a:gd name="T34" fmla="*/ 2147483646 w 85"/>
              <a:gd name="T35" fmla="*/ 2147483646 h 85"/>
              <a:gd name="T36" fmla="*/ 2147483646 w 85"/>
              <a:gd name="T37" fmla="*/ 2147483646 h 85"/>
              <a:gd name="T38" fmla="*/ 2147483646 w 85"/>
              <a:gd name="T39" fmla="*/ 2147483646 h 85"/>
              <a:gd name="T40" fmla="*/ 2147483646 w 85"/>
              <a:gd name="T41" fmla="*/ 2147483646 h 85"/>
              <a:gd name="T42" fmla="*/ 2147483646 w 85"/>
              <a:gd name="T43" fmla="*/ 2147483646 h 85"/>
              <a:gd name="T44" fmla="*/ 2147483646 w 85"/>
              <a:gd name="T45" fmla="*/ 2147483646 h 85"/>
              <a:gd name="T46" fmla="*/ 2147483646 w 85"/>
              <a:gd name="T47" fmla="*/ 0 h 85"/>
              <a:gd name="T48" fmla="*/ 2147483646 w 85"/>
              <a:gd name="T49" fmla="*/ 0 h 85"/>
              <a:gd name="T50" fmla="*/ 2147483646 w 85"/>
              <a:gd name="T51" fmla="*/ 2147483646 h 85"/>
              <a:gd name="T52" fmla="*/ 2147483646 w 85"/>
              <a:gd name="T53" fmla="*/ 2147483646 h 85"/>
              <a:gd name="T54" fmla="*/ 2147483646 w 85"/>
              <a:gd name="T55" fmla="*/ 2147483646 h 85"/>
              <a:gd name="T56" fmla="*/ 2147483646 w 85"/>
              <a:gd name="T57" fmla="*/ 2147483646 h 85"/>
              <a:gd name="T58" fmla="*/ 2147483646 w 85"/>
              <a:gd name="T59" fmla="*/ 2147483646 h 85"/>
              <a:gd name="T60" fmla="*/ 2147483646 w 85"/>
              <a:gd name="T61" fmla="*/ 2147483646 h 85"/>
              <a:gd name="T62" fmla="*/ 2147483646 w 85"/>
              <a:gd name="T63" fmla="*/ 2147483646 h 85"/>
              <a:gd name="T64" fmla="*/ 2147483646 w 85"/>
              <a:gd name="T65" fmla="*/ 2147483646 h 85"/>
              <a:gd name="T66" fmla="*/ 2147483646 w 85"/>
              <a:gd name="T67" fmla="*/ 0 h 85"/>
              <a:gd name="T68" fmla="*/ 0 w 85"/>
              <a:gd name="T69" fmla="*/ 2147483646 h 85"/>
              <a:gd name="T70" fmla="*/ 0 w 85"/>
              <a:gd name="T71" fmla="*/ 2147483646 h 85"/>
              <a:gd name="T72" fmla="*/ 2147483646 w 85"/>
              <a:gd name="T73" fmla="*/ 2147483646 h 85"/>
              <a:gd name="T74" fmla="*/ 2147483646 w 85"/>
              <a:gd name="T75" fmla="*/ 2147483646 h 85"/>
              <a:gd name="T76" fmla="*/ 0 w 85"/>
              <a:gd name="T77" fmla="*/ 2147483646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5" h="85">
                <a:moveTo>
                  <a:pt x="80" y="53"/>
                </a:moveTo>
                <a:cubicBezTo>
                  <a:pt x="80" y="80"/>
                  <a:pt x="80" y="80"/>
                  <a:pt x="80" y="80"/>
                </a:cubicBezTo>
                <a:cubicBezTo>
                  <a:pt x="80" y="83"/>
                  <a:pt x="78" y="85"/>
                  <a:pt x="74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7" y="85"/>
                  <a:pt x="5" y="83"/>
                  <a:pt x="5" y="80"/>
                </a:cubicBezTo>
                <a:cubicBezTo>
                  <a:pt x="5" y="53"/>
                  <a:pt x="5" y="53"/>
                  <a:pt x="5" y="53"/>
                </a:cubicBezTo>
                <a:cubicBezTo>
                  <a:pt x="9" y="54"/>
                  <a:pt x="13" y="55"/>
                  <a:pt x="17" y="56"/>
                </a:cubicBezTo>
                <a:cubicBezTo>
                  <a:pt x="17" y="60"/>
                  <a:pt x="17" y="60"/>
                  <a:pt x="17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68"/>
                  <a:pt x="20" y="68"/>
                  <a:pt x="20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7" y="60"/>
                  <a:pt x="27" y="60"/>
                  <a:pt x="27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7"/>
                  <a:pt x="30" y="57"/>
                  <a:pt x="30" y="57"/>
                </a:cubicBezTo>
                <a:cubicBezTo>
                  <a:pt x="38" y="58"/>
                  <a:pt x="46" y="58"/>
                  <a:pt x="54" y="57"/>
                </a:cubicBezTo>
                <a:cubicBezTo>
                  <a:pt x="54" y="60"/>
                  <a:pt x="54" y="60"/>
                  <a:pt x="54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8"/>
                  <a:pt x="57" y="68"/>
                  <a:pt x="57" y="68"/>
                </a:cubicBezTo>
                <a:cubicBezTo>
                  <a:pt x="63" y="68"/>
                  <a:pt x="63" y="68"/>
                  <a:pt x="63" y="68"/>
                </a:cubicBezTo>
                <a:cubicBezTo>
                  <a:pt x="63" y="60"/>
                  <a:pt x="63" y="60"/>
                  <a:pt x="63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71" y="55"/>
                  <a:pt x="75" y="54"/>
                  <a:pt x="80" y="53"/>
                </a:cubicBezTo>
                <a:close/>
                <a:moveTo>
                  <a:pt x="31" y="0"/>
                </a:moveTo>
                <a:cubicBezTo>
                  <a:pt x="54" y="0"/>
                  <a:pt x="54" y="0"/>
                  <a:pt x="54" y="0"/>
                </a:cubicBezTo>
                <a:cubicBezTo>
                  <a:pt x="58" y="0"/>
                  <a:pt x="61" y="3"/>
                  <a:pt x="61" y="7"/>
                </a:cubicBezTo>
                <a:cubicBezTo>
                  <a:pt x="61" y="16"/>
                  <a:pt x="61" y="16"/>
                  <a:pt x="61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8"/>
                  <a:pt x="53" y="8"/>
                  <a:pt x="53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6"/>
                  <a:pt x="32" y="16"/>
                  <a:pt x="32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7" y="0"/>
                  <a:pt x="31" y="0"/>
                </a:cubicBezTo>
                <a:close/>
                <a:moveTo>
                  <a:pt x="0" y="20"/>
                </a:moveTo>
                <a:cubicBezTo>
                  <a:pt x="0" y="48"/>
                  <a:pt x="0" y="48"/>
                  <a:pt x="0" y="48"/>
                </a:cubicBezTo>
                <a:cubicBezTo>
                  <a:pt x="27" y="55"/>
                  <a:pt x="56" y="55"/>
                  <a:pt x="85" y="48"/>
                </a:cubicBezTo>
                <a:cubicBezTo>
                  <a:pt x="85" y="20"/>
                  <a:pt x="85" y="20"/>
                  <a:pt x="85" y="20"/>
                </a:cubicBezTo>
                <a:lnTo>
                  <a:pt x="0" y="2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txBody>
          <a:bodyPr lIns="91402" tIns="45702" rIns="91402" bIns="45702"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3246444" y="2644108"/>
            <a:ext cx="2753578" cy="645596"/>
          </a:xfrm>
          <a:prstGeom prst="roundRect">
            <a:avLst>
              <a:gd name="adj" fmla="val 50000"/>
            </a:avLst>
          </a:prstGeom>
          <a:blipFill>
            <a:blip r:embed="rId4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91402" tIns="45702" rIns="91402" bIns="45702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2398546" y="2635408"/>
            <a:ext cx="591868" cy="594814"/>
          </a:xfrm>
          <a:custGeom>
            <a:avLst/>
            <a:gdLst>
              <a:gd name="T0" fmla="*/ 2147483646 w 104"/>
              <a:gd name="T1" fmla="*/ 2147483646 h 104"/>
              <a:gd name="T2" fmla="*/ 2147483646 w 104"/>
              <a:gd name="T3" fmla="*/ 2147483646 h 104"/>
              <a:gd name="T4" fmla="*/ 2147483646 w 104"/>
              <a:gd name="T5" fmla="*/ 2147483646 h 104"/>
              <a:gd name="T6" fmla="*/ 2147483646 w 104"/>
              <a:gd name="T7" fmla="*/ 0 h 104"/>
              <a:gd name="T8" fmla="*/ 0 w 104"/>
              <a:gd name="T9" fmla="*/ 2147483646 h 104"/>
              <a:gd name="T10" fmla="*/ 2147483646 w 104"/>
              <a:gd name="T11" fmla="*/ 2147483646 h 104"/>
              <a:gd name="T12" fmla="*/ 2147483646 w 104"/>
              <a:gd name="T13" fmla="*/ 2147483646 h 104"/>
              <a:gd name="T14" fmla="*/ 2147483646 w 104"/>
              <a:gd name="T15" fmla="*/ 0 h 104"/>
              <a:gd name="T16" fmla="*/ 2147483646 w 104"/>
              <a:gd name="T17" fmla="*/ 2147483646 h 104"/>
              <a:gd name="T18" fmla="*/ 2147483646 w 104"/>
              <a:gd name="T19" fmla="*/ 2147483646 h 104"/>
              <a:gd name="T20" fmla="*/ 2147483646 w 104"/>
              <a:gd name="T21" fmla="*/ 2147483646 h 104"/>
              <a:gd name="T22" fmla="*/ 2147483646 w 104"/>
              <a:gd name="T23" fmla="*/ 2147483646 h 104"/>
              <a:gd name="T24" fmla="*/ 2147483646 w 104"/>
              <a:gd name="T25" fmla="*/ 2147483646 h 104"/>
              <a:gd name="T26" fmla="*/ 2147483646 w 104"/>
              <a:gd name="T27" fmla="*/ 2147483646 h 104"/>
              <a:gd name="T28" fmla="*/ 2147483646 w 104"/>
              <a:gd name="T29" fmla="*/ 2147483646 h 104"/>
              <a:gd name="T30" fmla="*/ 2147483646 w 104"/>
              <a:gd name="T31" fmla="*/ 2147483646 h 104"/>
              <a:gd name="T32" fmla="*/ 2147483646 w 104"/>
              <a:gd name="T33" fmla="*/ 2147483646 h 104"/>
              <a:gd name="T34" fmla="*/ 2147483646 w 104"/>
              <a:gd name="T35" fmla="*/ 2147483646 h 104"/>
              <a:gd name="T36" fmla="*/ 2147483646 w 104"/>
              <a:gd name="T37" fmla="*/ 2147483646 h 104"/>
              <a:gd name="T38" fmla="*/ 2147483646 w 104"/>
              <a:gd name="T39" fmla="*/ 2147483646 h 104"/>
              <a:gd name="T40" fmla="*/ 2147483646 w 104"/>
              <a:gd name="T41" fmla="*/ 2147483646 h 104"/>
              <a:gd name="T42" fmla="*/ 2147483646 w 104"/>
              <a:gd name="T43" fmla="*/ 2147483646 h 104"/>
              <a:gd name="T44" fmla="*/ 2147483646 w 104"/>
              <a:gd name="T45" fmla="*/ 2147483646 h 104"/>
              <a:gd name="T46" fmla="*/ 2147483646 w 104"/>
              <a:gd name="T47" fmla="*/ 2147483646 h 104"/>
              <a:gd name="T48" fmla="*/ 2147483646 w 104"/>
              <a:gd name="T49" fmla="*/ 2147483646 h 104"/>
              <a:gd name="T50" fmla="*/ 2147483646 w 104"/>
              <a:gd name="T51" fmla="*/ 2147483646 h 104"/>
              <a:gd name="T52" fmla="*/ 2147483646 w 104"/>
              <a:gd name="T53" fmla="*/ 2147483646 h 104"/>
              <a:gd name="T54" fmla="*/ 2147483646 w 104"/>
              <a:gd name="T55" fmla="*/ 2147483646 h 104"/>
              <a:gd name="T56" fmla="*/ 2147483646 w 104"/>
              <a:gd name="T57" fmla="*/ 2147483646 h 104"/>
              <a:gd name="T58" fmla="*/ 2147483646 w 104"/>
              <a:gd name="T59" fmla="*/ 2147483646 h 104"/>
              <a:gd name="T60" fmla="*/ 2147483646 w 104"/>
              <a:gd name="T61" fmla="*/ 2147483646 h 104"/>
              <a:gd name="T62" fmla="*/ 2147483646 w 104"/>
              <a:gd name="T63" fmla="*/ 2147483646 h 104"/>
              <a:gd name="T64" fmla="*/ 2147483646 w 104"/>
              <a:gd name="T65" fmla="*/ 2147483646 h 104"/>
              <a:gd name="T66" fmla="*/ 2147483646 w 104"/>
              <a:gd name="T67" fmla="*/ 2147483646 h 104"/>
              <a:gd name="T68" fmla="*/ 2147483646 w 104"/>
              <a:gd name="T69" fmla="*/ 2147483646 h 104"/>
              <a:gd name="T70" fmla="*/ 2147483646 w 104"/>
              <a:gd name="T71" fmla="*/ 2147483646 h 104"/>
              <a:gd name="T72" fmla="*/ 2147483646 w 104"/>
              <a:gd name="T73" fmla="*/ 2147483646 h 104"/>
              <a:gd name="T74" fmla="*/ 2147483646 w 104"/>
              <a:gd name="T75" fmla="*/ 2147483646 h 1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4" h="104">
                <a:moveTo>
                  <a:pt x="45" y="50"/>
                </a:moveTo>
                <a:cubicBezTo>
                  <a:pt x="43" y="27"/>
                  <a:pt x="43" y="27"/>
                  <a:pt x="43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60" y="47"/>
                  <a:pt x="63" y="51"/>
                  <a:pt x="63" y="56"/>
                </a:cubicBezTo>
                <a:cubicBezTo>
                  <a:pt x="63" y="62"/>
                  <a:pt x="59" y="67"/>
                  <a:pt x="53" y="67"/>
                </a:cubicBezTo>
                <a:cubicBezTo>
                  <a:pt x="48" y="67"/>
                  <a:pt x="43" y="62"/>
                  <a:pt x="43" y="56"/>
                </a:cubicBezTo>
                <a:cubicBezTo>
                  <a:pt x="43" y="54"/>
                  <a:pt x="44" y="52"/>
                  <a:pt x="45" y="50"/>
                </a:cubicBezTo>
                <a:close/>
                <a:moveTo>
                  <a:pt x="52" y="0"/>
                </a:moveTo>
                <a:cubicBezTo>
                  <a:pt x="38" y="0"/>
                  <a:pt x="25" y="6"/>
                  <a:pt x="15" y="15"/>
                </a:cubicBezTo>
                <a:cubicBezTo>
                  <a:pt x="6" y="25"/>
                  <a:pt x="0" y="38"/>
                  <a:pt x="0" y="52"/>
                </a:cubicBezTo>
                <a:cubicBezTo>
                  <a:pt x="0" y="66"/>
                  <a:pt x="6" y="79"/>
                  <a:pt x="15" y="89"/>
                </a:cubicBezTo>
                <a:cubicBezTo>
                  <a:pt x="25" y="98"/>
                  <a:pt x="38" y="104"/>
                  <a:pt x="52" y="104"/>
                </a:cubicBezTo>
                <a:cubicBezTo>
                  <a:pt x="67" y="104"/>
                  <a:pt x="80" y="98"/>
                  <a:pt x="89" y="89"/>
                </a:cubicBezTo>
                <a:cubicBezTo>
                  <a:pt x="98" y="79"/>
                  <a:pt x="104" y="66"/>
                  <a:pt x="104" y="52"/>
                </a:cubicBezTo>
                <a:cubicBezTo>
                  <a:pt x="104" y="38"/>
                  <a:pt x="98" y="25"/>
                  <a:pt x="89" y="15"/>
                </a:cubicBezTo>
                <a:cubicBezTo>
                  <a:pt x="80" y="6"/>
                  <a:pt x="67" y="0"/>
                  <a:pt x="52" y="0"/>
                </a:cubicBezTo>
                <a:close/>
                <a:moveTo>
                  <a:pt x="83" y="22"/>
                </a:moveTo>
                <a:cubicBezTo>
                  <a:pt x="75" y="14"/>
                  <a:pt x="64" y="9"/>
                  <a:pt x="52" y="9"/>
                </a:cubicBezTo>
                <a:cubicBezTo>
                  <a:pt x="40" y="9"/>
                  <a:pt x="30" y="14"/>
                  <a:pt x="22" y="22"/>
                </a:cubicBezTo>
                <a:cubicBezTo>
                  <a:pt x="14" y="30"/>
                  <a:pt x="9" y="40"/>
                  <a:pt x="9" y="52"/>
                </a:cubicBezTo>
                <a:cubicBezTo>
                  <a:pt x="9" y="64"/>
                  <a:pt x="14" y="75"/>
                  <a:pt x="22" y="82"/>
                </a:cubicBezTo>
                <a:cubicBezTo>
                  <a:pt x="30" y="90"/>
                  <a:pt x="40" y="95"/>
                  <a:pt x="52" y="95"/>
                </a:cubicBezTo>
                <a:cubicBezTo>
                  <a:pt x="64" y="95"/>
                  <a:pt x="75" y="90"/>
                  <a:pt x="83" y="82"/>
                </a:cubicBezTo>
                <a:cubicBezTo>
                  <a:pt x="90" y="75"/>
                  <a:pt x="95" y="64"/>
                  <a:pt x="95" y="52"/>
                </a:cubicBezTo>
                <a:cubicBezTo>
                  <a:pt x="95" y="40"/>
                  <a:pt x="90" y="30"/>
                  <a:pt x="83" y="22"/>
                </a:cubicBezTo>
                <a:close/>
                <a:moveTo>
                  <a:pt x="24" y="64"/>
                </a:moveTo>
                <a:cubicBezTo>
                  <a:pt x="23" y="62"/>
                  <a:pt x="22" y="58"/>
                  <a:pt x="22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49"/>
                  <a:pt x="28" y="49"/>
                  <a:pt x="28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46"/>
                  <a:pt x="23" y="43"/>
                  <a:pt x="24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2" y="37"/>
                  <a:pt x="32" y="37"/>
                  <a:pt x="32" y="37"/>
                </a:cubicBezTo>
                <a:cubicBezTo>
                  <a:pt x="27" y="34"/>
                  <a:pt x="27" y="34"/>
                  <a:pt x="27" y="34"/>
                </a:cubicBezTo>
                <a:cubicBezTo>
                  <a:pt x="28" y="33"/>
                  <a:pt x="29" y="32"/>
                  <a:pt x="31" y="30"/>
                </a:cubicBezTo>
                <a:cubicBezTo>
                  <a:pt x="31" y="30"/>
                  <a:pt x="32" y="29"/>
                  <a:pt x="33" y="28"/>
                </a:cubicBezTo>
                <a:cubicBezTo>
                  <a:pt x="35" y="32"/>
                  <a:pt x="35" y="32"/>
                  <a:pt x="35" y="32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3"/>
                  <a:pt x="44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1"/>
                  <a:pt x="54" y="21"/>
                  <a:pt x="54" y="21"/>
                </a:cubicBezTo>
                <a:cubicBezTo>
                  <a:pt x="57" y="22"/>
                  <a:pt x="59" y="22"/>
                  <a:pt x="62" y="23"/>
                </a:cubicBezTo>
                <a:cubicBezTo>
                  <a:pt x="60" y="27"/>
                  <a:pt x="60" y="27"/>
                  <a:pt x="60" y="27"/>
                </a:cubicBezTo>
                <a:cubicBezTo>
                  <a:pt x="66" y="30"/>
                  <a:pt x="66" y="30"/>
                  <a:pt x="66" y="30"/>
                </a:cubicBezTo>
                <a:cubicBezTo>
                  <a:pt x="68" y="26"/>
                  <a:pt x="68" y="26"/>
                  <a:pt x="68" y="26"/>
                </a:cubicBezTo>
                <a:cubicBezTo>
                  <a:pt x="70" y="27"/>
                  <a:pt x="72" y="29"/>
                  <a:pt x="74" y="30"/>
                </a:cubicBezTo>
                <a:cubicBezTo>
                  <a:pt x="74" y="31"/>
                  <a:pt x="75" y="31"/>
                  <a:pt x="75" y="32"/>
                </a:cubicBezTo>
                <a:cubicBezTo>
                  <a:pt x="70" y="34"/>
                  <a:pt x="70" y="34"/>
                  <a:pt x="70" y="34"/>
                </a:cubicBezTo>
                <a:cubicBezTo>
                  <a:pt x="74" y="40"/>
                  <a:pt x="74" y="40"/>
                  <a:pt x="74" y="40"/>
                </a:cubicBezTo>
                <a:cubicBezTo>
                  <a:pt x="79" y="37"/>
                  <a:pt x="79" y="37"/>
                  <a:pt x="79" y="37"/>
                </a:cubicBezTo>
                <a:cubicBezTo>
                  <a:pt x="80" y="40"/>
                  <a:pt x="82" y="43"/>
                  <a:pt x="82" y="46"/>
                </a:cubicBezTo>
                <a:cubicBezTo>
                  <a:pt x="76" y="46"/>
                  <a:pt x="76" y="46"/>
                  <a:pt x="76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5"/>
                  <a:pt x="82" y="59"/>
                  <a:pt x="81" y="62"/>
                </a:cubicBezTo>
                <a:cubicBezTo>
                  <a:pt x="75" y="58"/>
                  <a:pt x="75" y="58"/>
                  <a:pt x="75" y="58"/>
                </a:cubicBezTo>
                <a:cubicBezTo>
                  <a:pt x="72" y="64"/>
                  <a:pt x="72" y="64"/>
                  <a:pt x="72" y="64"/>
                </a:cubicBezTo>
                <a:cubicBezTo>
                  <a:pt x="78" y="68"/>
                  <a:pt x="78" y="68"/>
                  <a:pt x="78" y="68"/>
                </a:cubicBezTo>
                <a:cubicBezTo>
                  <a:pt x="84" y="71"/>
                  <a:pt x="84" y="71"/>
                  <a:pt x="84" y="71"/>
                </a:cubicBezTo>
                <a:cubicBezTo>
                  <a:pt x="87" y="66"/>
                  <a:pt x="90" y="58"/>
                  <a:pt x="90" y="52"/>
                </a:cubicBezTo>
                <a:cubicBezTo>
                  <a:pt x="90" y="42"/>
                  <a:pt x="85" y="32"/>
                  <a:pt x="79" y="26"/>
                </a:cubicBezTo>
                <a:cubicBezTo>
                  <a:pt x="72" y="19"/>
                  <a:pt x="63" y="15"/>
                  <a:pt x="52" y="15"/>
                </a:cubicBezTo>
                <a:cubicBezTo>
                  <a:pt x="42" y="15"/>
                  <a:pt x="33" y="19"/>
                  <a:pt x="26" y="26"/>
                </a:cubicBezTo>
                <a:cubicBezTo>
                  <a:pt x="19" y="32"/>
                  <a:pt x="15" y="42"/>
                  <a:pt x="15" y="52"/>
                </a:cubicBezTo>
                <a:cubicBezTo>
                  <a:pt x="15" y="60"/>
                  <a:pt x="18" y="68"/>
                  <a:pt x="22" y="74"/>
                </a:cubicBezTo>
                <a:cubicBezTo>
                  <a:pt x="27" y="70"/>
                  <a:pt x="27" y="70"/>
                  <a:pt x="27" y="70"/>
                </a:cubicBezTo>
                <a:cubicBezTo>
                  <a:pt x="27" y="70"/>
                  <a:pt x="27" y="70"/>
                  <a:pt x="27" y="70"/>
                </a:cubicBezTo>
                <a:cubicBezTo>
                  <a:pt x="33" y="67"/>
                  <a:pt x="33" y="67"/>
                  <a:pt x="33" y="67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4"/>
                  <a:pt x="24" y="64"/>
                  <a:pt x="24" y="64"/>
                </a:cubicBezTo>
                <a:close/>
                <a:moveTo>
                  <a:pt x="53" y="51"/>
                </a:moveTo>
                <a:cubicBezTo>
                  <a:pt x="50" y="51"/>
                  <a:pt x="48" y="53"/>
                  <a:pt x="48" y="56"/>
                </a:cubicBezTo>
                <a:cubicBezTo>
                  <a:pt x="48" y="59"/>
                  <a:pt x="50" y="61"/>
                  <a:pt x="53" y="61"/>
                </a:cubicBezTo>
                <a:cubicBezTo>
                  <a:pt x="56" y="61"/>
                  <a:pt x="58" y="59"/>
                  <a:pt x="58" y="56"/>
                </a:cubicBezTo>
                <a:cubicBezTo>
                  <a:pt x="58" y="53"/>
                  <a:pt x="56" y="51"/>
                  <a:pt x="53" y="5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txBody>
          <a:bodyPr lIns="91402" tIns="45702" rIns="91402" bIns="45702"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3258033" y="3767842"/>
            <a:ext cx="2752434" cy="645145"/>
          </a:xfrm>
          <a:prstGeom prst="roundRect">
            <a:avLst>
              <a:gd name="adj" fmla="val 50000"/>
            </a:avLst>
          </a:prstGeom>
          <a:blipFill>
            <a:blip r:embed="rId3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91402" tIns="45702" rIns="91402" bIns="45702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>
            <a:off x="2386139" y="3822748"/>
            <a:ext cx="644427" cy="521606"/>
          </a:xfrm>
          <a:custGeom>
            <a:avLst/>
            <a:gdLst>
              <a:gd name="T0" fmla="*/ 2147483646 w 109"/>
              <a:gd name="T1" fmla="*/ 2147483646 h 88"/>
              <a:gd name="T2" fmla="*/ 2147483646 w 109"/>
              <a:gd name="T3" fmla="*/ 2147483646 h 88"/>
              <a:gd name="T4" fmla="*/ 2147483646 w 109"/>
              <a:gd name="T5" fmla="*/ 2147483646 h 88"/>
              <a:gd name="T6" fmla="*/ 2147483646 w 109"/>
              <a:gd name="T7" fmla="*/ 0 h 88"/>
              <a:gd name="T8" fmla="*/ 2147483646 w 109"/>
              <a:gd name="T9" fmla="*/ 2147483646 h 88"/>
              <a:gd name="T10" fmla="*/ 2147483646 w 109"/>
              <a:gd name="T11" fmla="*/ 2147483646 h 88"/>
              <a:gd name="T12" fmla="*/ 2147483646 w 109"/>
              <a:gd name="T13" fmla="*/ 2147483646 h 88"/>
              <a:gd name="T14" fmla="*/ 2147483646 w 109"/>
              <a:gd name="T15" fmla="*/ 2147483646 h 88"/>
              <a:gd name="T16" fmla="*/ 2147483646 w 109"/>
              <a:gd name="T17" fmla="*/ 2147483646 h 88"/>
              <a:gd name="T18" fmla="*/ 0 w 109"/>
              <a:gd name="T19" fmla="*/ 2147483646 h 88"/>
              <a:gd name="T20" fmla="*/ 2147483646 w 109"/>
              <a:gd name="T21" fmla="*/ 2147483646 h 88"/>
              <a:gd name="T22" fmla="*/ 2147483646 w 109"/>
              <a:gd name="T23" fmla="*/ 2147483646 h 88"/>
              <a:gd name="T24" fmla="*/ 2147483646 w 109"/>
              <a:gd name="T25" fmla="*/ 2147483646 h 88"/>
              <a:gd name="T26" fmla="*/ 2147483646 w 109"/>
              <a:gd name="T27" fmla="*/ 2147483646 h 88"/>
              <a:gd name="T28" fmla="*/ 2147483646 w 109"/>
              <a:gd name="T29" fmla="*/ 2147483646 h 88"/>
              <a:gd name="T30" fmla="*/ 2147483646 w 109"/>
              <a:gd name="T31" fmla="*/ 2147483646 h 88"/>
              <a:gd name="T32" fmla="*/ 2147483646 w 109"/>
              <a:gd name="T33" fmla="*/ 2147483646 h 88"/>
              <a:gd name="T34" fmla="*/ 2147483646 w 109"/>
              <a:gd name="T35" fmla="*/ 2147483646 h 88"/>
              <a:gd name="T36" fmla="*/ 2147483646 w 109"/>
              <a:gd name="T37" fmla="*/ 2147483646 h 88"/>
              <a:gd name="T38" fmla="*/ 2147483646 w 109"/>
              <a:gd name="T39" fmla="*/ 2147483646 h 88"/>
              <a:gd name="T40" fmla="*/ 2147483646 w 109"/>
              <a:gd name="T41" fmla="*/ 2147483646 h 88"/>
              <a:gd name="T42" fmla="*/ 2147483646 w 109"/>
              <a:gd name="T43" fmla="*/ 2147483646 h 88"/>
              <a:gd name="T44" fmla="*/ 2147483646 w 109"/>
              <a:gd name="T45" fmla="*/ 2147483646 h 88"/>
              <a:gd name="T46" fmla="*/ 2147483646 w 109"/>
              <a:gd name="T47" fmla="*/ 2147483646 h 88"/>
              <a:gd name="T48" fmla="*/ 2147483646 w 109"/>
              <a:gd name="T49" fmla="*/ 2147483646 h 88"/>
              <a:gd name="T50" fmla="*/ 2147483646 w 109"/>
              <a:gd name="T51" fmla="*/ 2147483646 h 88"/>
              <a:gd name="T52" fmla="*/ 2147483646 w 109"/>
              <a:gd name="T53" fmla="*/ 2147483646 h 88"/>
              <a:gd name="T54" fmla="*/ 2147483646 w 109"/>
              <a:gd name="T55" fmla="*/ 2147483646 h 88"/>
              <a:gd name="T56" fmla="*/ 2147483646 w 109"/>
              <a:gd name="T57" fmla="*/ 2147483646 h 88"/>
              <a:gd name="T58" fmla="*/ 2147483646 w 109"/>
              <a:gd name="T59" fmla="*/ 2147483646 h 88"/>
              <a:gd name="T60" fmla="*/ 2147483646 w 109"/>
              <a:gd name="T61" fmla="*/ 2147483646 h 88"/>
              <a:gd name="T62" fmla="*/ 2147483646 w 109"/>
              <a:gd name="T63" fmla="*/ 2147483646 h 88"/>
              <a:gd name="T64" fmla="*/ 2147483646 w 109"/>
              <a:gd name="T65" fmla="*/ 2147483646 h 88"/>
              <a:gd name="T66" fmla="*/ 2147483646 w 109"/>
              <a:gd name="T67" fmla="*/ 2147483646 h 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txBody>
          <a:bodyPr lIns="91402" tIns="45702" rIns="91402" bIns="45702"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3223412" y="4891125"/>
            <a:ext cx="2753763" cy="647548"/>
          </a:xfrm>
          <a:prstGeom prst="roundRect">
            <a:avLst>
              <a:gd name="adj" fmla="val 50000"/>
            </a:avLst>
          </a:prstGeom>
          <a:blipFill>
            <a:blip r:embed="rId4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91402" tIns="45702" rIns="91402" bIns="45702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Freeform 24"/>
          <p:cNvSpPr>
            <a:spLocks noEditPoints="1"/>
          </p:cNvSpPr>
          <p:nvPr/>
        </p:nvSpPr>
        <p:spPr bwMode="auto">
          <a:xfrm>
            <a:off x="2380264" y="4893414"/>
            <a:ext cx="628432" cy="649720"/>
          </a:xfrm>
          <a:custGeom>
            <a:avLst/>
            <a:gdLst>
              <a:gd name="T0" fmla="*/ 2147483646 w 89"/>
              <a:gd name="T1" fmla="*/ 2147483646 h 92"/>
              <a:gd name="T2" fmla="*/ 2147483646 w 89"/>
              <a:gd name="T3" fmla="*/ 2147483646 h 92"/>
              <a:gd name="T4" fmla="*/ 2147483646 w 89"/>
              <a:gd name="T5" fmla="*/ 2147483646 h 92"/>
              <a:gd name="T6" fmla="*/ 2147483646 w 89"/>
              <a:gd name="T7" fmla="*/ 2147483646 h 92"/>
              <a:gd name="T8" fmla="*/ 2147483646 w 89"/>
              <a:gd name="T9" fmla="*/ 2147483646 h 92"/>
              <a:gd name="T10" fmla="*/ 2147483646 w 89"/>
              <a:gd name="T11" fmla="*/ 2147483646 h 92"/>
              <a:gd name="T12" fmla="*/ 2147483646 w 89"/>
              <a:gd name="T13" fmla="*/ 2147483646 h 92"/>
              <a:gd name="T14" fmla="*/ 2147483646 w 89"/>
              <a:gd name="T15" fmla="*/ 2147483646 h 92"/>
              <a:gd name="T16" fmla="*/ 2147483646 w 89"/>
              <a:gd name="T17" fmla="*/ 2147483646 h 92"/>
              <a:gd name="T18" fmla="*/ 2147483646 w 89"/>
              <a:gd name="T19" fmla="*/ 2147483646 h 92"/>
              <a:gd name="T20" fmla="*/ 2147483646 w 89"/>
              <a:gd name="T21" fmla="*/ 2147483646 h 92"/>
              <a:gd name="T22" fmla="*/ 2147483646 w 89"/>
              <a:gd name="T23" fmla="*/ 2147483646 h 92"/>
              <a:gd name="T24" fmla="*/ 2147483646 w 89"/>
              <a:gd name="T25" fmla="*/ 2147483646 h 92"/>
              <a:gd name="T26" fmla="*/ 2147483646 w 89"/>
              <a:gd name="T27" fmla="*/ 2147483646 h 92"/>
              <a:gd name="T28" fmla="*/ 2147483646 w 89"/>
              <a:gd name="T29" fmla="*/ 2147483646 h 92"/>
              <a:gd name="T30" fmla="*/ 2147483646 w 89"/>
              <a:gd name="T31" fmla="*/ 2147483646 h 92"/>
              <a:gd name="T32" fmla="*/ 2147483646 w 89"/>
              <a:gd name="T33" fmla="*/ 2147483646 h 92"/>
              <a:gd name="T34" fmla="*/ 2147483646 w 89"/>
              <a:gd name="T35" fmla="*/ 2147483646 h 92"/>
              <a:gd name="T36" fmla="*/ 2147483646 w 89"/>
              <a:gd name="T37" fmla="*/ 2147483646 h 92"/>
              <a:gd name="T38" fmla="*/ 2147483646 w 89"/>
              <a:gd name="T39" fmla="*/ 2147483646 h 92"/>
              <a:gd name="T40" fmla="*/ 2147483646 w 89"/>
              <a:gd name="T41" fmla="*/ 2147483646 h 92"/>
              <a:gd name="T42" fmla="*/ 2147483646 w 89"/>
              <a:gd name="T43" fmla="*/ 2147483646 h 92"/>
              <a:gd name="T44" fmla="*/ 2147483646 w 89"/>
              <a:gd name="T45" fmla="*/ 2147483646 h 92"/>
              <a:gd name="T46" fmla="*/ 2147483646 w 89"/>
              <a:gd name="T47" fmla="*/ 2147483646 h 92"/>
              <a:gd name="T48" fmla="*/ 2147483646 w 89"/>
              <a:gd name="T49" fmla="*/ 2147483646 h 92"/>
              <a:gd name="T50" fmla="*/ 2147483646 w 89"/>
              <a:gd name="T51" fmla="*/ 2147483646 h 92"/>
              <a:gd name="T52" fmla="*/ 2147483646 w 89"/>
              <a:gd name="T53" fmla="*/ 2147483646 h 92"/>
              <a:gd name="T54" fmla="*/ 2147483646 w 89"/>
              <a:gd name="T55" fmla="*/ 2147483646 h 92"/>
              <a:gd name="T56" fmla="*/ 2147483646 w 89"/>
              <a:gd name="T57" fmla="*/ 2147483646 h 92"/>
              <a:gd name="T58" fmla="*/ 2147483646 w 89"/>
              <a:gd name="T59" fmla="*/ 2147483646 h 92"/>
              <a:gd name="T60" fmla="*/ 2147483646 w 89"/>
              <a:gd name="T61" fmla="*/ 2147483646 h 92"/>
              <a:gd name="T62" fmla="*/ 2147483646 w 89"/>
              <a:gd name="T63" fmla="*/ 2147483646 h 92"/>
              <a:gd name="T64" fmla="*/ 2147483646 w 89"/>
              <a:gd name="T65" fmla="*/ 2147483646 h 92"/>
              <a:gd name="T66" fmla="*/ 2147483646 w 89"/>
              <a:gd name="T67" fmla="*/ 2147483646 h 92"/>
              <a:gd name="T68" fmla="*/ 2147483646 w 89"/>
              <a:gd name="T69" fmla="*/ 2147483646 h 92"/>
              <a:gd name="T70" fmla="*/ 2147483646 w 89"/>
              <a:gd name="T71" fmla="*/ 2147483646 h 92"/>
              <a:gd name="T72" fmla="*/ 2147483646 w 89"/>
              <a:gd name="T73" fmla="*/ 2147483646 h 9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89" h="92">
                <a:moveTo>
                  <a:pt x="45" y="0"/>
                </a:moveTo>
                <a:cubicBezTo>
                  <a:pt x="40" y="0"/>
                  <a:pt x="35" y="5"/>
                  <a:pt x="35" y="11"/>
                </a:cubicBezTo>
                <a:cubicBezTo>
                  <a:pt x="35" y="16"/>
                  <a:pt x="40" y="21"/>
                  <a:pt x="45" y="21"/>
                </a:cubicBezTo>
                <a:cubicBezTo>
                  <a:pt x="51" y="21"/>
                  <a:pt x="56" y="16"/>
                  <a:pt x="56" y="11"/>
                </a:cubicBezTo>
                <a:cubicBezTo>
                  <a:pt x="56" y="5"/>
                  <a:pt x="51" y="0"/>
                  <a:pt x="45" y="0"/>
                </a:cubicBezTo>
                <a:close/>
                <a:moveTo>
                  <a:pt x="70" y="10"/>
                </a:moveTo>
                <a:cubicBezTo>
                  <a:pt x="65" y="10"/>
                  <a:pt x="61" y="14"/>
                  <a:pt x="61" y="18"/>
                </a:cubicBezTo>
                <a:cubicBezTo>
                  <a:pt x="61" y="23"/>
                  <a:pt x="65" y="27"/>
                  <a:pt x="70" y="27"/>
                </a:cubicBezTo>
                <a:cubicBezTo>
                  <a:pt x="74" y="27"/>
                  <a:pt x="78" y="23"/>
                  <a:pt x="78" y="18"/>
                </a:cubicBezTo>
                <a:cubicBezTo>
                  <a:pt x="78" y="14"/>
                  <a:pt x="74" y="10"/>
                  <a:pt x="70" y="10"/>
                </a:cubicBezTo>
                <a:close/>
                <a:moveTo>
                  <a:pt x="30" y="52"/>
                </a:moveTo>
                <a:cubicBezTo>
                  <a:pt x="30" y="55"/>
                  <a:pt x="30" y="55"/>
                  <a:pt x="3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85"/>
                  <a:pt x="32" y="85"/>
                  <a:pt x="32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2" y="59"/>
                  <a:pt x="22" y="59"/>
                  <a:pt x="22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7" y="85"/>
                  <a:pt x="17" y="85"/>
                  <a:pt x="17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55"/>
                  <a:pt x="11" y="55"/>
                  <a:pt x="11" y="55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53"/>
                  <a:pt x="4" y="53"/>
                  <a:pt x="4" y="53"/>
                </a:cubicBezTo>
                <a:cubicBezTo>
                  <a:pt x="0" y="50"/>
                  <a:pt x="0" y="50"/>
                  <a:pt x="0" y="50"/>
                </a:cubicBezTo>
                <a:cubicBezTo>
                  <a:pt x="10" y="28"/>
                  <a:pt x="10" y="28"/>
                  <a:pt x="1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1" y="35"/>
                  <a:pt x="21" y="35"/>
                  <a:pt x="21" y="35"/>
                </a:cubicBezTo>
                <a:cubicBezTo>
                  <a:pt x="26" y="28"/>
                  <a:pt x="26" y="28"/>
                  <a:pt x="26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3" y="24"/>
                  <a:pt x="33" y="24"/>
                  <a:pt x="33" y="24"/>
                </a:cubicBezTo>
                <a:cubicBezTo>
                  <a:pt x="44" y="24"/>
                  <a:pt x="44" y="24"/>
                  <a:pt x="44" y="24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7"/>
                  <a:pt x="44" y="27"/>
                  <a:pt x="44" y="27"/>
                </a:cubicBezTo>
                <a:cubicBezTo>
                  <a:pt x="41" y="44"/>
                  <a:pt x="41" y="44"/>
                  <a:pt x="41" y="44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9" y="44"/>
                  <a:pt x="49" y="44"/>
                  <a:pt x="49" y="44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5"/>
                  <a:pt x="48" y="25"/>
                  <a:pt x="48" y="25"/>
                </a:cubicBezTo>
                <a:cubicBezTo>
                  <a:pt x="47" y="24"/>
                  <a:pt x="47" y="24"/>
                  <a:pt x="47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8"/>
                  <a:pt x="59" y="28"/>
                  <a:pt x="59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70" y="35"/>
                  <a:pt x="70" y="35"/>
                  <a:pt x="70" y="35"/>
                </a:cubicBezTo>
                <a:cubicBezTo>
                  <a:pt x="75" y="28"/>
                  <a:pt x="75" y="28"/>
                  <a:pt x="75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89" y="48"/>
                  <a:pt x="89" y="48"/>
                  <a:pt x="89" y="48"/>
                </a:cubicBezTo>
                <a:cubicBezTo>
                  <a:pt x="85" y="51"/>
                  <a:pt x="85" y="51"/>
                  <a:pt x="85" y="51"/>
                </a:cubicBezTo>
                <a:cubicBezTo>
                  <a:pt x="79" y="41"/>
                  <a:pt x="79" y="41"/>
                  <a:pt x="79" y="41"/>
                </a:cubicBezTo>
                <a:cubicBezTo>
                  <a:pt x="79" y="55"/>
                  <a:pt x="79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0" y="85"/>
                  <a:pt x="80" y="85"/>
                  <a:pt x="80" y="85"/>
                </a:cubicBezTo>
                <a:cubicBezTo>
                  <a:pt x="72" y="85"/>
                  <a:pt x="72" y="85"/>
                  <a:pt x="72" y="85"/>
                </a:cubicBezTo>
                <a:cubicBezTo>
                  <a:pt x="71" y="59"/>
                  <a:pt x="71" y="59"/>
                  <a:pt x="71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85"/>
                  <a:pt x="66" y="85"/>
                  <a:pt x="66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0" y="53"/>
                  <a:pt x="60" y="53"/>
                </a:cubicBezTo>
                <a:cubicBezTo>
                  <a:pt x="57" y="55"/>
                  <a:pt x="57" y="55"/>
                  <a:pt x="57" y="55"/>
                </a:cubicBezTo>
                <a:cubicBezTo>
                  <a:pt x="58" y="92"/>
                  <a:pt x="58" y="92"/>
                  <a:pt x="58" y="92"/>
                </a:cubicBezTo>
                <a:cubicBezTo>
                  <a:pt x="49" y="92"/>
                  <a:pt x="49" y="92"/>
                  <a:pt x="49" y="92"/>
                </a:cubicBezTo>
                <a:cubicBezTo>
                  <a:pt x="47" y="61"/>
                  <a:pt x="47" y="61"/>
                  <a:pt x="47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2" y="92"/>
                  <a:pt x="42" y="92"/>
                  <a:pt x="42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34" y="55"/>
                  <a:pt x="34" y="55"/>
                  <a:pt x="34" y="55"/>
                </a:cubicBezTo>
                <a:cubicBezTo>
                  <a:pt x="30" y="52"/>
                  <a:pt x="30" y="52"/>
                  <a:pt x="30" y="52"/>
                </a:cubicBezTo>
                <a:close/>
                <a:moveTo>
                  <a:pt x="21" y="10"/>
                </a:moveTo>
                <a:cubicBezTo>
                  <a:pt x="16" y="10"/>
                  <a:pt x="13" y="14"/>
                  <a:pt x="13" y="18"/>
                </a:cubicBezTo>
                <a:cubicBezTo>
                  <a:pt x="13" y="23"/>
                  <a:pt x="16" y="27"/>
                  <a:pt x="21" y="27"/>
                </a:cubicBezTo>
                <a:cubicBezTo>
                  <a:pt x="25" y="27"/>
                  <a:pt x="29" y="23"/>
                  <a:pt x="29" y="18"/>
                </a:cubicBezTo>
                <a:cubicBezTo>
                  <a:pt x="29" y="14"/>
                  <a:pt x="25" y="10"/>
                  <a:pt x="21" y="1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 cap="flat" cmpd="sng" algn="ctr">
            <a:noFill/>
            <a:prstDash val="solid"/>
            <a:miter lim="800000"/>
          </a:ln>
          <a:effectLst/>
        </p:spPr>
        <p:txBody>
          <a:bodyPr lIns="91402" tIns="45702" rIns="91402" bIns="45702"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79"/>
          <p:cNvSpPr txBox="1"/>
          <p:nvPr/>
        </p:nvSpPr>
        <p:spPr>
          <a:xfrm>
            <a:off x="6194203" y="2712298"/>
            <a:ext cx="4508916" cy="585133"/>
          </a:xfrm>
          <a:prstGeom prst="rect">
            <a:avLst/>
          </a:prstGeom>
          <a:noFill/>
        </p:spPr>
        <p:txBody>
          <a:bodyPr wrap="square" lIns="91402" tIns="45702" rIns="91402" bIns="45702" rtlCol="0">
            <a:spAutoFit/>
          </a:bodyPr>
          <a:lstStyle/>
          <a:p>
            <a:pPr>
              <a:defRPr/>
            </a:pPr>
            <a:r>
              <a:rPr lang="en-US" altLang="zh-CN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7" name="TextBox 80"/>
          <p:cNvSpPr txBox="1"/>
          <p:nvPr/>
        </p:nvSpPr>
        <p:spPr>
          <a:xfrm>
            <a:off x="6194203" y="3836032"/>
            <a:ext cx="4508916" cy="585133"/>
          </a:xfrm>
          <a:prstGeom prst="rect">
            <a:avLst/>
          </a:prstGeom>
          <a:noFill/>
        </p:spPr>
        <p:txBody>
          <a:bodyPr wrap="square" lIns="91402" tIns="45702" rIns="91402" bIns="45702" rtlCol="0">
            <a:spAutoFit/>
          </a:bodyPr>
          <a:lstStyle/>
          <a:p>
            <a:pPr>
              <a:defRPr/>
            </a:pPr>
            <a:r>
              <a:rPr lang="en-US" altLang="zh-CN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8" name="TextBox 81"/>
          <p:cNvSpPr txBox="1"/>
          <p:nvPr/>
        </p:nvSpPr>
        <p:spPr>
          <a:xfrm>
            <a:off x="6194203" y="4959317"/>
            <a:ext cx="4508916" cy="585133"/>
          </a:xfrm>
          <a:prstGeom prst="rect">
            <a:avLst/>
          </a:prstGeom>
          <a:noFill/>
        </p:spPr>
        <p:txBody>
          <a:bodyPr wrap="square" lIns="91402" tIns="45702" rIns="91402" bIns="45702" rtlCol="0">
            <a:spAutoFit/>
          </a:bodyPr>
          <a:lstStyle/>
          <a:p>
            <a:pPr>
              <a:defRPr/>
            </a:pPr>
            <a:r>
              <a:rPr lang="en-US" altLang="zh-CN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6194203" y="1578025"/>
            <a:ext cx="4508916" cy="585133"/>
          </a:xfrm>
          <a:prstGeom prst="rect">
            <a:avLst/>
          </a:prstGeom>
          <a:noFill/>
        </p:spPr>
        <p:txBody>
          <a:bodyPr wrap="square" lIns="91402" tIns="45702" rIns="91402" bIns="45702" rtlCol="0">
            <a:spAutoFit/>
          </a:bodyPr>
          <a:lstStyle/>
          <a:p>
            <a:pPr>
              <a:defRPr/>
            </a:pPr>
            <a:r>
              <a:rPr lang="en-US" altLang="zh-CN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0" name="文本框 12"/>
          <p:cNvSpPr txBox="1"/>
          <p:nvPr/>
        </p:nvSpPr>
        <p:spPr bwMode="auto">
          <a:xfrm>
            <a:off x="3214300" y="2788170"/>
            <a:ext cx="1646528" cy="384684"/>
          </a:xfrm>
          <a:prstGeom prst="rect">
            <a:avLst/>
          </a:prstGeom>
          <a:noFill/>
          <a:ln>
            <a:noFill/>
          </a:ln>
        </p:spPr>
        <p:txBody>
          <a:bodyPr wrap="none" lIns="91402" tIns="45702" rIns="91402" bIns="45702">
            <a:spAutoFit/>
          </a:bodyPr>
          <a:lstStyle/>
          <a:p>
            <a:pPr>
              <a:defRPr/>
            </a:pPr>
            <a:r>
              <a:rPr lang="zh-CN" altLang="en-US" sz="19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US" altLang="zh-CN" sz="19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2"/>
          <p:cNvSpPr txBox="1"/>
          <p:nvPr/>
        </p:nvSpPr>
        <p:spPr bwMode="auto">
          <a:xfrm>
            <a:off x="3178654" y="3904815"/>
            <a:ext cx="1646528" cy="384684"/>
          </a:xfrm>
          <a:prstGeom prst="rect">
            <a:avLst/>
          </a:prstGeom>
          <a:noFill/>
          <a:ln>
            <a:noFill/>
          </a:ln>
        </p:spPr>
        <p:txBody>
          <a:bodyPr wrap="none" lIns="91402" tIns="45702" rIns="91402" bIns="45702">
            <a:spAutoFit/>
          </a:bodyPr>
          <a:lstStyle/>
          <a:p>
            <a:pPr>
              <a:defRPr/>
            </a:pPr>
            <a:r>
              <a:rPr lang="zh-CN" altLang="en-US" sz="19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US" altLang="zh-CN" sz="19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2"/>
          <p:cNvSpPr txBox="1"/>
          <p:nvPr/>
        </p:nvSpPr>
        <p:spPr bwMode="auto">
          <a:xfrm>
            <a:off x="3214300" y="5036165"/>
            <a:ext cx="1646528" cy="384684"/>
          </a:xfrm>
          <a:prstGeom prst="rect">
            <a:avLst/>
          </a:prstGeom>
          <a:noFill/>
          <a:ln>
            <a:noFill/>
          </a:ln>
        </p:spPr>
        <p:txBody>
          <a:bodyPr wrap="none" lIns="91402" tIns="45702" rIns="91402" bIns="45702">
            <a:spAutoFit/>
          </a:bodyPr>
          <a:lstStyle/>
          <a:p>
            <a:pPr>
              <a:defRPr/>
            </a:pPr>
            <a:r>
              <a:rPr lang="zh-CN" altLang="en-US" sz="19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the title</a:t>
            </a:r>
            <a:endParaRPr lang="en-US" altLang="zh-CN" sz="19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39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25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75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750"/>
                            </p:stCondLst>
                            <p:childTnLst>
                              <p:par>
                                <p:cTn id="10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91250" y="2079698"/>
            <a:ext cx="1421201" cy="160042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r>
              <a:rPr lang="en-US" altLang="zh-CN" sz="9600">
                <a:solidFill>
                  <a:schemeClr val="bg1"/>
                </a:solidFill>
                <a:latin typeface="Capture it" panose="02000500000000000000" pitchFamily="2" charset="0"/>
              </a:rPr>
              <a:t>03</a:t>
            </a:r>
            <a:endParaRPr lang="zh-CN" altLang="en-US" sz="9600" dirty="0">
              <a:solidFill>
                <a:schemeClr val="bg1"/>
              </a:solidFill>
              <a:latin typeface="Capture it" panose="02000500000000000000" pitchFamily="2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379416" y="1669002"/>
            <a:ext cx="1583202" cy="31693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059729" y="2310518"/>
            <a:ext cx="389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Show of work results</a:t>
            </a:r>
          </a:p>
        </p:txBody>
      </p:sp>
      <p:sp>
        <p:nvSpPr>
          <p:cNvPr id="10" name="矩形 9"/>
          <p:cNvSpPr/>
          <p:nvPr/>
        </p:nvSpPr>
        <p:spPr>
          <a:xfrm>
            <a:off x="2463800" y="1568510"/>
            <a:ext cx="7848600" cy="34417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994384" y="3073249"/>
            <a:ext cx="1930400" cy="369332"/>
            <a:chOff x="5613400" y="3108970"/>
            <a:chExt cx="1930400" cy="369332"/>
          </a:xfrm>
        </p:grpSpPr>
        <p:sp>
          <p:nvSpPr>
            <p:cNvPr id="12" name="等腰三角形 11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50184" y="3073249"/>
            <a:ext cx="1930400" cy="369332"/>
            <a:chOff x="5613400" y="3108970"/>
            <a:chExt cx="1930400" cy="369332"/>
          </a:xfrm>
        </p:grpSpPr>
        <p:sp>
          <p:nvSpPr>
            <p:cNvPr id="15" name="等腰三角形 14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91633" y="3502529"/>
            <a:ext cx="1930400" cy="369332"/>
            <a:chOff x="5613400" y="3108970"/>
            <a:chExt cx="1930400" cy="369332"/>
          </a:xfrm>
        </p:grpSpPr>
        <p:sp>
          <p:nvSpPr>
            <p:cNvPr id="18" name="等腰三角形 17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50184" y="3502326"/>
            <a:ext cx="1930400" cy="369332"/>
            <a:chOff x="5613400" y="3108970"/>
            <a:chExt cx="1930400" cy="369332"/>
          </a:xfrm>
        </p:grpSpPr>
        <p:sp>
          <p:nvSpPr>
            <p:cNvPr id="21" name="等腰三角形 20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6857046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60447" y="2122952"/>
            <a:ext cx="2532089" cy="824401"/>
            <a:chOff x="1324027" y="1558644"/>
            <a:chExt cx="1899067" cy="618301"/>
          </a:xfrm>
        </p:grpSpPr>
        <p:sp>
          <p:nvSpPr>
            <p:cNvPr id="8" name="Freeform 9"/>
            <p:cNvSpPr>
              <a:spLocks/>
            </p:cNvSpPr>
            <p:nvPr/>
          </p:nvSpPr>
          <p:spPr bwMode="auto">
            <a:xfrm rot="5400000">
              <a:off x="1964410" y="918261"/>
              <a:ext cx="618301" cy="1899067"/>
            </a:xfrm>
            <a:custGeom>
              <a:avLst/>
              <a:gdLst>
                <a:gd name="T0" fmla="*/ 278 w 278"/>
                <a:gd name="T1" fmla="*/ 853 h 853"/>
                <a:gd name="T2" fmla="*/ 0 w 278"/>
                <a:gd name="T3" fmla="*/ 129 h 853"/>
                <a:gd name="T4" fmla="*/ 217 w 278"/>
                <a:gd name="T5" fmla="*/ 167 h 853"/>
                <a:gd name="T6" fmla="*/ 278 w 278"/>
                <a:gd name="T7" fmla="*/ 369 h 853"/>
                <a:gd name="T8" fmla="*/ 278 w 278"/>
                <a:gd name="T9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853">
                  <a:moveTo>
                    <a:pt x="278" y="853"/>
                  </a:moveTo>
                  <a:cubicBezTo>
                    <a:pt x="93" y="672"/>
                    <a:pt x="0" y="376"/>
                    <a:pt x="0" y="129"/>
                  </a:cubicBezTo>
                  <a:cubicBezTo>
                    <a:pt x="0" y="0"/>
                    <a:pt x="177" y="17"/>
                    <a:pt x="217" y="167"/>
                  </a:cubicBezTo>
                  <a:cubicBezTo>
                    <a:pt x="232" y="240"/>
                    <a:pt x="251" y="307"/>
                    <a:pt x="278" y="369"/>
                  </a:cubicBezTo>
                  <a:cubicBezTo>
                    <a:pt x="278" y="531"/>
                    <a:pt x="278" y="692"/>
                    <a:pt x="278" y="853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/>
              </a:endParaRPr>
            </a:p>
          </p:txBody>
        </p:sp>
        <p:sp>
          <p:nvSpPr>
            <p:cNvPr id="9" name="标题层"/>
            <p:cNvSpPr txBox="1"/>
            <p:nvPr/>
          </p:nvSpPr>
          <p:spPr bwMode="auto">
            <a:xfrm>
              <a:off x="2267177" y="1667739"/>
              <a:ext cx="617718" cy="377075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Arial" panose="020B0604020202020204" pitchFamily="34" charset="0"/>
                </a:rPr>
                <a:t>01</a:t>
              </a:r>
              <a:endParaRPr kumimoji="0" lang="zh-CN" altLang="en-US" sz="26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10458" y="2994348"/>
            <a:ext cx="2467725" cy="727171"/>
            <a:chOff x="3153253" y="2245760"/>
            <a:chExt cx="1850794" cy="545378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 rot="5400000">
              <a:off x="3805961" y="1593052"/>
              <a:ext cx="545378" cy="1850794"/>
            </a:xfrm>
            <a:custGeom>
              <a:avLst/>
              <a:gdLst>
                <a:gd name="T0" fmla="*/ 0 w 245"/>
                <a:gd name="T1" fmla="*/ 178 h 831"/>
                <a:gd name="T2" fmla="*/ 243 w 245"/>
                <a:gd name="T3" fmla="*/ 176 h 831"/>
                <a:gd name="T4" fmla="*/ 245 w 245"/>
                <a:gd name="T5" fmla="*/ 831 h 831"/>
                <a:gd name="T6" fmla="*/ 1 w 245"/>
                <a:gd name="T7" fmla="*/ 831 h 831"/>
                <a:gd name="T8" fmla="*/ 0 w 245"/>
                <a:gd name="T9" fmla="*/ 178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831">
                  <a:moveTo>
                    <a:pt x="0" y="178"/>
                  </a:moveTo>
                  <a:cubicBezTo>
                    <a:pt x="0" y="0"/>
                    <a:pt x="243" y="9"/>
                    <a:pt x="243" y="176"/>
                  </a:cubicBezTo>
                  <a:cubicBezTo>
                    <a:pt x="245" y="831"/>
                    <a:pt x="245" y="831"/>
                    <a:pt x="245" y="831"/>
                  </a:cubicBezTo>
                  <a:cubicBezTo>
                    <a:pt x="1" y="831"/>
                    <a:pt x="1" y="831"/>
                    <a:pt x="1" y="831"/>
                  </a:cubicBezTo>
                  <a:cubicBezTo>
                    <a:pt x="1" y="613"/>
                    <a:pt x="0" y="396"/>
                    <a:pt x="0" y="178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/>
              </a:endParaRPr>
            </a:p>
          </p:txBody>
        </p:sp>
        <p:sp>
          <p:nvSpPr>
            <p:cNvPr id="12" name="标题层"/>
            <p:cNvSpPr txBox="1"/>
            <p:nvPr/>
          </p:nvSpPr>
          <p:spPr bwMode="auto">
            <a:xfrm>
              <a:off x="3273199" y="2318394"/>
              <a:ext cx="617718" cy="377075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Arial" panose="020B0604020202020204" pitchFamily="34" charset="0"/>
                </a:rPr>
                <a:t>02</a:t>
              </a:r>
              <a:endParaRPr kumimoji="0" lang="zh-CN" altLang="en-US" sz="26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10457" y="3846140"/>
            <a:ext cx="2176036" cy="655960"/>
            <a:chOff x="3153252" y="2884603"/>
            <a:chExt cx="1632027" cy="491970"/>
          </a:xfrm>
        </p:grpSpPr>
        <p:sp>
          <p:nvSpPr>
            <p:cNvPr id="14" name="Freeform 7"/>
            <p:cNvSpPr>
              <a:spLocks/>
            </p:cNvSpPr>
            <p:nvPr/>
          </p:nvSpPr>
          <p:spPr bwMode="auto">
            <a:xfrm rot="5400000">
              <a:off x="3723281" y="2314574"/>
              <a:ext cx="491970" cy="1632027"/>
            </a:xfrm>
            <a:custGeom>
              <a:avLst/>
              <a:gdLst>
                <a:gd name="T0" fmla="*/ 1 w 221"/>
                <a:gd name="T1" fmla="*/ 733 h 733"/>
                <a:gd name="T2" fmla="*/ 0 w 221"/>
                <a:gd name="T3" fmla="*/ 182 h 733"/>
                <a:gd name="T4" fmla="*/ 220 w 221"/>
                <a:gd name="T5" fmla="*/ 203 h 733"/>
                <a:gd name="T6" fmla="*/ 221 w 221"/>
                <a:gd name="T7" fmla="*/ 733 h 733"/>
                <a:gd name="T8" fmla="*/ 1 w 221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733">
                  <a:moveTo>
                    <a:pt x="1" y="733"/>
                  </a:moveTo>
                  <a:cubicBezTo>
                    <a:pt x="0" y="182"/>
                    <a:pt x="0" y="182"/>
                    <a:pt x="0" y="182"/>
                  </a:cubicBezTo>
                  <a:cubicBezTo>
                    <a:pt x="0" y="19"/>
                    <a:pt x="219" y="0"/>
                    <a:pt x="220" y="203"/>
                  </a:cubicBezTo>
                  <a:cubicBezTo>
                    <a:pt x="221" y="733"/>
                    <a:pt x="221" y="733"/>
                    <a:pt x="221" y="733"/>
                  </a:cubicBezTo>
                  <a:lnTo>
                    <a:pt x="1" y="733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/>
              </a:endParaRPr>
            </a:p>
          </p:txBody>
        </p:sp>
        <p:sp>
          <p:nvSpPr>
            <p:cNvPr id="15" name="标题层"/>
            <p:cNvSpPr txBox="1"/>
            <p:nvPr/>
          </p:nvSpPr>
          <p:spPr bwMode="auto">
            <a:xfrm>
              <a:off x="3273199" y="2930532"/>
              <a:ext cx="617718" cy="377075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Arial" panose="020B0604020202020204" pitchFamily="34" charset="0"/>
                </a:rPr>
                <a:t>03</a:t>
              </a:r>
              <a:endParaRPr kumimoji="0" lang="zh-CN" altLang="en-US" sz="26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110459" y="4626718"/>
            <a:ext cx="1718644" cy="617616"/>
            <a:chOff x="3153253" y="3470037"/>
            <a:chExt cx="1288983" cy="463212"/>
          </a:xfrm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 rot="5400000">
              <a:off x="3566139" y="3057151"/>
              <a:ext cx="463212" cy="1288983"/>
            </a:xfrm>
            <a:custGeom>
              <a:avLst/>
              <a:gdLst>
                <a:gd name="T0" fmla="*/ 1 w 208"/>
                <a:gd name="T1" fmla="*/ 579 h 579"/>
                <a:gd name="T2" fmla="*/ 0 w 208"/>
                <a:gd name="T3" fmla="*/ 176 h 579"/>
                <a:gd name="T4" fmla="*/ 207 w 208"/>
                <a:gd name="T5" fmla="*/ 226 h 579"/>
                <a:gd name="T6" fmla="*/ 208 w 208"/>
                <a:gd name="T7" fmla="*/ 579 h 579"/>
                <a:gd name="T8" fmla="*/ 1 w 208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579">
                  <a:moveTo>
                    <a:pt x="1" y="579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6"/>
                    <a:pt x="206" y="0"/>
                    <a:pt x="207" y="226"/>
                  </a:cubicBezTo>
                  <a:cubicBezTo>
                    <a:pt x="208" y="579"/>
                    <a:pt x="208" y="579"/>
                    <a:pt x="208" y="579"/>
                  </a:cubicBezTo>
                  <a:lnTo>
                    <a:pt x="1" y="579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/>
              </a:endParaRPr>
            </a:p>
          </p:txBody>
        </p:sp>
        <p:sp>
          <p:nvSpPr>
            <p:cNvPr id="18" name="标题层"/>
            <p:cNvSpPr txBox="1"/>
            <p:nvPr/>
          </p:nvSpPr>
          <p:spPr bwMode="auto">
            <a:xfrm>
              <a:off x="3273199" y="3501587"/>
              <a:ext cx="617718" cy="377075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Arial" panose="020B0604020202020204" pitchFamily="34" charset="0"/>
                </a:rPr>
                <a:t>04</a:t>
              </a:r>
              <a:endParaRPr kumimoji="0" lang="zh-CN" altLang="en-US" sz="26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10459" y="5344693"/>
            <a:ext cx="1143480" cy="558342"/>
            <a:chOff x="3153254" y="4008517"/>
            <a:chExt cx="857610" cy="418756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 rot="5400000">
              <a:off x="3379724" y="3796134"/>
              <a:ext cx="404669" cy="857610"/>
            </a:xfrm>
            <a:custGeom>
              <a:avLst/>
              <a:gdLst>
                <a:gd name="T0" fmla="*/ 1 w 182"/>
                <a:gd name="T1" fmla="*/ 385 h 385"/>
                <a:gd name="T2" fmla="*/ 1 w 182"/>
                <a:gd name="T3" fmla="*/ 98 h 385"/>
                <a:gd name="T4" fmla="*/ 149 w 182"/>
                <a:gd name="T5" fmla="*/ 136 h 385"/>
                <a:gd name="T6" fmla="*/ 182 w 182"/>
                <a:gd name="T7" fmla="*/ 385 h 385"/>
                <a:gd name="T8" fmla="*/ 1 w 182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85">
                  <a:moveTo>
                    <a:pt x="1" y="385"/>
                  </a:moveTo>
                  <a:cubicBezTo>
                    <a:pt x="1" y="98"/>
                    <a:pt x="1" y="98"/>
                    <a:pt x="1" y="98"/>
                  </a:cubicBezTo>
                  <a:cubicBezTo>
                    <a:pt x="0" y="8"/>
                    <a:pt x="130" y="0"/>
                    <a:pt x="149" y="136"/>
                  </a:cubicBezTo>
                  <a:cubicBezTo>
                    <a:pt x="165" y="206"/>
                    <a:pt x="177" y="292"/>
                    <a:pt x="182" y="385"/>
                  </a:cubicBezTo>
                  <a:lnTo>
                    <a:pt x="1" y="385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/>
              </a:endParaRPr>
            </a:p>
          </p:txBody>
        </p:sp>
        <p:sp>
          <p:nvSpPr>
            <p:cNvPr id="21" name="标题层"/>
            <p:cNvSpPr txBox="1"/>
            <p:nvPr/>
          </p:nvSpPr>
          <p:spPr bwMode="auto">
            <a:xfrm>
              <a:off x="3273199" y="4008517"/>
              <a:ext cx="617718" cy="377074"/>
            </a:xfrm>
            <a:prstGeom prst="rect">
              <a:avLst/>
            </a:prstGeom>
            <a:noFill/>
            <a:effectLst>
              <a:outerShdw blurRad="12700" dist="12700" dir="438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67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Arial" panose="020B0604020202020204" pitchFamily="34" charset="0"/>
                </a:rPr>
                <a:t>05</a:t>
              </a:r>
              <a:endParaRPr kumimoji="0" lang="zh-CN" altLang="en-US" sz="26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96261" y="2994349"/>
            <a:ext cx="2750900" cy="2895779"/>
            <a:chOff x="971600" y="2245761"/>
            <a:chExt cx="2063175" cy="2171834"/>
          </a:xfrm>
        </p:grpSpPr>
        <p:sp>
          <p:nvSpPr>
            <p:cNvPr id="28" name="Freeform 10"/>
            <p:cNvSpPr>
              <a:spLocks/>
            </p:cNvSpPr>
            <p:nvPr/>
          </p:nvSpPr>
          <p:spPr bwMode="auto">
            <a:xfrm rot="5400000">
              <a:off x="917271" y="2300090"/>
              <a:ext cx="2171834" cy="2063175"/>
            </a:xfrm>
            <a:custGeom>
              <a:avLst/>
              <a:gdLst/>
              <a:ahLst/>
              <a:cxnLst/>
              <a:rect l="l" t="t" r="r" b="b"/>
              <a:pathLst>
                <a:path w="2171834" h="2063175">
                  <a:moveTo>
                    <a:pt x="0" y="1753735"/>
                  </a:moveTo>
                  <a:lnTo>
                    <a:pt x="0" y="1012699"/>
                  </a:lnTo>
                  <a:lnTo>
                    <a:pt x="0" y="1012698"/>
                  </a:lnTo>
                  <a:lnTo>
                    <a:pt x="0" y="1012698"/>
                  </a:lnTo>
                  <a:cubicBezTo>
                    <a:pt x="0" y="683293"/>
                    <a:pt x="4416" y="347211"/>
                    <a:pt x="2208" y="0"/>
                  </a:cubicBezTo>
                  <a:lnTo>
                    <a:pt x="2168267" y="0"/>
                  </a:lnTo>
                  <a:cubicBezTo>
                    <a:pt x="2181515" y="331631"/>
                    <a:pt x="2159435" y="696648"/>
                    <a:pt x="2075531" y="1012699"/>
                  </a:cubicBezTo>
                  <a:lnTo>
                    <a:pt x="2072643" y="1012699"/>
                  </a:lnTo>
                  <a:cubicBezTo>
                    <a:pt x="1907900" y="1557905"/>
                    <a:pt x="1435934" y="2056380"/>
                    <a:pt x="837072" y="2063056"/>
                  </a:cubicBezTo>
                  <a:cubicBezTo>
                    <a:pt x="503134" y="2067507"/>
                    <a:pt x="224852" y="1947339"/>
                    <a:pt x="0" y="175373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/>
              </a:endParaRPr>
            </a:p>
          </p:txBody>
        </p:sp>
        <p:sp>
          <p:nvSpPr>
            <p:cNvPr id="29" name="Freeform 44"/>
            <p:cNvSpPr>
              <a:spLocks noEditPoints="1"/>
            </p:cNvSpPr>
            <p:nvPr/>
          </p:nvSpPr>
          <p:spPr bwMode="auto">
            <a:xfrm>
              <a:off x="1831365" y="2607027"/>
              <a:ext cx="541351" cy="468779"/>
            </a:xfrm>
            <a:custGeom>
              <a:avLst/>
              <a:gdLst>
                <a:gd name="T0" fmla="*/ 139 w 276"/>
                <a:gd name="T1" fmla="*/ 161 h 239"/>
                <a:gd name="T2" fmla="*/ 111 w 276"/>
                <a:gd name="T3" fmla="*/ 161 h 239"/>
                <a:gd name="T4" fmla="*/ 111 w 276"/>
                <a:gd name="T5" fmla="*/ 190 h 239"/>
                <a:gd name="T6" fmla="*/ 139 w 276"/>
                <a:gd name="T7" fmla="*/ 190 h 239"/>
                <a:gd name="T8" fmla="*/ 139 w 276"/>
                <a:gd name="T9" fmla="*/ 161 h 239"/>
                <a:gd name="T10" fmla="*/ 63 w 276"/>
                <a:gd name="T11" fmla="*/ 112 h 239"/>
                <a:gd name="T12" fmla="*/ 137 w 276"/>
                <a:gd name="T13" fmla="*/ 38 h 239"/>
                <a:gd name="T14" fmla="*/ 210 w 276"/>
                <a:gd name="T15" fmla="*/ 112 h 239"/>
                <a:gd name="T16" fmla="*/ 63 w 276"/>
                <a:gd name="T17" fmla="*/ 112 h 239"/>
                <a:gd name="T18" fmla="*/ 137 w 276"/>
                <a:gd name="T19" fmla="*/ 0 h 239"/>
                <a:gd name="T20" fmla="*/ 127 w 276"/>
                <a:gd name="T21" fmla="*/ 10 h 239"/>
                <a:gd name="T22" fmla="*/ 21 w 276"/>
                <a:gd name="T23" fmla="*/ 116 h 239"/>
                <a:gd name="T24" fmla="*/ 0 w 276"/>
                <a:gd name="T25" fmla="*/ 140 h 239"/>
                <a:gd name="T26" fmla="*/ 56 w 276"/>
                <a:gd name="T27" fmla="*/ 140 h 239"/>
                <a:gd name="T28" fmla="*/ 56 w 276"/>
                <a:gd name="T29" fmla="*/ 239 h 239"/>
                <a:gd name="T30" fmla="*/ 85 w 276"/>
                <a:gd name="T31" fmla="*/ 239 h 239"/>
                <a:gd name="T32" fmla="*/ 85 w 276"/>
                <a:gd name="T33" fmla="*/ 140 h 239"/>
                <a:gd name="T34" fmla="*/ 184 w 276"/>
                <a:gd name="T35" fmla="*/ 140 h 239"/>
                <a:gd name="T36" fmla="*/ 184 w 276"/>
                <a:gd name="T37" fmla="*/ 239 h 239"/>
                <a:gd name="T38" fmla="*/ 213 w 276"/>
                <a:gd name="T39" fmla="*/ 239 h 239"/>
                <a:gd name="T40" fmla="*/ 213 w 276"/>
                <a:gd name="T41" fmla="*/ 140 h 239"/>
                <a:gd name="T42" fmla="*/ 276 w 276"/>
                <a:gd name="T43" fmla="*/ 140 h 239"/>
                <a:gd name="T44" fmla="*/ 253 w 276"/>
                <a:gd name="T45" fmla="*/ 116 h 239"/>
                <a:gd name="T46" fmla="*/ 146 w 276"/>
                <a:gd name="T47" fmla="*/ 10 h 239"/>
                <a:gd name="T48" fmla="*/ 137 w 276"/>
                <a:gd name="T4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39">
                  <a:moveTo>
                    <a:pt x="139" y="161"/>
                  </a:moveTo>
                  <a:lnTo>
                    <a:pt x="111" y="161"/>
                  </a:lnTo>
                  <a:lnTo>
                    <a:pt x="111" y="190"/>
                  </a:lnTo>
                  <a:lnTo>
                    <a:pt x="139" y="190"/>
                  </a:lnTo>
                  <a:lnTo>
                    <a:pt x="139" y="161"/>
                  </a:lnTo>
                  <a:moveTo>
                    <a:pt x="63" y="112"/>
                  </a:moveTo>
                  <a:lnTo>
                    <a:pt x="137" y="38"/>
                  </a:lnTo>
                  <a:lnTo>
                    <a:pt x="210" y="112"/>
                  </a:lnTo>
                  <a:lnTo>
                    <a:pt x="63" y="112"/>
                  </a:lnTo>
                  <a:moveTo>
                    <a:pt x="137" y="0"/>
                  </a:moveTo>
                  <a:lnTo>
                    <a:pt x="127" y="10"/>
                  </a:lnTo>
                  <a:lnTo>
                    <a:pt x="21" y="116"/>
                  </a:lnTo>
                  <a:lnTo>
                    <a:pt x="0" y="140"/>
                  </a:lnTo>
                  <a:lnTo>
                    <a:pt x="56" y="140"/>
                  </a:lnTo>
                  <a:lnTo>
                    <a:pt x="56" y="239"/>
                  </a:lnTo>
                  <a:lnTo>
                    <a:pt x="85" y="239"/>
                  </a:lnTo>
                  <a:lnTo>
                    <a:pt x="85" y="140"/>
                  </a:lnTo>
                  <a:lnTo>
                    <a:pt x="184" y="140"/>
                  </a:lnTo>
                  <a:lnTo>
                    <a:pt x="184" y="239"/>
                  </a:lnTo>
                  <a:lnTo>
                    <a:pt x="213" y="239"/>
                  </a:lnTo>
                  <a:lnTo>
                    <a:pt x="213" y="140"/>
                  </a:lnTo>
                  <a:lnTo>
                    <a:pt x="276" y="140"/>
                  </a:lnTo>
                  <a:lnTo>
                    <a:pt x="253" y="116"/>
                  </a:lnTo>
                  <a:lnTo>
                    <a:pt x="146" y="10"/>
                  </a:lnTo>
                  <a:lnTo>
                    <a:pt x="137" y="0"/>
                  </a:ln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318054" y="3168485"/>
              <a:ext cx="1521423" cy="6848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 algn="just" defTabSz="914446">
                <a:lnSpc>
                  <a:spcPts val="1600"/>
                </a:lnSpc>
                <a:defRPr/>
              </a:pPr>
              <a:r>
                <a:rPr lang="en-US" altLang="zh-CN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Click to enter a brief text content, text content content s to be sglyd refined</a:t>
              </a:r>
              <a:r>
                <a:rPr lang="zh-CN" altLang="en-US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  <p:sp>
        <p:nvSpPr>
          <p:cNvPr id="31" name="Freeform 42"/>
          <p:cNvSpPr>
            <a:spLocks noEditPoints="1"/>
          </p:cNvSpPr>
          <p:nvPr/>
        </p:nvSpPr>
        <p:spPr bwMode="auto">
          <a:xfrm>
            <a:off x="6770205" y="2261467"/>
            <a:ext cx="370768" cy="372269"/>
          </a:xfrm>
          <a:custGeom>
            <a:avLst/>
            <a:gdLst>
              <a:gd name="T0" fmla="*/ 58 w 104"/>
              <a:gd name="T1" fmla="*/ 46 h 105"/>
              <a:gd name="T2" fmla="*/ 58 w 104"/>
              <a:gd name="T3" fmla="*/ 23 h 105"/>
              <a:gd name="T4" fmla="*/ 45 w 104"/>
              <a:gd name="T5" fmla="*/ 23 h 105"/>
              <a:gd name="T6" fmla="*/ 45 w 104"/>
              <a:gd name="T7" fmla="*/ 46 h 105"/>
              <a:gd name="T8" fmla="*/ 23 w 104"/>
              <a:gd name="T9" fmla="*/ 46 h 105"/>
              <a:gd name="T10" fmla="*/ 23 w 104"/>
              <a:gd name="T11" fmla="*/ 58 h 105"/>
              <a:gd name="T12" fmla="*/ 45 w 104"/>
              <a:gd name="T13" fmla="*/ 58 h 105"/>
              <a:gd name="T14" fmla="*/ 45 w 104"/>
              <a:gd name="T15" fmla="*/ 82 h 105"/>
              <a:gd name="T16" fmla="*/ 58 w 104"/>
              <a:gd name="T17" fmla="*/ 82 h 105"/>
              <a:gd name="T18" fmla="*/ 58 w 104"/>
              <a:gd name="T19" fmla="*/ 58 h 105"/>
              <a:gd name="T20" fmla="*/ 80 w 104"/>
              <a:gd name="T21" fmla="*/ 58 h 105"/>
              <a:gd name="T22" fmla="*/ 80 w 104"/>
              <a:gd name="T23" fmla="*/ 46 h 105"/>
              <a:gd name="T24" fmla="*/ 58 w 104"/>
              <a:gd name="T25" fmla="*/ 46 h 105"/>
              <a:gd name="T26" fmla="*/ 52 w 104"/>
              <a:gd name="T27" fmla="*/ 0 h 105"/>
              <a:gd name="T28" fmla="*/ 0 w 104"/>
              <a:gd name="T29" fmla="*/ 52 h 105"/>
              <a:gd name="T30" fmla="*/ 52 w 104"/>
              <a:gd name="T31" fmla="*/ 105 h 105"/>
              <a:gd name="T32" fmla="*/ 104 w 104"/>
              <a:gd name="T33" fmla="*/ 52 h 105"/>
              <a:gd name="T34" fmla="*/ 52 w 104"/>
              <a:gd name="T35" fmla="*/ 0 h 105"/>
              <a:gd name="T36" fmla="*/ 52 w 104"/>
              <a:gd name="T37" fmla="*/ 93 h 105"/>
              <a:gd name="T38" fmla="*/ 11 w 104"/>
              <a:gd name="T39" fmla="*/ 52 h 105"/>
              <a:gd name="T40" fmla="*/ 52 w 104"/>
              <a:gd name="T41" fmla="*/ 12 h 105"/>
              <a:gd name="T42" fmla="*/ 92 w 104"/>
              <a:gd name="T43" fmla="*/ 52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8" y="46"/>
                </a:moveTo>
                <a:cubicBezTo>
                  <a:pt x="58" y="23"/>
                  <a:pt x="58" y="23"/>
                  <a:pt x="5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46"/>
                  <a:pt x="45" y="46"/>
                  <a:pt x="45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58"/>
                  <a:pt x="58" y="58"/>
                  <a:pt x="58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46"/>
                  <a:pt x="80" y="46"/>
                  <a:pt x="80" y="46"/>
                </a:cubicBezTo>
                <a:lnTo>
                  <a:pt x="58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2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29" y="93"/>
                  <a:pt x="11" y="75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74" y="12"/>
                  <a:pt x="92" y="30"/>
                  <a:pt x="92" y="52"/>
                </a:cubicBezTo>
                <a:cubicBezTo>
                  <a:pt x="92" y="75"/>
                  <a:pt x="74" y="93"/>
                  <a:pt x="52" y="93"/>
                </a:cubicBezTo>
                <a:close/>
              </a:path>
            </a:pathLst>
          </a:custGeom>
          <a:solidFill>
            <a:srgbClr val="B3343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215389" y="2180861"/>
            <a:ext cx="377611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46">
              <a:lnSpc>
                <a:spcPts val="1600"/>
              </a:lnSpc>
            </a:pPr>
            <a:r>
              <a:rPr lang="en-US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3" name="Freeform 42"/>
          <p:cNvSpPr>
            <a:spLocks noEditPoints="1"/>
          </p:cNvSpPr>
          <p:nvPr/>
        </p:nvSpPr>
        <p:spPr bwMode="auto">
          <a:xfrm>
            <a:off x="6770205" y="3058639"/>
            <a:ext cx="370768" cy="372269"/>
          </a:xfrm>
          <a:custGeom>
            <a:avLst/>
            <a:gdLst>
              <a:gd name="T0" fmla="*/ 58 w 104"/>
              <a:gd name="T1" fmla="*/ 46 h 105"/>
              <a:gd name="T2" fmla="*/ 58 w 104"/>
              <a:gd name="T3" fmla="*/ 23 h 105"/>
              <a:gd name="T4" fmla="*/ 45 w 104"/>
              <a:gd name="T5" fmla="*/ 23 h 105"/>
              <a:gd name="T6" fmla="*/ 45 w 104"/>
              <a:gd name="T7" fmla="*/ 46 h 105"/>
              <a:gd name="T8" fmla="*/ 23 w 104"/>
              <a:gd name="T9" fmla="*/ 46 h 105"/>
              <a:gd name="T10" fmla="*/ 23 w 104"/>
              <a:gd name="T11" fmla="*/ 58 h 105"/>
              <a:gd name="T12" fmla="*/ 45 w 104"/>
              <a:gd name="T13" fmla="*/ 58 h 105"/>
              <a:gd name="T14" fmla="*/ 45 w 104"/>
              <a:gd name="T15" fmla="*/ 82 h 105"/>
              <a:gd name="T16" fmla="*/ 58 w 104"/>
              <a:gd name="T17" fmla="*/ 82 h 105"/>
              <a:gd name="T18" fmla="*/ 58 w 104"/>
              <a:gd name="T19" fmla="*/ 58 h 105"/>
              <a:gd name="T20" fmla="*/ 80 w 104"/>
              <a:gd name="T21" fmla="*/ 58 h 105"/>
              <a:gd name="T22" fmla="*/ 80 w 104"/>
              <a:gd name="T23" fmla="*/ 46 h 105"/>
              <a:gd name="T24" fmla="*/ 58 w 104"/>
              <a:gd name="T25" fmla="*/ 46 h 105"/>
              <a:gd name="T26" fmla="*/ 52 w 104"/>
              <a:gd name="T27" fmla="*/ 0 h 105"/>
              <a:gd name="T28" fmla="*/ 0 w 104"/>
              <a:gd name="T29" fmla="*/ 52 h 105"/>
              <a:gd name="T30" fmla="*/ 52 w 104"/>
              <a:gd name="T31" fmla="*/ 105 h 105"/>
              <a:gd name="T32" fmla="*/ 104 w 104"/>
              <a:gd name="T33" fmla="*/ 52 h 105"/>
              <a:gd name="T34" fmla="*/ 52 w 104"/>
              <a:gd name="T35" fmla="*/ 0 h 105"/>
              <a:gd name="T36" fmla="*/ 52 w 104"/>
              <a:gd name="T37" fmla="*/ 93 h 105"/>
              <a:gd name="T38" fmla="*/ 11 w 104"/>
              <a:gd name="T39" fmla="*/ 52 h 105"/>
              <a:gd name="T40" fmla="*/ 52 w 104"/>
              <a:gd name="T41" fmla="*/ 12 h 105"/>
              <a:gd name="T42" fmla="*/ 92 w 104"/>
              <a:gd name="T43" fmla="*/ 52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8" y="46"/>
                </a:moveTo>
                <a:cubicBezTo>
                  <a:pt x="58" y="23"/>
                  <a:pt x="58" y="23"/>
                  <a:pt x="5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46"/>
                  <a:pt x="45" y="46"/>
                  <a:pt x="45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58"/>
                  <a:pt x="58" y="58"/>
                  <a:pt x="58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46"/>
                  <a:pt x="80" y="46"/>
                  <a:pt x="80" y="46"/>
                </a:cubicBezTo>
                <a:lnTo>
                  <a:pt x="58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2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29" y="93"/>
                  <a:pt x="11" y="75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74" y="12"/>
                  <a:pt x="92" y="30"/>
                  <a:pt x="92" y="52"/>
                </a:cubicBezTo>
                <a:cubicBezTo>
                  <a:pt x="92" y="75"/>
                  <a:pt x="74" y="93"/>
                  <a:pt x="52" y="93"/>
                </a:cubicBezTo>
                <a:close/>
              </a:path>
            </a:pathLst>
          </a:custGeom>
          <a:solidFill>
            <a:srgbClr val="44719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15389" y="2978033"/>
            <a:ext cx="377611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46">
              <a:lnSpc>
                <a:spcPts val="1600"/>
              </a:lnSpc>
            </a:pPr>
            <a:r>
              <a:rPr lang="en-US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5" name="Freeform 42"/>
          <p:cNvSpPr>
            <a:spLocks noEditPoints="1"/>
          </p:cNvSpPr>
          <p:nvPr/>
        </p:nvSpPr>
        <p:spPr bwMode="auto">
          <a:xfrm>
            <a:off x="6770205" y="3855811"/>
            <a:ext cx="370768" cy="372269"/>
          </a:xfrm>
          <a:custGeom>
            <a:avLst/>
            <a:gdLst>
              <a:gd name="T0" fmla="*/ 58 w 104"/>
              <a:gd name="T1" fmla="*/ 46 h 105"/>
              <a:gd name="T2" fmla="*/ 58 w 104"/>
              <a:gd name="T3" fmla="*/ 23 h 105"/>
              <a:gd name="T4" fmla="*/ 45 w 104"/>
              <a:gd name="T5" fmla="*/ 23 h 105"/>
              <a:gd name="T6" fmla="*/ 45 w 104"/>
              <a:gd name="T7" fmla="*/ 46 h 105"/>
              <a:gd name="T8" fmla="*/ 23 w 104"/>
              <a:gd name="T9" fmla="*/ 46 h 105"/>
              <a:gd name="T10" fmla="*/ 23 w 104"/>
              <a:gd name="T11" fmla="*/ 58 h 105"/>
              <a:gd name="T12" fmla="*/ 45 w 104"/>
              <a:gd name="T13" fmla="*/ 58 h 105"/>
              <a:gd name="T14" fmla="*/ 45 w 104"/>
              <a:gd name="T15" fmla="*/ 82 h 105"/>
              <a:gd name="T16" fmla="*/ 58 w 104"/>
              <a:gd name="T17" fmla="*/ 82 h 105"/>
              <a:gd name="T18" fmla="*/ 58 w 104"/>
              <a:gd name="T19" fmla="*/ 58 h 105"/>
              <a:gd name="T20" fmla="*/ 80 w 104"/>
              <a:gd name="T21" fmla="*/ 58 h 105"/>
              <a:gd name="T22" fmla="*/ 80 w 104"/>
              <a:gd name="T23" fmla="*/ 46 h 105"/>
              <a:gd name="T24" fmla="*/ 58 w 104"/>
              <a:gd name="T25" fmla="*/ 46 h 105"/>
              <a:gd name="T26" fmla="*/ 52 w 104"/>
              <a:gd name="T27" fmla="*/ 0 h 105"/>
              <a:gd name="T28" fmla="*/ 0 w 104"/>
              <a:gd name="T29" fmla="*/ 52 h 105"/>
              <a:gd name="T30" fmla="*/ 52 w 104"/>
              <a:gd name="T31" fmla="*/ 105 h 105"/>
              <a:gd name="T32" fmla="*/ 104 w 104"/>
              <a:gd name="T33" fmla="*/ 52 h 105"/>
              <a:gd name="T34" fmla="*/ 52 w 104"/>
              <a:gd name="T35" fmla="*/ 0 h 105"/>
              <a:gd name="T36" fmla="*/ 52 w 104"/>
              <a:gd name="T37" fmla="*/ 93 h 105"/>
              <a:gd name="T38" fmla="*/ 11 w 104"/>
              <a:gd name="T39" fmla="*/ 52 h 105"/>
              <a:gd name="T40" fmla="*/ 52 w 104"/>
              <a:gd name="T41" fmla="*/ 12 h 105"/>
              <a:gd name="T42" fmla="*/ 92 w 104"/>
              <a:gd name="T43" fmla="*/ 52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8" y="46"/>
                </a:moveTo>
                <a:cubicBezTo>
                  <a:pt x="58" y="23"/>
                  <a:pt x="58" y="23"/>
                  <a:pt x="5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46"/>
                  <a:pt x="45" y="46"/>
                  <a:pt x="45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58"/>
                  <a:pt x="58" y="58"/>
                  <a:pt x="58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46"/>
                  <a:pt x="80" y="46"/>
                  <a:pt x="80" y="46"/>
                </a:cubicBezTo>
                <a:lnTo>
                  <a:pt x="58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2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29" y="93"/>
                  <a:pt x="11" y="75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74" y="12"/>
                  <a:pt x="92" y="30"/>
                  <a:pt x="92" y="52"/>
                </a:cubicBezTo>
                <a:cubicBezTo>
                  <a:pt x="92" y="75"/>
                  <a:pt x="74" y="93"/>
                  <a:pt x="52" y="93"/>
                </a:cubicBezTo>
                <a:close/>
              </a:path>
            </a:pathLst>
          </a:custGeom>
          <a:solidFill>
            <a:srgbClr val="B3343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215389" y="3775205"/>
            <a:ext cx="377611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46">
              <a:lnSpc>
                <a:spcPts val="1600"/>
              </a:lnSpc>
            </a:pPr>
            <a:r>
              <a:rPr lang="en-US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7" name="Freeform 42"/>
          <p:cNvSpPr>
            <a:spLocks noEditPoints="1"/>
          </p:cNvSpPr>
          <p:nvPr/>
        </p:nvSpPr>
        <p:spPr bwMode="auto">
          <a:xfrm>
            <a:off x="6770205" y="4652983"/>
            <a:ext cx="370768" cy="372269"/>
          </a:xfrm>
          <a:custGeom>
            <a:avLst/>
            <a:gdLst>
              <a:gd name="T0" fmla="*/ 58 w 104"/>
              <a:gd name="T1" fmla="*/ 46 h 105"/>
              <a:gd name="T2" fmla="*/ 58 w 104"/>
              <a:gd name="T3" fmla="*/ 23 h 105"/>
              <a:gd name="T4" fmla="*/ 45 w 104"/>
              <a:gd name="T5" fmla="*/ 23 h 105"/>
              <a:gd name="T6" fmla="*/ 45 w 104"/>
              <a:gd name="T7" fmla="*/ 46 h 105"/>
              <a:gd name="T8" fmla="*/ 23 w 104"/>
              <a:gd name="T9" fmla="*/ 46 h 105"/>
              <a:gd name="T10" fmla="*/ 23 w 104"/>
              <a:gd name="T11" fmla="*/ 58 h 105"/>
              <a:gd name="T12" fmla="*/ 45 w 104"/>
              <a:gd name="T13" fmla="*/ 58 h 105"/>
              <a:gd name="T14" fmla="*/ 45 w 104"/>
              <a:gd name="T15" fmla="*/ 82 h 105"/>
              <a:gd name="T16" fmla="*/ 58 w 104"/>
              <a:gd name="T17" fmla="*/ 82 h 105"/>
              <a:gd name="T18" fmla="*/ 58 w 104"/>
              <a:gd name="T19" fmla="*/ 58 h 105"/>
              <a:gd name="T20" fmla="*/ 80 w 104"/>
              <a:gd name="T21" fmla="*/ 58 h 105"/>
              <a:gd name="T22" fmla="*/ 80 w 104"/>
              <a:gd name="T23" fmla="*/ 46 h 105"/>
              <a:gd name="T24" fmla="*/ 58 w 104"/>
              <a:gd name="T25" fmla="*/ 46 h 105"/>
              <a:gd name="T26" fmla="*/ 52 w 104"/>
              <a:gd name="T27" fmla="*/ 0 h 105"/>
              <a:gd name="T28" fmla="*/ 0 w 104"/>
              <a:gd name="T29" fmla="*/ 52 h 105"/>
              <a:gd name="T30" fmla="*/ 52 w 104"/>
              <a:gd name="T31" fmla="*/ 105 h 105"/>
              <a:gd name="T32" fmla="*/ 104 w 104"/>
              <a:gd name="T33" fmla="*/ 52 h 105"/>
              <a:gd name="T34" fmla="*/ 52 w 104"/>
              <a:gd name="T35" fmla="*/ 0 h 105"/>
              <a:gd name="T36" fmla="*/ 52 w 104"/>
              <a:gd name="T37" fmla="*/ 93 h 105"/>
              <a:gd name="T38" fmla="*/ 11 w 104"/>
              <a:gd name="T39" fmla="*/ 52 h 105"/>
              <a:gd name="T40" fmla="*/ 52 w 104"/>
              <a:gd name="T41" fmla="*/ 12 h 105"/>
              <a:gd name="T42" fmla="*/ 92 w 104"/>
              <a:gd name="T43" fmla="*/ 52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8" y="46"/>
                </a:moveTo>
                <a:cubicBezTo>
                  <a:pt x="58" y="23"/>
                  <a:pt x="58" y="23"/>
                  <a:pt x="5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46"/>
                  <a:pt x="45" y="46"/>
                  <a:pt x="45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58"/>
                  <a:pt x="58" y="58"/>
                  <a:pt x="58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46"/>
                  <a:pt x="80" y="46"/>
                  <a:pt x="80" y="46"/>
                </a:cubicBezTo>
                <a:lnTo>
                  <a:pt x="58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2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29" y="93"/>
                  <a:pt x="11" y="75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74" y="12"/>
                  <a:pt x="92" y="30"/>
                  <a:pt x="92" y="52"/>
                </a:cubicBezTo>
                <a:cubicBezTo>
                  <a:pt x="92" y="75"/>
                  <a:pt x="74" y="93"/>
                  <a:pt x="52" y="93"/>
                </a:cubicBezTo>
                <a:close/>
              </a:path>
            </a:pathLst>
          </a:custGeom>
          <a:solidFill>
            <a:srgbClr val="447197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215389" y="4572377"/>
            <a:ext cx="377611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46">
              <a:lnSpc>
                <a:spcPts val="1600"/>
              </a:lnSpc>
            </a:pPr>
            <a:r>
              <a:rPr lang="en-US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9" name="Freeform 42"/>
          <p:cNvSpPr>
            <a:spLocks noEditPoints="1"/>
          </p:cNvSpPr>
          <p:nvPr/>
        </p:nvSpPr>
        <p:spPr bwMode="auto">
          <a:xfrm>
            <a:off x="6770205" y="5450158"/>
            <a:ext cx="370768" cy="372269"/>
          </a:xfrm>
          <a:custGeom>
            <a:avLst/>
            <a:gdLst>
              <a:gd name="T0" fmla="*/ 58 w 104"/>
              <a:gd name="T1" fmla="*/ 46 h 105"/>
              <a:gd name="T2" fmla="*/ 58 w 104"/>
              <a:gd name="T3" fmla="*/ 23 h 105"/>
              <a:gd name="T4" fmla="*/ 45 w 104"/>
              <a:gd name="T5" fmla="*/ 23 h 105"/>
              <a:gd name="T6" fmla="*/ 45 w 104"/>
              <a:gd name="T7" fmla="*/ 46 h 105"/>
              <a:gd name="T8" fmla="*/ 23 w 104"/>
              <a:gd name="T9" fmla="*/ 46 h 105"/>
              <a:gd name="T10" fmla="*/ 23 w 104"/>
              <a:gd name="T11" fmla="*/ 58 h 105"/>
              <a:gd name="T12" fmla="*/ 45 w 104"/>
              <a:gd name="T13" fmla="*/ 58 h 105"/>
              <a:gd name="T14" fmla="*/ 45 w 104"/>
              <a:gd name="T15" fmla="*/ 82 h 105"/>
              <a:gd name="T16" fmla="*/ 58 w 104"/>
              <a:gd name="T17" fmla="*/ 82 h 105"/>
              <a:gd name="T18" fmla="*/ 58 w 104"/>
              <a:gd name="T19" fmla="*/ 58 h 105"/>
              <a:gd name="T20" fmla="*/ 80 w 104"/>
              <a:gd name="T21" fmla="*/ 58 h 105"/>
              <a:gd name="T22" fmla="*/ 80 w 104"/>
              <a:gd name="T23" fmla="*/ 46 h 105"/>
              <a:gd name="T24" fmla="*/ 58 w 104"/>
              <a:gd name="T25" fmla="*/ 46 h 105"/>
              <a:gd name="T26" fmla="*/ 52 w 104"/>
              <a:gd name="T27" fmla="*/ 0 h 105"/>
              <a:gd name="T28" fmla="*/ 0 w 104"/>
              <a:gd name="T29" fmla="*/ 52 h 105"/>
              <a:gd name="T30" fmla="*/ 52 w 104"/>
              <a:gd name="T31" fmla="*/ 105 h 105"/>
              <a:gd name="T32" fmla="*/ 104 w 104"/>
              <a:gd name="T33" fmla="*/ 52 h 105"/>
              <a:gd name="T34" fmla="*/ 52 w 104"/>
              <a:gd name="T35" fmla="*/ 0 h 105"/>
              <a:gd name="T36" fmla="*/ 52 w 104"/>
              <a:gd name="T37" fmla="*/ 93 h 105"/>
              <a:gd name="T38" fmla="*/ 11 w 104"/>
              <a:gd name="T39" fmla="*/ 52 h 105"/>
              <a:gd name="T40" fmla="*/ 52 w 104"/>
              <a:gd name="T41" fmla="*/ 12 h 105"/>
              <a:gd name="T42" fmla="*/ 92 w 104"/>
              <a:gd name="T43" fmla="*/ 52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8" y="46"/>
                </a:moveTo>
                <a:cubicBezTo>
                  <a:pt x="58" y="23"/>
                  <a:pt x="58" y="23"/>
                  <a:pt x="5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46"/>
                  <a:pt x="45" y="46"/>
                  <a:pt x="45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58"/>
                  <a:pt x="58" y="58"/>
                  <a:pt x="58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46"/>
                  <a:pt x="80" y="46"/>
                  <a:pt x="80" y="46"/>
                </a:cubicBezTo>
                <a:lnTo>
                  <a:pt x="58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2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29" y="93"/>
                  <a:pt x="11" y="75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74" y="12"/>
                  <a:pt x="92" y="30"/>
                  <a:pt x="92" y="52"/>
                </a:cubicBezTo>
                <a:cubicBezTo>
                  <a:pt x="92" y="75"/>
                  <a:pt x="74" y="93"/>
                  <a:pt x="52" y="93"/>
                </a:cubicBezTo>
                <a:close/>
              </a:path>
            </a:pathLst>
          </a:custGeom>
          <a:solidFill>
            <a:srgbClr val="B3343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215389" y="5369552"/>
            <a:ext cx="3776117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46">
              <a:lnSpc>
                <a:spcPts val="1600"/>
              </a:lnSpc>
            </a:pPr>
            <a:r>
              <a:rPr lang="en-US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6992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3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5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2" dur="100" fill="hold"/>
                                        <p:tgtEl>
                                          <p:spTgt spid="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4" dur="100" fill="hold"/>
                                        <p:tgtEl>
                                          <p:spTgt spid="3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6" dur="100" fill="hold"/>
                                        <p:tgtEl>
                                          <p:spTgt spid="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4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9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8" dur="100" fill="hold"/>
                                        <p:tgtEl>
                                          <p:spTgt spid="3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31" grpId="0" animBg="1"/>
      <p:bldP spid="31" grpId="1" animBg="1"/>
      <p:bldP spid="32" grpId="0"/>
      <p:bldP spid="33" grpId="0" animBg="1"/>
      <p:bldP spid="33" grpId="1" animBg="1"/>
      <p:bldP spid="34" grpId="0"/>
      <p:bldP spid="35" grpId="0" animBg="1"/>
      <p:bldP spid="35" grpId="1" animBg="1"/>
      <p:bldP spid="36" grpId="0"/>
      <p:bldP spid="37" grpId="0" animBg="1"/>
      <p:bldP spid="37" grpId="1" animBg="1"/>
      <p:bldP spid="38" grpId="0"/>
      <p:bldP spid="39" grpId="0" animBg="1"/>
      <p:bldP spid="39" grpId="1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6776511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7" name="Group 29"/>
          <p:cNvGrpSpPr/>
          <p:nvPr/>
        </p:nvGrpSpPr>
        <p:grpSpPr>
          <a:xfrm>
            <a:off x="1691398" y="3281715"/>
            <a:ext cx="914400" cy="914400"/>
            <a:chOff x="1253782" y="3281715"/>
            <a:chExt cx="914400" cy="914400"/>
          </a:xfrm>
        </p:grpSpPr>
        <p:sp>
          <p:nvSpPr>
            <p:cNvPr id="8" name="Rounded Rectangle 5"/>
            <p:cNvSpPr/>
            <p:nvPr/>
          </p:nvSpPr>
          <p:spPr>
            <a:xfrm>
              <a:off x="1253782" y="3281715"/>
              <a:ext cx="914400" cy="91440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9" name="Group 59"/>
            <p:cNvGrpSpPr/>
            <p:nvPr/>
          </p:nvGrpSpPr>
          <p:grpSpPr>
            <a:xfrm>
              <a:off x="1478810" y="3521030"/>
              <a:ext cx="464344" cy="465138"/>
              <a:chOff x="9145588" y="4435475"/>
              <a:chExt cx="464344" cy="465138"/>
            </a:xfrm>
            <a:solidFill>
              <a:srgbClr val="EEECE1"/>
            </a:solidFill>
          </p:grpSpPr>
          <p:sp>
            <p:nvSpPr>
              <p:cNvPr id="10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11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12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13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14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15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16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17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18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</p:grpSp>
      </p:grpSp>
      <p:grpSp>
        <p:nvGrpSpPr>
          <p:cNvPr id="19" name="Group 32"/>
          <p:cNvGrpSpPr/>
          <p:nvPr/>
        </p:nvGrpSpPr>
        <p:grpSpPr>
          <a:xfrm>
            <a:off x="6629626" y="3281715"/>
            <a:ext cx="914400" cy="914400"/>
            <a:chOff x="6528170" y="3281715"/>
            <a:chExt cx="914400" cy="914400"/>
          </a:xfrm>
        </p:grpSpPr>
        <p:sp>
          <p:nvSpPr>
            <p:cNvPr id="20" name="Rounded Rectangle 8"/>
            <p:cNvSpPr/>
            <p:nvPr/>
          </p:nvSpPr>
          <p:spPr>
            <a:xfrm>
              <a:off x="6528170" y="3281715"/>
              <a:ext cx="914400" cy="91440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1" name="Group 69"/>
            <p:cNvGrpSpPr/>
            <p:nvPr/>
          </p:nvGrpSpPr>
          <p:grpSpPr>
            <a:xfrm>
              <a:off x="6759757" y="3506346"/>
              <a:ext cx="464344" cy="465138"/>
              <a:chOff x="7287419" y="3505994"/>
              <a:chExt cx="464344" cy="465138"/>
            </a:xfrm>
            <a:solidFill>
              <a:srgbClr val="EEECE1"/>
            </a:solidFill>
          </p:grpSpPr>
          <p:sp>
            <p:nvSpPr>
              <p:cNvPr id="22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28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29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30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31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32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6629626" y="4684221"/>
            <a:ext cx="914400" cy="914400"/>
            <a:chOff x="6528170" y="4684221"/>
            <a:chExt cx="914400" cy="914400"/>
          </a:xfrm>
        </p:grpSpPr>
        <p:sp>
          <p:nvSpPr>
            <p:cNvPr id="34" name="Rounded Rectangle 9"/>
            <p:cNvSpPr/>
            <p:nvPr/>
          </p:nvSpPr>
          <p:spPr>
            <a:xfrm>
              <a:off x="6528170" y="4684221"/>
              <a:ext cx="914400" cy="91440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5" name="Group 76"/>
            <p:cNvGrpSpPr/>
            <p:nvPr/>
          </p:nvGrpSpPr>
          <p:grpSpPr>
            <a:xfrm>
              <a:off x="6748385" y="4909249"/>
              <a:ext cx="464344" cy="464344"/>
              <a:chOff x="7287419" y="2577307"/>
              <a:chExt cx="464344" cy="464344"/>
            </a:xfrm>
            <a:solidFill>
              <a:srgbClr val="EEECE1"/>
            </a:solidFill>
          </p:grpSpPr>
          <p:sp>
            <p:nvSpPr>
              <p:cNvPr id="36" name="AutoShape 56"/>
              <p:cNvSpPr>
                <a:spLocks/>
              </p:cNvSpPr>
              <p:nvPr/>
            </p:nvSpPr>
            <p:spPr bwMode="auto">
              <a:xfrm>
                <a:off x="7287419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7" name="AutoShape 57"/>
              <p:cNvSpPr>
                <a:spLocks/>
              </p:cNvSpPr>
              <p:nvPr/>
            </p:nvSpPr>
            <p:spPr bwMode="auto">
              <a:xfrm>
                <a:off x="7606507" y="2577307"/>
                <a:ext cx="145256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" name="AutoShape 58"/>
              <p:cNvSpPr>
                <a:spLocks/>
              </p:cNvSpPr>
              <p:nvPr/>
            </p:nvSpPr>
            <p:spPr bwMode="auto">
              <a:xfrm>
                <a:off x="7446963" y="2577307"/>
                <a:ext cx="145257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9" name="Group 28"/>
          <p:cNvGrpSpPr/>
          <p:nvPr/>
        </p:nvGrpSpPr>
        <p:grpSpPr>
          <a:xfrm>
            <a:off x="1691398" y="1885071"/>
            <a:ext cx="914400" cy="914400"/>
            <a:chOff x="1253782" y="1885071"/>
            <a:chExt cx="914400" cy="914400"/>
          </a:xfrm>
        </p:grpSpPr>
        <p:sp>
          <p:nvSpPr>
            <p:cNvPr id="40" name="Rounded Rectangle 4"/>
            <p:cNvSpPr/>
            <p:nvPr/>
          </p:nvSpPr>
          <p:spPr>
            <a:xfrm>
              <a:off x="1253782" y="1885071"/>
              <a:ext cx="914400" cy="91440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41" name="Group 80"/>
            <p:cNvGrpSpPr/>
            <p:nvPr/>
          </p:nvGrpSpPr>
          <p:grpSpPr>
            <a:xfrm>
              <a:off x="1551438" y="2110099"/>
              <a:ext cx="319088" cy="465138"/>
              <a:chOff x="3582988" y="3510757"/>
              <a:chExt cx="319088" cy="465138"/>
            </a:xfrm>
            <a:solidFill>
              <a:srgbClr val="EEECE1"/>
            </a:solidFill>
          </p:grpSpPr>
          <p:sp>
            <p:nvSpPr>
              <p:cNvPr id="42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8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43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</p:grpSp>
      </p:grpSp>
      <p:grpSp>
        <p:nvGrpSpPr>
          <p:cNvPr id="44" name="Group 31"/>
          <p:cNvGrpSpPr/>
          <p:nvPr/>
        </p:nvGrpSpPr>
        <p:grpSpPr>
          <a:xfrm>
            <a:off x="6629626" y="1885071"/>
            <a:ext cx="914400" cy="914400"/>
            <a:chOff x="6528170" y="1885071"/>
            <a:chExt cx="914400" cy="914400"/>
          </a:xfrm>
        </p:grpSpPr>
        <p:sp>
          <p:nvSpPr>
            <p:cNvPr id="45" name="Rounded Rectangle 7"/>
            <p:cNvSpPr/>
            <p:nvPr/>
          </p:nvSpPr>
          <p:spPr>
            <a:xfrm>
              <a:off x="6528170" y="1885071"/>
              <a:ext cx="914400" cy="91440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46" name="Group 83"/>
            <p:cNvGrpSpPr/>
            <p:nvPr/>
          </p:nvGrpSpPr>
          <p:grpSpPr>
            <a:xfrm>
              <a:off x="6758963" y="2110099"/>
              <a:ext cx="465138" cy="464344"/>
              <a:chOff x="2581275" y="2582069"/>
              <a:chExt cx="465138" cy="464344"/>
            </a:xfrm>
            <a:solidFill>
              <a:srgbClr val="EEECE1"/>
            </a:solidFill>
          </p:grpSpPr>
          <p:sp>
            <p:nvSpPr>
              <p:cNvPr id="47" name="AutoShape 128"/>
              <p:cNvSpPr>
                <a:spLocks/>
              </p:cNvSpPr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8" name="AutoShape 129"/>
              <p:cNvSpPr>
                <a:spLocks/>
              </p:cNvSpPr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9" name="Group 30"/>
          <p:cNvGrpSpPr/>
          <p:nvPr/>
        </p:nvGrpSpPr>
        <p:grpSpPr>
          <a:xfrm>
            <a:off x="1691398" y="4684221"/>
            <a:ext cx="914400" cy="914400"/>
            <a:chOff x="1253782" y="4684221"/>
            <a:chExt cx="914400" cy="914400"/>
          </a:xfrm>
        </p:grpSpPr>
        <p:sp>
          <p:nvSpPr>
            <p:cNvPr id="50" name="Rounded Rectangle 6"/>
            <p:cNvSpPr/>
            <p:nvPr/>
          </p:nvSpPr>
          <p:spPr>
            <a:xfrm>
              <a:off x="1253782" y="4684221"/>
              <a:ext cx="914400" cy="91440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51" name="Group 86"/>
            <p:cNvGrpSpPr/>
            <p:nvPr/>
          </p:nvGrpSpPr>
          <p:grpSpPr>
            <a:xfrm>
              <a:off x="1485953" y="4909249"/>
              <a:ext cx="464344" cy="464344"/>
              <a:chOff x="4439444" y="1652588"/>
              <a:chExt cx="464344" cy="464344"/>
            </a:xfrm>
            <a:solidFill>
              <a:srgbClr val="EEECE1"/>
            </a:solidFill>
          </p:grpSpPr>
          <p:sp>
            <p:nvSpPr>
              <p:cNvPr id="52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53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  <p:sp>
            <p:nvSpPr>
              <p:cNvPr id="54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85"/>
                    </a:cubicBezTo>
                    <a:lnTo>
                      <a:pt x="18720" y="20185"/>
                    </a:lnTo>
                    <a:cubicBezTo>
                      <a:pt x="18722" y="20959"/>
                      <a:pt x="19366" y="21600"/>
                      <a:pt x="20180" y="21600"/>
                    </a:cubicBezTo>
                    <a:cubicBezTo>
                      <a:pt x="20955" y="21600"/>
                      <a:pt x="21599" y="20956"/>
                      <a:pt x="21599" y="20180"/>
                    </a:cubicBezTo>
                    <a:cubicBezTo>
                      <a:pt x="21599" y="20185"/>
                      <a:pt x="21597" y="2018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pPr marL="0" marR="0" lvl="0" indent="0" algn="ctr" defTabSz="228594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ill Sans" charset="0"/>
                </a:endParaRPr>
              </a:p>
            </p:txBody>
          </p:sp>
        </p:grpSp>
      </p:grpSp>
      <p:sp>
        <p:nvSpPr>
          <p:cNvPr id="55" name="TextBox 63"/>
          <p:cNvSpPr txBox="1"/>
          <p:nvPr/>
        </p:nvSpPr>
        <p:spPr>
          <a:xfrm>
            <a:off x="2640410" y="189283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61"/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</a:p>
        </p:txBody>
      </p:sp>
      <p:sp>
        <p:nvSpPr>
          <p:cNvPr id="56" name="TextBox 64"/>
          <p:cNvSpPr txBox="1"/>
          <p:nvPr/>
        </p:nvSpPr>
        <p:spPr>
          <a:xfrm>
            <a:off x="2640410" y="2206845"/>
            <a:ext cx="277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61"/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7" name="TextBox 65"/>
          <p:cNvSpPr txBox="1"/>
          <p:nvPr/>
        </p:nvSpPr>
        <p:spPr>
          <a:xfrm>
            <a:off x="2640410" y="326798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61"/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</a:p>
        </p:txBody>
      </p:sp>
      <p:sp>
        <p:nvSpPr>
          <p:cNvPr id="58" name="TextBox 66"/>
          <p:cNvSpPr txBox="1"/>
          <p:nvPr/>
        </p:nvSpPr>
        <p:spPr>
          <a:xfrm>
            <a:off x="2640410" y="3581998"/>
            <a:ext cx="277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61"/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9" name="TextBox 67"/>
          <p:cNvSpPr txBox="1"/>
          <p:nvPr/>
        </p:nvSpPr>
        <p:spPr>
          <a:xfrm>
            <a:off x="2640410" y="464866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61"/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</a:p>
        </p:txBody>
      </p:sp>
      <p:sp>
        <p:nvSpPr>
          <p:cNvPr id="60" name="TextBox 68"/>
          <p:cNvSpPr txBox="1"/>
          <p:nvPr/>
        </p:nvSpPr>
        <p:spPr>
          <a:xfrm>
            <a:off x="2640410" y="4962677"/>
            <a:ext cx="277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61"/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61" name="TextBox 69"/>
          <p:cNvSpPr txBox="1"/>
          <p:nvPr/>
        </p:nvSpPr>
        <p:spPr>
          <a:xfrm>
            <a:off x="7668015" y="188013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61"/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</a:p>
        </p:txBody>
      </p:sp>
      <p:sp>
        <p:nvSpPr>
          <p:cNvPr id="62" name="TextBox 70"/>
          <p:cNvSpPr txBox="1"/>
          <p:nvPr/>
        </p:nvSpPr>
        <p:spPr>
          <a:xfrm>
            <a:off x="7668015" y="2194146"/>
            <a:ext cx="277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61"/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63" name="TextBox 71"/>
          <p:cNvSpPr txBox="1"/>
          <p:nvPr/>
        </p:nvSpPr>
        <p:spPr>
          <a:xfrm>
            <a:off x="7668015" y="3255284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61"/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</a:p>
        </p:txBody>
      </p:sp>
      <p:sp>
        <p:nvSpPr>
          <p:cNvPr id="64" name="TextBox 72"/>
          <p:cNvSpPr txBox="1"/>
          <p:nvPr/>
        </p:nvSpPr>
        <p:spPr>
          <a:xfrm>
            <a:off x="7668015" y="3569299"/>
            <a:ext cx="277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61"/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65" name="TextBox 73"/>
          <p:cNvSpPr txBox="1"/>
          <p:nvPr/>
        </p:nvSpPr>
        <p:spPr>
          <a:xfrm>
            <a:off x="7668015" y="4635963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61"/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</a:p>
        </p:txBody>
      </p:sp>
      <p:sp>
        <p:nvSpPr>
          <p:cNvPr id="66" name="TextBox 74"/>
          <p:cNvSpPr txBox="1"/>
          <p:nvPr/>
        </p:nvSpPr>
        <p:spPr>
          <a:xfrm>
            <a:off x="7668015" y="4949978"/>
            <a:ext cx="277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61"/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913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9 0.21419 L 4.72222E-6 3.33333E-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071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10139 0.21419 L 4.72222E-6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07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0139 0.21419 L 4.72222E-6 3.33333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9 0.21419 L 4.72222E-6 3.33333E-6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07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4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10139 0.21419 L 4.72222E-6 3.33333E-6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071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0139 0.21419 L 4.72222E-6 3.33333E-6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10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20396" y="1980626"/>
            <a:ext cx="1995595" cy="1995595"/>
            <a:chOff x="1155414" y="2081105"/>
            <a:chExt cx="1623292" cy="1623292"/>
          </a:xfrm>
        </p:grpSpPr>
        <p:sp>
          <p:nvSpPr>
            <p:cNvPr id="3" name="椭圆 2"/>
            <p:cNvSpPr/>
            <p:nvPr/>
          </p:nvSpPr>
          <p:spPr>
            <a:xfrm>
              <a:off x="1155414" y="2081105"/>
              <a:ext cx="1623292" cy="162329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>
                <a:solidFill>
                  <a:prstClr val="whit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243307" y="2168998"/>
              <a:ext cx="1447505" cy="1447505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00">
                <a:solidFill>
                  <a:prstClr val="white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641193" y="2179936"/>
            <a:ext cx="553998" cy="16722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CONTENT</a:t>
            </a:r>
            <a:endParaRPr lang="zh-CN" altLang="en-US" sz="2400" dirty="0"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35358" y="1168705"/>
            <a:ext cx="4233997" cy="492111"/>
            <a:chOff x="3710150" y="1277254"/>
            <a:chExt cx="4233997" cy="492111"/>
          </a:xfrm>
        </p:grpSpPr>
        <p:sp>
          <p:nvSpPr>
            <p:cNvPr id="8" name="圆角矩形 7"/>
            <p:cNvSpPr/>
            <p:nvPr/>
          </p:nvSpPr>
          <p:spPr>
            <a:xfrm>
              <a:off x="3710150" y="1277254"/>
              <a:ext cx="3648000" cy="492111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67010" y="1329479"/>
              <a:ext cx="40771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01 </a:t>
              </a:r>
              <a:r>
                <a:rPr lang="zh-CN" altLang="en-US" sz="16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Summary of the annual work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35358" y="1980626"/>
            <a:ext cx="4055760" cy="492111"/>
            <a:chOff x="3710150" y="1277254"/>
            <a:chExt cx="4055760" cy="492111"/>
          </a:xfrm>
        </p:grpSpPr>
        <p:sp>
          <p:nvSpPr>
            <p:cNvPr id="11" name="圆角矩形 10"/>
            <p:cNvSpPr/>
            <p:nvPr/>
          </p:nvSpPr>
          <p:spPr>
            <a:xfrm>
              <a:off x="3710150" y="1277254"/>
              <a:ext cx="3648000" cy="492111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67010" y="1324231"/>
              <a:ext cx="3898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02 </a:t>
              </a:r>
              <a:r>
                <a:rPr lang="zh-CN" altLang="en-US" sz="20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Completion of the work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35358" y="2792547"/>
            <a:ext cx="4055760" cy="492111"/>
            <a:chOff x="3710150" y="1277254"/>
            <a:chExt cx="4055760" cy="492111"/>
          </a:xfrm>
        </p:grpSpPr>
        <p:sp>
          <p:nvSpPr>
            <p:cNvPr id="14" name="圆角矩形 13"/>
            <p:cNvSpPr/>
            <p:nvPr/>
          </p:nvSpPr>
          <p:spPr>
            <a:xfrm>
              <a:off x="3710150" y="1277254"/>
              <a:ext cx="3648000" cy="492111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867010" y="1333562"/>
              <a:ext cx="3898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03 </a:t>
              </a:r>
              <a:r>
                <a:rPr lang="zh-CN" altLang="en-US" sz="20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Show of work results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35358" y="3604468"/>
            <a:ext cx="4055760" cy="492111"/>
            <a:chOff x="3710150" y="1277254"/>
            <a:chExt cx="4055760" cy="492111"/>
          </a:xfrm>
        </p:grpSpPr>
        <p:sp>
          <p:nvSpPr>
            <p:cNvPr id="17" name="圆角矩形 16"/>
            <p:cNvSpPr/>
            <p:nvPr/>
          </p:nvSpPr>
          <p:spPr>
            <a:xfrm>
              <a:off x="3710150" y="1277254"/>
              <a:ext cx="3648000" cy="492111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67010" y="1333559"/>
              <a:ext cx="3898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04 </a:t>
              </a:r>
              <a:r>
                <a:rPr lang="zh-CN" altLang="en-US" sz="20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Lack of experience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35358" y="4416387"/>
            <a:ext cx="4055760" cy="492111"/>
            <a:chOff x="3710150" y="1277254"/>
            <a:chExt cx="4055760" cy="492111"/>
          </a:xfrm>
        </p:grpSpPr>
        <p:sp>
          <p:nvSpPr>
            <p:cNvPr id="20" name="圆角矩形 19"/>
            <p:cNvSpPr/>
            <p:nvPr/>
          </p:nvSpPr>
          <p:spPr>
            <a:xfrm>
              <a:off x="3710150" y="1277254"/>
              <a:ext cx="3648000" cy="492111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康俪金黑W8(P)" panose="020B0800000000000000" pitchFamily="34" charset="-122"/>
                <a:ea typeface="华康俪金黑W8(P)" panose="020B08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867010" y="1314900"/>
              <a:ext cx="3898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05 </a:t>
              </a:r>
              <a:r>
                <a:rPr lang="zh-CN" altLang="en-US" sz="2000" dirty="0">
                  <a:solidFill>
                    <a:schemeClr val="bg1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Next year's work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7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6437169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740423" y="1936096"/>
            <a:ext cx="5506462" cy="684551"/>
            <a:chOff x="11027753" y="2126774"/>
            <a:chExt cx="5508613" cy="684076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1711830" y="2468812"/>
              <a:ext cx="4824536" cy="0"/>
            </a:xfrm>
            <a:prstGeom prst="line">
              <a:avLst/>
            </a:prstGeom>
            <a:noFill/>
            <a:ln w="25400" cap="flat" cmpd="sng" algn="ctr">
              <a:solidFill>
                <a:srgbClr val="447197"/>
              </a:solidFill>
              <a:prstDash val="solid"/>
            </a:ln>
            <a:effectLst/>
          </p:spPr>
        </p:cxnSp>
        <p:sp>
          <p:nvSpPr>
            <p:cNvPr id="9" name="椭圆 8"/>
            <p:cNvSpPr/>
            <p:nvPr/>
          </p:nvSpPr>
          <p:spPr>
            <a:xfrm>
              <a:off x="11027753" y="2126774"/>
              <a:ext cx="684075" cy="684076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25400" cap="flat" cmpd="sng" algn="ctr">
              <a:solidFill>
                <a:srgbClr val="447197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3600" kern="0" dirty="0">
                  <a:solidFill>
                    <a:sysClr val="window" lastClr="FFFFFF"/>
                  </a:solidFill>
                  <a:latin typeface="Broadway" pitchFamily="82" charset="0"/>
                </a:rPr>
                <a:t>1</a:t>
              </a:r>
              <a:endParaRPr lang="zh-CN" altLang="en-US" sz="3600" kern="0" dirty="0">
                <a:solidFill>
                  <a:sysClr val="window" lastClr="FFFFFF"/>
                </a:solidFill>
                <a:latin typeface="Broadway" pitchFamily="82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40425" y="4644359"/>
            <a:ext cx="5642291" cy="684551"/>
            <a:chOff x="11027754" y="2126774"/>
            <a:chExt cx="5644495" cy="684076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1747661" y="2423445"/>
              <a:ext cx="4924588" cy="1696"/>
            </a:xfrm>
            <a:prstGeom prst="line">
              <a:avLst/>
            </a:prstGeom>
            <a:noFill/>
            <a:ln w="25400" cap="flat" cmpd="sng" algn="ctr">
              <a:solidFill>
                <a:srgbClr val="B3343F"/>
              </a:solidFill>
              <a:prstDash val="solid"/>
            </a:ln>
            <a:effectLst/>
          </p:spPr>
        </p:cxnSp>
        <p:sp>
          <p:nvSpPr>
            <p:cNvPr id="12" name="椭圆 11"/>
            <p:cNvSpPr/>
            <p:nvPr/>
          </p:nvSpPr>
          <p:spPr>
            <a:xfrm>
              <a:off x="11027754" y="2126774"/>
              <a:ext cx="684076" cy="684076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solidFill>
                <a:srgbClr val="B33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roadway" pitchFamily="82" charset="0"/>
                </a:rPr>
                <a:t>4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40423" y="3741604"/>
            <a:ext cx="5074582" cy="684551"/>
            <a:chOff x="11027754" y="2126774"/>
            <a:chExt cx="5076564" cy="684076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11711830" y="2468812"/>
              <a:ext cx="4392488" cy="0"/>
            </a:xfrm>
            <a:prstGeom prst="line">
              <a:avLst/>
            </a:prstGeom>
            <a:noFill/>
            <a:ln w="25400" cap="flat" cmpd="sng" algn="ctr">
              <a:solidFill>
                <a:srgbClr val="447197"/>
              </a:solidFill>
              <a:prstDash val="solid"/>
            </a:ln>
            <a:effectLst/>
          </p:spPr>
        </p:cxnSp>
        <p:sp>
          <p:nvSpPr>
            <p:cNvPr id="15" name="椭圆 14"/>
            <p:cNvSpPr/>
            <p:nvPr/>
          </p:nvSpPr>
          <p:spPr>
            <a:xfrm>
              <a:off x="11027754" y="2126774"/>
              <a:ext cx="684076" cy="684076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25400" cap="flat" cmpd="sng" algn="ctr">
              <a:solidFill>
                <a:srgbClr val="44719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roadway" pitchFamily="82" charset="0"/>
                </a:rPr>
                <a:t>3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40423" y="2838851"/>
            <a:ext cx="5074582" cy="684551"/>
            <a:chOff x="11027754" y="2126774"/>
            <a:chExt cx="5076564" cy="68407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1711830" y="2468812"/>
              <a:ext cx="4392488" cy="0"/>
            </a:xfrm>
            <a:prstGeom prst="line">
              <a:avLst/>
            </a:prstGeom>
            <a:noFill/>
            <a:ln w="25400" cap="flat" cmpd="sng" algn="ctr">
              <a:solidFill>
                <a:srgbClr val="B3343F"/>
              </a:solidFill>
              <a:prstDash val="solid"/>
            </a:ln>
            <a:effectLst/>
          </p:spPr>
        </p:cxnSp>
        <p:sp>
          <p:nvSpPr>
            <p:cNvPr id="18" name="椭圆 17"/>
            <p:cNvSpPr/>
            <p:nvPr/>
          </p:nvSpPr>
          <p:spPr>
            <a:xfrm>
              <a:off x="11027754" y="2126774"/>
              <a:ext cx="684076" cy="684076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solidFill>
                <a:srgbClr val="B3343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Broadway" pitchFamily="82" charset="0"/>
                </a:rPr>
                <a:t>2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6767194" y="1605912"/>
            <a:ext cx="3958454" cy="39627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solidFill>
              <a:srgbClr val="447197"/>
            </a:solidFill>
            <a:prstDash val="solid"/>
          </a:ln>
          <a:effectLst/>
        </p:spPr>
        <p:txBody>
          <a:bodyPr lIns="91427" tIns="45714" rIns="91427" bIns="45714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20" name="TextBox 84"/>
          <p:cNvSpPr txBox="1"/>
          <p:nvPr/>
        </p:nvSpPr>
        <p:spPr>
          <a:xfrm>
            <a:off x="7462825" y="2838851"/>
            <a:ext cx="3095134" cy="1041748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</a:bodyPr>
          <a:lstStyle/>
          <a:p>
            <a:pPr indent="97187">
              <a:lnSpc>
                <a:spcPct val="133000"/>
              </a:lnSpc>
              <a:defRPr/>
            </a:pPr>
            <a:r>
              <a:rPr lang="en-US" altLang="zh-CN" sz="16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1" name="TextBox 85"/>
          <p:cNvSpPr txBox="1"/>
          <p:nvPr/>
        </p:nvSpPr>
        <p:spPr>
          <a:xfrm>
            <a:off x="2491583" y="1810329"/>
            <a:ext cx="4755302" cy="386825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</a:bodyPr>
          <a:lstStyle/>
          <a:p>
            <a:pPr>
              <a:lnSpc>
                <a:spcPct val="133000"/>
              </a:lnSpc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a text description</a:t>
            </a:r>
            <a:endParaRPr lang="zh-CN" altLang="en-US" sz="1600" kern="0" dirty="0">
              <a:solidFill>
                <a:sysClr val="window" lastClr="FFFFFF">
                  <a:lumMod val="50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86"/>
          <p:cNvSpPr txBox="1"/>
          <p:nvPr/>
        </p:nvSpPr>
        <p:spPr>
          <a:xfrm>
            <a:off x="2491583" y="2732026"/>
            <a:ext cx="4323422" cy="386825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</a:bodyPr>
          <a:lstStyle/>
          <a:p>
            <a:pPr>
              <a:lnSpc>
                <a:spcPct val="133000"/>
              </a:lnSpc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a text description</a:t>
            </a:r>
            <a:endParaRPr lang="zh-CN" altLang="en-US" sz="1600" kern="0" dirty="0">
              <a:solidFill>
                <a:sysClr val="window" lastClr="FFFFFF">
                  <a:lumMod val="50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87"/>
          <p:cNvSpPr txBox="1"/>
          <p:nvPr/>
        </p:nvSpPr>
        <p:spPr>
          <a:xfrm>
            <a:off x="2460050" y="3609407"/>
            <a:ext cx="4323424" cy="386825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</a:bodyPr>
          <a:lstStyle/>
          <a:p>
            <a:pPr defTabSz="914309">
              <a:lnSpc>
                <a:spcPct val="133000"/>
              </a:lnSpc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a text description</a:t>
            </a:r>
          </a:p>
        </p:txBody>
      </p:sp>
      <p:sp>
        <p:nvSpPr>
          <p:cNvPr id="29" name="TextBox 88"/>
          <p:cNvSpPr txBox="1"/>
          <p:nvPr/>
        </p:nvSpPr>
        <p:spPr>
          <a:xfrm>
            <a:off x="2491583" y="4488233"/>
            <a:ext cx="4971242" cy="386825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</a:bodyPr>
          <a:lstStyle/>
          <a:p>
            <a:pPr defTabSz="914309">
              <a:lnSpc>
                <a:spcPct val="133000"/>
              </a:lnSpc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Click here to add a text description</a:t>
            </a:r>
          </a:p>
        </p:txBody>
      </p:sp>
    </p:spTree>
    <p:extLst>
      <p:ext uri="{BB962C8B-B14F-4D97-AF65-F5344CB8AC3E}">
        <p14:creationId xmlns:p14="http://schemas.microsoft.com/office/powerpoint/2010/main" val="30932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19" grpId="0" animBg="1"/>
      <p:bldP spid="20" grpId="0"/>
      <p:bldP spid="20" grpId="1"/>
      <p:bldP spid="21" grpId="0"/>
      <p:bldP spid="22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6623781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 flipH="1">
            <a:off x="6161088" y="2049864"/>
            <a:ext cx="4055511" cy="1789679"/>
          </a:xfrm>
          <a:prstGeom prst="snip2Diag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sym typeface="Calibri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483377" y="4005064"/>
            <a:ext cx="698738" cy="7022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sym typeface="Calibri" pitchFamily="34" charset="0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825801" y="4005064"/>
            <a:ext cx="699898" cy="7022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sym typeface="Calibri" pitchFamily="34" charset="0"/>
            </a:endParaRP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967868" y="4005064"/>
            <a:ext cx="698738" cy="70222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sym typeface="Calibri" pitchFamily="34" charset="0"/>
            </a:endParaRP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8966170" y="4005064"/>
            <a:ext cx="697579" cy="70222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sym typeface="Calibri" pitchFamily="34" charset="0"/>
            </a:endParaRP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2650122" y="4156571"/>
            <a:ext cx="391152" cy="394635"/>
            <a:chOff x="0" y="0"/>
            <a:chExt cx="401822" cy="404317"/>
          </a:xfrm>
        </p:grpSpPr>
        <p:sp>
          <p:nvSpPr>
            <p:cNvPr id="13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199251 w 121"/>
                <a:gd name="T1" fmla="*/ 0 h 121"/>
                <a:gd name="T2" fmla="*/ 0 w 121"/>
                <a:gd name="T3" fmla="*/ 203829 h 121"/>
                <a:gd name="T4" fmla="*/ 199251 w 121"/>
                <a:gd name="T5" fmla="*/ 404317 h 121"/>
                <a:gd name="T6" fmla="*/ 401822 w 121"/>
                <a:gd name="T7" fmla="*/ 203829 h 121"/>
                <a:gd name="T8" fmla="*/ 199251 w 121"/>
                <a:gd name="T9" fmla="*/ 0 h 121"/>
                <a:gd name="T10" fmla="*/ 199251 w 121"/>
                <a:gd name="T11" fmla="*/ 370902 h 121"/>
                <a:gd name="T12" fmla="*/ 33208 w 121"/>
                <a:gd name="T13" fmla="*/ 203829 h 121"/>
                <a:gd name="T14" fmla="*/ 199251 w 121"/>
                <a:gd name="T15" fmla="*/ 33415 h 121"/>
                <a:gd name="T16" fmla="*/ 368614 w 121"/>
                <a:gd name="T17" fmla="*/ 203829 h 121"/>
                <a:gd name="T18" fmla="*/ 199251 w 121"/>
                <a:gd name="T19" fmla="*/ 370902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14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139764 w 42"/>
                <a:gd name="T1" fmla="*/ 199662 h 60"/>
                <a:gd name="T2" fmla="*/ 139764 w 42"/>
                <a:gd name="T3" fmla="*/ 0 h 60"/>
                <a:gd name="T4" fmla="*/ 0 w 42"/>
                <a:gd name="T5" fmla="*/ 139763 h 60"/>
                <a:gd name="T6" fmla="*/ 139764 w 42"/>
                <a:gd name="T7" fmla="*/ 199662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</p:grpSp>
      <p:grpSp>
        <p:nvGrpSpPr>
          <p:cNvPr id="15" name="Group 23"/>
          <p:cNvGrpSpPr>
            <a:grpSpLocks/>
          </p:cNvGrpSpPr>
          <p:nvPr/>
        </p:nvGrpSpPr>
        <p:grpSpPr bwMode="auto">
          <a:xfrm>
            <a:off x="5028643" y="4202966"/>
            <a:ext cx="379547" cy="330796"/>
            <a:chOff x="0" y="0"/>
            <a:chExt cx="389342" cy="339426"/>
          </a:xfrm>
        </p:grpSpPr>
        <p:sp>
          <p:nvSpPr>
            <p:cNvPr id="16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17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18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19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20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21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22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28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29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30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31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</p:grp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9129828" y="4164404"/>
            <a:ext cx="370262" cy="366780"/>
            <a:chOff x="0" y="0"/>
            <a:chExt cx="379359" cy="376864"/>
          </a:xfrm>
        </p:grpSpPr>
        <p:sp>
          <p:nvSpPr>
            <p:cNvPr id="33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189680 w 114"/>
                <a:gd name="T1" fmla="*/ 0 h 114"/>
                <a:gd name="T2" fmla="*/ 0 w 114"/>
                <a:gd name="T3" fmla="*/ 188432 h 114"/>
                <a:gd name="T4" fmla="*/ 189680 w 114"/>
                <a:gd name="T5" fmla="*/ 376864 h 114"/>
                <a:gd name="T6" fmla="*/ 379359 w 114"/>
                <a:gd name="T7" fmla="*/ 188432 h 114"/>
                <a:gd name="T8" fmla="*/ 189680 w 114"/>
                <a:gd name="T9" fmla="*/ 0 h 114"/>
                <a:gd name="T10" fmla="*/ 189680 w 114"/>
                <a:gd name="T11" fmla="*/ 357029 h 114"/>
                <a:gd name="T12" fmla="*/ 19966 w 114"/>
                <a:gd name="T13" fmla="*/ 188432 h 114"/>
                <a:gd name="T14" fmla="*/ 189680 w 114"/>
                <a:gd name="T15" fmla="*/ 19835 h 114"/>
                <a:gd name="T16" fmla="*/ 359393 w 114"/>
                <a:gd name="T17" fmla="*/ 188432 h 114"/>
                <a:gd name="T18" fmla="*/ 189680 w 114"/>
                <a:gd name="T19" fmla="*/ 357029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34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35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36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37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62595 w 25"/>
                <a:gd name="T1" fmla="*/ 74674 h 25"/>
                <a:gd name="T2" fmla="*/ 72479 w 25"/>
                <a:gd name="T3" fmla="*/ 84857 h 25"/>
                <a:gd name="T4" fmla="*/ 82362 w 25"/>
                <a:gd name="T5" fmla="*/ 74674 h 25"/>
                <a:gd name="T6" fmla="*/ 72479 w 25"/>
                <a:gd name="T7" fmla="*/ 64491 h 25"/>
                <a:gd name="T8" fmla="*/ 69184 w 25"/>
                <a:gd name="T9" fmla="*/ 64491 h 25"/>
                <a:gd name="T10" fmla="*/ 0 w 25"/>
                <a:gd name="T11" fmla="*/ 0 h 25"/>
                <a:gd name="T12" fmla="*/ 62595 w 25"/>
                <a:gd name="T13" fmla="*/ 74674 h 25"/>
                <a:gd name="T14" fmla="*/ 62595 w 25"/>
                <a:gd name="T15" fmla="*/ 74674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38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14974 h 8"/>
                <a:gd name="T2" fmla="*/ 7488 w 9"/>
                <a:gd name="T3" fmla="*/ 19966 h 8"/>
                <a:gd name="T4" fmla="*/ 22463 w 9"/>
                <a:gd name="T5" fmla="*/ 2496 h 8"/>
                <a:gd name="T6" fmla="*/ 17471 w 9"/>
                <a:gd name="T7" fmla="*/ 0 h 8"/>
                <a:gd name="T8" fmla="*/ 0 w 9"/>
                <a:gd name="T9" fmla="*/ 1497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39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22462 w 11"/>
                <a:gd name="T1" fmla="*/ 0 h 6"/>
                <a:gd name="T2" fmla="*/ 0 w 11"/>
                <a:gd name="T3" fmla="*/ 7488 h 6"/>
                <a:gd name="T4" fmla="*/ 2496 w 11"/>
                <a:gd name="T5" fmla="*/ 14975 h 6"/>
                <a:gd name="T6" fmla="*/ 27454 w 11"/>
                <a:gd name="T7" fmla="*/ 7488 h 6"/>
                <a:gd name="T8" fmla="*/ 22462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40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7488 h 9"/>
                <a:gd name="T2" fmla="*/ 17470 w 8"/>
                <a:gd name="T3" fmla="*/ 22463 h 9"/>
                <a:gd name="T4" fmla="*/ 19966 w 8"/>
                <a:gd name="T5" fmla="*/ 17471 h 9"/>
                <a:gd name="T6" fmla="*/ 4992 w 8"/>
                <a:gd name="T7" fmla="*/ 0 h 9"/>
                <a:gd name="T8" fmla="*/ 0 w 8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41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27454 w 11"/>
                <a:gd name="T1" fmla="*/ 7488 h 5"/>
                <a:gd name="T2" fmla="*/ 4992 w 11"/>
                <a:gd name="T3" fmla="*/ 0 h 5"/>
                <a:gd name="T4" fmla="*/ 0 w 11"/>
                <a:gd name="T5" fmla="*/ 7488 h 5"/>
                <a:gd name="T6" fmla="*/ 24958 w 11"/>
                <a:gd name="T7" fmla="*/ 12480 h 5"/>
                <a:gd name="T8" fmla="*/ 27454 w 11"/>
                <a:gd name="T9" fmla="*/ 748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42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43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17471 w 7"/>
                <a:gd name="T1" fmla="*/ 19967 h 9"/>
                <a:gd name="T2" fmla="*/ 7488 w 7"/>
                <a:gd name="T3" fmla="*/ 0 h 9"/>
                <a:gd name="T4" fmla="*/ 0 w 7"/>
                <a:gd name="T5" fmla="*/ 4992 h 9"/>
                <a:gd name="T6" fmla="*/ 9983 w 7"/>
                <a:gd name="T7" fmla="*/ 22463 h 9"/>
                <a:gd name="T8" fmla="*/ 17471 w 7"/>
                <a:gd name="T9" fmla="*/ 1996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44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22462 h 11"/>
                <a:gd name="T2" fmla="*/ 4992 w 5"/>
                <a:gd name="T3" fmla="*/ 27454 h 11"/>
                <a:gd name="T4" fmla="*/ 12480 w 5"/>
                <a:gd name="T5" fmla="*/ 4992 h 11"/>
                <a:gd name="T6" fmla="*/ 4992 w 5"/>
                <a:gd name="T7" fmla="*/ 0 h 11"/>
                <a:gd name="T8" fmla="*/ 0 w 5"/>
                <a:gd name="T9" fmla="*/ 2246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45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2496 h 8"/>
                <a:gd name="T2" fmla="*/ 19967 w 9"/>
                <a:gd name="T3" fmla="*/ 19966 h 8"/>
                <a:gd name="T4" fmla="*/ 22463 w 9"/>
                <a:gd name="T5" fmla="*/ 14974 h 8"/>
                <a:gd name="T6" fmla="*/ 7488 w 9"/>
                <a:gd name="T7" fmla="*/ 0 h 8"/>
                <a:gd name="T8" fmla="*/ 0 w 9"/>
                <a:gd name="T9" fmla="*/ 249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46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7488 h 6"/>
                <a:gd name="T2" fmla="*/ 22462 w 10"/>
                <a:gd name="T3" fmla="*/ 14975 h 6"/>
                <a:gd name="T4" fmla="*/ 24958 w 10"/>
                <a:gd name="T5" fmla="*/ 7488 h 6"/>
                <a:gd name="T6" fmla="*/ 2496 w 10"/>
                <a:gd name="T7" fmla="*/ 0 h 6"/>
                <a:gd name="T8" fmla="*/ 0 w 10"/>
                <a:gd name="T9" fmla="*/ 748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47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22463 w 9"/>
                <a:gd name="T1" fmla="*/ 7488 h 9"/>
                <a:gd name="T2" fmla="*/ 19967 w 9"/>
                <a:gd name="T3" fmla="*/ 0 h 9"/>
                <a:gd name="T4" fmla="*/ 0 w 9"/>
                <a:gd name="T5" fmla="*/ 17471 h 9"/>
                <a:gd name="T6" fmla="*/ 4992 w 9"/>
                <a:gd name="T7" fmla="*/ 22463 h 9"/>
                <a:gd name="T8" fmla="*/ 22463 w 9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48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24958 w 11"/>
                <a:gd name="T1" fmla="*/ 0 h 5"/>
                <a:gd name="T2" fmla="*/ 0 w 11"/>
                <a:gd name="T3" fmla="*/ 7488 h 5"/>
                <a:gd name="T4" fmla="*/ 4992 w 11"/>
                <a:gd name="T5" fmla="*/ 12480 h 5"/>
                <a:gd name="T6" fmla="*/ 27454 w 11"/>
                <a:gd name="T7" fmla="*/ 7488 h 5"/>
                <a:gd name="T8" fmla="*/ 24958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49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50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</p:grpSp>
      <p:grpSp>
        <p:nvGrpSpPr>
          <p:cNvPr id="51" name="Group 54"/>
          <p:cNvGrpSpPr>
            <a:grpSpLocks/>
          </p:cNvGrpSpPr>
          <p:nvPr/>
        </p:nvGrpSpPr>
        <p:grpSpPr bwMode="auto">
          <a:xfrm>
            <a:off x="7175562" y="4212111"/>
            <a:ext cx="292497" cy="379547"/>
            <a:chOff x="0" y="0"/>
            <a:chExt cx="299494" cy="389342"/>
          </a:xfrm>
        </p:grpSpPr>
        <p:sp>
          <p:nvSpPr>
            <p:cNvPr id="52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149747 w 90"/>
                <a:gd name="T1" fmla="*/ 277032 h 83"/>
                <a:gd name="T2" fmla="*/ 299494 w 90"/>
                <a:gd name="T3" fmla="*/ 0 h 83"/>
                <a:gd name="T4" fmla="*/ 0 w 90"/>
                <a:gd name="T5" fmla="*/ 0 h 83"/>
                <a:gd name="T6" fmla="*/ 149747 w 90"/>
                <a:gd name="T7" fmla="*/ 27703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  <p:sp>
          <p:nvSpPr>
            <p:cNvPr id="53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279528 w 90"/>
                <a:gd name="T1" fmla="*/ 0 h 29"/>
                <a:gd name="T2" fmla="*/ 226284 w 90"/>
                <a:gd name="T3" fmla="*/ 52326 h 29"/>
                <a:gd name="T4" fmla="*/ 173041 w 90"/>
                <a:gd name="T5" fmla="*/ 0 h 29"/>
                <a:gd name="T6" fmla="*/ 129781 w 90"/>
                <a:gd name="T7" fmla="*/ 0 h 29"/>
                <a:gd name="T8" fmla="*/ 76537 w 90"/>
                <a:gd name="T9" fmla="*/ 52326 h 29"/>
                <a:gd name="T10" fmla="*/ 23294 w 90"/>
                <a:gd name="T11" fmla="*/ 0 h 29"/>
                <a:gd name="T12" fmla="*/ 0 w 90"/>
                <a:gd name="T13" fmla="*/ 0 h 29"/>
                <a:gd name="T14" fmla="*/ 0 w 90"/>
                <a:gd name="T15" fmla="*/ 94840 h 29"/>
                <a:gd name="T16" fmla="*/ 299494 w 90"/>
                <a:gd name="T17" fmla="*/ 94840 h 29"/>
                <a:gd name="T18" fmla="*/ 299494 w 90"/>
                <a:gd name="T19" fmla="*/ 0 h 29"/>
                <a:gd name="T20" fmla="*/ 279528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sym typeface="Calibri" pitchFamily="34" charset="0"/>
              </a:endParaRPr>
            </a:p>
          </p:txBody>
        </p:sp>
      </p:grpSp>
      <p:sp>
        <p:nvSpPr>
          <p:cNvPr id="54" name="剪去对角的矩形 53"/>
          <p:cNvSpPr/>
          <p:nvPr/>
        </p:nvSpPr>
        <p:spPr>
          <a:xfrm>
            <a:off x="1768597" y="2124667"/>
            <a:ext cx="4299203" cy="1734811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1431" tIns="45715" rIns="91431" bIns="45715"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srgbClr val="007FDE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5" name="矩形 104"/>
          <p:cNvSpPr>
            <a:spLocks noChangeArrowheads="1"/>
          </p:cNvSpPr>
          <p:nvPr/>
        </p:nvSpPr>
        <p:spPr bwMode="auto">
          <a:xfrm>
            <a:off x="4029188" y="2357902"/>
            <a:ext cx="1364440" cy="44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r" defTabSz="914309"/>
            <a:r>
              <a:rPr lang="zh-CN" altLang="en-US" sz="2300" b="1" dirty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a title</a:t>
            </a:r>
            <a:endParaRPr lang="en-US" sz="2300" b="1" dirty="0">
              <a:solidFill>
                <a:srgbClr val="F2F2F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2285247" y="2789699"/>
            <a:ext cx="3471827" cy="34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algn="r" defTabSz="914309">
              <a:lnSpc>
                <a:spcPct val="120000"/>
              </a:lnSpc>
            </a:pPr>
            <a:r>
              <a:rPr lang="zh-CN" altLang="en-US" sz="1500" dirty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Enter a comprehensive description of the chart above here</a:t>
            </a:r>
          </a:p>
        </p:txBody>
      </p:sp>
      <p:sp>
        <p:nvSpPr>
          <p:cNvPr id="57" name="TextBox 152"/>
          <p:cNvSpPr txBox="1"/>
          <p:nvPr/>
        </p:nvSpPr>
        <p:spPr>
          <a:xfrm>
            <a:off x="1920797" y="5223270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 defTabSz="914309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Your content is played here, or by copying your</a:t>
            </a:r>
          </a:p>
        </p:txBody>
      </p:sp>
      <p:sp>
        <p:nvSpPr>
          <p:cNvPr id="58" name="TextBox 173"/>
          <p:cNvSpPr txBox="1"/>
          <p:nvPr/>
        </p:nvSpPr>
        <p:spPr>
          <a:xfrm>
            <a:off x="1920797" y="4761608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 defTabSz="914309">
              <a:lnSpc>
                <a:spcPct val="150000"/>
              </a:lnSpc>
            </a:pPr>
            <a:r>
              <a:rPr lang="zh-CN" altLang="en-US" sz="2000" dirty="0">
                <a:solidFill>
                  <a:srgbClr val="B3343F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a title</a:t>
            </a:r>
          </a:p>
        </p:txBody>
      </p:sp>
      <p:sp>
        <p:nvSpPr>
          <p:cNvPr id="59" name="TextBox 174"/>
          <p:cNvSpPr txBox="1"/>
          <p:nvPr/>
        </p:nvSpPr>
        <p:spPr>
          <a:xfrm>
            <a:off x="4297214" y="5247203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 defTabSz="914309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Your content is played here, or by copying your</a:t>
            </a:r>
          </a:p>
        </p:txBody>
      </p:sp>
      <p:sp>
        <p:nvSpPr>
          <p:cNvPr id="60" name="TextBox 175"/>
          <p:cNvSpPr txBox="1"/>
          <p:nvPr/>
        </p:nvSpPr>
        <p:spPr>
          <a:xfrm>
            <a:off x="4297214" y="4785543"/>
            <a:ext cx="1774276" cy="461665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 defTabSz="914309">
              <a:lnSpc>
                <a:spcPct val="150000"/>
              </a:lnSpc>
            </a:pPr>
            <a:r>
              <a:rPr lang="zh-CN" altLang="en-US" sz="2000" dirty="0">
                <a:solidFill>
                  <a:srgbClr val="447197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a title</a:t>
            </a:r>
          </a:p>
        </p:txBody>
      </p:sp>
      <p:sp>
        <p:nvSpPr>
          <p:cNvPr id="61" name="TextBox 176"/>
          <p:cNvSpPr txBox="1"/>
          <p:nvPr/>
        </p:nvSpPr>
        <p:spPr>
          <a:xfrm>
            <a:off x="6434670" y="5233368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 defTabSz="914309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Your content is played here, or by copying your</a:t>
            </a:r>
          </a:p>
        </p:txBody>
      </p:sp>
      <p:sp>
        <p:nvSpPr>
          <p:cNvPr id="62" name="TextBox 177"/>
          <p:cNvSpPr txBox="1"/>
          <p:nvPr/>
        </p:nvSpPr>
        <p:spPr>
          <a:xfrm>
            <a:off x="6434670" y="4771708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 defTabSz="914309">
              <a:lnSpc>
                <a:spcPct val="150000"/>
              </a:lnSpc>
            </a:pPr>
            <a:r>
              <a:rPr lang="zh-CN" altLang="en-US" sz="2000" dirty="0">
                <a:solidFill>
                  <a:srgbClr val="B3343F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a title</a:t>
            </a:r>
          </a:p>
        </p:txBody>
      </p:sp>
      <p:sp>
        <p:nvSpPr>
          <p:cNvPr id="63" name="TextBox 178"/>
          <p:cNvSpPr txBox="1"/>
          <p:nvPr/>
        </p:nvSpPr>
        <p:spPr>
          <a:xfrm>
            <a:off x="8425386" y="5222486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 defTabSz="914309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Your content is played here, or by copying your</a:t>
            </a:r>
          </a:p>
        </p:txBody>
      </p:sp>
      <p:sp>
        <p:nvSpPr>
          <p:cNvPr id="64" name="TextBox 179"/>
          <p:cNvSpPr txBox="1"/>
          <p:nvPr/>
        </p:nvSpPr>
        <p:spPr>
          <a:xfrm>
            <a:off x="8425386" y="4760824"/>
            <a:ext cx="1774276" cy="461665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 defTabSz="914309">
              <a:lnSpc>
                <a:spcPct val="150000"/>
              </a:lnSpc>
            </a:pPr>
            <a:r>
              <a:rPr lang="zh-CN" altLang="en-US" sz="2000" dirty="0">
                <a:solidFill>
                  <a:srgbClr val="447197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300956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1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6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7" grpId="0" animBg="1"/>
      <p:bldP spid="8" grpId="0" animBg="1"/>
      <p:bldP spid="9" grpId="0" animBg="1"/>
      <p:bldP spid="10" grpId="0" animBg="1"/>
      <p:bldP spid="11" grpId="0" animBg="1"/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6670434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2075782" y="2328705"/>
            <a:ext cx="4897325" cy="0"/>
          </a:xfrm>
          <a:prstGeom prst="line">
            <a:avLst/>
          </a:prstGeom>
          <a:noFill/>
          <a:ln w="5" cap="flat">
            <a:solidFill>
              <a:sysClr val="windowText" lastClr="000000">
                <a:lumMod val="65000"/>
                <a:lumOff val="35000"/>
                <a:alpha val="30000"/>
              </a:sys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0557" tIns="35279" rIns="70557" bIns="3527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075782" y="2795927"/>
            <a:ext cx="4897325" cy="0"/>
          </a:xfrm>
          <a:prstGeom prst="line">
            <a:avLst/>
          </a:prstGeom>
          <a:noFill/>
          <a:ln w="5" cap="flat">
            <a:solidFill>
              <a:sysClr val="windowText" lastClr="000000">
                <a:lumMod val="65000"/>
                <a:lumOff val="35000"/>
                <a:alpha val="30000"/>
              </a:sys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0557" tIns="35279" rIns="70557" bIns="3527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075782" y="3252158"/>
            <a:ext cx="4897325" cy="0"/>
          </a:xfrm>
          <a:prstGeom prst="line">
            <a:avLst/>
          </a:prstGeom>
          <a:noFill/>
          <a:ln w="5" cap="flat">
            <a:solidFill>
              <a:sysClr val="windowText" lastClr="000000">
                <a:lumMod val="65000"/>
                <a:lumOff val="35000"/>
                <a:alpha val="30000"/>
              </a:sys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0557" tIns="35279" rIns="70557" bIns="3527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075782" y="3719382"/>
            <a:ext cx="4897325" cy="0"/>
          </a:xfrm>
          <a:prstGeom prst="line">
            <a:avLst/>
          </a:prstGeom>
          <a:noFill/>
          <a:ln w="5" cap="flat">
            <a:solidFill>
              <a:sysClr val="windowText" lastClr="000000">
                <a:lumMod val="65000"/>
                <a:lumOff val="35000"/>
                <a:alpha val="30000"/>
              </a:sys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0557" tIns="35279" rIns="70557" bIns="3527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075782" y="4186605"/>
            <a:ext cx="4897325" cy="0"/>
          </a:xfrm>
          <a:prstGeom prst="line">
            <a:avLst/>
          </a:prstGeom>
          <a:noFill/>
          <a:ln w="5" cap="flat">
            <a:solidFill>
              <a:sysClr val="windowText" lastClr="000000">
                <a:lumMod val="65000"/>
                <a:lumOff val="35000"/>
                <a:alpha val="30000"/>
              </a:sys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0557" tIns="35279" rIns="70557" bIns="3527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075782" y="4653829"/>
            <a:ext cx="4897325" cy="0"/>
          </a:xfrm>
          <a:prstGeom prst="line">
            <a:avLst/>
          </a:prstGeom>
          <a:noFill/>
          <a:ln w="5" cap="flat">
            <a:solidFill>
              <a:sysClr val="windowText" lastClr="000000">
                <a:lumMod val="65000"/>
                <a:lumOff val="35000"/>
                <a:alpha val="30000"/>
              </a:sys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0557" tIns="35279" rIns="70557" bIns="3527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2075782" y="5066977"/>
            <a:ext cx="4897325" cy="0"/>
          </a:xfrm>
          <a:prstGeom prst="line">
            <a:avLst/>
          </a:prstGeom>
          <a:noFill/>
          <a:ln w="5" cap="flat">
            <a:solidFill>
              <a:sysClr val="windowText" lastClr="000000">
                <a:lumMod val="65000"/>
                <a:lumOff val="35000"/>
                <a:alpha val="30000"/>
              </a:sys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0557" tIns="35279" rIns="70557" bIns="3527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075782" y="5534201"/>
            <a:ext cx="4897325" cy="0"/>
          </a:xfrm>
          <a:prstGeom prst="line">
            <a:avLst/>
          </a:prstGeom>
          <a:noFill/>
          <a:ln w="5" cap="flat">
            <a:solidFill>
              <a:sysClr val="windowText" lastClr="000000">
                <a:lumMod val="65000"/>
                <a:lumOff val="35000"/>
                <a:alpha val="40000"/>
              </a:sys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0557" tIns="35279" rIns="70557" bIns="3527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Box 54"/>
          <p:cNvSpPr txBox="1"/>
          <p:nvPr/>
        </p:nvSpPr>
        <p:spPr>
          <a:xfrm>
            <a:off x="1802871" y="5341111"/>
            <a:ext cx="214641" cy="240531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0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6" name="TextBox 55"/>
          <p:cNvSpPr txBox="1"/>
          <p:nvPr/>
        </p:nvSpPr>
        <p:spPr>
          <a:xfrm>
            <a:off x="1558171" y="4877031"/>
            <a:ext cx="358912" cy="240531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100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7" name="TextBox 56"/>
          <p:cNvSpPr txBox="1"/>
          <p:nvPr/>
        </p:nvSpPr>
        <p:spPr>
          <a:xfrm>
            <a:off x="1558171" y="4412947"/>
            <a:ext cx="358912" cy="240531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200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8" name="TextBox 57"/>
          <p:cNvSpPr txBox="1"/>
          <p:nvPr/>
        </p:nvSpPr>
        <p:spPr>
          <a:xfrm>
            <a:off x="1558171" y="3948864"/>
            <a:ext cx="358912" cy="240531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300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19" name="TextBox 58"/>
          <p:cNvSpPr txBox="1"/>
          <p:nvPr/>
        </p:nvSpPr>
        <p:spPr>
          <a:xfrm>
            <a:off x="1558171" y="3484779"/>
            <a:ext cx="358912" cy="240531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400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0" name="TextBox 59"/>
          <p:cNvSpPr txBox="1"/>
          <p:nvPr/>
        </p:nvSpPr>
        <p:spPr>
          <a:xfrm>
            <a:off x="1558171" y="3020697"/>
            <a:ext cx="358912" cy="240531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500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1" name="TextBox 60"/>
          <p:cNvSpPr txBox="1"/>
          <p:nvPr/>
        </p:nvSpPr>
        <p:spPr>
          <a:xfrm>
            <a:off x="1558171" y="2556614"/>
            <a:ext cx="358912" cy="240531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600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2" name="TextBox 61"/>
          <p:cNvSpPr txBox="1"/>
          <p:nvPr/>
        </p:nvSpPr>
        <p:spPr>
          <a:xfrm>
            <a:off x="1558171" y="2092531"/>
            <a:ext cx="358912" cy="240531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</a:rPr>
              <a:t>700</a:t>
            </a: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8" name="TextBox 62"/>
          <p:cNvSpPr txBox="1"/>
          <p:nvPr/>
        </p:nvSpPr>
        <p:spPr>
          <a:xfrm>
            <a:off x="2423620" y="5589240"/>
            <a:ext cx="424635" cy="240531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defTabSz="914309"/>
            <a:r>
              <a:rPr lang="zh-CN" altLang="en-US" sz="110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Title</a:t>
            </a:r>
          </a:p>
        </p:txBody>
      </p:sp>
      <p:sp>
        <p:nvSpPr>
          <p:cNvPr id="29" name="TextBox 63"/>
          <p:cNvSpPr txBox="1"/>
          <p:nvPr/>
        </p:nvSpPr>
        <p:spPr>
          <a:xfrm>
            <a:off x="3635583" y="5589240"/>
            <a:ext cx="424635" cy="240531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defTabSz="914309"/>
            <a:r>
              <a:rPr lang="zh-CN" altLang="en-US" sz="110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Title</a:t>
            </a:r>
          </a:p>
        </p:txBody>
      </p:sp>
      <p:sp>
        <p:nvSpPr>
          <p:cNvPr id="30" name="TextBox 64"/>
          <p:cNvSpPr txBox="1"/>
          <p:nvPr/>
        </p:nvSpPr>
        <p:spPr>
          <a:xfrm>
            <a:off x="4891518" y="5589240"/>
            <a:ext cx="424635" cy="240531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defTabSz="914309"/>
            <a:r>
              <a:rPr lang="zh-CN" altLang="en-US" sz="110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Title</a:t>
            </a:r>
          </a:p>
        </p:txBody>
      </p:sp>
      <p:sp>
        <p:nvSpPr>
          <p:cNvPr id="31" name="TextBox 65"/>
          <p:cNvSpPr txBox="1"/>
          <p:nvPr/>
        </p:nvSpPr>
        <p:spPr>
          <a:xfrm>
            <a:off x="6097988" y="5589240"/>
            <a:ext cx="424635" cy="240531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defTabSz="914309"/>
            <a:r>
              <a:rPr lang="zh-CN" altLang="en-US" sz="110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Title</a:t>
            </a:r>
          </a:p>
        </p:txBody>
      </p:sp>
      <p:sp>
        <p:nvSpPr>
          <p:cNvPr id="32" name="TextBox 66"/>
          <p:cNvSpPr txBox="1"/>
          <p:nvPr/>
        </p:nvSpPr>
        <p:spPr>
          <a:xfrm>
            <a:off x="8250125" y="3320955"/>
            <a:ext cx="3151994" cy="413777"/>
          </a:xfrm>
          <a:prstGeom prst="rect">
            <a:avLst/>
          </a:prstGeom>
          <a:noFill/>
        </p:spPr>
        <p:txBody>
          <a:bodyPr wrap="square" lIns="70557" tIns="35279" rIns="70557" bIns="35279" rtlCol="0">
            <a:spAutoFit/>
          </a:bodyPr>
          <a:lstStyle/>
          <a:p>
            <a:pPr algn="just" defTabSz="914309">
              <a:lnSpc>
                <a:spcPct val="130000"/>
              </a:lnSpc>
            </a:pPr>
            <a:r>
              <a:rPr lang="zh-CN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After you hit your content here, or by copying your text, choose paste in this box and choose to keep only the text.</a:t>
            </a:r>
          </a:p>
        </p:txBody>
      </p:sp>
      <p:sp>
        <p:nvSpPr>
          <p:cNvPr id="33" name="TextBox 67"/>
          <p:cNvSpPr txBox="1"/>
          <p:nvPr/>
        </p:nvSpPr>
        <p:spPr>
          <a:xfrm>
            <a:off x="8250126" y="2964667"/>
            <a:ext cx="1369235" cy="305468"/>
          </a:xfrm>
          <a:prstGeom prst="rect">
            <a:avLst/>
          </a:prstGeom>
          <a:noFill/>
        </p:spPr>
        <p:txBody>
          <a:bodyPr wrap="square" lIns="70557" tIns="0" rIns="70557" bIns="0" rtlCol="0" anchor="t">
            <a:spAutoFit/>
          </a:bodyPr>
          <a:lstStyle/>
          <a:p>
            <a:pPr defTabSz="914309">
              <a:lnSpc>
                <a:spcPct val="150000"/>
              </a:lnSpc>
            </a:pPr>
            <a:r>
              <a:rPr lang="zh-CN" altLang="en-US" sz="1500" dirty="0">
                <a:solidFill>
                  <a:srgbClr val="447197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Click to add a title</a:t>
            </a:r>
          </a:p>
        </p:txBody>
      </p:sp>
      <p:sp>
        <p:nvSpPr>
          <p:cNvPr id="34" name="TextBox 68"/>
          <p:cNvSpPr txBox="1"/>
          <p:nvPr/>
        </p:nvSpPr>
        <p:spPr>
          <a:xfrm>
            <a:off x="8243963" y="4082084"/>
            <a:ext cx="2030524" cy="502140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defTabSz="914309"/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Bebas" pitchFamily="2" charset="0"/>
              </a:rPr>
              <a:t>123,4567873</a:t>
            </a:r>
            <a:endParaRPr lang="zh-CN" altLang="en-US" sz="2800" dirty="0">
              <a:solidFill>
                <a:prstClr val="black">
                  <a:lumMod val="65000"/>
                  <a:lumOff val="35000"/>
                </a:prstClr>
              </a:solidFill>
              <a:latin typeface="Bebas" pitchFamily="2" charset="0"/>
            </a:endParaRPr>
          </a:p>
        </p:txBody>
      </p:sp>
      <p:sp>
        <p:nvSpPr>
          <p:cNvPr id="35" name="TextBox 69"/>
          <p:cNvSpPr txBox="1"/>
          <p:nvPr/>
        </p:nvSpPr>
        <p:spPr>
          <a:xfrm>
            <a:off x="8679206" y="5272221"/>
            <a:ext cx="758059" cy="255919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defTabSz="914309"/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</a:p>
        </p:txBody>
      </p:sp>
      <p:sp>
        <p:nvSpPr>
          <p:cNvPr id="36" name="Freeform 35"/>
          <p:cNvSpPr>
            <a:spLocks noEditPoints="1"/>
          </p:cNvSpPr>
          <p:nvPr/>
        </p:nvSpPr>
        <p:spPr bwMode="auto">
          <a:xfrm>
            <a:off x="10528840" y="4115672"/>
            <a:ext cx="181802" cy="383267"/>
          </a:xfrm>
          <a:custGeom>
            <a:avLst/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rgbClr val="447197"/>
          </a:solidFill>
          <a:ln>
            <a:noFill/>
          </a:ln>
        </p:spPr>
        <p:txBody>
          <a:bodyPr vert="horz" wrap="square" lIns="70557" tIns="35279" rIns="70557" bIns="3527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auto">
          <a:xfrm>
            <a:off x="10274487" y="4115672"/>
            <a:ext cx="151083" cy="381756"/>
          </a:xfrm>
          <a:custGeom>
            <a:avLst/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rgbClr val="B3343F"/>
          </a:solidFill>
          <a:ln>
            <a:noFill/>
          </a:ln>
        </p:spPr>
        <p:txBody>
          <a:bodyPr vert="horz" wrap="square" lIns="70557" tIns="35279" rIns="70557" bIns="3527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Freeform 38"/>
          <p:cNvSpPr>
            <a:spLocks noEditPoints="1"/>
          </p:cNvSpPr>
          <p:nvPr/>
        </p:nvSpPr>
        <p:spPr bwMode="auto">
          <a:xfrm>
            <a:off x="8362522" y="5272218"/>
            <a:ext cx="261113" cy="261128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447197"/>
          </a:solidFill>
          <a:ln>
            <a:noFill/>
          </a:ln>
        </p:spPr>
        <p:txBody>
          <a:bodyPr vert="horz" wrap="square" lIns="70557" tIns="35279" rIns="70557" bIns="3527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2270123" y="3814023"/>
            <a:ext cx="925512" cy="1716088"/>
          </a:xfrm>
          <a:custGeom>
            <a:avLst/>
            <a:gdLst>
              <a:gd name="T0" fmla="*/ 0 w 2566"/>
              <a:gd name="T1" fmla="*/ 4761 h 4761"/>
              <a:gd name="T2" fmla="*/ 1296 w 2566"/>
              <a:gd name="T3" fmla="*/ 0 h 4761"/>
              <a:gd name="T4" fmla="*/ 2566 w 2566"/>
              <a:gd name="T5" fmla="*/ 4761 h 4761"/>
              <a:gd name="T6" fmla="*/ 0 w 2566"/>
              <a:gd name="T7" fmla="*/ 4761 h 4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66" h="4761">
                <a:moveTo>
                  <a:pt x="0" y="4761"/>
                </a:moveTo>
                <a:lnTo>
                  <a:pt x="1296" y="0"/>
                </a:lnTo>
                <a:lnTo>
                  <a:pt x="2566" y="4761"/>
                </a:lnTo>
                <a:lnTo>
                  <a:pt x="0" y="47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Freeform 10"/>
          <p:cNvSpPr>
            <a:spLocks/>
          </p:cNvSpPr>
          <p:nvPr/>
        </p:nvSpPr>
        <p:spPr bwMode="auto">
          <a:xfrm>
            <a:off x="3452809" y="3193311"/>
            <a:ext cx="1058862" cy="2336800"/>
          </a:xfrm>
          <a:custGeom>
            <a:avLst/>
            <a:gdLst>
              <a:gd name="T0" fmla="*/ 0 w 2937"/>
              <a:gd name="T1" fmla="*/ 6482 h 6482"/>
              <a:gd name="T2" fmla="*/ 1455 w 2937"/>
              <a:gd name="T3" fmla="*/ 0 h 6482"/>
              <a:gd name="T4" fmla="*/ 2937 w 2937"/>
              <a:gd name="T5" fmla="*/ 6482 h 6482"/>
              <a:gd name="T6" fmla="*/ 0 w 2937"/>
              <a:gd name="T7" fmla="*/ 6482 h 6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37" h="6482">
                <a:moveTo>
                  <a:pt x="0" y="6482"/>
                </a:moveTo>
                <a:lnTo>
                  <a:pt x="1455" y="0"/>
                </a:lnTo>
                <a:lnTo>
                  <a:pt x="2937" y="6482"/>
                </a:lnTo>
                <a:lnTo>
                  <a:pt x="0" y="648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Freeform 14"/>
          <p:cNvSpPr>
            <a:spLocks/>
          </p:cNvSpPr>
          <p:nvPr/>
        </p:nvSpPr>
        <p:spPr bwMode="auto">
          <a:xfrm>
            <a:off x="4625973" y="4133116"/>
            <a:ext cx="944562" cy="1401763"/>
          </a:xfrm>
          <a:custGeom>
            <a:avLst/>
            <a:gdLst>
              <a:gd name="T0" fmla="*/ 0 w 2619"/>
              <a:gd name="T1" fmla="*/ 3889 h 3889"/>
              <a:gd name="T2" fmla="*/ 1297 w 2619"/>
              <a:gd name="T3" fmla="*/ 0 h 3889"/>
              <a:gd name="T4" fmla="*/ 2619 w 2619"/>
              <a:gd name="T5" fmla="*/ 3889 h 3889"/>
              <a:gd name="T6" fmla="*/ 0 w 2619"/>
              <a:gd name="T7" fmla="*/ 3889 h 3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19" h="3889">
                <a:moveTo>
                  <a:pt x="0" y="3889"/>
                </a:moveTo>
                <a:lnTo>
                  <a:pt x="1297" y="0"/>
                </a:lnTo>
                <a:lnTo>
                  <a:pt x="2619" y="3889"/>
                </a:lnTo>
                <a:lnTo>
                  <a:pt x="0" y="3889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2" name="Freeform 17"/>
          <p:cNvSpPr>
            <a:spLocks/>
          </p:cNvSpPr>
          <p:nvPr/>
        </p:nvSpPr>
        <p:spPr bwMode="auto">
          <a:xfrm>
            <a:off x="5751514" y="2545612"/>
            <a:ext cx="1125537" cy="2984500"/>
          </a:xfrm>
          <a:custGeom>
            <a:avLst/>
            <a:gdLst>
              <a:gd name="T0" fmla="*/ 0 w 3122"/>
              <a:gd name="T1" fmla="*/ 8280 h 8280"/>
              <a:gd name="T2" fmla="*/ 1561 w 3122"/>
              <a:gd name="T3" fmla="*/ 0 h 8280"/>
              <a:gd name="T4" fmla="*/ 3122 w 3122"/>
              <a:gd name="T5" fmla="*/ 8280 h 8280"/>
              <a:gd name="T6" fmla="*/ 0 w 3122"/>
              <a:gd name="T7" fmla="*/ 8280 h 8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2" h="8280">
                <a:moveTo>
                  <a:pt x="0" y="8280"/>
                </a:moveTo>
                <a:lnTo>
                  <a:pt x="1561" y="0"/>
                </a:lnTo>
                <a:lnTo>
                  <a:pt x="3122" y="8280"/>
                </a:lnTo>
                <a:lnTo>
                  <a:pt x="0" y="828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3" name="TextBox 101"/>
          <p:cNvSpPr txBox="1"/>
          <p:nvPr/>
        </p:nvSpPr>
        <p:spPr>
          <a:xfrm>
            <a:off x="8679206" y="4889634"/>
            <a:ext cx="758059" cy="255919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defTabSz="914309"/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</a:p>
        </p:txBody>
      </p:sp>
      <p:sp>
        <p:nvSpPr>
          <p:cNvPr id="44" name="Freeform 38"/>
          <p:cNvSpPr>
            <a:spLocks noEditPoints="1"/>
          </p:cNvSpPr>
          <p:nvPr/>
        </p:nvSpPr>
        <p:spPr bwMode="auto">
          <a:xfrm>
            <a:off x="8362522" y="4889630"/>
            <a:ext cx="261113" cy="261128"/>
          </a:xfrm>
          <a:custGeom>
            <a:avLst/>
            <a:gdLst>
              <a:gd name="T0" fmla="*/ 91 w 181"/>
              <a:gd name="T1" fmla="*/ 0 h 181"/>
              <a:gd name="T2" fmla="*/ 154 w 181"/>
              <a:gd name="T3" fmla="*/ 26 h 181"/>
              <a:gd name="T4" fmla="*/ 154 w 181"/>
              <a:gd name="T5" fmla="*/ 26 h 181"/>
              <a:gd name="T6" fmla="*/ 181 w 181"/>
              <a:gd name="T7" fmla="*/ 90 h 181"/>
              <a:gd name="T8" fmla="*/ 154 w 181"/>
              <a:gd name="T9" fmla="*/ 154 h 181"/>
              <a:gd name="T10" fmla="*/ 91 w 181"/>
              <a:gd name="T11" fmla="*/ 181 h 181"/>
              <a:gd name="T12" fmla="*/ 27 w 181"/>
              <a:gd name="T13" fmla="*/ 154 h 181"/>
              <a:gd name="T14" fmla="*/ 27 w 181"/>
              <a:gd name="T15" fmla="*/ 154 h 181"/>
              <a:gd name="T16" fmla="*/ 0 w 181"/>
              <a:gd name="T17" fmla="*/ 90 h 181"/>
              <a:gd name="T18" fmla="*/ 27 w 181"/>
              <a:gd name="T19" fmla="*/ 26 h 181"/>
              <a:gd name="T20" fmla="*/ 27 w 181"/>
              <a:gd name="T21" fmla="*/ 26 h 181"/>
              <a:gd name="T22" fmla="*/ 91 w 181"/>
              <a:gd name="T23" fmla="*/ 0 h 181"/>
              <a:gd name="T24" fmla="*/ 129 w 181"/>
              <a:gd name="T25" fmla="*/ 52 h 181"/>
              <a:gd name="T26" fmla="*/ 91 w 181"/>
              <a:gd name="T27" fmla="*/ 36 h 181"/>
              <a:gd name="T28" fmla="*/ 52 w 181"/>
              <a:gd name="T29" fmla="*/ 52 h 181"/>
              <a:gd name="T30" fmla="*/ 52 w 181"/>
              <a:gd name="T31" fmla="*/ 52 h 181"/>
              <a:gd name="T32" fmla="*/ 37 w 181"/>
              <a:gd name="T33" fmla="*/ 90 h 181"/>
              <a:gd name="T34" fmla="*/ 52 w 181"/>
              <a:gd name="T35" fmla="*/ 128 h 181"/>
              <a:gd name="T36" fmla="*/ 52 w 181"/>
              <a:gd name="T37" fmla="*/ 128 h 181"/>
              <a:gd name="T38" fmla="*/ 91 w 181"/>
              <a:gd name="T39" fmla="*/ 144 h 181"/>
              <a:gd name="T40" fmla="*/ 129 w 181"/>
              <a:gd name="T41" fmla="*/ 128 h 181"/>
              <a:gd name="T42" fmla="*/ 145 w 181"/>
              <a:gd name="T43" fmla="*/ 90 h 181"/>
              <a:gd name="T44" fmla="*/ 129 w 181"/>
              <a:gd name="T45" fmla="*/ 5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1" h="181">
                <a:moveTo>
                  <a:pt x="91" y="0"/>
                </a:moveTo>
                <a:cubicBezTo>
                  <a:pt x="116" y="0"/>
                  <a:pt x="138" y="10"/>
                  <a:pt x="154" y="26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71" y="43"/>
                  <a:pt x="181" y="65"/>
                  <a:pt x="181" y="90"/>
                </a:cubicBezTo>
                <a:cubicBezTo>
                  <a:pt x="181" y="115"/>
                  <a:pt x="171" y="138"/>
                  <a:pt x="154" y="154"/>
                </a:cubicBezTo>
                <a:cubicBezTo>
                  <a:pt x="138" y="170"/>
                  <a:pt x="116" y="181"/>
                  <a:pt x="91" y="181"/>
                </a:cubicBezTo>
                <a:cubicBezTo>
                  <a:pt x="66" y="181"/>
                  <a:pt x="43" y="170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10" y="138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129" y="52"/>
                </a:moveTo>
                <a:cubicBezTo>
                  <a:pt x="119" y="42"/>
                  <a:pt x="105" y="36"/>
                  <a:pt x="91" y="36"/>
                </a:cubicBezTo>
                <a:cubicBezTo>
                  <a:pt x="76" y="36"/>
                  <a:pt x="62" y="42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43" y="62"/>
                  <a:pt x="37" y="75"/>
                  <a:pt x="37" y="90"/>
                </a:cubicBezTo>
                <a:cubicBezTo>
                  <a:pt x="37" y="105"/>
                  <a:pt x="43" y="119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62" y="138"/>
                  <a:pt x="76" y="144"/>
                  <a:pt x="91" y="144"/>
                </a:cubicBezTo>
                <a:cubicBezTo>
                  <a:pt x="105" y="144"/>
                  <a:pt x="119" y="138"/>
                  <a:pt x="129" y="128"/>
                </a:cubicBezTo>
                <a:cubicBezTo>
                  <a:pt x="138" y="119"/>
                  <a:pt x="145" y="105"/>
                  <a:pt x="145" y="90"/>
                </a:cubicBezTo>
                <a:cubicBezTo>
                  <a:pt x="145" y="75"/>
                  <a:pt x="139" y="62"/>
                  <a:pt x="129" y="52"/>
                </a:cubicBezTo>
                <a:close/>
              </a:path>
            </a:pathLst>
          </a:custGeom>
          <a:solidFill>
            <a:srgbClr val="B3343F"/>
          </a:solidFill>
          <a:ln>
            <a:noFill/>
          </a:ln>
        </p:spPr>
        <p:txBody>
          <a:bodyPr vert="horz" wrap="square" lIns="70557" tIns="35279" rIns="70557" bIns="3527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246603" y="2389748"/>
            <a:ext cx="3947725" cy="1799647"/>
            <a:chOff x="2246603" y="2389748"/>
            <a:chExt cx="3947725" cy="1799647"/>
          </a:xfrm>
        </p:grpSpPr>
        <p:cxnSp>
          <p:nvCxnSpPr>
            <p:cNvPr id="46" name="直接连接符 45"/>
            <p:cNvCxnSpPr/>
            <p:nvPr/>
          </p:nvCxnSpPr>
          <p:spPr>
            <a:xfrm flipH="1" flipV="1">
              <a:off x="2848256" y="3020698"/>
              <a:ext cx="1086710" cy="43152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</p:cxnSp>
        <p:grpSp>
          <p:nvGrpSpPr>
            <p:cNvPr id="47" name="组合 46"/>
            <p:cNvGrpSpPr/>
            <p:nvPr/>
          </p:nvGrpSpPr>
          <p:grpSpPr>
            <a:xfrm>
              <a:off x="2246603" y="2389748"/>
              <a:ext cx="3947725" cy="1799647"/>
              <a:chOff x="2246603" y="2389748"/>
              <a:chExt cx="3947725" cy="1799647"/>
            </a:xfrm>
          </p:grpSpPr>
          <p:cxnSp>
            <p:nvCxnSpPr>
              <p:cNvPr id="48" name="直接连接符 47"/>
              <p:cNvCxnSpPr/>
              <p:nvPr/>
            </p:nvCxnSpPr>
            <p:spPr>
              <a:xfrm flipV="1">
                <a:off x="2270123" y="3020697"/>
                <a:ext cx="578132" cy="1168698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49" name="直接连接符 48"/>
              <p:cNvCxnSpPr/>
              <p:nvPr/>
            </p:nvCxnSpPr>
            <p:spPr>
              <a:xfrm flipH="1">
                <a:off x="3934966" y="2545612"/>
                <a:ext cx="560320" cy="518238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>
              <a:xfrm flipH="1" flipV="1">
                <a:off x="4495286" y="2545612"/>
                <a:ext cx="717903" cy="736402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cxnSp>
            <p:nvCxnSpPr>
              <p:cNvPr id="51" name="直接连接符 50"/>
              <p:cNvCxnSpPr/>
              <p:nvPr/>
            </p:nvCxnSpPr>
            <p:spPr>
              <a:xfrm flipH="1">
                <a:off x="5213187" y="2420888"/>
                <a:ext cx="947901" cy="858229"/>
              </a:xfrm>
              <a:prstGeom prst="line">
                <a:avLst/>
              </a:prstGeom>
              <a:noFill/>
              <a:ln w="1587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cxnSp>
          <p:sp>
            <p:nvSpPr>
              <p:cNvPr id="52" name="椭圆 51"/>
              <p:cNvSpPr/>
              <p:nvPr/>
            </p:nvSpPr>
            <p:spPr>
              <a:xfrm>
                <a:off x="4472911" y="2502614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5182047" y="3220575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6122328" y="2389748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3897100" y="3013040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2817116" y="2978710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2246603" y="4115672"/>
                <a:ext cx="72000" cy="72000"/>
              </a:xfrm>
              <a:prstGeom prst="ellipse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0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12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8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200"/>
                            </p:stCondLst>
                            <p:childTnLst>
                              <p:par>
                                <p:cTn id="1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6026622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2761" y="1915870"/>
            <a:ext cx="2319728" cy="161678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92761" y="3520451"/>
            <a:ext cx="2319726" cy="449107"/>
            <a:chOff x="552075" y="2865457"/>
            <a:chExt cx="1859685" cy="360040"/>
          </a:xfrm>
        </p:grpSpPr>
        <p:sp>
          <p:nvSpPr>
            <p:cNvPr id="9" name="矩形 8"/>
            <p:cNvSpPr/>
            <p:nvPr/>
          </p:nvSpPr>
          <p:spPr>
            <a:xfrm>
              <a:off x="552075" y="2865457"/>
              <a:ext cx="1859685" cy="36004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Box 92"/>
            <p:cNvSpPr txBox="1"/>
            <p:nvPr/>
          </p:nvSpPr>
          <p:spPr>
            <a:xfrm>
              <a:off x="841272" y="2906183"/>
              <a:ext cx="1299494" cy="271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First focus</a:t>
              </a:r>
            </a:p>
          </p:txBody>
        </p:sp>
      </p:grpSp>
      <p:sp>
        <p:nvSpPr>
          <p:cNvPr id="11" name="TextBox 93"/>
          <p:cNvSpPr txBox="1"/>
          <p:nvPr/>
        </p:nvSpPr>
        <p:spPr>
          <a:xfrm>
            <a:off x="1008229" y="4156241"/>
            <a:ext cx="2514992" cy="176561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261">
              <a:lnSpc>
                <a:spcPct val="150000"/>
              </a:lnSpc>
            </a:pPr>
            <a:r>
              <a:rPr lang="en-US" altLang="zh-CN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3681155" y="1915870"/>
            <a:ext cx="2319728" cy="161678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681155" y="3520447"/>
            <a:ext cx="2319728" cy="449106"/>
            <a:chOff x="552075" y="2865457"/>
            <a:chExt cx="1859685" cy="360040"/>
          </a:xfrm>
        </p:grpSpPr>
        <p:sp>
          <p:nvSpPr>
            <p:cNvPr id="14" name="矩形 13"/>
            <p:cNvSpPr/>
            <p:nvPr/>
          </p:nvSpPr>
          <p:spPr>
            <a:xfrm>
              <a:off x="552075" y="2865457"/>
              <a:ext cx="1859685" cy="36004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97"/>
            <p:cNvSpPr txBox="1"/>
            <p:nvPr/>
          </p:nvSpPr>
          <p:spPr>
            <a:xfrm>
              <a:off x="805970" y="2902994"/>
              <a:ext cx="1299493" cy="271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Second priority</a:t>
              </a:r>
            </a:p>
          </p:txBody>
        </p:sp>
      </p:grpSp>
      <p:sp>
        <p:nvSpPr>
          <p:cNvPr id="16" name="TextBox 98"/>
          <p:cNvSpPr txBox="1"/>
          <p:nvPr/>
        </p:nvSpPr>
        <p:spPr>
          <a:xfrm>
            <a:off x="3596625" y="4156241"/>
            <a:ext cx="2514992" cy="176561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261">
              <a:lnSpc>
                <a:spcPct val="150000"/>
              </a:lnSpc>
            </a:pPr>
            <a:r>
              <a:rPr lang="en-US" altLang="zh-CN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7" name="矩形 16"/>
          <p:cNvSpPr/>
          <p:nvPr/>
        </p:nvSpPr>
        <p:spPr>
          <a:xfrm>
            <a:off x="6275813" y="1915870"/>
            <a:ext cx="2319728" cy="161678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275814" y="3520455"/>
            <a:ext cx="2319728" cy="449107"/>
            <a:chOff x="552075" y="2865457"/>
            <a:chExt cx="1859685" cy="360040"/>
          </a:xfrm>
        </p:grpSpPr>
        <p:sp>
          <p:nvSpPr>
            <p:cNvPr id="19" name="矩形 18"/>
            <p:cNvSpPr/>
            <p:nvPr/>
          </p:nvSpPr>
          <p:spPr>
            <a:xfrm>
              <a:off x="552075" y="2865457"/>
              <a:ext cx="1859685" cy="36004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02"/>
            <p:cNvSpPr txBox="1"/>
            <p:nvPr/>
          </p:nvSpPr>
          <p:spPr>
            <a:xfrm>
              <a:off x="840691" y="2892812"/>
              <a:ext cx="1299493" cy="271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Third priority</a:t>
              </a:r>
            </a:p>
          </p:txBody>
        </p:sp>
      </p:grpSp>
      <p:sp>
        <p:nvSpPr>
          <p:cNvPr id="21" name="TextBox 103"/>
          <p:cNvSpPr txBox="1"/>
          <p:nvPr/>
        </p:nvSpPr>
        <p:spPr>
          <a:xfrm>
            <a:off x="6191282" y="4156241"/>
            <a:ext cx="2514992" cy="176561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261">
              <a:lnSpc>
                <a:spcPct val="150000"/>
              </a:lnSpc>
            </a:pPr>
            <a:r>
              <a:rPr lang="en-US" altLang="zh-CN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2" name="矩形 21"/>
          <p:cNvSpPr/>
          <p:nvPr/>
        </p:nvSpPr>
        <p:spPr>
          <a:xfrm>
            <a:off x="8866455" y="1915870"/>
            <a:ext cx="2319728" cy="161678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866455" y="3520456"/>
            <a:ext cx="2319728" cy="449107"/>
            <a:chOff x="552075" y="2865457"/>
            <a:chExt cx="1859685" cy="360040"/>
          </a:xfrm>
        </p:grpSpPr>
        <p:sp>
          <p:nvSpPr>
            <p:cNvPr id="29" name="矩形 28"/>
            <p:cNvSpPr/>
            <p:nvPr/>
          </p:nvSpPr>
          <p:spPr>
            <a:xfrm>
              <a:off x="552075" y="2865457"/>
              <a:ext cx="1859685" cy="36004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TextBox 107"/>
            <p:cNvSpPr txBox="1"/>
            <p:nvPr/>
          </p:nvSpPr>
          <p:spPr>
            <a:xfrm>
              <a:off x="805390" y="2917975"/>
              <a:ext cx="1299492" cy="271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121926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Fourth priority</a:t>
              </a:r>
            </a:p>
          </p:txBody>
        </p:sp>
      </p:grpSp>
      <p:sp>
        <p:nvSpPr>
          <p:cNvPr id="31" name="TextBox 108"/>
          <p:cNvSpPr txBox="1"/>
          <p:nvPr/>
        </p:nvSpPr>
        <p:spPr>
          <a:xfrm>
            <a:off x="8781925" y="4156241"/>
            <a:ext cx="2514992" cy="176561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261">
              <a:lnSpc>
                <a:spcPct val="150000"/>
              </a:lnSpc>
            </a:pPr>
            <a:r>
              <a:rPr lang="en-US" altLang="zh-CN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436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7" grpId="0" animBg="1"/>
      <p:bldP spid="11" grpId="0"/>
      <p:bldP spid="12" grpId="0" animBg="1"/>
      <p:bldP spid="16" grpId="0"/>
      <p:bldP spid="17" grpId="0" animBg="1"/>
      <p:bldP spid="21" grpId="0"/>
      <p:bldP spid="22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6549136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椭圆 3"/>
          <p:cNvSpPr>
            <a:spLocks noChangeArrowheads="1"/>
          </p:cNvSpPr>
          <p:nvPr/>
        </p:nvSpPr>
        <p:spPr bwMode="auto">
          <a:xfrm>
            <a:off x="1644527" y="1317680"/>
            <a:ext cx="4440521" cy="4443882"/>
          </a:xfrm>
          <a:prstGeom prst="ellipse">
            <a:avLst/>
          </a:prstGeom>
          <a:noFill/>
          <a:ln w="9525">
            <a:solidFill>
              <a:srgbClr val="B3343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2" tIns="45702" rIns="91402" bIns="4570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CN" altLang="en-US" sz="1700" kern="0">
              <a:solidFill>
                <a:sysClr val="windowText" lastClr="000000"/>
              </a:solidFill>
              <a:ea typeface="宋体" pitchFamily="2" charset="-122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2426655" y="3530092"/>
            <a:ext cx="1386573" cy="138811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lIns="91402" tIns="45702" rIns="91402" bIns="4570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309" eaLnBrk="1" hangingPunct="1">
              <a:spcBef>
                <a:spcPct val="0"/>
              </a:spcBef>
              <a:buFontTx/>
              <a:buNone/>
            </a:pPr>
            <a:endParaRPr lang="zh-CN" altLang="en-US" sz="170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4100379" y="3253739"/>
            <a:ext cx="1386573" cy="138811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lIns="91402" tIns="45702" rIns="91402" bIns="4570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309" eaLnBrk="1" hangingPunct="1">
              <a:spcBef>
                <a:spcPct val="0"/>
              </a:spcBef>
              <a:buFontTx/>
              <a:buNone/>
            </a:pPr>
            <a:endParaRPr lang="zh-CN" altLang="en-US" sz="170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2980333" y="1975210"/>
            <a:ext cx="1386573" cy="138811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lIns="91402" tIns="45702" rIns="91402" bIns="45702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309" eaLnBrk="1" hangingPunct="1">
              <a:spcBef>
                <a:spcPct val="0"/>
              </a:spcBef>
              <a:buFontTx/>
              <a:buNone/>
            </a:pPr>
            <a:endParaRPr lang="zh-CN" altLang="en-US" sz="170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83201" y="1352621"/>
            <a:ext cx="1552261" cy="42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2" rIns="91402" bIns="457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309" eaLnBrk="1" hangingPunct="1">
              <a:spcBef>
                <a:spcPct val="0"/>
              </a:spcBef>
              <a:buFontTx/>
              <a:buNone/>
            </a:pPr>
            <a:r>
              <a:rPr lang="zh-CN" altLang="en-US" sz="2100" b="1" dirty="0">
                <a:solidFill>
                  <a:srgbClr val="447197"/>
                </a:solidFill>
                <a:latin typeface="微软雅黑" pitchFamily="34" charset="-122"/>
              </a:rPr>
              <a:t>Title text one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83203" y="1719503"/>
            <a:ext cx="4223918" cy="55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微软雅黑" pitchFamily="34" charset="-122"/>
              </a:rPr>
              <a:t>Click to enter a brief text content, text content content s to be sglyd refined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微软雅黑" pitchFamily="34" charset="-122"/>
              </a:rPr>
              <a:t>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24649" y="2315091"/>
            <a:ext cx="918564" cy="61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700" b="1" kern="0" dirty="0">
                <a:solidFill>
                  <a:sysClr val="window" lastClr="FFFFFF"/>
                </a:solidFill>
                <a:latin typeface="微软雅黑" pitchFamily="34" charset="-122"/>
              </a:rPr>
              <a:t>Title</a:t>
            </a:r>
            <a:endParaRPr lang="en-US" altLang="zh-CN" sz="1700" b="1" kern="0" dirty="0">
              <a:solidFill>
                <a:sysClr val="window" lastClr="FFFFFF"/>
              </a:solidFill>
              <a:latin typeface="微软雅黑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700" b="1" kern="0" dirty="0">
                <a:solidFill>
                  <a:sysClr val="window" lastClr="FFFFFF"/>
                </a:solidFill>
                <a:latin typeface="微软雅黑" pitchFamily="34" charset="-122"/>
              </a:rPr>
              <a:t>Text One</a:t>
            </a:r>
          </a:p>
        </p:txBody>
      </p:sp>
      <p:sp>
        <p:nvSpPr>
          <p:cNvPr id="14" name="TextBox 78"/>
          <p:cNvSpPr txBox="1">
            <a:spLocks noChangeArrowheads="1"/>
          </p:cNvSpPr>
          <p:nvPr/>
        </p:nvSpPr>
        <p:spPr bwMode="auto">
          <a:xfrm>
            <a:off x="2637656" y="3912855"/>
            <a:ext cx="918564" cy="61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700" b="1" kern="0" dirty="0">
                <a:solidFill>
                  <a:sysClr val="window" lastClr="FFFFFF"/>
                </a:solidFill>
                <a:latin typeface="微软雅黑" pitchFamily="34" charset="-122"/>
              </a:rPr>
              <a:t>Title</a:t>
            </a:r>
            <a:endParaRPr lang="en-US" altLang="zh-CN" sz="1700" b="1" kern="0" dirty="0">
              <a:solidFill>
                <a:sysClr val="window" lastClr="FFFFFF"/>
              </a:solidFill>
              <a:latin typeface="微软雅黑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700" b="1" kern="0" dirty="0">
                <a:solidFill>
                  <a:sysClr val="window" lastClr="FFFFFF"/>
                </a:solidFill>
                <a:latin typeface="微软雅黑" pitchFamily="34" charset="-122"/>
              </a:rPr>
              <a:t>Text two</a:t>
            </a:r>
          </a:p>
        </p:txBody>
      </p:sp>
      <p:sp>
        <p:nvSpPr>
          <p:cNvPr id="15" name="TextBox 79"/>
          <p:cNvSpPr txBox="1">
            <a:spLocks noChangeArrowheads="1"/>
          </p:cNvSpPr>
          <p:nvPr/>
        </p:nvSpPr>
        <p:spPr bwMode="auto">
          <a:xfrm>
            <a:off x="4370077" y="3571384"/>
            <a:ext cx="918564" cy="615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700" b="1" kern="0" dirty="0">
                <a:solidFill>
                  <a:sysClr val="window" lastClr="FFFFFF"/>
                </a:solidFill>
                <a:latin typeface="微软雅黑" pitchFamily="34" charset="-122"/>
              </a:rPr>
              <a:t>Title</a:t>
            </a:r>
            <a:endParaRPr lang="en-US" altLang="zh-CN" sz="1700" b="1" kern="0" dirty="0">
              <a:solidFill>
                <a:sysClr val="window" lastClr="FFFFFF"/>
              </a:solidFill>
              <a:latin typeface="微软雅黑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700" b="1" kern="0" dirty="0">
                <a:solidFill>
                  <a:sysClr val="window" lastClr="FFFFFF"/>
                </a:solidFill>
                <a:latin typeface="微软雅黑" pitchFamily="34" charset="-122"/>
              </a:rPr>
              <a:t>Text three</a:t>
            </a:r>
          </a:p>
        </p:txBody>
      </p:sp>
      <p:sp>
        <p:nvSpPr>
          <p:cNvPr id="16" name="TextBox 80"/>
          <p:cNvSpPr txBox="1">
            <a:spLocks noChangeArrowheads="1"/>
          </p:cNvSpPr>
          <p:nvPr/>
        </p:nvSpPr>
        <p:spPr bwMode="auto">
          <a:xfrm>
            <a:off x="6383201" y="2921797"/>
            <a:ext cx="1552261" cy="42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2" rIns="91402" bIns="457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309" eaLnBrk="1" hangingPunct="1"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B3343F"/>
                </a:solidFill>
                <a:latin typeface="微软雅黑" pitchFamily="34" charset="-122"/>
              </a:rPr>
              <a:t>Title Text II</a:t>
            </a:r>
          </a:p>
        </p:txBody>
      </p:sp>
      <p:sp>
        <p:nvSpPr>
          <p:cNvPr id="17" name="TextBox 81"/>
          <p:cNvSpPr txBox="1">
            <a:spLocks noChangeArrowheads="1"/>
          </p:cNvSpPr>
          <p:nvPr/>
        </p:nvSpPr>
        <p:spPr bwMode="auto">
          <a:xfrm>
            <a:off x="6383203" y="3288679"/>
            <a:ext cx="4223918" cy="55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微软雅黑" pitchFamily="34" charset="-122"/>
              </a:rPr>
              <a:t>Click to enter a brief text content, text content content s to be sglyd refined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微软雅黑" pitchFamily="34" charset="-122"/>
              </a:rPr>
              <a:t>。</a:t>
            </a:r>
          </a:p>
        </p:txBody>
      </p:sp>
      <p:sp>
        <p:nvSpPr>
          <p:cNvPr id="18" name="TextBox 82"/>
          <p:cNvSpPr txBox="1">
            <a:spLocks noChangeArrowheads="1"/>
          </p:cNvSpPr>
          <p:nvPr/>
        </p:nvSpPr>
        <p:spPr bwMode="auto">
          <a:xfrm>
            <a:off x="6383201" y="4478267"/>
            <a:ext cx="1552261" cy="42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2" rIns="91402" bIns="457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914309" eaLnBrk="1" hangingPunct="1">
              <a:spcBef>
                <a:spcPct val="0"/>
              </a:spcBef>
              <a:buFontTx/>
              <a:buNone/>
            </a:pPr>
            <a:r>
              <a:rPr lang="zh-CN" altLang="en-US" sz="2100" b="1">
                <a:solidFill>
                  <a:srgbClr val="447197"/>
                </a:solidFill>
                <a:latin typeface="微软雅黑" pitchFamily="34" charset="-122"/>
              </a:rPr>
              <a:t>Title Text 3</a:t>
            </a:r>
          </a:p>
        </p:txBody>
      </p: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6383203" y="4845150"/>
            <a:ext cx="4223918" cy="55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微软雅黑" pitchFamily="34" charset="-122"/>
              </a:rPr>
              <a:t>Click to enter a brief text content, text content content s to be sglyd refined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8855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91250" y="2079698"/>
            <a:ext cx="1552647" cy="160042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r>
              <a:rPr lang="en-US" altLang="zh-CN" sz="9600">
                <a:solidFill>
                  <a:schemeClr val="bg1"/>
                </a:solidFill>
                <a:latin typeface="Capture it" panose="02000500000000000000" pitchFamily="2" charset="0"/>
              </a:rPr>
              <a:t>04</a:t>
            </a:r>
            <a:endParaRPr lang="zh-CN" altLang="en-US" sz="9600" dirty="0">
              <a:solidFill>
                <a:schemeClr val="bg1"/>
              </a:solidFill>
              <a:latin typeface="Capture it" panose="02000500000000000000" pitchFamily="2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379416" y="1669002"/>
            <a:ext cx="1583202" cy="31693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059729" y="2310518"/>
            <a:ext cx="389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Lack of experience</a:t>
            </a:r>
          </a:p>
        </p:txBody>
      </p:sp>
      <p:sp>
        <p:nvSpPr>
          <p:cNvPr id="10" name="矩形 9"/>
          <p:cNvSpPr/>
          <p:nvPr/>
        </p:nvSpPr>
        <p:spPr>
          <a:xfrm>
            <a:off x="2463800" y="1568510"/>
            <a:ext cx="7848600" cy="34417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994384" y="3073249"/>
            <a:ext cx="1930400" cy="369332"/>
            <a:chOff x="5613400" y="3108970"/>
            <a:chExt cx="1930400" cy="369332"/>
          </a:xfrm>
        </p:grpSpPr>
        <p:sp>
          <p:nvSpPr>
            <p:cNvPr id="12" name="等腰三角形 11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50184" y="3073249"/>
            <a:ext cx="1930400" cy="369332"/>
            <a:chOff x="5613400" y="3108970"/>
            <a:chExt cx="1930400" cy="369332"/>
          </a:xfrm>
        </p:grpSpPr>
        <p:sp>
          <p:nvSpPr>
            <p:cNvPr id="15" name="等腰三角形 14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91633" y="3502529"/>
            <a:ext cx="1930400" cy="369332"/>
            <a:chOff x="5613400" y="3108970"/>
            <a:chExt cx="1930400" cy="369332"/>
          </a:xfrm>
        </p:grpSpPr>
        <p:sp>
          <p:nvSpPr>
            <p:cNvPr id="18" name="等腰三角形 17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50184" y="3502326"/>
            <a:ext cx="1930400" cy="369332"/>
            <a:chOff x="5613400" y="3108970"/>
            <a:chExt cx="1930400" cy="369332"/>
          </a:xfrm>
        </p:grpSpPr>
        <p:sp>
          <p:nvSpPr>
            <p:cNvPr id="21" name="等腰三角形 20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1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7192948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27954" y="2158322"/>
            <a:ext cx="7918056" cy="2290259"/>
            <a:chOff x="2347913" y="2421930"/>
            <a:chExt cx="7923212" cy="2289200"/>
          </a:xfrm>
        </p:grpSpPr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728911" y="4210644"/>
              <a:ext cx="7542213" cy="0"/>
            </a:xfrm>
            <a:prstGeom prst="line">
              <a:avLst/>
            </a:prstGeom>
            <a:noFill/>
            <a:ln w="12700">
              <a:solidFill>
                <a:srgbClr val="B3343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2728911" y="3709044"/>
              <a:ext cx="7542213" cy="0"/>
            </a:xfrm>
            <a:prstGeom prst="line">
              <a:avLst/>
            </a:prstGeom>
            <a:noFill/>
            <a:ln w="12700">
              <a:solidFill>
                <a:srgbClr val="B3343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728911" y="3286026"/>
              <a:ext cx="7542213" cy="0"/>
            </a:xfrm>
            <a:prstGeom prst="line">
              <a:avLst/>
            </a:prstGeom>
            <a:noFill/>
            <a:ln w="12700">
              <a:solidFill>
                <a:srgbClr val="B3343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728911" y="2853978"/>
              <a:ext cx="7542213" cy="0"/>
            </a:xfrm>
            <a:prstGeom prst="line">
              <a:avLst/>
            </a:prstGeom>
            <a:noFill/>
            <a:ln w="12700">
              <a:solidFill>
                <a:srgbClr val="B3343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728911" y="2421930"/>
              <a:ext cx="7542213" cy="0"/>
            </a:xfrm>
            <a:prstGeom prst="line">
              <a:avLst/>
            </a:prstGeom>
            <a:noFill/>
            <a:ln w="12700">
              <a:solidFill>
                <a:srgbClr val="B3343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347913" y="4711130"/>
              <a:ext cx="7923212" cy="0"/>
            </a:xfrm>
            <a:prstGeom prst="line">
              <a:avLst/>
            </a:prstGeom>
            <a:noFill/>
            <a:ln w="12700">
              <a:solidFill>
                <a:srgbClr val="B3343F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Line 12"/>
          <p:cNvSpPr>
            <a:spLocks noChangeShapeType="1"/>
          </p:cNvSpPr>
          <p:nvPr/>
        </p:nvSpPr>
        <p:spPr bwMode="auto">
          <a:xfrm rot="16200000" flipV="1">
            <a:off x="946676" y="3113666"/>
            <a:ext cx="3124058" cy="0"/>
          </a:xfrm>
          <a:prstGeom prst="line">
            <a:avLst/>
          </a:prstGeom>
          <a:noFill/>
          <a:ln w="12700">
            <a:solidFill>
              <a:srgbClr val="B3343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0" tIns="45695" rIns="91390" bIns="4569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246408" y="2771405"/>
            <a:ext cx="533053" cy="16771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 wrap="none" lIns="91390" tIns="45695" rIns="91390" bIns="45695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326793" y="2466461"/>
            <a:ext cx="533053" cy="19821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txBody>
          <a:bodyPr wrap="none" lIns="91390" tIns="45695" rIns="91390" bIns="45695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407178" y="3152577"/>
            <a:ext cx="533053" cy="12960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 wrap="none" lIns="91390" tIns="45695" rIns="91390" bIns="45695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6489149" y="2085286"/>
            <a:ext cx="533053" cy="236329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txBody>
          <a:bodyPr wrap="none" lIns="91390" tIns="45695" rIns="91390" bIns="45695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569533" y="2771405"/>
            <a:ext cx="533053" cy="16771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 wrap="none" lIns="91390" tIns="45695" rIns="91390" bIns="45695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8651503" y="1322933"/>
            <a:ext cx="533053" cy="31256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txBody>
          <a:bodyPr wrap="none" lIns="91390" tIns="45695" rIns="91390" bIns="45695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03025" y="2011052"/>
            <a:ext cx="871821" cy="2251209"/>
            <a:chOff x="1922711" y="2214181"/>
            <a:chExt cx="872388" cy="2250168"/>
          </a:xfrm>
        </p:grpSpPr>
        <p:sp>
          <p:nvSpPr>
            <p:cNvPr id="22" name="TextBox 81"/>
            <p:cNvSpPr txBox="1"/>
            <p:nvPr/>
          </p:nvSpPr>
          <p:spPr>
            <a:xfrm>
              <a:off x="2079374" y="4002897"/>
              <a:ext cx="715725" cy="46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82"/>
            <p:cNvSpPr txBox="1"/>
            <p:nvPr/>
          </p:nvSpPr>
          <p:spPr>
            <a:xfrm>
              <a:off x="2079374" y="3501295"/>
              <a:ext cx="715725" cy="46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40%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TextBox 83"/>
            <p:cNvSpPr txBox="1"/>
            <p:nvPr/>
          </p:nvSpPr>
          <p:spPr>
            <a:xfrm>
              <a:off x="2079374" y="3074416"/>
              <a:ext cx="715725" cy="46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60%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TextBox 84"/>
            <p:cNvSpPr txBox="1"/>
            <p:nvPr/>
          </p:nvSpPr>
          <p:spPr>
            <a:xfrm>
              <a:off x="2079374" y="2646229"/>
              <a:ext cx="715725" cy="46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80%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Box 85"/>
            <p:cNvSpPr txBox="1"/>
            <p:nvPr/>
          </p:nvSpPr>
          <p:spPr>
            <a:xfrm>
              <a:off x="1922711" y="2214181"/>
              <a:ext cx="871317" cy="46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100%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020311" y="4550107"/>
            <a:ext cx="6478970" cy="466930"/>
            <a:chOff x="3240852" y="4752074"/>
            <a:chExt cx="6483189" cy="466717"/>
          </a:xfrm>
        </p:grpSpPr>
        <p:sp>
          <p:nvSpPr>
            <p:cNvPr id="33" name="TextBox 87"/>
            <p:cNvSpPr txBox="1"/>
            <p:nvPr/>
          </p:nvSpPr>
          <p:spPr>
            <a:xfrm>
              <a:off x="3409031" y="4752074"/>
              <a:ext cx="184851" cy="46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TextBox 88"/>
            <p:cNvSpPr txBox="1"/>
            <p:nvPr/>
          </p:nvSpPr>
          <p:spPr>
            <a:xfrm>
              <a:off x="3240852" y="4752074"/>
              <a:ext cx="981998" cy="46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  <p:sp>
          <p:nvSpPr>
            <p:cNvPr id="35" name="TextBox 89"/>
            <p:cNvSpPr txBox="1"/>
            <p:nvPr/>
          </p:nvSpPr>
          <p:spPr>
            <a:xfrm>
              <a:off x="4323889" y="4757337"/>
              <a:ext cx="981998" cy="46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  <p:sp>
          <p:nvSpPr>
            <p:cNvPr id="36" name="TextBox 90"/>
            <p:cNvSpPr txBox="1"/>
            <p:nvPr/>
          </p:nvSpPr>
          <p:spPr>
            <a:xfrm>
              <a:off x="5377535" y="4757337"/>
              <a:ext cx="981998" cy="46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  <p:sp>
          <p:nvSpPr>
            <p:cNvPr id="37" name="TextBox 91"/>
            <p:cNvSpPr txBox="1"/>
            <p:nvPr/>
          </p:nvSpPr>
          <p:spPr>
            <a:xfrm>
              <a:off x="6487651" y="4757337"/>
              <a:ext cx="981998" cy="46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8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  <p:sp>
          <p:nvSpPr>
            <p:cNvPr id="38" name="TextBox 92"/>
            <p:cNvSpPr txBox="1"/>
            <p:nvPr/>
          </p:nvSpPr>
          <p:spPr>
            <a:xfrm>
              <a:off x="7478108" y="4757337"/>
              <a:ext cx="1163256" cy="46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  <p:sp>
          <p:nvSpPr>
            <p:cNvPr id="39" name="TextBox 93"/>
            <p:cNvSpPr txBox="1"/>
            <p:nvPr/>
          </p:nvSpPr>
          <p:spPr>
            <a:xfrm>
              <a:off x="8560785" y="4757337"/>
              <a:ext cx="1163256" cy="4614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Month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1199300" y="5212310"/>
            <a:ext cx="9930637" cy="908034"/>
          </a:xfrm>
          <a:prstGeom prst="rect">
            <a:avLst/>
          </a:prstGeom>
        </p:spPr>
        <p:txBody>
          <a:bodyPr lIns="91390" tIns="45695" rIns="91390" bIns="45695"/>
          <a:lstStyle/>
          <a:p>
            <a:pPr algn="just" defTabSz="914309">
              <a:spcAft>
                <a:spcPts val="600"/>
              </a:spcAft>
              <a:buClr>
                <a:srgbClr val="00B050"/>
              </a:buClr>
              <a:buSzPct val="80000"/>
              <a:defRPr/>
            </a:pPr>
            <a:r>
              <a:rPr lang="en-US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enter a brief text content, text content content s to be sglyd refined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249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14" grpId="0" animBg="1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40" grpId="0"/>
      <p:bldP spid="4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5766697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7" name="直接连接符 6"/>
          <p:cNvCxnSpPr>
            <a:stCxn id="36" idx="3"/>
          </p:cNvCxnSpPr>
          <p:nvPr/>
        </p:nvCxnSpPr>
        <p:spPr>
          <a:xfrm>
            <a:off x="3155032" y="3735282"/>
            <a:ext cx="10383" cy="92097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5125957" y="3735282"/>
            <a:ext cx="10383" cy="92097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7090384" y="3735282"/>
            <a:ext cx="10383" cy="92097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10" name="直接连接符 9"/>
          <p:cNvCxnSpPr/>
          <p:nvPr/>
        </p:nvCxnSpPr>
        <p:spPr>
          <a:xfrm>
            <a:off x="9032128" y="3735282"/>
            <a:ext cx="10383" cy="92097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sp>
        <p:nvSpPr>
          <p:cNvPr id="11" name="TextBox 102"/>
          <p:cNvSpPr txBox="1"/>
          <p:nvPr/>
        </p:nvSpPr>
        <p:spPr>
          <a:xfrm>
            <a:off x="2217714" y="5070913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 defTabSz="914309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Your content is played here, or by copying your</a:t>
            </a:r>
          </a:p>
        </p:txBody>
      </p:sp>
      <p:sp>
        <p:nvSpPr>
          <p:cNvPr id="12" name="TextBox 103"/>
          <p:cNvSpPr txBox="1"/>
          <p:nvPr/>
        </p:nvSpPr>
        <p:spPr>
          <a:xfrm>
            <a:off x="2217714" y="4667307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 defTabSz="914309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a title</a:t>
            </a:r>
          </a:p>
        </p:txBody>
      </p:sp>
      <p:sp>
        <p:nvSpPr>
          <p:cNvPr id="13" name="TextBox 104"/>
          <p:cNvSpPr txBox="1"/>
          <p:nvPr/>
        </p:nvSpPr>
        <p:spPr>
          <a:xfrm>
            <a:off x="4186390" y="5067228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 defTabSz="914309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Your content is played here, or by copying your</a:t>
            </a:r>
          </a:p>
        </p:txBody>
      </p:sp>
      <p:sp>
        <p:nvSpPr>
          <p:cNvPr id="14" name="TextBox 105"/>
          <p:cNvSpPr txBox="1"/>
          <p:nvPr/>
        </p:nvSpPr>
        <p:spPr>
          <a:xfrm>
            <a:off x="4186390" y="4663622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 defTabSz="914309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a title</a:t>
            </a:r>
          </a:p>
        </p:txBody>
      </p:sp>
      <p:sp>
        <p:nvSpPr>
          <p:cNvPr id="15" name="TextBox 106"/>
          <p:cNvSpPr txBox="1"/>
          <p:nvPr/>
        </p:nvSpPr>
        <p:spPr>
          <a:xfrm>
            <a:off x="6243512" y="5063543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 defTabSz="914309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Your content is played here, or by copying your</a:t>
            </a:r>
          </a:p>
        </p:txBody>
      </p:sp>
      <p:sp>
        <p:nvSpPr>
          <p:cNvPr id="16" name="TextBox 107"/>
          <p:cNvSpPr txBox="1"/>
          <p:nvPr/>
        </p:nvSpPr>
        <p:spPr>
          <a:xfrm>
            <a:off x="6243512" y="4659937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 defTabSz="914309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a title</a:t>
            </a:r>
          </a:p>
        </p:txBody>
      </p:sp>
      <p:sp>
        <p:nvSpPr>
          <p:cNvPr id="17" name="TextBox 108"/>
          <p:cNvSpPr txBox="1"/>
          <p:nvPr/>
        </p:nvSpPr>
        <p:spPr>
          <a:xfrm>
            <a:off x="8217584" y="5059858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 defTabSz="914309">
              <a:lnSpc>
                <a:spcPct val="130000"/>
              </a:lnSpc>
            </a:pPr>
            <a:r>
              <a:rPr lang="zh-CN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Your content is played here, or by copying your</a:t>
            </a:r>
          </a:p>
        </p:txBody>
      </p:sp>
      <p:sp>
        <p:nvSpPr>
          <p:cNvPr id="18" name="TextBox 109"/>
          <p:cNvSpPr txBox="1"/>
          <p:nvPr/>
        </p:nvSpPr>
        <p:spPr>
          <a:xfrm>
            <a:off x="8217584" y="4656252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 defTabSz="914309">
              <a:lnSpc>
                <a:spcPct val="150000"/>
              </a:lnSpc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Add a title</a:t>
            </a:r>
          </a:p>
        </p:txBody>
      </p:sp>
      <p:sp>
        <p:nvSpPr>
          <p:cNvPr id="19" name="梯形 2"/>
          <p:cNvSpPr>
            <a:spLocks noChangeArrowheads="1"/>
          </p:cNvSpPr>
          <p:nvPr/>
        </p:nvSpPr>
        <p:spPr bwMode="auto">
          <a:xfrm flipV="1">
            <a:off x="1651905" y="3680757"/>
            <a:ext cx="8928100" cy="360363"/>
          </a:xfrm>
          <a:custGeom>
            <a:avLst/>
            <a:gdLst>
              <a:gd name="G0" fmla="+- 1116 0 0"/>
              <a:gd name="G1" fmla="+- 21600 0 1116"/>
              <a:gd name="G2" fmla="*/ 1116 1 2"/>
              <a:gd name="G3" fmla="+- 21600 0 G2"/>
              <a:gd name="G4" fmla="+/ 1116 21600 2"/>
              <a:gd name="G5" fmla="+/ G1 0 2"/>
              <a:gd name="G6" fmla="*/ 21600 21600 1116"/>
              <a:gd name="G7" fmla="*/ G6 1 2"/>
              <a:gd name="G8" fmla="+- 21600 0 G7"/>
              <a:gd name="G9" fmla="*/ 21600 1 2"/>
              <a:gd name="G10" fmla="+- 1116 0 G9"/>
              <a:gd name="G11" fmla="?: G10 G8 0"/>
              <a:gd name="G12" fmla="?: G10 G7 21600"/>
              <a:gd name="T0" fmla="*/ 21042 w 21600"/>
              <a:gd name="T1" fmla="*/ 10800 h 21600"/>
              <a:gd name="T2" fmla="*/ 10800 w 21600"/>
              <a:gd name="T3" fmla="*/ 21600 h 21600"/>
              <a:gd name="T4" fmla="*/ 558 w 21600"/>
              <a:gd name="T5" fmla="*/ 10800 h 21600"/>
              <a:gd name="T6" fmla="*/ 10800 w 21600"/>
              <a:gd name="T7" fmla="*/ 0 h 21600"/>
              <a:gd name="T8" fmla="*/ 2358 w 21600"/>
              <a:gd name="T9" fmla="*/ 2358 h 21600"/>
              <a:gd name="T10" fmla="*/ 19242 w 21600"/>
              <a:gd name="T11" fmla="*/ 1924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116" y="21600"/>
                </a:lnTo>
                <a:lnTo>
                  <a:pt x="20484" y="21600"/>
                </a:lnTo>
                <a:lnTo>
                  <a:pt x="21600" y="0"/>
                </a:lnTo>
                <a:close/>
              </a:path>
            </a:pathLst>
          </a:custGeom>
          <a:solidFill>
            <a:sysClr val="window" lastClr="FFFFFF">
              <a:lumMod val="65000"/>
              <a:alpha val="50000"/>
            </a:sysClr>
          </a:solidFill>
          <a:ln>
            <a:noFill/>
          </a:ln>
        </p:spPr>
        <p:txBody>
          <a:bodyPr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20" name="组合 9"/>
          <p:cNvGrpSpPr>
            <a:grpSpLocks/>
          </p:cNvGrpSpPr>
          <p:nvPr/>
        </p:nvGrpSpPr>
        <p:grpSpPr bwMode="auto">
          <a:xfrm>
            <a:off x="6417580" y="2456621"/>
            <a:ext cx="1389063" cy="1387475"/>
            <a:chOff x="0" y="0"/>
            <a:chExt cx="1387872" cy="1387872"/>
          </a:xfrm>
        </p:grpSpPr>
        <p:sp>
          <p:nvSpPr>
            <p:cNvPr id="21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09"/>
              <a:endParaRPr lang="zh-CN" altLang="zh-CN" sz="1900">
                <a:solidFill>
                  <a:prstClr val="white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411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11"/>
                <a:gd name="G18" fmla="*/ 7411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411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411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94 w 21600"/>
                <a:gd name="T15" fmla="*/ 10800 h 21600"/>
                <a:gd name="T16" fmla="*/ 10800 w 21600"/>
                <a:gd name="T17" fmla="*/ 3389 h 21600"/>
                <a:gd name="T18" fmla="*/ 199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389" y="10800"/>
                  </a:moveTo>
                  <a:cubicBezTo>
                    <a:pt x="3389" y="6707"/>
                    <a:pt x="6707" y="3389"/>
                    <a:pt x="10800" y="3389"/>
                  </a:cubicBezTo>
                  <a:cubicBezTo>
                    <a:pt x="14892" y="3388"/>
                    <a:pt x="18210" y="6707"/>
                    <a:pt x="18211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09"/>
              <a:endParaRPr lang="zh-CN" altLang="zh-CN" sz="1900">
                <a:solidFill>
                  <a:prstClr val="white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8" name="组合 13"/>
          <p:cNvGrpSpPr>
            <a:grpSpLocks/>
          </p:cNvGrpSpPr>
          <p:nvPr/>
        </p:nvGrpSpPr>
        <p:grpSpPr bwMode="auto">
          <a:xfrm>
            <a:off x="8347980" y="2456621"/>
            <a:ext cx="1389063" cy="1387475"/>
            <a:chOff x="0" y="0"/>
            <a:chExt cx="1387872" cy="1387872"/>
          </a:xfrm>
        </p:grpSpPr>
        <p:sp>
          <p:nvSpPr>
            <p:cNvPr id="29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50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506"/>
                <a:gd name="G18" fmla="*/ 750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50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50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10800 h 21600"/>
                <a:gd name="T16" fmla="*/ 10800 w 21600"/>
                <a:gd name="T17" fmla="*/ 3294 h 21600"/>
                <a:gd name="T18" fmla="*/ 1995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94" y="10800"/>
                  </a:moveTo>
                  <a:cubicBezTo>
                    <a:pt x="3294" y="6654"/>
                    <a:pt x="6654" y="3294"/>
                    <a:pt x="10800" y="3294"/>
                  </a:cubicBezTo>
                  <a:cubicBezTo>
                    <a:pt x="14945" y="3293"/>
                    <a:pt x="18305" y="6654"/>
                    <a:pt x="1830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79646">
                <a:lumMod val="20000"/>
                <a:lumOff val="80000"/>
                <a:alpha val="19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1" name="组合 13"/>
          <p:cNvGrpSpPr>
            <a:grpSpLocks/>
          </p:cNvGrpSpPr>
          <p:nvPr/>
        </p:nvGrpSpPr>
        <p:grpSpPr bwMode="auto">
          <a:xfrm>
            <a:off x="4436618" y="2456621"/>
            <a:ext cx="1389063" cy="1387475"/>
            <a:chOff x="0" y="0"/>
            <a:chExt cx="1387872" cy="1387872"/>
          </a:xfrm>
        </p:grpSpPr>
        <p:sp>
          <p:nvSpPr>
            <p:cNvPr id="32" name="同心圆 14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3" name="空心弧 15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50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506"/>
                <a:gd name="G18" fmla="*/ 750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50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50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47 w 21600"/>
                <a:gd name="T15" fmla="*/ 10800 h 21600"/>
                <a:gd name="T16" fmla="*/ 10800 w 21600"/>
                <a:gd name="T17" fmla="*/ 3294 h 21600"/>
                <a:gd name="T18" fmla="*/ 19953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94" y="10800"/>
                  </a:moveTo>
                  <a:cubicBezTo>
                    <a:pt x="3294" y="6654"/>
                    <a:pt x="6654" y="3294"/>
                    <a:pt x="10800" y="3294"/>
                  </a:cubicBezTo>
                  <a:cubicBezTo>
                    <a:pt x="14945" y="3293"/>
                    <a:pt x="18305" y="6654"/>
                    <a:pt x="1830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4" name="组合 9"/>
          <p:cNvGrpSpPr>
            <a:grpSpLocks/>
          </p:cNvGrpSpPr>
          <p:nvPr/>
        </p:nvGrpSpPr>
        <p:grpSpPr bwMode="auto">
          <a:xfrm>
            <a:off x="2460501" y="2456621"/>
            <a:ext cx="1389063" cy="1387475"/>
            <a:chOff x="0" y="0"/>
            <a:chExt cx="1387872" cy="1387872"/>
          </a:xfrm>
        </p:grpSpPr>
        <p:sp>
          <p:nvSpPr>
            <p:cNvPr id="35" name="同心圆 11"/>
            <p:cNvSpPr>
              <a:spLocks noChangeArrowheads="1"/>
            </p:cNvSpPr>
            <p:nvPr/>
          </p:nvSpPr>
          <p:spPr bwMode="auto">
            <a:xfrm>
              <a:off x="0" y="0"/>
              <a:ext cx="1387872" cy="1387872"/>
            </a:xfrm>
            <a:custGeom>
              <a:avLst/>
              <a:gdLst>
                <a:gd name="G0" fmla="+- 3311 0 0"/>
                <a:gd name="G1" fmla="+- 21600 0 3311"/>
                <a:gd name="G2" fmla="+- 21600 0 331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311" y="10800"/>
                  </a:moveTo>
                  <a:cubicBezTo>
                    <a:pt x="3311" y="14936"/>
                    <a:pt x="6664" y="18289"/>
                    <a:pt x="10800" y="18289"/>
                  </a:cubicBezTo>
                  <a:cubicBezTo>
                    <a:pt x="14936" y="18289"/>
                    <a:pt x="18289" y="14936"/>
                    <a:pt x="18289" y="10800"/>
                  </a:cubicBezTo>
                  <a:cubicBezTo>
                    <a:pt x="18289" y="6664"/>
                    <a:pt x="14936" y="3311"/>
                    <a:pt x="10800" y="3311"/>
                  </a:cubicBezTo>
                  <a:cubicBezTo>
                    <a:pt x="6664" y="3311"/>
                    <a:pt x="3311" y="6664"/>
                    <a:pt x="3311" y="1080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09"/>
              <a:endParaRPr lang="zh-CN" altLang="zh-CN" sz="1900">
                <a:solidFill>
                  <a:prstClr val="white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6" name="空心弧 12"/>
            <p:cNvSpPr>
              <a:spLocks noChangeArrowheads="1"/>
            </p:cNvSpPr>
            <p:nvPr/>
          </p:nvSpPr>
          <p:spPr bwMode="auto">
            <a:xfrm rot="5400000">
              <a:off x="0" y="0"/>
              <a:ext cx="1387872" cy="1387872"/>
            </a:xfrm>
            <a:custGeom>
              <a:avLst/>
              <a:gdLst>
                <a:gd name="G0" fmla="+- 7411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411"/>
                <a:gd name="G18" fmla="*/ 7411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411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411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94 w 21600"/>
                <a:gd name="T15" fmla="*/ 10800 h 21600"/>
                <a:gd name="T16" fmla="*/ 10800 w 21600"/>
                <a:gd name="T17" fmla="*/ 3389 h 21600"/>
                <a:gd name="T18" fmla="*/ 19906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389" y="10800"/>
                  </a:moveTo>
                  <a:cubicBezTo>
                    <a:pt x="3389" y="6707"/>
                    <a:pt x="6707" y="3389"/>
                    <a:pt x="10800" y="3389"/>
                  </a:cubicBezTo>
                  <a:cubicBezTo>
                    <a:pt x="14892" y="3388"/>
                    <a:pt x="18210" y="6707"/>
                    <a:pt x="18211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FF0000">
                <a:alpha val="4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914309"/>
              <a:endParaRPr lang="zh-CN" altLang="zh-CN" sz="1900">
                <a:solidFill>
                  <a:prstClr val="white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7" name="文本框 19"/>
          <p:cNvSpPr>
            <a:spLocks noChangeArrowheads="1"/>
          </p:cNvSpPr>
          <p:nvPr/>
        </p:nvSpPr>
        <p:spPr bwMode="auto">
          <a:xfrm>
            <a:off x="2760667" y="2843683"/>
            <a:ext cx="809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309"/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01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8" name="文本框 19"/>
          <p:cNvSpPr>
            <a:spLocks noChangeArrowheads="1"/>
          </p:cNvSpPr>
          <p:nvPr/>
        </p:nvSpPr>
        <p:spPr bwMode="auto">
          <a:xfrm>
            <a:off x="6738070" y="2857971"/>
            <a:ext cx="809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309"/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03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9" name="文本框 19"/>
          <p:cNvSpPr>
            <a:spLocks noChangeArrowheads="1"/>
          </p:cNvSpPr>
          <p:nvPr/>
        </p:nvSpPr>
        <p:spPr bwMode="auto">
          <a:xfrm>
            <a:off x="8643383" y="2843683"/>
            <a:ext cx="809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309"/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04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0" name="文本框 19"/>
          <p:cNvSpPr>
            <a:spLocks noChangeArrowheads="1"/>
          </p:cNvSpPr>
          <p:nvPr/>
        </p:nvSpPr>
        <p:spPr bwMode="auto">
          <a:xfrm>
            <a:off x="4741308" y="2863204"/>
            <a:ext cx="8094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309"/>
            <a:r>
              <a:rPr 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02</a:t>
            </a:r>
            <a:endParaRPr lang="zh-CN" altLang="en-US" sz="3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24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8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3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800"/>
                            </p:stCondLst>
                            <p:childTnLst>
                              <p:par>
                                <p:cTn id="1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3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300"/>
                            </p:stCondLst>
                            <p:childTnLst>
                              <p:par>
                                <p:cTn id="1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bldLvl="0" animBg="1" autoUpdateAnimBg="0"/>
      <p:bldP spid="37" grpId="0"/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8065275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47147" y="1773611"/>
            <a:ext cx="2557424" cy="907751"/>
            <a:chOff x="3666731" y="1984470"/>
            <a:chExt cx="2636520" cy="1447800"/>
          </a:xfrm>
        </p:grpSpPr>
        <p:sp>
          <p:nvSpPr>
            <p:cNvPr id="8" name="任意多边形 7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文本框 24"/>
            <p:cNvSpPr txBox="1"/>
            <p:nvPr/>
          </p:nvSpPr>
          <p:spPr>
            <a:xfrm>
              <a:off x="397172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Input</a:t>
              </a:r>
              <a:endParaRPr kumimoji="0" lang="zh-CN" altLang="en-US" sz="2000" b="0" i="0" u="none" strike="noStrike" kern="0" cap="none" spc="0" normalizeH="0" baseline="-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14687" y="1773611"/>
            <a:ext cx="2852363" cy="907751"/>
            <a:chOff x="1436370" y="1984470"/>
            <a:chExt cx="2636520" cy="1447800"/>
          </a:xfrm>
        </p:grpSpPr>
        <p:sp>
          <p:nvSpPr>
            <p:cNvPr id="11" name="任意多边形 10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25"/>
            <p:cNvSpPr txBox="1"/>
            <p:nvPr/>
          </p:nvSpPr>
          <p:spPr>
            <a:xfrm>
              <a:off x="1709209" y="2340207"/>
              <a:ext cx="2293960" cy="736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Input</a:t>
              </a:r>
              <a:endParaRPr kumimoji="0" lang="zh-CN" altLang="en-US" sz="2000" b="0" i="0" u="none" strike="noStrike" kern="0" cap="none" spc="0" normalizeH="0" baseline="-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122188" y="1773611"/>
            <a:ext cx="2725547" cy="907751"/>
            <a:chOff x="8127453" y="1984470"/>
            <a:chExt cx="2636520" cy="1447800"/>
          </a:xfrm>
        </p:grpSpPr>
        <p:sp>
          <p:nvSpPr>
            <p:cNvPr id="14" name="任意多边形 13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843901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Input</a:t>
              </a:r>
              <a:endParaRPr kumimoji="0" lang="zh-CN" altLang="en-US" sz="2000" b="0" i="0" u="none" strike="noStrike" kern="0" cap="none" spc="0" normalizeH="0" baseline="-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84666" y="1773611"/>
            <a:ext cx="2557424" cy="907751"/>
            <a:chOff x="5897092" y="1984470"/>
            <a:chExt cx="2636520" cy="1447800"/>
          </a:xfrm>
        </p:grpSpPr>
        <p:sp>
          <p:nvSpPr>
            <p:cNvPr id="17" name="任意多边形 16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5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文本框 27"/>
            <p:cNvSpPr txBox="1"/>
            <p:nvPr/>
          </p:nvSpPr>
          <p:spPr>
            <a:xfrm>
              <a:off x="6227712" y="2340211"/>
              <a:ext cx="2205655" cy="736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Input</a:t>
              </a:r>
              <a:endParaRPr kumimoji="0" lang="zh-CN" altLang="en-US" sz="2000" b="0" i="0" u="none" strike="noStrike" kern="0" cap="none" spc="0" normalizeH="0" baseline="-3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1876187" y="5117645"/>
            <a:ext cx="8697654" cy="73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algn="ct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200" kern="0" dirty="0">
                <a:solidFill>
                  <a:prstClr val="white">
                    <a:lumMod val="50000"/>
                  </a:prstClr>
                </a:solidFill>
                <a:sym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kern="0" dirty="0">
                <a:solidFill>
                  <a:prstClr val="white">
                    <a:lumMod val="50000"/>
                  </a:prstClr>
                </a:solidFill>
                <a:sym typeface="微软雅黑" pitchFamily="34" charset="-122"/>
              </a:rPr>
              <a:t>。</a:t>
            </a:r>
            <a:r>
              <a:rPr lang="en-US" altLang="zh-CN" sz="1200" kern="0" dirty="0">
                <a:solidFill>
                  <a:prstClr val="white">
                    <a:lumMod val="50000"/>
                  </a:prstClr>
                </a:solidFill>
                <a:sym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kern="0" dirty="0">
                <a:solidFill>
                  <a:prstClr val="white">
                    <a:lumMod val="50000"/>
                  </a:prstClr>
                </a:solidFill>
                <a:sym typeface="微软雅黑" pitchFamily="34" charset="-122"/>
              </a:rPr>
              <a:t>。</a:t>
            </a:r>
          </a:p>
          <a:p>
            <a:pPr lvl="0" algn="ct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zh-CN" altLang="en-US" sz="1200" kern="0" dirty="0">
              <a:solidFill>
                <a:prstClr val="white">
                  <a:lumMod val="50000"/>
                </a:prstClr>
              </a:solidFill>
              <a:sym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00775" y="3151868"/>
            <a:ext cx="1210570" cy="400101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ctr" defTabSz="1219170"/>
            <a:r>
              <a:rPr lang="zh-CN" altLang="en-US" sz="2000" b="1" dirty="0">
                <a:solidFill>
                  <a:srgbClr val="B3343F"/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2000" b="1" dirty="0">
              <a:solidFill>
                <a:srgbClr val="B3343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1755090" y="3534738"/>
            <a:ext cx="1907885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algn="ct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200" kern="0" dirty="0">
                <a:solidFill>
                  <a:prstClr val="white">
                    <a:lumMod val="50000"/>
                  </a:prstClr>
                </a:solidFill>
                <a:sym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kern="0" dirty="0">
                <a:solidFill>
                  <a:prstClr val="white">
                    <a:lumMod val="50000"/>
                  </a:prstClr>
                </a:solidFill>
                <a:sym typeface="微软雅黑" pitchFamily="34" charset="-122"/>
              </a:rPr>
              <a:t>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340203" y="3151868"/>
            <a:ext cx="1210570" cy="400101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ctr" defTabSz="1219170"/>
            <a:r>
              <a:rPr lang="zh-CN" altLang="en-US" sz="2000" b="1" dirty="0">
                <a:solidFill>
                  <a:srgbClr val="447197"/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2000" b="1" dirty="0">
              <a:solidFill>
                <a:srgbClr val="44719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3994520" y="3534738"/>
            <a:ext cx="187536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algn="ct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200" kern="0" dirty="0">
                <a:solidFill>
                  <a:prstClr val="white">
                    <a:lumMod val="50000"/>
                  </a:prstClr>
                </a:solidFill>
                <a:sym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kern="0" dirty="0">
                <a:solidFill>
                  <a:prstClr val="white">
                    <a:lumMod val="50000"/>
                  </a:prstClr>
                </a:solidFill>
                <a:sym typeface="微软雅黑" pitchFamily="34" charset="-122"/>
              </a:rPr>
              <a:t>。</a:t>
            </a:r>
          </a:p>
        </p:txBody>
      </p:sp>
      <p:sp>
        <p:nvSpPr>
          <p:cNvPr id="29" name="矩形 28"/>
          <p:cNvSpPr/>
          <p:nvPr/>
        </p:nvSpPr>
        <p:spPr>
          <a:xfrm>
            <a:off x="6576685" y="3151868"/>
            <a:ext cx="1210570" cy="400101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ctr" defTabSz="1219170"/>
            <a:r>
              <a:rPr lang="zh-CN" altLang="en-US" sz="2000" b="1" dirty="0">
                <a:solidFill>
                  <a:srgbClr val="B3343F"/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2000" b="1" dirty="0">
              <a:solidFill>
                <a:srgbClr val="B3343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6231002" y="3534738"/>
            <a:ext cx="1892607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algn="ct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200" kern="0" dirty="0">
                <a:solidFill>
                  <a:prstClr val="white">
                    <a:lumMod val="50000"/>
                  </a:prstClr>
                </a:solidFill>
                <a:sym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kern="0" dirty="0">
                <a:solidFill>
                  <a:prstClr val="white">
                    <a:lumMod val="50000"/>
                  </a:prstClr>
                </a:solidFill>
                <a:sym typeface="微软雅黑" pitchFamily="34" charset="-122"/>
              </a:rPr>
              <a:t>。</a:t>
            </a:r>
          </a:p>
        </p:txBody>
      </p:sp>
      <p:sp>
        <p:nvSpPr>
          <p:cNvPr id="31" name="矩形 30"/>
          <p:cNvSpPr/>
          <p:nvPr/>
        </p:nvSpPr>
        <p:spPr>
          <a:xfrm>
            <a:off x="8816114" y="3151868"/>
            <a:ext cx="1210570" cy="400101"/>
          </a:xfrm>
          <a:prstGeom prst="rect">
            <a:avLst/>
          </a:prstGeom>
        </p:spPr>
        <p:txBody>
          <a:bodyPr wrap="none" lIns="91416" tIns="45708" rIns="91416" bIns="45708">
            <a:spAutoFit/>
          </a:bodyPr>
          <a:lstStyle/>
          <a:p>
            <a:pPr algn="ctr" defTabSz="1219170"/>
            <a:r>
              <a:rPr lang="zh-CN" altLang="en-US" sz="2000" b="1" dirty="0">
                <a:solidFill>
                  <a:srgbClr val="447197"/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2000" b="1" dirty="0">
              <a:solidFill>
                <a:srgbClr val="44719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8470432" y="3534738"/>
            <a:ext cx="187499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lvl="0" algn="ctr" defTabSz="121917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en-US" altLang="zh-CN" sz="1200" kern="0" dirty="0">
                <a:solidFill>
                  <a:prstClr val="white">
                    <a:lumMod val="50000"/>
                  </a:prstClr>
                </a:solidFill>
                <a:sym typeface="微软雅黑" pitchFamily="34" charset="-122"/>
              </a:rPr>
              <a:t>Click to enter a brief text content, text content content s to be sglyd refined</a:t>
            </a:r>
            <a:r>
              <a:rPr lang="zh-CN" altLang="en-US" sz="1200" kern="0" dirty="0">
                <a:solidFill>
                  <a:prstClr val="white">
                    <a:lumMod val="50000"/>
                  </a:prstClr>
                </a:solidFill>
                <a:sym typeface="微软雅黑" pitchFamily="34" charset="-122"/>
              </a:rPr>
              <a:t>。</a:t>
            </a:r>
          </a:p>
        </p:txBody>
      </p:sp>
      <p:cxnSp>
        <p:nvCxnSpPr>
          <p:cNvPr id="33" name="直接连接符 8"/>
          <p:cNvCxnSpPr/>
          <p:nvPr/>
        </p:nvCxnSpPr>
        <p:spPr>
          <a:xfrm>
            <a:off x="2177465" y="4854085"/>
            <a:ext cx="798151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860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4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600"/>
                            </p:stCondLst>
                            <p:childTnLst>
                              <p:par>
                                <p:cTn id="7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6131400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TextBox 68"/>
          <p:cNvSpPr txBox="1"/>
          <p:nvPr/>
        </p:nvSpPr>
        <p:spPr>
          <a:xfrm>
            <a:off x="2851616" y="1831704"/>
            <a:ext cx="1977419" cy="458027"/>
          </a:xfrm>
          <a:prstGeom prst="rect">
            <a:avLst/>
          </a:prstGeom>
          <a:noFill/>
        </p:spPr>
        <p:txBody>
          <a:bodyPr wrap="none" lIns="102972" tIns="51485" rIns="102972" bIns="51485" rtlCol="0">
            <a:spAutoFit/>
          </a:bodyPr>
          <a:lstStyle/>
          <a:p>
            <a:pPr>
              <a:defRPr/>
            </a:pPr>
            <a:r>
              <a:rPr lang="zh-CN" altLang="en-US" sz="2300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rPr>
              <a:t>Click to add a title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905227" y="2529816"/>
            <a:ext cx="8508820" cy="529627"/>
            <a:chOff x="885641" y="1768388"/>
            <a:chExt cx="7556214" cy="469766"/>
          </a:xfrm>
        </p:grpSpPr>
        <p:grpSp>
          <p:nvGrpSpPr>
            <p:cNvPr id="9" name="组合 8"/>
            <p:cNvGrpSpPr/>
            <p:nvPr/>
          </p:nvGrpSpPr>
          <p:grpSpPr>
            <a:xfrm>
              <a:off x="885641" y="1768388"/>
              <a:ext cx="6782703" cy="469766"/>
              <a:chOff x="827584" y="1666788"/>
              <a:chExt cx="6782703" cy="469766"/>
            </a:xfrm>
          </p:grpSpPr>
          <p:sp>
            <p:nvSpPr>
              <p:cNvPr id="11" name="TextBox 91"/>
              <p:cNvSpPr txBox="1"/>
              <p:nvPr/>
            </p:nvSpPr>
            <p:spPr>
              <a:xfrm>
                <a:off x="827584" y="1741944"/>
                <a:ext cx="847290" cy="286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500" kern="0" dirty="0">
                    <a:solidFill>
                      <a:srgbClr val="080808"/>
                    </a:solidFill>
                    <a:latin typeface="微软雅黑" pitchFamily="34" charset="-122"/>
                    <a:ea typeface="微软雅黑" pitchFamily="34" charset="-122"/>
                  </a:rPr>
                  <a:t>Add a title</a:t>
                </a:r>
              </a:p>
            </p:txBody>
          </p:sp>
          <p:sp>
            <p:nvSpPr>
              <p:cNvPr id="12" name="右箭头 11"/>
              <p:cNvSpPr/>
              <p:nvPr/>
            </p:nvSpPr>
            <p:spPr>
              <a:xfrm>
                <a:off x="1735488" y="1666788"/>
                <a:ext cx="5874799" cy="469766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3" name="TextBox 93"/>
              <p:cNvSpPr txBox="1"/>
              <p:nvPr/>
            </p:nvSpPr>
            <p:spPr>
              <a:xfrm>
                <a:off x="1872613" y="1770973"/>
                <a:ext cx="983950" cy="24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Click to add text</a:t>
                </a:r>
              </a:p>
            </p:txBody>
          </p:sp>
        </p:grpSp>
        <p:sp>
          <p:nvSpPr>
            <p:cNvPr id="10" name="TextBox 90"/>
            <p:cNvSpPr txBox="1"/>
            <p:nvPr/>
          </p:nvSpPr>
          <p:spPr>
            <a:xfrm>
              <a:off x="7783895" y="1811931"/>
              <a:ext cx="657960" cy="368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00" kern="0" dirty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</a:rPr>
                <a:t>95%</a:t>
              </a:r>
              <a:endParaRPr lang="zh-CN" altLang="en-US" sz="2100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905226" y="3118072"/>
            <a:ext cx="6465809" cy="529627"/>
            <a:chOff x="885641" y="2301788"/>
            <a:chExt cx="5741928" cy="469766"/>
          </a:xfrm>
        </p:grpSpPr>
        <p:grpSp>
          <p:nvGrpSpPr>
            <p:cNvPr id="15" name="组合 14"/>
            <p:cNvGrpSpPr/>
            <p:nvPr/>
          </p:nvGrpSpPr>
          <p:grpSpPr>
            <a:xfrm>
              <a:off x="885641" y="2301788"/>
              <a:ext cx="5040560" cy="469766"/>
              <a:chOff x="827584" y="2189302"/>
              <a:chExt cx="5040560" cy="469766"/>
            </a:xfrm>
          </p:grpSpPr>
          <p:sp>
            <p:nvSpPr>
              <p:cNvPr id="17" name="TextBox 105"/>
              <p:cNvSpPr txBox="1"/>
              <p:nvPr/>
            </p:nvSpPr>
            <p:spPr>
              <a:xfrm>
                <a:off x="827584" y="2289857"/>
                <a:ext cx="847290" cy="286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500" kern="0" dirty="0">
                    <a:solidFill>
                      <a:srgbClr val="080808"/>
                    </a:solidFill>
                    <a:latin typeface="微软雅黑" pitchFamily="34" charset="-122"/>
                    <a:ea typeface="微软雅黑" pitchFamily="34" charset="-122"/>
                  </a:rPr>
                  <a:t>Add a title</a:t>
                </a:r>
              </a:p>
            </p:txBody>
          </p:sp>
          <p:sp>
            <p:nvSpPr>
              <p:cNvPr id="18" name="右箭头 17"/>
              <p:cNvSpPr/>
              <p:nvPr/>
            </p:nvSpPr>
            <p:spPr>
              <a:xfrm>
                <a:off x="1735488" y="2189302"/>
                <a:ext cx="4132656" cy="469766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9" name="TextBox 111"/>
              <p:cNvSpPr txBox="1"/>
              <p:nvPr/>
            </p:nvSpPr>
            <p:spPr>
              <a:xfrm>
                <a:off x="1872613" y="2278974"/>
                <a:ext cx="983950" cy="24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Click to add text</a:t>
                </a:r>
              </a:p>
            </p:txBody>
          </p:sp>
        </p:grpSp>
        <p:sp>
          <p:nvSpPr>
            <p:cNvPr id="16" name="TextBox 103"/>
            <p:cNvSpPr txBox="1"/>
            <p:nvPr/>
          </p:nvSpPr>
          <p:spPr>
            <a:xfrm>
              <a:off x="5969610" y="2363474"/>
              <a:ext cx="657959" cy="368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00" kern="0" dirty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</a:rPr>
                <a:t>75%</a:t>
              </a:r>
              <a:endParaRPr lang="zh-CN" altLang="en-US" sz="2100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05228" y="3706328"/>
            <a:ext cx="7266667" cy="529627"/>
            <a:chOff x="885641" y="2835188"/>
            <a:chExt cx="6453127" cy="469766"/>
          </a:xfrm>
        </p:grpSpPr>
        <p:grpSp>
          <p:nvGrpSpPr>
            <p:cNvPr id="21" name="组合 20"/>
            <p:cNvGrpSpPr/>
            <p:nvPr/>
          </p:nvGrpSpPr>
          <p:grpSpPr>
            <a:xfrm>
              <a:off x="885641" y="2835188"/>
              <a:ext cx="5688632" cy="469766"/>
              <a:chOff x="827584" y="2682788"/>
              <a:chExt cx="5688632" cy="469766"/>
            </a:xfrm>
          </p:grpSpPr>
          <p:sp>
            <p:nvSpPr>
              <p:cNvPr id="28" name="TextBox 115"/>
              <p:cNvSpPr txBox="1"/>
              <p:nvPr/>
            </p:nvSpPr>
            <p:spPr>
              <a:xfrm>
                <a:off x="827584" y="2779716"/>
                <a:ext cx="847290" cy="286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500" kern="0" dirty="0">
                    <a:solidFill>
                      <a:srgbClr val="080808"/>
                    </a:solidFill>
                    <a:latin typeface="微软雅黑" pitchFamily="34" charset="-122"/>
                    <a:ea typeface="微软雅黑" pitchFamily="34" charset="-122"/>
                  </a:rPr>
                  <a:t>Add a title</a:t>
                </a:r>
              </a:p>
            </p:txBody>
          </p:sp>
          <p:sp>
            <p:nvSpPr>
              <p:cNvPr id="29" name="右箭头 28"/>
              <p:cNvSpPr/>
              <p:nvPr/>
            </p:nvSpPr>
            <p:spPr>
              <a:xfrm>
                <a:off x="1735488" y="2682788"/>
                <a:ext cx="4780728" cy="469766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" name="TextBox 117"/>
              <p:cNvSpPr txBox="1"/>
              <p:nvPr/>
            </p:nvSpPr>
            <p:spPr>
              <a:xfrm>
                <a:off x="1872613" y="2772460"/>
                <a:ext cx="983950" cy="24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Click to add text</a:t>
                </a:r>
              </a:p>
            </p:txBody>
          </p:sp>
        </p:grpSp>
        <p:sp>
          <p:nvSpPr>
            <p:cNvPr id="22" name="TextBox 114"/>
            <p:cNvSpPr txBox="1"/>
            <p:nvPr/>
          </p:nvSpPr>
          <p:spPr>
            <a:xfrm>
              <a:off x="6680808" y="2900502"/>
              <a:ext cx="657960" cy="368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00" kern="0" dirty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</a:rPr>
                <a:t>85%</a:t>
              </a:r>
              <a:endParaRPr lang="zh-CN" altLang="en-US" sz="2100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905227" y="4294586"/>
            <a:ext cx="5550540" cy="529627"/>
            <a:chOff x="885641" y="3368588"/>
            <a:chExt cx="4929128" cy="469766"/>
          </a:xfrm>
        </p:grpSpPr>
        <p:grpSp>
          <p:nvGrpSpPr>
            <p:cNvPr id="32" name="组合 31"/>
            <p:cNvGrpSpPr/>
            <p:nvPr/>
          </p:nvGrpSpPr>
          <p:grpSpPr>
            <a:xfrm>
              <a:off x="885641" y="3368588"/>
              <a:ext cx="4176464" cy="469766"/>
              <a:chOff x="827584" y="3190788"/>
              <a:chExt cx="4176464" cy="469766"/>
            </a:xfrm>
          </p:grpSpPr>
          <p:sp>
            <p:nvSpPr>
              <p:cNvPr id="34" name="TextBox 124"/>
              <p:cNvSpPr txBox="1"/>
              <p:nvPr/>
            </p:nvSpPr>
            <p:spPr>
              <a:xfrm>
                <a:off x="827584" y="3288560"/>
                <a:ext cx="847290" cy="286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500" kern="0" dirty="0">
                    <a:solidFill>
                      <a:srgbClr val="080808"/>
                    </a:solidFill>
                    <a:latin typeface="微软雅黑" pitchFamily="34" charset="-122"/>
                    <a:ea typeface="微软雅黑" pitchFamily="34" charset="-122"/>
                  </a:rPr>
                  <a:t>Add a title</a:t>
                </a:r>
              </a:p>
            </p:txBody>
          </p:sp>
          <p:sp>
            <p:nvSpPr>
              <p:cNvPr id="35" name="右箭头 34"/>
              <p:cNvSpPr/>
              <p:nvPr/>
            </p:nvSpPr>
            <p:spPr>
              <a:xfrm>
                <a:off x="1735488" y="3190788"/>
                <a:ext cx="3268560" cy="469766"/>
              </a:xfrm>
              <a:prstGeom prst="rightArrow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6" name="TextBox 126"/>
              <p:cNvSpPr txBox="1"/>
              <p:nvPr/>
            </p:nvSpPr>
            <p:spPr>
              <a:xfrm>
                <a:off x="1872613" y="3280460"/>
                <a:ext cx="983950" cy="245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Click to add text</a:t>
                </a:r>
              </a:p>
            </p:txBody>
          </p:sp>
        </p:grpSp>
        <p:sp>
          <p:nvSpPr>
            <p:cNvPr id="33" name="TextBox 123"/>
            <p:cNvSpPr txBox="1"/>
            <p:nvPr/>
          </p:nvSpPr>
          <p:spPr>
            <a:xfrm>
              <a:off x="5156810" y="3437529"/>
              <a:ext cx="657959" cy="368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100" kern="0" dirty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</a:rPr>
                <a:t>52%</a:t>
              </a:r>
              <a:endParaRPr lang="zh-CN" altLang="en-US" sz="2100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905227" y="4882829"/>
            <a:ext cx="8173097" cy="529624"/>
            <a:chOff x="885641" y="3901988"/>
            <a:chExt cx="7258080" cy="469766"/>
          </a:xfrm>
        </p:grpSpPr>
        <p:grpSp>
          <p:nvGrpSpPr>
            <p:cNvPr id="38" name="组合 37"/>
            <p:cNvGrpSpPr/>
            <p:nvPr/>
          </p:nvGrpSpPr>
          <p:grpSpPr>
            <a:xfrm>
              <a:off x="885641" y="3901988"/>
              <a:ext cx="6336704" cy="469766"/>
              <a:chOff x="827584" y="3800388"/>
              <a:chExt cx="6336704" cy="469766"/>
            </a:xfrm>
          </p:grpSpPr>
          <p:sp>
            <p:nvSpPr>
              <p:cNvPr id="40" name="TextBox 152"/>
              <p:cNvSpPr txBox="1"/>
              <p:nvPr/>
            </p:nvSpPr>
            <p:spPr>
              <a:xfrm>
                <a:off x="827584" y="3933602"/>
                <a:ext cx="847290" cy="286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500" kern="0" dirty="0">
                    <a:solidFill>
                      <a:srgbClr val="080808"/>
                    </a:solidFill>
                    <a:latin typeface="微软雅黑" pitchFamily="34" charset="-122"/>
                    <a:ea typeface="微软雅黑" pitchFamily="34" charset="-122"/>
                  </a:rPr>
                  <a:t>Add a title</a:t>
                </a:r>
              </a:p>
            </p:txBody>
          </p:sp>
          <p:sp>
            <p:nvSpPr>
              <p:cNvPr id="41" name="右箭头 40"/>
              <p:cNvSpPr/>
              <p:nvPr/>
            </p:nvSpPr>
            <p:spPr>
              <a:xfrm>
                <a:off x="1735488" y="3800388"/>
                <a:ext cx="5428800" cy="469766"/>
              </a:xfrm>
              <a:prstGeom prst="rightArrow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zh-CN" altLang="en-US" kern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2" name="TextBox 154"/>
              <p:cNvSpPr txBox="1"/>
              <p:nvPr/>
            </p:nvSpPr>
            <p:spPr>
              <a:xfrm>
                <a:off x="1872613" y="3904573"/>
                <a:ext cx="983951" cy="245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200" kern="0" dirty="0">
                    <a:solidFill>
                      <a:srgbClr val="FFFFFF"/>
                    </a:solidFill>
                    <a:latin typeface="微软雅黑" pitchFamily="34" charset="-122"/>
                    <a:ea typeface="微软雅黑" pitchFamily="34" charset="-122"/>
                  </a:rPr>
                  <a:t>Click to add text</a:t>
                </a:r>
              </a:p>
            </p:txBody>
          </p:sp>
        </p:grpSp>
        <p:sp>
          <p:nvSpPr>
            <p:cNvPr id="39" name="TextBox 151"/>
            <p:cNvSpPr txBox="1"/>
            <p:nvPr/>
          </p:nvSpPr>
          <p:spPr>
            <a:xfrm>
              <a:off x="7304923" y="3945530"/>
              <a:ext cx="838798" cy="36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100" kern="0" dirty="0">
                  <a:solidFill>
                    <a:srgbClr val="080808"/>
                  </a:solidFill>
                  <a:latin typeface="微软雅黑" pitchFamily="34" charset="-122"/>
                  <a:ea typeface="微软雅黑" pitchFamily="34" charset="-122"/>
                </a:rPr>
                <a:t>87%</a:t>
              </a:r>
              <a:endParaRPr lang="zh-CN" altLang="en-US" sz="2100" kern="0" dirty="0">
                <a:solidFill>
                  <a:srgbClr val="08080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6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83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34" decel="50000" autoRev="1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91250" y="2079698"/>
            <a:ext cx="1308990" cy="160042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r>
              <a:rPr lang="en-US" altLang="zh-CN" sz="9600">
                <a:solidFill>
                  <a:schemeClr val="bg1"/>
                </a:solidFill>
                <a:latin typeface="Capture it" panose="02000500000000000000" pitchFamily="2" charset="0"/>
              </a:rPr>
              <a:t>01</a:t>
            </a:r>
            <a:endParaRPr lang="zh-CN" altLang="en-US" sz="9600" dirty="0">
              <a:solidFill>
                <a:schemeClr val="bg1"/>
              </a:solidFill>
              <a:latin typeface="Capture it" panose="02000500000000000000" pitchFamily="2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379416" y="1669002"/>
            <a:ext cx="1583202" cy="31693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059728" y="2310518"/>
            <a:ext cx="515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Summary of the annual work</a:t>
            </a:r>
          </a:p>
        </p:txBody>
      </p:sp>
      <p:sp>
        <p:nvSpPr>
          <p:cNvPr id="10" name="矩形 9"/>
          <p:cNvSpPr/>
          <p:nvPr/>
        </p:nvSpPr>
        <p:spPr>
          <a:xfrm>
            <a:off x="2463800" y="1568510"/>
            <a:ext cx="7848600" cy="34417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994384" y="3073249"/>
            <a:ext cx="1930400" cy="369332"/>
            <a:chOff x="5613400" y="3108970"/>
            <a:chExt cx="1930400" cy="369332"/>
          </a:xfrm>
        </p:grpSpPr>
        <p:sp>
          <p:nvSpPr>
            <p:cNvPr id="12" name="等腰三角形 11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50184" y="3073249"/>
            <a:ext cx="1930400" cy="369332"/>
            <a:chOff x="5613400" y="3108970"/>
            <a:chExt cx="1930400" cy="369332"/>
          </a:xfrm>
        </p:grpSpPr>
        <p:sp>
          <p:nvSpPr>
            <p:cNvPr id="15" name="等腰三角形 14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91633" y="3502529"/>
            <a:ext cx="1930400" cy="369332"/>
            <a:chOff x="5613400" y="3108970"/>
            <a:chExt cx="1930400" cy="369332"/>
          </a:xfrm>
        </p:grpSpPr>
        <p:sp>
          <p:nvSpPr>
            <p:cNvPr id="18" name="等腰三角形 17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50184" y="3502326"/>
            <a:ext cx="1930400" cy="369332"/>
            <a:chOff x="5613400" y="3108970"/>
            <a:chExt cx="1930400" cy="369332"/>
          </a:xfrm>
        </p:grpSpPr>
        <p:sp>
          <p:nvSpPr>
            <p:cNvPr id="21" name="等腰三角形 20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64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6745079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4067789694"/>
              </p:ext>
            </p:extLst>
          </p:nvPr>
        </p:nvGraphicFramePr>
        <p:xfrm flipH="1">
          <a:off x="4305890" y="1988840"/>
          <a:ext cx="3808466" cy="3551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椭圆 7"/>
          <p:cNvSpPr/>
          <p:nvPr/>
        </p:nvSpPr>
        <p:spPr>
          <a:xfrm>
            <a:off x="5301365" y="2855898"/>
            <a:ext cx="1817519" cy="1817623"/>
          </a:xfrm>
          <a:prstGeom prst="ellipse">
            <a:avLst/>
          </a:prstGeom>
          <a:noFill/>
          <a:ln w="25400" cap="flat" cmpd="sng" algn="ctr">
            <a:solidFill>
              <a:srgbClr val="447197"/>
            </a:solidFill>
            <a:prstDash val="solid"/>
          </a:ln>
          <a:effectLst/>
        </p:spPr>
        <p:txBody>
          <a:bodyPr lIns="70557" tIns="35279" rIns="70557" bIns="35279" rtlCol="0" anchor="ctr"/>
          <a:lstStyle/>
          <a:p>
            <a:pPr marL="0" marR="0" lvl="0" indent="0" algn="ctr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447197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Add a title</a:t>
            </a:r>
          </a:p>
        </p:txBody>
      </p:sp>
      <p:sp>
        <p:nvSpPr>
          <p:cNvPr id="9" name="TextBox 71"/>
          <p:cNvSpPr txBox="1"/>
          <p:nvPr/>
        </p:nvSpPr>
        <p:spPr>
          <a:xfrm>
            <a:off x="2251281" y="2441455"/>
            <a:ext cx="693925" cy="732967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defTabSz="914309"/>
            <a:r>
              <a:rPr lang="en-US" altLang="zh-CN" sz="4300" dirty="0">
                <a:solidFill>
                  <a:srgbClr val="B3343F"/>
                </a:solidFill>
                <a:latin typeface="Bebas" pitchFamily="2" charset="0"/>
              </a:rPr>
              <a:t>12</a:t>
            </a:r>
            <a:endParaRPr lang="zh-CN" altLang="en-US" sz="4300" dirty="0">
              <a:solidFill>
                <a:srgbClr val="B3343F"/>
              </a:solidFill>
              <a:latin typeface="Bebas" pitchFamily="2" charset="0"/>
            </a:endParaRPr>
          </a:p>
        </p:txBody>
      </p:sp>
      <p:sp>
        <p:nvSpPr>
          <p:cNvPr id="10" name="TextBox 72"/>
          <p:cNvSpPr txBox="1"/>
          <p:nvPr/>
        </p:nvSpPr>
        <p:spPr>
          <a:xfrm>
            <a:off x="7766075" y="2441455"/>
            <a:ext cx="715219" cy="727844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defTabSz="914309"/>
            <a:r>
              <a:rPr lang="en-US" altLang="zh-CN" sz="4300" dirty="0">
                <a:solidFill>
                  <a:srgbClr val="447197"/>
                </a:solidFill>
                <a:latin typeface="Bebas" pitchFamily="2" charset="0"/>
              </a:rPr>
              <a:t>03</a:t>
            </a:r>
            <a:endParaRPr lang="zh-CN" altLang="en-US" sz="4300" dirty="0">
              <a:solidFill>
                <a:srgbClr val="447197"/>
              </a:solidFill>
              <a:latin typeface="Bebas" pitchFamily="2" charset="0"/>
            </a:endParaRPr>
          </a:p>
        </p:txBody>
      </p:sp>
      <p:sp>
        <p:nvSpPr>
          <p:cNvPr id="11" name="TextBox 73"/>
          <p:cNvSpPr txBox="1"/>
          <p:nvPr/>
        </p:nvSpPr>
        <p:spPr>
          <a:xfrm>
            <a:off x="2251284" y="4242006"/>
            <a:ext cx="693925" cy="732967"/>
          </a:xfrm>
          <a:prstGeom prst="rect">
            <a:avLst/>
          </a:prstGeom>
          <a:noFill/>
          <a:ln>
            <a:noFill/>
          </a:ln>
        </p:spPr>
        <p:txBody>
          <a:bodyPr wrap="none" lIns="70557" tIns="35279" rIns="70557" bIns="35279" rtlCol="0">
            <a:spAutoFit/>
          </a:bodyPr>
          <a:lstStyle/>
          <a:p>
            <a:pPr marL="0" marR="0" lvl="0" indent="0" defTabSz="9143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300" b="0" i="0" u="none" strike="noStrike" kern="0" cap="none" spc="0" normalizeH="0" baseline="0" noProof="0" dirty="0">
                <a:ln>
                  <a:noFill/>
                </a:ln>
                <a:solidFill>
                  <a:srgbClr val="447197"/>
                </a:solidFill>
                <a:effectLst/>
                <a:uLnTx/>
                <a:uFillTx/>
                <a:latin typeface="Bebas" pitchFamily="2" charset="0"/>
              </a:rPr>
              <a:t>20</a:t>
            </a:r>
            <a:endParaRPr kumimoji="0" lang="zh-CN" altLang="en-US" sz="4300" b="0" i="0" u="none" strike="noStrike" kern="0" cap="none" spc="0" normalizeH="0" baseline="0" noProof="0" dirty="0">
              <a:ln>
                <a:noFill/>
              </a:ln>
              <a:solidFill>
                <a:srgbClr val="447197"/>
              </a:solidFill>
              <a:effectLst/>
              <a:uLnTx/>
              <a:uFillTx/>
              <a:latin typeface="Bebas" pitchFamily="2" charset="0"/>
            </a:endParaRPr>
          </a:p>
        </p:txBody>
      </p:sp>
      <p:sp>
        <p:nvSpPr>
          <p:cNvPr id="12" name="TextBox 77"/>
          <p:cNvSpPr txBox="1"/>
          <p:nvPr/>
        </p:nvSpPr>
        <p:spPr>
          <a:xfrm>
            <a:off x="7766075" y="4242006"/>
            <a:ext cx="711374" cy="727844"/>
          </a:xfrm>
          <a:prstGeom prst="rect">
            <a:avLst/>
          </a:prstGeom>
          <a:noFill/>
        </p:spPr>
        <p:txBody>
          <a:bodyPr wrap="none" lIns="70557" tIns="35279" rIns="70557" bIns="35279" rtlCol="0">
            <a:spAutoFit/>
          </a:bodyPr>
          <a:lstStyle/>
          <a:p>
            <a:pPr defTabSz="914309"/>
            <a:r>
              <a:rPr lang="en-US" altLang="zh-CN" sz="4300" dirty="0">
                <a:solidFill>
                  <a:srgbClr val="B3343F"/>
                </a:solidFill>
                <a:latin typeface="Bebas" pitchFamily="2" charset="0"/>
              </a:rPr>
              <a:t>90</a:t>
            </a:r>
            <a:endParaRPr lang="zh-CN" altLang="en-US" sz="4300" dirty="0">
              <a:solidFill>
                <a:srgbClr val="B3343F"/>
              </a:solidFill>
              <a:latin typeface="Bebas" pitchFamily="2" charset="0"/>
            </a:endParaRPr>
          </a:p>
        </p:txBody>
      </p:sp>
      <p:sp>
        <p:nvSpPr>
          <p:cNvPr id="13" name="TextBox 78"/>
          <p:cNvSpPr txBox="1"/>
          <p:nvPr/>
        </p:nvSpPr>
        <p:spPr>
          <a:xfrm>
            <a:off x="2909713" y="2844285"/>
            <a:ext cx="1688888" cy="593826"/>
          </a:xfrm>
          <a:prstGeom prst="rect">
            <a:avLst/>
          </a:prstGeom>
          <a:noFill/>
        </p:spPr>
        <p:txBody>
          <a:bodyPr wrap="square" lIns="70557" tIns="35279" rIns="70557" bIns="35279" rtlCol="0">
            <a:spAutoFit/>
          </a:bodyPr>
          <a:lstStyle/>
          <a:p>
            <a:pPr algn="just" defTabSz="914309">
              <a:lnSpc>
                <a:spcPct val="130000"/>
              </a:lnSpc>
            </a:pPr>
            <a:r>
              <a:rPr lang="zh-CN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After you hit your content here, or by copying your text, choose paste in this box and choose to keep only the text.</a:t>
            </a:r>
          </a:p>
        </p:txBody>
      </p:sp>
      <p:sp>
        <p:nvSpPr>
          <p:cNvPr id="14" name="TextBox 79"/>
          <p:cNvSpPr txBox="1"/>
          <p:nvPr/>
        </p:nvSpPr>
        <p:spPr>
          <a:xfrm>
            <a:off x="2909714" y="2487991"/>
            <a:ext cx="2128817" cy="325858"/>
          </a:xfrm>
          <a:prstGeom prst="rect">
            <a:avLst/>
          </a:prstGeom>
          <a:noFill/>
        </p:spPr>
        <p:txBody>
          <a:bodyPr wrap="square" lIns="70557" tIns="0" rIns="70557" bIns="0" rtlCol="0" anchor="t">
            <a:spAutoFit/>
          </a:bodyPr>
          <a:lstStyle/>
          <a:p>
            <a:pPr defTabSz="914309">
              <a:lnSpc>
                <a:spcPct val="150000"/>
              </a:lnSpc>
            </a:pPr>
            <a:r>
              <a:rPr lang="zh-CN" altLang="en-US" sz="1600" dirty="0">
                <a:solidFill>
                  <a:srgbClr val="B3343F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Click to add a title</a:t>
            </a:r>
          </a:p>
        </p:txBody>
      </p:sp>
      <p:sp>
        <p:nvSpPr>
          <p:cNvPr id="15" name="TextBox 80"/>
          <p:cNvSpPr txBox="1"/>
          <p:nvPr/>
        </p:nvSpPr>
        <p:spPr>
          <a:xfrm>
            <a:off x="8479512" y="2844285"/>
            <a:ext cx="1688888" cy="593826"/>
          </a:xfrm>
          <a:prstGeom prst="rect">
            <a:avLst/>
          </a:prstGeom>
          <a:noFill/>
        </p:spPr>
        <p:txBody>
          <a:bodyPr wrap="square" lIns="70557" tIns="35279" rIns="70557" bIns="35279" rtlCol="0">
            <a:spAutoFit/>
          </a:bodyPr>
          <a:lstStyle/>
          <a:p>
            <a:pPr algn="just" defTabSz="914309">
              <a:lnSpc>
                <a:spcPct val="130000"/>
              </a:lnSpc>
            </a:pPr>
            <a:r>
              <a:rPr lang="zh-CN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After you hit your content here, or by copying your text, choose paste in this box and choose to keep only the text.</a:t>
            </a:r>
          </a:p>
        </p:txBody>
      </p:sp>
      <p:sp>
        <p:nvSpPr>
          <p:cNvPr id="16" name="TextBox 81"/>
          <p:cNvSpPr txBox="1"/>
          <p:nvPr/>
        </p:nvSpPr>
        <p:spPr>
          <a:xfrm>
            <a:off x="8479510" y="2487991"/>
            <a:ext cx="2128817" cy="325858"/>
          </a:xfrm>
          <a:prstGeom prst="rect">
            <a:avLst/>
          </a:prstGeom>
          <a:noFill/>
        </p:spPr>
        <p:txBody>
          <a:bodyPr wrap="square" lIns="70557" tIns="0" rIns="70557" bIns="0" rtlCol="0" anchor="t">
            <a:spAutoFit/>
          </a:bodyPr>
          <a:lstStyle/>
          <a:p>
            <a:pPr defTabSz="914309">
              <a:lnSpc>
                <a:spcPct val="150000"/>
              </a:lnSpc>
            </a:pPr>
            <a:r>
              <a:rPr lang="zh-CN" altLang="en-US" sz="1600" dirty="0">
                <a:solidFill>
                  <a:srgbClr val="447197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Click to add a title</a:t>
            </a:r>
          </a:p>
        </p:txBody>
      </p:sp>
      <p:sp>
        <p:nvSpPr>
          <p:cNvPr id="17" name="TextBox 88"/>
          <p:cNvSpPr txBox="1"/>
          <p:nvPr/>
        </p:nvSpPr>
        <p:spPr>
          <a:xfrm>
            <a:off x="2909713" y="4698132"/>
            <a:ext cx="1688888" cy="593826"/>
          </a:xfrm>
          <a:prstGeom prst="rect">
            <a:avLst/>
          </a:prstGeom>
          <a:noFill/>
        </p:spPr>
        <p:txBody>
          <a:bodyPr wrap="square" lIns="70557" tIns="35279" rIns="70557" bIns="35279" rtlCol="0">
            <a:spAutoFit/>
          </a:bodyPr>
          <a:lstStyle/>
          <a:p>
            <a:pPr algn="just" defTabSz="914309">
              <a:lnSpc>
                <a:spcPct val="130000"/>
              </a:lnSpc>
            </a:pPr>
            <a:r>
              <a:rPr lang="zh-CN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After you hit your content here, or by copying your text, choose paste in this box and choose to keep only the text.</a:t>
            </a:r>
          </a:p>
        </p:txBody>
      </p:sp>
      <p:sp>
        <p:nvSpPr>
          <p:cNvPr id="18" name="TextBox 89"/>
          <p:cNvSpPr txBox="1"/>
          <p:nvPr/>
        </p:nvSpPr>
        <p:spPr>
          <a:xfrm>
            <a:off x="2909714" y="4341838"/>
            <a:ext cx="2128817" cy="325858"/>
          </a:xfrm>
          <a:prstGeom prst="rect">
            <a:avLst/>
          </a:prstGeom>
          <a:noFill/>
        </p:spPr>
        <p:txBody>
          <a:bodyPr wrap="square" lIns="70557" tIns="0" rIns="70557" bIns="0" rtlCol="0" anchor="t">
            <a:spAutoFit/>
          </a:bodyPr>
          <a:lstStyle/>
          <a:p>
            <a:pPr defTabSz="914309">
              <a:lnSpc>
                <a:spcPct val="150000"/>
              </a:lnSpc>
            </a:pPr>
            <a:r>
              <a:rPr lang="zh-CN" altLang="en-US" sz="1600" dirty="0">
                <a:solidFill>
                  <a:srgbClr val="447197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Click to add a title</a:t>
            </a:r>
          </a:p>
        </p:txBody>
      </p:sp>
      <p:sp>
        <p:nvSpPr>
          <p:cNvPr id="19" name="TextBox 95"/>
          <p:cNvSpPr txBox="1"/>
          <p:nvPr/>
        </p:nvSpPr>
        <p:spPr>
          <a:xfrm>
            <a:off x="8479512" y="4698132"/>
            <a:ext cx="1688888" cy="593826"/>
          </a:xfrm>
          <a:prstGeom prst="rect">
            <a:avLst/>
          </a:prstGeom>
          <a:noFill/>
        </p:spPr>
        <p:txBody>
          <a:bodyPr wrap="square" lIns="70557" tIns="35279" rIns="70557" bIns="35279" rtlCol="0">
            <a:spAutoFit/>
          </a:bodyPr>
          <a:lstStyle/>
          <a:p>
            <a:pPr algn="just" defTabSz="914309">
              <a:lnSpc>
                <a:spcPct val="130000"/>
              </a:lnSpc>
            </a:pPr>
            <a:r>
              <a:rPr lang="zh-CN" altLang="en-US" sz="9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itchFamily="34" charset="-122"/>
                <a:ea typeface="微软雅黑" pitchFamily="34" charset="-122"/>
              </a:rPr>
              <a:t>After you hit your content here, or by copying your text, choose paste in this box and choose to keep only the text.</a:t>
            </a:r>
          </a:p>
        </p:txBody>
      </p:sp>
      <p:sp>
        <p:nvSpPr>
          <p:cNvPr id="20" name="TextBox 96"/>
          <p:cNvSpPr txBox="1"/>
          <p:nvPr/>
        </p:nvSpPr>
        <p:spPr>
          <a:xfrm>
            <a:off x="8479510" y="4341838"/>
            <a:ext cx="2128817" cy="325858"/>
          </a:xfrm>
          <a:prstGeom prst="rect">
            <a:avLst/>
          </a:prstGeom>
          <a:noFill/>
        </p:spPr>
        <p:txBody>
          <a:bodyPr wrap="square" lIns="70557" tIns="0" rIns="70557" bIns="0" rtlCol="0" anchor="t">
            <a:spAutoFit/>
          </a:bodyPr>
          <a:lstStyle/>
          <a:p>
            <a:pPr defTabSz="914309">
              <a:lnSpc>
                <a:spcPct val="150000"/>
              </a:lnSpc>
            </a:pPr>
            <a:r>
              <a:rPr lang="zh-CN" altLang="en-US" sz="1600" dirty="0">
                <a:solidFill>
                  <a:srgbClr val="B3343F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03889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c="http://schemas.openxmlformats.org/drawingml/2006/chart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Graphic spid="7" grpId="0">
        <p:bldAsOne/>
      </p:bldGraphic>
      <p:bldGraphic spid="7" grpId="1">
        <p:bldAsOne/>
      </p:bldGraphic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91250" y="2079698"/>
            <a:ext cx="1430819" cy="1600426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r>
              <a:rPr lang="en-US" altLang="zh-CN" sz="9600">
                <a:solidFill>
                  <a:schemeClr val="bg1"/>
                </a:solidFill>
                <a:latin typeface="Capture it" panose="02000500000000000000" pitchFamily="2" charset="0"/>
              </a:rPr>
              <a:t>05</a:t>
            </a:r>
            <a:endParaRPr lang="zh-CN" altLang="en-US" sz="9600" dirty="0">
              <a:solidFill>
                <a:schemeClr val="bg1"/>
              </a:solidFill>
              <a:latin typeface="Capture it" panose="02000500000000000000" pitchFamily="2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3379416" y="1669002"/>
            <a:ext cx="1583202" cy="31693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059729" y="2310518"/>
            <a:ext cx="389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Next year's work plan</a:t>
            </a:r>
          </a:p>
        </p:txBody>
      </p:sp>
      <p:sp>
        <p:nvSpPr>
          <p:cNvPr id="10" name="矩形 9"/>
          <p:cNvSpPr/>
          <p:nvPr/>
        </p:nvSpPr>
        <p:spPr>
          <a:xfrm>
            <a:off x="2463800" y="1568510"/>
            <a:ext cx="7848600" cy="34417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994384" y="3073249"/>
            <a:ext cx="1930400" cy="369332"/>
            <a:chOff x="5613400" y="3108970"/>
            <a:chExt cx="1930400" cy="369332"/>
          </a:xfrm>
        </p:grpSpPr>
        <p:sp>
          <p:nvSpPr>
            <p:cNvPr id="12" name="等腰三角形 11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50184" y="3073249"/>
            <a:ext cx="1930400" cy="369332"/>
            <a:chOff x="5613400" y="3108970"/>
            <a:chExt cx="1930400" cy="369332"/>
          </a:xfrm>
        </p:grpSpPr>
        <p:sp>
          <p:nvSpPr>
            <p:cNvPr id="15" name="等腰三角形 14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91633" y="3502529"/>
            <a:ext cx="1930400" cy="369332"/>
            <a:chOff x="5613400" y="3108970"/>
            <a:chExt cx="1930400" cy="369332"/>
          </a:xfrm>
        </p:grpSpPr>
        <p:sp>
          <p:nvSpPr>
            <p:cNvPr id="18" name="等腰三角形 17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50184" y="3502326"/>
            <a:ext cx="1930400" cy="369332"/>
            <a:chOff x="5613400" y="3108970"/>
            <a:chExt cx="1930400" cy="369332"/>
          </a:xfrm>
        </p:grpSpPr>
        <p:sp>
          <p:nvSpPr>
            <p:cNvPr id="21" name="等腰三角形 20"/>
            <p:cNvSpPr/>
            <p:nvPr/>
          </p:nvSpPr>
          <p:spPr>
            <a:xfrm>
              <a:off x="5613400" y="3213100"/>
              <a:ext cx="196781" cy="16963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810181" y="3108970"/>
              <a:ext cx="173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subtitle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5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6474491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文本框 19"/>
          <p:cNvSpPr txBox="1">
            <a:spLocks noChangeArrowheads="1"/>
          </p:cNvSpPr>
          <p:nvPr/>
        </p:nvSpPr>
        <p:spPr bwMode="auto">
          <a:xfrm>
            <a:off x="1528462" y="3914112"/>
            <a:ext cx="2850826" cy="4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800" dirty="0">
                <a:solidFill>
                  <a:srgbClr val="B3343F"/>
                </a:solidFill>
                <a:latin typeface="微软雅黑" pitchFamily="34" charset="-122"/>
              </a:rPr>
              <a:t>Sales budget</a:t>
            </a:r>
          </a:p>
        </p:txBody>
      </p:sp>
      <p:sp>
        <p:nvSpPr>
          <p:cNvPr id="8" name="文本框 24"/>
          <p:cNvSpPr txBox="1"/>
          <p:nvPr/>
        </p:nvSpPr>
        <p:spPr>
          <a:xfrm>
            <a:off x="2160357" y="4397114"/>
            <a:ext cx="1873251" cy="13303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 certain target profit requires a certain target sales and cost to sustain.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346065" y="1700810"/>
            <a:ext cx="1352551" cy="2070101"/>
            <a:chOff x="1758951" y="1423987"/>
            <a:chExt cx="1014413" cy="1552576"/>
          </a:xfrm>
        </p:grpSpPr>
        <p:sp>
          <p:nvSpPr>
            <p:cNvPr id="10" name="圆角矩形 7"/>
            <p:cNvSpPr/>
            <p:nvPr/>
          </p:nvSpPr>
          <p:spPr>
            <a:xfrm flipH="1" flipV="1">
              <a:off x="2182814" y="1423987"/>
              <a:ext cx="166687" cy="758429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" fmla="*/ 379028 w 379028"/>
                <a:gd name="connsiteY0" fmla="*/ 0 h 2132857"/>
                <a:gd name="connsiteX1" fmla="*/ 379027 w 379028"/>
                <a:gd name="connsiteY1" fmla="*/ 1943343 h 2132857"/>
                <a:gd name="connsiteX2" fmla="*/ 189513 w 379028"/>
                <a:gd name="connsiteY2" fmla="*/ 2132857 h 2132857"/>
                <a:gd name="connsiteX3" fmla="*/ 189514 w 379028"/>
                <a:gd name="connsiteY3" fmla="*/ 2132856 h 2132857"/>
                <a:gd name="connsiteX4" fmla="*/ 0 w 379028"/>
                <a:gd name="connsiteY4" fmla="*/ 1943342 h 2132857"/>
                <a:gd name="connsiteX5" fmla="*/ 0 w 379028"/>
                <a:gd name="connsiteY5" fmla="*/ 0 h 21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3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1" name="八角星 10"/>
            <p:cNvSpPr/>
            <p:nvPr/>
          </p:nvSpPr>
          <p:spPr>
            <a:xfrm>
              <a:off x="1758951" y="2091929"/>
              <a:ext cx="1014413" cy="884634"/>
            </a:xfrm>
            <a:prstGeom prst="star8">
              <a:avLst>
                <a:gd name="adj" fmla="val 42115"/>
              </a:avLst>
            </a:prstGeom>
            <a:blipFill>
              <a:blip r:embed="rId4"/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733" dirty="0">
                  <a:ln w="1270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01</a:t>
              </a:r>
              <a:endParaRPr lang="zh-CN" altLang="en-US" sz="3733" dirty="0">
                <a:ln w="1270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187576" y="2063353"/>
              <a:ext cx="157163" cy="12858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3200" ker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197101" y="2077641"/>
              <a:ext cx="138113" cy="10120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3200" ker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文本框 69"/>
          <p:cNvSpPr txBox="1">
            <a:spLocks noChangeArrowheads="1"/>
          </p:cNvSpPr>
          <p:nvPr/>
        </p:nvSpPr>
        <p:spPr bwMode="auto">
          <a:xfrm>
            <a:off x="5862687" y="3914112"/>
            <a:ext cx="2880785" cy="4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800" dirty="0">
                <a:solidFill>
                  <a:srgbClr val="B3343F"/>
                </a:solidFill>
                <a:latin typeface="微软雅黑" pitchFamily="34" charset="-122"/>
              </a:rPr>
              <a:t>Inventory budget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490499" y="1700810"/>
            <a:ext cx="1352551" cy="2070101"/>
            <a:chOff x="4867276" y="1423987"/>
            <a:chExt cx="1014413" cy="1552576"/>
          </a:xfrm>
        </p:grpSpPr>
        <p:sp>
          <p:nvSpPr>
            <p:cNvPr id="16" name="圆角矩形 7"/>
            <p:cNvSpPr/>
            <p:nvPr/>
          </p:nvSpPr>
          <p:spPr>
            <a:xfrm flipV="1">
              <a:off x="5292725" y="1423987"/>
              <a:ext cx="165100" cy="758429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" fmla="*/ 379028 w 379028"/>
                <a:gd name="connsiteY0" fmla="*/ 0 h 2132857"/>
                <a:gd name="connsiteX1" fmla="*/ 379027 w 379028"/>
                <a:gd name="connsiteY1" fmla="*/ 1943343 h 2132857"/>
                <a:gd name="connsiteX2" fmla="*/ 189513 w 379028"/>
                <a:gd name="connsiteY2" fmla="*/ 2132857 h 2132857"/>
                <a:gd name="connsiteX3" fmla="*/ 189514 w 379028"/>
                <a:gd name="connsiteY3" fmla="*/ 2132856 h 2132857"/>
                <a:gd name="connsiteX4" fmla="*/ 0 w 379028"/>
                <a:gd name="connsiteY4" fmla="*/ 1943342 h 2132857"/>
                <a:gd name="connsiteX5" fmla="*/ 0 w 379028"/>
                <a:gd name="connsiteY5" fmla="*/ 0 h 21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3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7" name="八角星 16"/>
            <p:cNvSpPr/>
            <p:nvPr/>
          </p:nvSpPr>
          <p:spPr>
            <a:xfrm>
              <a:off x="4867276" y="2113360"/>
              <a:ext cx="1014413" cy="863203"/>
            </a:xfrm>
            <a:prstGeom prst="star8">
              <a:avLst>
                <a:gd name="adj" fmla="val 42115"/>
              </a:avLst>
            </a:prstGeom>
            <a:blipFill>
              <a:blip r:embed="rId4"/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733" dirty="0">
                  <a:ln w="1270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03</a:t>
              </a:r>
              <a:endParaRPr lang="zh-CN" altLang="en-US" sz="3733" dirty="0">
                <a:ln w="1270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291138" y="2082403"/>
              <a:ext cx="157162" cy="12858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3200" ker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305426" y="2096691"/>
              <a:ext cx="138113" cy="10120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3200" ker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3610869" y="3923155"/>
            <a:ext cx="3028755" cy="4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800" dirty="0">
                <a:solidFill>
                  <a:srgbClr val="447197"/>
                </a:solidFill>
                <a:latin typeface="微软雅黑" pitchFamily="34" charset="-122"/>
              </a:rPr>
              <a:t>Production budget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458498" y="1700810"/>
            <a:ext cx="1350433" cy="2070100"/>
            <a:chOff x="3343276" y="1423987"/>
            <a:chExt cx="1012825" cy="1552575"/>
          </a:xfrm>
        </p:grpSpPr>
        <p:sp>
          <p:nvSpPr>
            <p:cNvPr id="22" name="圆角矩形 7"/>
            <p:cNvSpPr/>
            <p:nvPr/>
          </p:nvSpPr>
          <p:spPr>
            <a:xfrm flipV="1">
              <a:off x="3767138" y="1423987"/>
              <a:ext cx="165100" cy="758429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" fmla="*/ 379028 w 379028"/>
                <a:gd name="connsiteY0" fmla="*/ 0 h 2132857"/>
                <a:gd name="connsiteX1" fmla="*/ 379027 w 379028"/>
                <a:gd name="connsiteY1" fmla="*/ 1943343 h 2132857"/>
                <a:gd name="connsiteX2" fmla="*/ 189513 w 379028"/>
                <a:gd name="connsiteY2" fmla="*/ 2132857 h 2132857"/>
                <a:gd name="connsiteX3" fmla="*/ 189514 w 379028"/>
                <a:gd name="connsiteY3" fmla="*/ 2132856 h 2132857"/>
                <a:gd name="connsiteX4" fmla="*/ 0 w 379028"/>
                <a:gd name="connsiteY4" fmla="*/ 1943342 h 2132857"/>
                <a:gd name="connsiteX5" fmla="*/ 0 w 379028"/>
                <a:gd name="connsiteY5" fmla="*/ 0 h 21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3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28" name="八角星 27"/>
            <p:cNvSpPr/>
            <p:nvPr/>
          </p:nvSpPr>
          <p:spPr>
            <a:xfrm>
              <a:off x="3343276" y="2121693"/>
              <a:ext cx="1012825" cy="854869"/>
            </a:xfrm>
            <a:prstGeom prst="star8">
              <a:avLst>
                <a:gd name="adj" fmla="val 42115"/>
              </a:avLst>
            </a:prstGeom>
            <a:blipFill>
              <a:blip r:embed="rId3"/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733" dirty="0">
                  <a:ln w="1270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02</a:t>
              </a:r>
              <a:endParaRPr lang="zh-CN" altLang="en-US" sz="3733" dirty="0">
                <a:ln w="1270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763963" y="2082403"/>
              <a:ext cx="158750" cy="12858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3200" ker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779839" y="2096691"/>
              <a:ext cx="136525" cy="101203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3200" ker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1" name="文本框 72"/>
          <p:cNvSpPr txBox="1">
            <a:spLocks noChangeArrowheads="1"/>
          </p:cNvSpPr>
          <p:nvPr/>
        </p:nvSpPr>
        <p:spPr bwMode="auto">
          <a:xfrm>
            <a:off x="7869146" y="3899748"/>
            <a:ext cx="2868802" cy="4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8" tIns="60944" rIns="121888" bIns="60944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algn="ctr" eaLnBrk="1" hangingPunct="1"/>
            <a:r>
              <a:rPr lang="zh-CN" altLang="en-US" sz="1800" dirty="0">
                <a:solidFill>
                  <a:srgbClr val="447197"/>
                </a:solidFill>
                <a:latin typeface="微软雅黑" pitchFamily="34" charset="-122"/>
              </a:rPr>
              <a:t>Cost budget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8524615" y="1700810"/>
            <a:ext cx="1350433" cy="2070100"/>
            <a:chOff x="6392864" y="1423987"/>
            <a:chExt cx="1012825" cy="1552575"/>
          </a:xfrm>
        </p:grpSpPr>
        <p:sp>
          <p:nvSpPr>
            <p:cNvPr id="33" name="圆角矩形 7"/>
            <p:cNvSpPr/>
            <p:nvPr/>
          </p:nvSpPr>
          <p:spPr>
            <a:xfrm flipH="1" flipV="1">
              <a:off x="6811963" y="1423987"/>
              <a:ext cx="165100" cy="758429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" fmla="*/ 379028 w 379028"/>
                <a:gd name="connsiteY0" fmla="*/ 0 h 2132857"/>
                <a:gd name="connsiteX1" fmla="*/ 379027 w 379028"/>
                <a:gd name="connsiteY1" fmla="*/ 1943343 h 2132857"/>
                <a:gd name="connsiteX2" fmla="*/ 189513 w 379028"/>
                <a:gd name="connsiteY2" fmla="*/ 2132857 h 2132857"/>
                <a:gd name="connsiteX3" fmla="*/ 189514 w 379028"/>
                <a:gd name="connsiteY3" fmla="*/ 2132856 h 2132857"/>
                <a:gd name="connsiteX4" fmla="*/ 0 w 379028"/>
                <a:gd name="connsiteY4" fmla="*/ 1943342 h 2132857"/>
                <a:gd name="connsiteX5" fmla="*/ 0 w 379028"/>
                <a:gd name="connsiteY5" fmla="*/ 0 h 21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32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34" name="八角星 33"/>
            <p:cNvSpPr/>
            <p:nvPr/>
          </p:nvSpPr>
          <p:spPr>
            <a:xfrm>
              <a:off x="6392864" y="2121693"/>
              <a:ext cx="1012825" cy="854869"/>
            </a:xfrm>
            <a:prstGeom prst="star8">
              <a:avLst>
                <a:gd name="adj" fmla="val 42115"/>
              </a:avLst>
            </a:prstGeom>
            <a:blipFill>
              <a:blip r:embed="rId3"/>
              <a:stretch>
                <a:fillRect/>
              </a:stretch>
            </a:blip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733" dirty="0">
                  <a:ln w="12700">
                    <a:noFill/>
                  </a:ln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</a:rPr>
                <a:t>04</a:t>
              </a:r>
              <a:endParaRPr lang="zh-CN" altLang="en-US" sz="3733" dirty="0">
                <a:ln w="12700">
                  <a:noFill/>
                </a:ln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6810376" y="2065735"/>
              <a:ext cx="157163" cy="12739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3200" ker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826251" y="2078831"/>
              <a:ext cx="136525" cy="10120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3200" ker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7" name="文本框 35"/>
          <p:cNvSpPr txBox="1">
            <a:spLocks noChangeArrowheads="1"/>
          </p:cNvSpPr>
          <p:nvPr/>
        </p:nvSpPr>
        <p:spPr bwMode="auto">
          <a:xfrm>
            <a:off x="4198712" y="4397114"/>
            <a:ext cx="1873249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It involves both the production budget and the production cost budget.</a:t>
            </a:r>
          </a:p>
        </p:txBody>
      </p:sp>
      <p:sp>
        <p:nvSpPr>
          <p:cNvPr id="38" name="文本框 36"/>
          <p:cNvSpPr txBox="1">
            <a:spLocks noChangeArrowheads="1"/>
          </p:cNvSpPr>
          <p:nvPr/>
        </p:nvSpPr>
        <p:spPr bwMode="auto">
          <a:xfrm>
            <a:off x="6232823" y="4397114"/>
            <a:ext cx="1873251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It includes a material inventory budget and a product inventory budget.</a:t>
            </a:r>
          </a:p>
        </p:txBody>
      </p:sp>
      <p:sp>
        <p:nvSpPr>
          <p:cNvPr id="39" name="文本框 37"/>
          <p:cNvSpPr txBox="1">
            <a:spLocks noChangeArrowheads="1"/>
          </p:cNvSpPr>
          <p:nvPr/>
        </p:nvSpPr>
        <p:spPr bwMode="auto">
          <a:xfrm>
            <a:off x="8269057" y="4397114"/>
            <a:ext cx="187113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</a:rPr>
              <a:t>Includes sales expense budget and management expense budget.</a:t>
            </a:r>
          </a:p>
        </p:txBody>
      </p:sp>
    </p:spTree>
    <p:extLst>
      <p:ext uri="{BB962C8B-B14F-4D97-AF65-F5344CB8AC3E}">
        <p14:creationId xmlns:p14="http://schemas.microsoft.com/office/powerpoint/2010/main" val="3384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7" grpId="0"/>
      <p:bldP spid="8" grpId="0"/>
      <p:bldP spid="14" grpId="0"/>
      <p:bldP spid="20" grpId="0"/>
      <p:bldP spid="31" grpId="0"/>
      <p:bldP spid="37" grpId="0"/>
      <p:bldP spid="38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6295161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Shape 4096"/>
          <p:cNvSpPr/>
          <p:nvPr/>
        </p:nvSpPr>
        <p:spPr>
          <a:xfrm>
            <a:off x="4147037" y="1988840"/>
            <a:ext cx="1691499" cy="1729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1917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7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Helvetica Light"/>
            </a:endParaRPr>
          </a:p>
        </p:txBody>
      </p:sp>
      <p:sp>
        <p:nvSpPr>
          <p:cNvPr id="8" name="Shape 4113"/>
          <p:cNvSpPr/>
          <p:nvPr/>
        </p:nvSpPr>
        <p:spPr>
          <a:xfrm>
            <a:off x="1866463" y="1988840"/>
            <a:ext cx="1691499" cy="1729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1917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7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Helvetica Light"/>
            </a:endParaRPr>
          </a:p>
        </p:txBody>
      </p:sp>
      <p:sp>
        <p:nvSpPr>
          <p:cNvPr id="9" name="Shape 4114"/>
          <p:cNvSpPr/>
          <p:nvPr/>
        </p:nvSpPr>
        <p:spPr>
          <a:xfrm>
            <a:off x="8649831" y="1988840"/>
            <a:ext cx="1691499" cy="1729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1917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7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Helvetica Light"/>
            </a:endParaRPr>
          </a:p>
        </p:txBody>
      </p:sp>
      <p:sp>
        <p:nvSpPr>
          <p:cNvPr id="10" name="Shape 4115"/>
          <p:cNvSpPr/>
          <p:nvPr/>
        </p:nvSpPr>
        <p:spPr>
          <a:xfrm>
            <a:off x="6384862" y="1988840"/>
            <a:ext cx="1691499" cy="1729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121917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4267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Helvetica Light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2261395" y="2496483"/>
            <a:ext cx="901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en-GB" sz="28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4541936" y="2496483"/>
            <a:ext cx="901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en-GB" sz="2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771976" y="2496483"/>
            <a:ext cx="901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en-US" sz="28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en-GB" sz="28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9052517" y="2496483"/>
            <a:ext cx="9017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en-GB" sz="2800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4</a:t>
            </a: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683169" y="3967353"/>
            <a:ext cx="2013460" cy="261780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kern="1200" baseline="0">
                <a:solidFill>
                  <a:srgbClr val="F02423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spcBef>
                <a:spcPts val="1000"/>
              </a:spcBef>
              <a:defRPr/>
            </a:pPr>
            <a:r>
              <a:rPr lang="en-GB" sz="1467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endParaRPr lang="en-GB" sz="1467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1683169" y="4858331"/>
            <a:ext cx="201346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en-US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algn="ctr" defTabSz="1219170"/>
            <a:endParaRPr lang="nl-NL" altLang="zh-CN" sz="1600" kern="0" dirty="0">
              <a:solidFill>
                <a:sysClr val="window" lastClr="FFFFFF">
                  <a:lumMod val="50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3989872" y="3967353"/>
            <a:ext cx="2013460" cy="261780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kern="1200" baseline="0">
                <a:solidFill>
                  <a:srgbClr val="F02423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spcBef>
                <a:spcPts val="1000"/>
              </a:spcBef>
              <a:defRPr/>
            </a:pPr>
            <a:r>
              <a:rPr lang="en-GB" sz="1467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endParaRPr lang="en-GB" sz="1467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3989872" y="4833552"/>
            <a:ext cx="201346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en-US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6213407" y="3967353"/>
            <a:ext cx="2013460" cy="261780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kern="1200" baseline="0">
                <a:solidFill>
                  <a:srgbClr val="F02423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spcBef>
                <a:spcPts val="1000"/>
              </a:spcBef>
              <a:defRPr/>
            </a:pPr>
            <a:r>
              <a:rPr lang="en-GB" sz="1467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endParaRPr lang="en-GB" sz="1467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6213407" y="4833552"/>
            <a:ext cx="201346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en-US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8520109" y="3967353"/>
            <a:ext cx="2013460" cy="261780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kern="1200" baseline="0">
                <a:solidFill>
                  <a:srgbClr val="F02423"/>
                </a:solidFill>
                <a:latin typeface="Kontrapunkt Bob" panose="02000000000000000000" pitchFamily="50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spcBef>
                <a:spcPts val="1000"/>
              </a:spcBef>
              <a:defRPr/>
            </a:pPr>
            <a:r>
              <a:rPr lang="en-GB" sz="1467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endParaRPr lang="en-GB" sz="1467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8520109" y="4833552"/>
            <a:ext cx="201346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en-US" altLang="zh-CN" sz="1600" kern="0" dirty="0">
                <a:solidFill>
                  <a:sysClr val="window" lastClr="FFFFFF">
                    <a:lumMod val="50000"/>
                  </a:sys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kern="0" dirty="0">
                <a:solidFill>
                  <a:sysClr val="window" lastClr="FFFFFF">
                    <a:lumMod val="50000"/>
                  </a:sys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algn="ctr" defTabSz="1219170">
              <a:defRPr/>
            </a:pPr>
            <a:endParaRPr lang="nl-NL" altLang="zh-CN" sz="1600" kern="0" dirty="0">
              <a:solidFill>
                <a:sysClr val="window" lastClr="FFFFFF">
                  <a:lumMod val="50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1683170" y="4353151"/>
            <a:ext cx="16719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zh-CN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GB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0"/>
          <p:cNvSpPr txBox="1"/>
          <p:nvPr/>
        </p:nvSpPr>
        <p:spPr>
          <a:xfrm>
            <a:off x="3853543" y="4353151"/>
            <a:ext cx="18044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zh-CN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GB" altLang="zh-CN" sz="2400" b="1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1"/>
          <p:cNvSpPr txBox="1"/>
          <p:nvPr/>
        </p:nvSpPr>
        <p:spPr>
          <a:xfrm>
            <a:off x="6096001" y="4353151"/>
            <a:ext cx="17739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zh-CN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GB" altLang="zh-CN" sz="2400" b="1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8398888" y="4353151"/>
            <a:ext cx="22939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170">
              <a:defRPr/>
            </a:pPr>
            <a:r>
              <a:rPr lang="zh-CN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GB" altLang="zh-CN" sz="2400" b="1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63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build="p"/>
      <p:bldP spid="16" grpId="0"/>
      <p:bldP spid="17" grpId="0" build="p"/>
      <p:bldP spid="18" grpId="0"/>
      <p:bldP spid="19" grpId="0" build="p"/>
      <p:bldP spid="20" grpId="0"/>
      <p:bldP spid="21" grpId="0" build="p"/>
      <p:bldP spid="22" grpId="0"/>
      <p:bldP spid="28" grpId="0"/>
      <p:bldP spid="29" grpId="0"/>
      <p:bldP spid="30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6223870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66194" y="1651554"/>
            <a:ext cx="1241128" cy="1199492"/>
          </a:xfrm>
          <a:prstGeom prst="roundRect">
            <a:avLst>
              <a:gd name="adj" fmla="val 7442"/>
            </a:avLst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srgbClr val="00B0F0"/>
              </a:solidFill>
              <a:latin typeface="Verdana"/>
              <a:ea typeface="微软雅黑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88122" y="4135827"/>
            <a:ext cx="1241128" cy="1199492"/>
          </a:xfrm>
          <a:prstGeom prst="roundRect">
            <a:avLst>
              <a:gd name="adj" fmla="val 7442"/>
            </a:avLst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sysClr val="window" lastClr="FFFFFF"/>
              </a:solidFill>
              <a:latin typeface="Verdana"/>
              <a:ea typeface="微软雅黑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66522" y="1651554"/>
            <a:ext cx="1241128" cy="1199492"/>
          </a:xfrm>
          <a:prstGeom prst="roundRect">
            <a:avLst>
              <a:gd name="adj" fmla="val 7442"/>
            </a:avLst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sysClr val="window" lastClr="FFFFFF"/>
              </a:solidFill>
              <a:latin typeface="Verdana"/>
              <a:ea typeface="微软雅黑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66522" y="4135827"/>
            <a:ext cx="1241128" cy="1199492"/>
          </a:xfrm>
          <a:prstGeom prst="roundRect">
            <a:avLst>
              <a:gd name="adj" fmla="val 7442"/>
            </a:avLst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sysClr val="window" lastClr="FFFFFF"/>
              </a:solidFill>
              <a:latin typeface="Verdana"/>
              <a:ea typeface="微软雅黑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87323" y="4043197"/>
            <a:ext cx="2438400" cy="116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en-US" sz="1867" b="1" kern="0" dirty="0">
                <a:solidFill>
                  <a:srgbClr val="B3343F"/>
                </a:solidFill>
                <a:latin typeface="微软雅黑"/>
                <a:ea typeface="微软雅黑"/>
                <a:cs typeface="Open Sans" pitchFamily="34" charset="0"/>
              </a:rPr>
              <a:t>Click here to add a title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/>
                <a:ea typeface="微软雅黑"/>
                <a:cs typeface="Open Sans" pitchFamily="34" charset="0"/>
              </a:rPr>
              <a:t>Add a detailed text description here, suggesting the overall language style associated with the title</a:t>
            </a:r>
            <a:endParaRPr lang="en-US" altLang="zh-CN" sz="14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/>
              <a:ea typeface="微软雅黑"/>
              <a:cs typeface="Open Sans" pitchFamily="34" charset="0"/>
            </a:endParaRPr>
          </a:p>
        </p:txBody>
      </p:sp>
      <p:cxnSp>
        <p:nvCxnSpPr>
          <p:cNvPr id="12" name="Straight Connector 12"/>
          <p:cNvCxnSpPr/>
          <p:nvPr/>
        </p:nvCxnSpPr>
        <p:spPr>
          <a:xfrm flipH="1" flipV="1">
            <a:off x="3807322" y="2851046"/>
            <a:ext cx="865837" cy="641185"/>
          </a:xfrm>
          <a:prstGeom prst="line">
            <a:avLst/>
          </a:prstGeom>
          <a:noFill/>
          <a:ln w="12700" cap="flat" cmpd="sng" algn="ctr">
            <a:solidFill>
              <a:srgbClr val="7F7F7F"/>
            </a:solidFill>
            <a:prstDash val="solid"/>
          </a:ln>
          <a:effectLst/>
        </p:spPr>
      </p:cxnSp>
      <p:cxnSp>
        <p:nvCxnSpPr>
          <p:cNvPr id="13" name="Straight Connector 14"/>
          <p:cNvCxnSpPr/>
          <p:nvPr/>
        </p:nvCxnSpPr>
        <p:spPr>
          <a:xfrm flipH="1">
            <a:off x="3829250" y="3492231"/>
            <a:ext cx="843909" cy="643596"/>
          </a:xfrm>
          <a:prstGeom prst="line">
            <a:avLst/>
          </a:prstGeom>
          <a:noFill/>
          <a:ln w="12700" cap="flat" cmpd="sng" algn="ctr">
            <a:solidFill>
              <a:srgbClr val="7F7F7F"/>
            </a:solidFill>
            <a:prstDash val="solid"/>
          </a:ln>
          <a:effectLst/>
        </p:spPr>
      </p:cxnSp>
      <p:cxnSp>
        <p:nvCxnSpPr>
          <p:cNvPr id="14" name="Straight Connector 16"/>
          <p:cNvCxnSpPr/>
          <p:nvPr/>
        </p:nvCxnSpPr>
        <p:spPr>
          <a:xfrm flipV="1">
            <a:off x="6700685" y="2851046"/>
            <a:ext cx="865837" cy="641185"/>
          </a:xfrm>
          <a:prstGeom prst="line">
            <a:avLst/>
          </a:prstGeom>
          <a:noFill/>
          <a:ln w="12700" cap="flat" cmpd="sng" algn="ctr">
            <a:solidFill>
              <a:srgbClr val="7F7F7F"/>
            </a:solidFill>
            <a:prstDash val="solid"/>
          </a:ln>
          <a:effectLst/>
        </p:spPr>
      </p:cxnSp>
      <p:cxnSp>
        <p:nvCxnSpPr>
          <p:cNvPr id="15" name="Straight Connector 18"/>
          <p:cNvCxnSpPr/>
          <p:nvPr/>
        </p:nvCxnSpPr>
        <p:spPr>
          <a:xfrm>
            <a:off x="6700685" y="3492231"/>
            <a:ext cx="865837" cy="643596"/>
          </a:xfrm>
          <a:prstGeom prst="line">
            <a:avLst/>
          </a:prstGeom>
          <a:noFill/>
          <a:ln w="12700" cap="flat" cmpd="sng" algn="ctr">
            <a:solidFill>
              <a:srgbClr val="7F7F7F"/>
            </a:solidFill>
            <a:prstDash val="solid"/>
          </a:ln>
          <a:effectLst/>
        </p:spPr>
      </p:cxnSp>
      <p:sp>
        <p:nvSpPr>
          <p:cNvPr id="16" name="Rectangle 19"/>
          <p:cNvSpPr/>
          <p:nvPr/>
        </p:nvSpPr>
        <p:spPr>
          <a:xfrm>
            <a:off x="8887323" y="1604797"/>
            <a:ext cx="2438400" cy="116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zh-CN" altLang="en-US" sz="1867" b="1" kern="0" dirty="0">
                <a:solidFill>
                  <a:srgbClr val="447197"/>
                </a:solidFill>
                <a:latin typeface="微软雅黑"/>
                <a:ea typeface="微软雅黑"/>
                <a:cs typeface="Open Sans" pitchFamily="34" charset="0"/>
              </a:rPr>
              <a:t>Click here to add a title</a:t>
            </a:r>
          </a:p>
          <a:p>
            <a:pPr defTabSz="121917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/>
                <a:ea typeface="微软雅黑"/>
                <a:cs typeface="Open Sans" pitchFamily="34" charset="0"/>
              </a:rPr>
              <a:t>Add a detailed text description here, suggesting the overall language style associated with the title</a:t>
            </a:r>
            <a:endParaRPr lang="en-US" altLang="zh-CN" sz="14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/>
              <a:ea typeface="微软雅黑"/>
              <a:cs typeface="Open Sans" pitchFamily="34" charset="0"/>
            </a:endParaRPr>
          </a:p>
        </p:txBody>
      </p:sp>
      <p:sp>
        <p:nvSpPr>
          <p:cNvPr id="17" name="Rectangle 20"/>
          <p:cNvSpPr/>
          <p:nvPr/>
        </p:nvSpPr>
        <p:spPr>
          <a:xfrm>
            <a:off x="48122" y="4043197"/>
            <a:ext cx="2438400" cy="116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lnSpc>
                <a:spcPct val="150000"/>
              </a:lnSpc>
              <a:defRPr/>
            </a:pPr>
            <a:r>
              <a:rPr lang="zh-CN" altLang="en-US" sz="1867" b="1" kern="0" dirty="0">
                <a:solidFill>
                  <a:srgbClr val="447197"/>
                </a:solidFill>
                <a:latin typeface="微软雅黑"/>
                <a:ea typeface="微软雅黑"/>
                <a:cs typeface="Open Sans" pitchFamily="34" charset="0"/>
              </a:rPr>
              <a:t>Click here to add a title</a:t>
            </a:r>
          </a:p>
          <a:p>
            <a:pPr algn="r" defTabSz="121917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/>
                <a:ea typeface="微软雅黑"/>
                <a:cs typeface="Open Sans" pitchFamily="34" charset="0"/>
              </a:rPr>
              <a:t>Add a detailed text description here, suggesting the overall language style associated with the title</a:t>
            </a:r>
            <a:endParaRPr lang="en-US" altLang="zh-CN" sz="14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/>
              <a:ea typeface="微软雅黑"/>
              <a:cs typeface="Open Sans" pitchFamily="34" charset="0"/>
            </a:endParaRPr>
          </a:p>
        </p:txBody>
      </p:sp>
      <p:sp>
        <p:nvSpPr>
          <p:cNvPr id="18" name="Rectangle 21"/>
          <p:cNvSpPr/>
          <p:nvPr/>
        </p:nvSpPr>
        <p:spPr>
          <a:xfrm>
            <a:off x="48122" y="1604797"/>
            <a:ext cx="2438400" cy="1169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lnSpc>
                <a:spcPct val="150000"/>
              </a:lnSpc>
              <a:defRPr/>
            </a:pPr>
            <a:r>
              <a:rPr lang="zh-CN" altLang="en-US" sz="1867" b="1" kern="0" dirty="0">
                <a:solidFill>
                  <a:srgbClr val="B3343F"/>
                </a:solidFill>
                <a:latin typeface="微软雅黑"/>
                <a:ea typeface="微软雅黑"/>
                <a:cs typeface="Open Sans" pitchFamily="34" charset="0"/>
              </a:rPr>
              <a:t>Click here to add a title</a:t>
            </a:r>
          </a:p>
          <a:p>
            <a:pPr algn="r" defTabSz="121917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/>
                <a:ea typeface="微软雅黑"/>
                <a:cs typeface="Open Sans" pitchFamily="34" charset="0"/>
              </a:rPr>
              <a:t>Add a detailed text description here, suggesting the overall language style associated with the title</a:t>
            </a:r>
            <a:endParaRPr lang="en-US" altLang="zh-CN" sz="1400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/>
              <a:ea typeface="微软雅黑"/>
              <a:cs typeface="Open Sans" pitchFamily="34" charset="0"/>
            </a:endParaRPr>
          </a:p>
        </p:txBody>
      </p:sp>
      <p:grpSp>
        <p:nvGrpSpPr>
          <p:cNvPr id="19" name="Group 23"/>
          <p:cNvGrpSpPr/>
          <p:nvPr/>
        </p:nvGrpSpPr>
        <p:grpSpPr>
          <a:xfrm>
            <a:off x="7738911" y="1996082"/>
            <a:ext cx="937068" cy="510436"/>
            <a:chOff x="6750050" y="3321051"/>
            <a:chExt cx="195263" cy="106363"/>
          </a:xfrm>
          <a:solidFill>
            <a:sysClr val="window" lastClr="FFFFFF"/>
          </a:solidFill>
        </p:grpSpPr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8 w 87"/>
                <a:gd name="T5" fmla="*/ 17 h 65"/>
                <a:gd name="T6" fmla="*/ 8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1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3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24 w 29"/>
                <a:gd name="T11" fmla="*/ 2 h 10"/>
                <a:gd name="T12" fmla="*/ 27 w 29"/>
                <a:gd name="T13" fmla="*/ 5 h 10"/>
                <a:gd name="T14" fmla="*/ 24 w 29"/>
                <a:gd name="T15" fmla="*/ 8 h 10"/>
                <a:gd name="T16" fmla="*/ 21 w 29"/>
                <a:gd name="T17" fmla="*/ 5 h 10"/>
                <a:gd name="T18" fmla="*/ 24 w 29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0 h 10"/>
                <a:gd name="T4" fmla="*/ 29 w 29"/>
                <a:gd name="T5" fmla="*/ 10 h 10"/>
                <a:gd name="T6" fmla="*/ 29 w 29"/>
                <a:gd name="T7" fmla="*/ 0 h 10"/>
                <a:gd name="T8" fmla="*/ 0 w 29"/>
                <a:gd name="T9" fmla="*/ 0 h 10"/>
                <a:gd name="T10" fmla="*/ 24 w 29"/>
                <a:gd name="T11" fmla="*/ 8 h 10"/>
                <a:gd name="T12" fmla="*/ 21 w 29"/>
                <a:gd name="T13" fmla="*/ 5 h 10"/>
                <a:gd name="T14" fmla="*/ 24 w 29"/>
                <a:gd name="T15" fmla="*/ 2 h 10"/>
                <a:gd name="T16" fmla="*/ 27 w 29"/>
                <a:gd name="T17" fmla="*/ 5 h 10"/>
                <a:gd name="T18" fmla="*/ 24 w 2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62354" y="1907172"/>
            <a:ext cx="692664" cy="688253"/>
            <a:chOff x="744538" y="3198813"/>
            <a:chExt cx="249237" cy="247650"/>
          </a:xfrm>
          <a:solidFill>
            <a:sysClr val="window" lastClr="FFFFFF"/>
          </a:solidFill>
        </p:grpSpPr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744538" y="3379788"/>
              <a:ext cx="66675" cy="66675"/>
            </a:xfrm>
            <a:custGeom>
              <a:avLst/>
              <a:gdLst>
                <a:gd name="T0" fmla="*/ 19 w 42"/>
                <a:gd name="T1" fmla="*/ 1 h 42"/>
                <a:gd name="T2" fmla="*/ 0 w 42"/>
                <a:gd name="T3" fmla="*/ 42 h 42"/>
                <a:gd name="T4" fmla="*/ 42 w 42"/>
                <a:gd name="T5" fmla="*/ 24 h 42"/>
                <a:gd name="T6" fmla="*/ 42 w 42"/>
                <a:gd name="T7" fmla="*/ 24 h 42"/>
                <a:gd name="T8" fmla="*/ 19 w 42"/>
                <a:gd name="T9" fmla="*/ 0 h 42"/>
                <a:gd name="T10" fmla="*/ 19 w 42"/>
                <a:gd name="T1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2">
                  <a:moveTo>
                    <a:pt x="19" y="1"/>
                  </a:moveTo>
                  <a:lnTo>
                    <a:pt x="0" y="4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782638" y="3219451"/>
              <a:ext cx="165100" cy="168275"/>
            </a:xfrm>
            <a:custGeom>
              <a:avLst/>
              <a:gdLst>
                <a:gd name="T0" fmla="*/ 94 w 104"/>
                <a:gd name="T1" fmla="*/ 0 h 106"/>
                <a:gd name="T2" fmla="*/ 0 w 104"/>
                <a:gd name="T3" fmla="*/ 96 h 106"/>
                <a:gd name="T4" fmla="*/ 9 w 104"/>
                <a:gd name="T5" fmla="*/ 106 h 106"/>
                <a:gd name="T6" fmla="*/ 104 w 104"/>
                <a:gd name="T7" fmla="*/ 10 h 106"/>
                <a:gd name="T8" fmla="*/ 94 w 10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6">
                  <a:moveTo>
                    <a:pt x="94" y="0"/>
                  </a:moveTo>
                  <a:lnTo>
                    <a:pt x="0" y="96"/>
                  </a:lnTo>
                  <a:lnTo>
                    <a:pt x="9" y="106"/>
                  </a:lnTo>
                  <a:lnTo>
                    <a:pt x="104" y="10"/>
                  </a:ln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804863" y="3244851"/>
              <a:ext cx="165100" cy="165100"/>
            </a:xfrm>
            <a:custGeom>
              <a:avLst/>
              <a:gdLst>
                <a:gd name="T0" fmla="*/ 95 w 104"/>
                <a:gd name="T1" fmla="*/ 0 h 104"/>
                <a:gd name="T2" fmla="*/ 0 w 104"/>
                <a:gd name="T3" fmla="*/ 94 h 104"/>
                <a:gd name="T4" fmla="*/ 10 w 104"/>
                <a:gd name="T5" fmla="*/ 104 h 104"/>
                <a:gd name="T6" fmla="*/ 104 w 104"/>
                <a:gd name="T7" fmla="*/ 9 h 104"/>
                <a:gd name="T8" fmla="*/ 95 w 104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5" y="0"/>
                  </a:moveTo>
                  <a:lnTo>
                    <a:pt x="0" y="94"/>
                  </a:lnTo>
                  <a:lnTo>
                    <a:pt x="10" y="104"/>
                  </a:lnTo>
                  <a:lnTo>
                    <a:pt x="104" y="9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942975" y="3198813"/>
              <a:ext cx="50800" cy="49213"/>
            </a:xfrm>
            <a:custGeom>
              <a:avLst/>
              <a:gdLst>
                <a:gd name="T0" fmla="*/ 17 w 26"/>
                <a:gd name="T1" fmla="*/ 8 h 26"/>
                <a:gd name="T2" fmla="*/ 0 w 26"/>
                <a:gd name="T3" fmla="*/ 7 h 26"/>
                <a:gd name="T4" fmla="*/ 19 w 26"/>
                <a:gd name="T5" fmla="*/ 26 h 26"/>
                <a:gd name="T6" fmla="*/ 17 w 26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6">
                  <a:moveTo>
                    <a:pt x="17" y="8"/>
                  </a:moveTo>
                  <a:cubicBezTo>
                    <a:pt x="9" y="0"/>
                    <a:pt x="0" y="7"/>
                    <a:pt x="0" y="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6" y="17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868607" y="4394718"/>
            <a:ext cx="686411" cy="681711"/>
            <a:chOff x="1979613" y="3067051"/>
            <a:chExt cx="231775" cy="230188"/>
          </a:xfrm>
          <a:solidFill>
            <a:sysClr val="window" lastClr="FFFFFF"/>
          </a:solidFill>
        </p:grpSpPr>
        <p:sp>
          <p:nvSpPr>
            <p:cNvPr id="34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845259" y="4359155"/>
            <a:ext cx="742011" cy="752835"/>
            <a:chOff x="2360613" y="2686051"/>
            <a:chExt cx="217488" cy="220662"/>
          </a:xfrm>
          <a:solidFill>
            <a:sysClr val="window" lastClr="FFFFFF"/>
          </a:solidFill>
        </p:grpSpPr>
        <p:sp>
          <p:nvSpPr>
            <p:cNvPr id="38" name="Freeform 34"/>
            <p:cNvSpPr>
              <a:spLocks noEditPoints="1"/>
            </p:cNvSpPr>
            <p:nvPr/>
          </p:nvSpPr>
          <p:spPr bwMode="auto">
            <a:xfrm>
              <a:off x="2427288" y="2686051"/>
              <a:ext cx="150813" cy="150813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2 w 79"/>
                <a:gd name="T5" fmla="*/ 63 h 79"/>
                <a:gd name="T6" fmla="*/ 12 w 79"/>
                <a:gd name="T7" fmla="*/ 63 h 79"/>
                <a:gd name="T8" fmla="*/ 17 w 79"/>
                <a:gd name="T9" fmla="*/ 68 h 79"/>
                <a:gd name="T10" fmla="*/ 65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9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1" y="27"/>
                    <a:pt x="0" y="48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65"/>
                    <a:pt x="15" y="66"/>
                    <a:pt x="17" y="68"/>
                  </a:cubicBezTo>
                  <a:cubicBezTo>
                    <a:pt x="31" y="79"/>
                    <a:pt x="52" y="78"/>
                    <a:pt x="65" y="65"/>
                  </a:cubicBezTo>
                  <a:cubicBezTo>
                    <a:pt x="79" y="51"/>
                    <a:pt x="79" y="28"/>
                    <a:pt x="65" y="14"/>
                  </a:cubicBezTo>
                  <a:close/>
                  <a:moveTo>
                    <a:pt x="58" y="59"/>
                  </a:moveTo>
                  <a:cubicBezTo>
                    <a:pt x="48" y="69"/>
                    <a:pt x="31" y="69"/>
                    <a:pt x="20" y="59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8" y="10"/>
                    <a:pt x="59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360613" y="2814638"/>
              <a:ext cx="92075" cy="92075"/>
            </a:xfrm>
            <a:custGeom>
              <a:avLst/>
              <a:gdLst>
                <a:gd name="T0" fmla="*/ 0 w 58"/>
                <a:gd name="T1" fmla="*/ 46 h 58"/>
                <a:gd name="T2" fmla="*/ 11 w 58"/>
                <a:gd name="T3" fmla="*/ 58 h 58"/>
                <a:gd name="T4" fmla="*/ 58 w 58"/>
                <a:gd name="T5" fmla="*/ 7 h 58"/>
                <a:gd name="T6" fmla="*/ 50 w 58"/>
                <a:gd name="T7" fmla="*/ 0 h 58"/>
                <a:gd name="T8" fmla="*/ 0 w 58"/>
                <a:gd name="T9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0" y="46"/>
                  </a:moveTo>
                  <a:lnTo>
                    <a:pt x="11" y="58"/>
                  </a:lnTo>
                  <a:lnTo>
                    <a:pt x="58" y="7"/>
                  </a:lnTo>
                  <a:lnTo>
                    <a:pt x="50" y="0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2505075" y="2736851"/>
              <a:ext cx="57150" cy="68263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1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1" name="Rounded Rectangle 3"/>
          <p:cNvSpPr/>
          <p:nvPr/>
        </p:nvSpPr>
        <p:spPr>
          <a:xfrm>
            <a:off x="4506815" y="2353008"/>
            <a:ext cx="2365440" cy="2286085"/>
          </a:xfrm>
          <a:prstGeom prst="roundRect">
            <a:avLst>
              <a:gd name="adj" fmla="val 7442"/>
            </a:avLst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kern="0">
              <a:solidFill>
                <a:sysClr val="window" lastClr="FFFFFF"/>
              </a:solidFill>
              <a:latin typeface="微软雅黑"/>
              <a:ea typeface="微软雅黑"/>
            </a:endParaRPr>
          </a:p>
        </p:txBody>
      </p:sp>
      <p:sp>
        <p:nvSpPr>
          <p:cNvPr id="42" name="Freeform 10"/>
          <p:cNvSpPr>
            <a:spLocks noEditPoints="1"/>
          </p:cNvSpPr>
          <p:nvPr/>
        </p:nvSpPr>
        <p:spPr bwMode="auto">
          <a:xfrm>
            <a:off x="5131712" y="2617469"/>
            <a:ext cx="1115647" cy="1101403"/>
          </a:xfrm>
          <a:custGeom>
            <a:avLst/>
            <a:gdLst>
              <a:gd name="T0" fmla="*/ 14 w 113"/>
              <a:gd name="T1" fmla="*/ 13 h 112"/>
              <a:gd name="T2" fmla="*/ 14 w 113"/>
              <a:gd name="T3" fmla="*/ 62 h 112"/>
              <a:gd name="T4" fmla="*/ 49 w 113"/>
              <a:gd name="T5" fmla="*/ 71 h 112"/>
              <a:gd name="T6" fmla="*/ 60 w 113"/>
              <a:gd name="T7" fmla="*/ 82 h 112"/>
              <a:gd name="T8" fmla="*/ 75 w 113"/>
              <a:gd name="T9" fmla="*/ 79 h 112"/>
              <a:gd name="T10" fmla="*/ 75 w 113"/>
              <a:gd name="T11" fmla="*/ 93 h 112"/>
              <a:gd name="T12" fmla="*/ 79 w 113"/>
              <a:gd name="T13" fmla="*/ 97 h 112"/>
              <a:gd name="T14" fmla="*/ 92 w 113"/>
              <a:gd name="T15" fmla="*/ 97 h 112"/>
              <a:gd name="T16" fmla="*/ 92 w 113"/>
              <a:gd name="T17" fmla="*/ 112 h 112"/>
              <a:gd name="T18" fmla="*/ 113 w 113"/>
              <a:gd name="T19" fmla="*/ 112 h 112"/>
              <a:gd name="T20" fmla="*/ 113 w 113"/>
              <a:gd name="T21" fmla="*/ 91 h 112"/>
              <a:gd name="T22" fmla="*/ 71 w 113"/>
              <a:gd name="T23" fmla="*/ 49 h 112"/>
              <a:gd name="T24" fmla="*/ 63 w 113"/>
              <a:gd name="T25" fmla="*/ 13 h 112"/>
              <a:gd name="T26" fmla="*/ 14 w 113"/>
              <a:gd name="T27" fmla="*/ 13 h 112"/>
              <a:gd name="T28" fmla="*/ 17 w 113"/>
              <a:gd name="T29" fmla="*/ 53 h 112"/>
              <a:gd name="T30" fmla="*/ 21 w 113"/>
              <a:gd name="T31" fmla="*/ 20 h 112"/>
              <a:gd name="T32" fmla="*/ 53 w 113"/>
              <a:gd name="T33" fmla="*/ 17 h 112"/>
              <a:gd name="T34" fmla="*/ 17 w 113"/>
              <a:gd name="T35" fmla="*/ 5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3" h="112">
                <a:moveTo>
                  <a:pt x="14" y="13"/>
                </a:moveTo>
                <a:cubicBezTo>
                  <a:pt x="0" y="27"/>
                  <a:pt x="0" y="49"/>
                  <a:pt x="14" y="62"/>
                </a:cubicBezTo>
                <a:cubicBezTo>
                  <a:pt x="23" y="72"/>
                  <a:pt x="37" y="75"/>
                  <a:pt x="49" y="71"/>
                </a:cubicBezTo>
                <a:cubicBezTo>
                  <a:pt x="60" y="82"/>
                  <a:pt x="60" y="82"/>
                  <a:pt x="60" y="82"/>
                </a:cubicBezTo>
                <a:cubicBezTo>
                  <a:pt x="60" y="82"/>
                  <a:pt x="70" y="74"/>
                  <a:pt x="75" y="79"/>
                </a:cubicBezTo>
                <a:cubicBezTo>
                  <a:pt x="79" y="83"/>
                  <a:pt x="76" y="89"/>
                  <a:pt x="75" y="93"/>
                </a:cubicBezTo>
                <a:cubicBezTo>
                  <a:pt x="74" y="95"/>
                  <a:pt x="73" y="99"/>
                  <a:pt x="79" y="97"/>
                </a:cubicBezTo>
                <a:cubicBezTo>
                  <a:pt x="81" y="96"/>
                  <a:pt x="88" y="92"/>
                  <a:pt x="92" y="97"/>
                </a:cubicBezTo>
                <a:cubicBezTo>
                  <a:pt x="97" y="102"/>
                  <a:pt x="92" y="112"/>
                  <a:pt x="92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71" y="49"/>
                  <a:pt x="71" y="49"/>
                  <a:pt x="71" y="49"/>
                </a:cubicBezTo>
                <a:cubicBezTo>
                  <a:pt x="75" y="37"/>
                  <a:pt x="72" y="23"/>
                  <a:pt x="63" y="13"/>
                </a:cubicBezTo>
                <a:cubicBezTo>
                  <a:pt x="49" y="0"/>
                  <a:pt x="27" y="0"/>
                  <a:pt x="14" y="13"/>
                </a:cubicBezTo>
                <a:close/>
                <a:moveTo>
                  <a:pt x="17" y="53"/>
                </a:moveTo>
                <a:cubicBezTo>
                  <a:pt x="11" y="43"/>
                  <a:pt x="12" y="29"/>
                  <a:pt x="21" y="20"/>
                </a:cubicBezTo>
                <a:cubicBezTo>
                  <a:pt x="29" y="11"/>
                  <a:pt x="43" y="10"/>
                  <a:pt x="53" y="17"/>
                </a:cubicBezTo>
                <a:lnTo>
                  <a:pt x="17" y="5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en-US" kern="0">
              <a:solidFill>
                <a:sysClr val="windowText" lastClr="000000"/>
              </a:solidFill>
              <a:latin typeface="微软雅黑"/>
              <a:ea typeface="微软雅黑"/>
            </a:endParaRPr>
          </a:p>
        </p:txBody>
      </p:sp>
      <p:sp>
        <p:nvSpPr>
          <p:cNvPr id="43" name="Rectangle 43"/>
          <p:cNvSpPr/>
          <p:nvPr/>
        </p:nvSpPr>
        <p:spPr>
          <a:xfrm>
            <a:off x="4590661" y="3928554"/>
            <a:ext cx="193835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zh-CN" altLang="en-US" sz="2667" b="1" kern="0" dirty="0">
                <a:solidFill>
                  <a:sysClr val="window" lastClr="FFFFFF"/>
                </a:solidFill>
                <a:latin typeface="微软雅黑"/>
                <a:ea typeface="微软雅黑"/>
                <a:cs typeface="Open Sans" pitchFamily="34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20391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75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25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7" grpId="0" animBg="1"/>
      <p:bldP spid="8" grpId="0" animBg="1"/>
      <p:bldP spid="9" grpId="0" animBg="1"/>
      <p:bldP spid="10" grpId="0" animBg="1"/>
      <p:bldP spid="11" grpId="0"/>
      <p:bldP spid="16" grpId="0"/>
      <p:bldP spid="17" grpId="0"/>
      <p:bldP spid="18" grpId="0"/>
      <p:bldP spid="41" grpId="0" animBg="1"/>
      <p:bldP spid="42" grpId="0" animBg="1"/>
      <p:bldP spid="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6241226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04492" y="2576949"/>
            <a:ext cx="2399954" cy="2069675"/>
            <a:chOff x="828477" y="1932254"/>
            <a:chExt cx="1800200" cy="1551897"/>
          </a:xfrm>
        </p:grpSpPr>
        <p:grpSp>
          <p:nvGrpSpPr>
            <p:cNvPr id="14" name="组合 13"/>
            <p:cNvGrpSpPr/>
            <p:nvPr/>
          </p:nvGrpSpPr>
          <p:grpSpPr>
            <a:xfrm>
              <a:off x="828477" y="1932254"/>
              <a:ext cx="1800200" cy="1551897"/>
              <a:chOff x="985377" y="1960081"/>
              <a:chExt cx="1800200" cy="1551897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985377" y="1960081"/>
                <a:ext cx="1800200" cy="1551897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六边形 16"/>
              <p:cNvSpPr/>
              <p:nvPr/>
            </p:nvSpPr>
            <p:spPr>
              <a:xfrm>
                <a:off x="1081631" y="2043058"/>
                <a:ext cx="1607692" cy="1385942"/>
              </a:xfrm>
              <a:prstGeom prst="hexagon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innerShdw blurRad="762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TextBox 11"/>
            <p:cNvSpPr txBox="1"/>
            <p:nvPr/>
          </p:nvSpPr>
          <p:spPr>
            <a:xfrm flipH="1">
              <a:off x="1225322" y="2301388"/>
              <a:ext cx="1043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effectLst/>
                </a:rPr>
                <a:t>Add to</a:t>
              </a:r>
              <a:endParaRPr lang="en-US" altLang="zh-CN" sz="3200" b="1" dirty="0">
                <a:ln>
                  <a:noFill/>
                </a:ln>
                <a:effectLst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effectLst/>
                </a:rPr>
                <a:t>Text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58126" y="2614061"/>
            <a:ext cx="2399954" cy="2069675"/>
            <a:chOff x="3794088" y="1960081"/>
            <a:chExt cx="1800200" cy="1551897"/>
          </a:xfrm>
        </p:grpSpPr>
        <p:grpSp>
          <p:nvGrpSpPr>
            <p:cNvPr id="19" name="组合 18"/>
            <p:cNvGrpSpPr/>
            <p:nvPr/>
          </p:nvGrpSpPr>
          <p:grpSpPr>
            <a:xfrm>
              <a:off x="3794088" y="1960081"/>
              <a:ext cx="1800200" cy="1551897"/>
              <a:chOff x="985377" y="1960081"/>
              <a:chExt cx="1800200" cy="1551897"/>
            </a:xfrm>
          </p:grpSpPr>
          <p:sp>
            <p:nvSpPr>
              <p:cNvPr id="21" name="六边形 20"/>
              <p:cNvSpPr/>
              <p:nvPr/>
            </p:nvSpPr>
            <p:spPr>
              <a:xfrm>
                <a:off x="985377" y="1960081"/>
                <a:ext cx="1800200" cy="1551897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六边形 21"/>
              <p:cNvSpPr/>
              <p:nvPr/>
            </p:nvSpPr>
            <p:spPr>
              <a:xfrm>
                <a:off x="1081631" y="2043058"/>
                <a:ext cx="1607692" cy="1385942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innerShdw blurRad="762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TextBox 16"/>
            <p:cNvSpPr txBox="1"/>
            <p:nvPr/>
          </p:nvSpPr>
          <p:spPr>
            <a:xfrm flipH="1">
              <a:off x="4172530" y="2301388"/>
              <a:ext cx="1043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effectLst/>
                </a:rPr>
                <a:t>Add to</a:t>
              </a:r>
              <a:endParaRPr lang="en-US" altLang="zh-CN" sz="3200" b="1" dirty="0">
                <a:ln>
                  <a:noFill/>
                </a:ln>
                <a:effectLst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effectLst/>
                </a:rPr>
                <a:t>Text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022840" y="2614061"/>
            <a:ext cx="2399954" cy="2069675"/>
            <a:chOff x="6768011" y="1960080"/>
            <a:chExt cx="1800200" cy="1551897"/>
          </a:xfrm>
        </p:grpSpPr>
        <p:grpSp>
          <p:nvGrpSpPr>
            <p:cNvPr id="29" name="组合 28"/>
            <p:cNvGrpSpPr/>
            <p:nvPr/>
          </p:nvGrpSpPr>
          <p:grpSpPr>
            <a:xfrm>
              <a:off x="6768011" y="1960080"/>
              <a:ext cx="1800200" cy="1551897"/>
              <a:chOff x="985377" y="1960081"/>
              <a:chExt cx="1800200" cy="1551897"/>
            </a:xfrm>
          </p:grpSpPr>
          <p:sp>
            <p:nvSpPr>
              <p:cNvPr id="31" name="六边形 30"/>
              <p:cNvSpPr/>
              <p:nvPr/>
            </p:nvSpPr>
            <p:spPr>
              <a:xfrm>
                <a:off x="985377" y="1960081"/>
                <a:ext cx="1800200" cy="1551897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六边形 31"/>
              <p:cNvSpPr/>
              <p:nvPr/>
            </p:nvSpPr>
            <p:spPr>
              <a:xfrm>
                <a:off x="1081631" y="2043058"/>
                <a:ext cx="1607692" cy="1385942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innerShdw blurRad="762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TextBox 21"/>
            <p:cNvSpPr txBox="1"/>
            <p:nvPr/>
          </p:nvSpPr>
          <p:spPr>
            <a:xfrm flipH="1">
              <a:off x="7146453" y="2301388"/>
              <a:ext cx="1043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effectLst/>
                </a:rPr>
                <a:t>Add to</a:t>
              </a:r>
              <a:endParaRPr lang="en-US" altLang="zh-CN" sz="3200" b="1" dirty="0">
                <a:ln>
                  <a:noFill/>
                </a:ln>
                <a:effectLst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effectLst/>
                </a:rPr>
                <a:t>Text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33759" y="1530227"/>
            <a:ext cx="2399954" cy="2069675"/>
            <a:chOff x="5276006" y="1147394"/>
            <a:chExt cx="1800200" cy="1551897"/>
          </a:xfrm>
        </p:grpSpPr>
        <p:grpSp>
          <p:nvGrpSpPr>
            <p:cNvPr id="34" name="组合 33"/>
            <p:cNvGrpSpPr/>
            <p:nvPr/>
          </p:nvGrpSpPr>
          <p:grpSpPr>
            <a:xfrm>
              <a:off x="5276006" y="1147394"/>
              <a:ext cx="1800200" cy="1551897"/>
              <a:chOff x="985377" y="1960081"/>
              <a:chExt cx="1800200" cy="1551897"/>
            </a:xfrm>
          </p:grpSpPr>
          <p:sp>
            <p:nvSpPr>
              <p:cNvPr id="36" name="六边形 35"/>
              <p:cNvSpPr/>
              <p:nvPr/>
            </p:nvSpPr>
            <p:spPr>
              <a:xfrm>
                <a:off x="985377" y="1960081"/>
                <a:ext cx="1800200" cy="1551897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六边形 36"/>
              <p:cNvSpPr/>
              <p:nvPr/>
            </p:nvSpPr>
            <p:spPr>
              <a:xfrm>
                <a:off x="1081631" y="2043058"/>
                <a:ext cx="1607692" cy="1385942"/>
              </a:xfrm>
              <a:prstGeom prst="hexagon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innerShdw blurRad="762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TextBox 26"/>
            <p:cNvSpPr txBox="1"/>
            <p:nvPr/>
          </p:nvSpPr>
          <p:spPr>
            <a:xfrm flipH="1">
              <a:off x="5653013" y="1476201"/>
              <a:ext cx="1043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Rounded MT Bold" pitchFamily="34" charset="0"/>
                  <a:ea typeface="微软雅黑" pitchFamily="34" charset="-122"/>
                  <a:cs typeface="Times New Roman" pitchFamily="18" charset="0"/>
                </a:defRPr>
              </a:lvl1pPr>
            </a:lstStyle>
            <a:p>
              <a:pPr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effectLst/>
                </a:rPr>
                <a:t>Add to</a:t>
              </a:r>
              <a:endParaRPr lang="en-US" altLang="zh-CN" sz="3200" b="1" dirty="0">
                <a:ln>
                  <a:noFill/>
                </a:ln>
                <a:effectLst/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zh-CN" altLang="en-US" sz="3200" b="1" dirty="0">
                  <a:ln>
                    <a:noFill/>
                  </a:ln>
                  <a:effectLst/>
                </a:rPr>
                <a:t>Text</a:t>
              </a:r>
            </a:p>
          </p:txBody>
        </p:sp>
      </p:grpSp>
      <p:sp>
        <p:nvSpPr>
          <p:cNvPr id="38" name="Title 3"/>
          <p:cNvSpPr txBox="1">
            <a:spLocks/>
          </p:cNvSpPr>
          <p:nvPr/>
        </p:nvSpPr>
        <p:spPr>
          <a:xfrm>
            <a:off x="2659808" y="4945749"/>
            <a:ext cx="3785879" cy="332476"/>
          </a:xfrm>
          <a:prstGeom prst="rect">
            <a:avLst/>
          </a:prstGeom>
        </p:spPr>
        <p:txBody>
          <a:bodyPr lIns="121670" tIns="60836" rIns="121670" bIns="60836"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Click to fill in the title</a:t>
            </a:r>
            <a:endParaRPr 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Title 3"/>
          <p:cNvSpPr txBox="1">
            <a:spLocks/>
          </p:cNvSpPr>
          <p:nvPr/>
        </p:nvSpPr>
        <p:spPr>
          <a:xfrm>
            <a:off x="2790528" y="5470067"/>
            <a:ext cx="3785879" cy="32585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b="0" kern="1200" cap="none" spc="-75" baseline="0">
                <a:ln w="3175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Click to add text Click fill-in text</a:t>
            </a:r>
            <a:endParaRPr lang="en-US" altLang="zh-CN" sz="1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7B99A67-3270-40F6-97DF-2D0A305BE796}"/>
              </a:ext>
            </a:extLst>
          </p:cNvPr>
          <p:cNvGrpSpPr/>
          <p:nvPr/>
        </p:nvGrpSpPr>
        <p:grpSpPr>
          <a:xfrm>
            <a:off x="3087017" y="1530231"/>
            <a:ext cx="2399954" cy="2069675"/>
            <a:chOff x="3087017" y="1530231"/>
            <a:chExt cx="2399954" cy="2069675"/>
          </a:xfrm>
        </p:grpSpPr>
        <p:sp>
          <p:nvSpPr>
            <p:cNvPr id="11" name="六边形 10"/>
            <p:cNvSpPr/>
            <p:nvPr/>
          </p:nvSpPr>
          <p:spPr>
            <a:xfrm>
              <a:off x="3087017" y="1530231"/>
              <a:ext cx="2399954" cy="206967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六边形 40">
              <a:extLst>
                <a:ext uri="{FF2B5EF4-FFF2-40B4-BE49-F238E27FC236}">
                  <a16:creationId xmlns:a16="http://schemas.microsoft.com/office/drawing/2014/main" id="{5FBFB31D-A8EC-472A-B1B0-1190DE803B02}"/>
                </a:ext>
              </a:extLst>
            </p:cNvPr>
            <p:cNvSpPr/>
            <p:nvPr/>
          </p:nvSpPr>
          <p:spPr>
            <a:xfrm>
              <a:off x="3220334" y="1636562"/>
              <a:ext cx="2138315" cy="1844275"/>
            </a:xfrm>
            <a:prstGeom prst="hexagon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52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430772F-FA22-4AC2-AFBA-2320B6475A9B}"/>
              </a:ext>
            </a:extLst>
          </p:cNvPr>
          <p:cNvGrpSpPr/>
          <p:nvPr/>
        </p:nvGrpSpPr>
        <p:grpSpPr>
          <a:xfrm>
            <a:off x="7033759" y="3697333"/>
            <a:ext cx="2399954" cy="2069675"/>
            <a:chOff x="7033759" y="3697333"/>
            <a:chExt cx="2399954" cy="2069675"/>
          </a:xfrm>
        </p:grpSpPr>
        <p:sp>
          <p:nvSpPr>
            <p:cNvPr id="8" name="六边形 7"/>
            <p:cNvSpPr/>
            <p:nvPr/>
          </p:nvSpPr>
          <p:spPr>
            <a:xfrm>
              <a:off x="7033759" y="3697333"/>
              <a:ext cx="2399954" cy="206967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六边形 42">
              <a:extLst>
                <a:ext uri="{FF2B5EF4-FFF2-40B4-BE49-F238E27FC236}">
                  <a16:creationId xmlns:a16="http://schemas.microsoft.com/office/drawing/2014/main" id="{4CF7138D-672E-42C1-A14E-B3A362AF8581}"/>
                </a:ext>
              </a:extLst>
            </p:cNvPr>
            <p:cNvSpPr/>
            <p:nvPr/>
          </p:nvSpPr>
          <p:spPr>
            <a:xfrm>
              <a:off x="7162664" y="3810032"/>
              <a:ext cx="2138315" cy="1844275"/>
            </a:xfrm>
            <a:prstGeom prst="hexagon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524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93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5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4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"/>
                            </p:stCondLst>
                            <p:childTnLst>
                              <p:par>
                                <p:cTn id="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38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5951977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4798002" y="2541696"/>
            <a:ext cx="2700515" cy="2701492"/>
          </a:xfrm>
          <a:prstGeom prst="ellipse">
            <a:avLst/>
          </a:prstGeom>
          <a:solidFill>
            <a:srgbClr val="FFFFFF">
              <a:alpha val="10196"/>
            </a:srgbClr>
          </a:solidFill>
          <a:ln w="19050" cap="rnd" algn="ctr">
            <a:solidFill>
              <a:srgbClr val="845636"/>
            </a:solidFill>
            <a:prstDash val="sysDot"/>
            <a:round/>
            <a:headEnd/>
            <a:tailEnd/>
          </a:ln>
        </p:spPr>
        <p:txBody>
          <a:bodyPr wrap="none" lIns="134178" tIns="67090" rIns="134178" bIns="67090" anchor="ctr"/>
          <a:lstStyle/>
          <a:p>
            <a:pPr defTabSz="1218780">
              <a:defRPr/>
            </a:pPr>
            <a:endParaRPr lang="zh-CN" altLang="en-US" sz="1900" kern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 rot="5400000">
            <a:off x="2783210" y="2090253"/>
            <a:ext cx="4992256" cy="3147073"/>
          </a:xfrm>
          <a:custGeom>
            <a:avLst/>
            <a:gdLst>
              <a:gd name="T0" fmla="*/ 224 w 2848"/>
              <a:gd name="T1" fmla="*/ 484 h 1795"/>
              <a:gd name="T2" fmla="*/ 231 w 2848"/>
              <a:gd name="T3" fmla="*/ 587 h 1795"/>
              <a:gd name="T4" fmla="*/ 246 w 2848"/>
              <a:gd name="T5" fmla="*/ 687 h 1795"/>
              <a:gd name="T6" fmla="*/ 267 w 2848"/>
              <a:gd name="T7" fmla="*/ 785 h 1795"/>
              <a:gd name="T8" fmla="*/ 295 w 2848"/>
              <a:gd name="T9" fmla="*/ 881 h 1795"/>
              <a:gd name="T10" fmla="*/ 329 w 2848"/>
              <a:gd name="T11" fmla="*/ 973 h 1795"/>
              <a:gd name="T12" fmla="*/ 371 w 2848"/>
              <a:gd name="T13" fmla="*/ 1062 h 1795"/>
              <a:gd name="T14" fmla="*/ 419 w 2848"/>
              <a:gd name="T15" fmla="*/ 1147 h 1795"/>
              <a:gd name="T16" fmla="*/ 472 w 2848"/>
              <a:gd name="T17" fmla="*/ 1228 h 1795"/>
              <a:gd name="T18" fmla="*/ 531 w 2848"/>
              <a:gd name="T19" fmla="*/ 1305 h 1795"/>
              <a:gd name="T20" fmla="*/ 595 w 2848"/>
              <a:gd name="T21" fmla="*/ 1377 h 1795"/>
              <a:gd name="T22" fmla="*/ 665 w 2848"/>
              <a:gd name="T23" fmla="*/ 1445 h 1795"/>
              <a:gd name="T24" fmla="*/ 739 w 2848"/>
              <a:gd name="T25" fmla="*/ 1508 h 1795"/>
              <a:gd name="T26" fmla="*/ 817 w 2848"/>
              <a:gd name="T27" fmla="*/ 1565 h 1795"/>
              <a:gd name="T28" fmla="*/ 900 w 2848"/>
              <a:gd name="T29" fmla="*/ 1617 h 1795"/>
              <a:gd name="T30" fmla="*/ 986 w 2848"/>
              <a:gd name="T31" fmla="*/ 1662 h 1795"/>
              <a:gd name="T32" fmla="*/ 1076 w 2848"/>
              <a:gd name="T33" fmla="*/ 1702 h 1795"/>
              <a:gd name="T34" fmla="*/ 1169 w 2848"/>
              <a:gd name="T35" fmla="*/ 1734 h 1795"/>
              <a:gd name="T36" fmla="*/ 1266 w 2848"/>
              <a:gd name="T37" fmla="*/ 1761 h 1795"/>
              <a:gd name="T38" fmla="*/ 1365 w 2848"/>
              <a:gd name="T39" fmla="*/ 1780 h 1795"/>
              <a:gd name="T40" fmla="*/ 1467 w 2848"/>
              <a:gd name="T41" fmla="*/ 1790 h 1795"/>
              <a:gd name="T42" fmla="*/ 1569 w 2848"/>
              <a:gd name="T43" fmla="*/ 1795 h 1795"/>
              <a:gd name="T44" fmla="*/ 1680 w 2848"/>
              <a:gd name="T45" fmla="*/ 1790 h 1795"/>
              <a:gd name="T46" fmla="*/ 1842 w 2848"/>
              <a:gd name="T47" fmla="*/ 1767 h 1795"/>
              <a:gd name="T48" fmla="*/ 1997 w 2848"/>
              <a:gd name="T49" fmla="*/ 1725 h 1795"/>
              <a:gd name="T50" fmla="*/ 2143 w 2848"/>
              <a:gd name="T51" fmla="*/ 1666 h 1795"/>
              <a:gd name="T52" fmla="*/ 2281 w 2848"/>
              <a:gd name="T53" fmla="*/ 1592 h 1795"/>
              <a:gd name="T54" fmla="*/ 2408 w 2848"/>
              <a:gd name="T55" fmla="*/ 1501 h 1795"/>
              <a:gd name="T56" fmla="*/ 2525 w 2848"/>
              <a:gd name="T57" fmla="*/ 1397 h 1795"/>
              <a:gd name="T58" fmla="*/ 2627 w 2848"/>
              <a:gd name="T59" fmla="*/ 1280 h 1795"/>
              <a:gd name="T60" fmla="*/ 2716 w 2848"/>
              <a:gd name="T61" fmla="*/ 1153 h 1795"/>
              <a:gd name="T62" fmla="*/ 2790 w 2848"/>
              <a:gd name="T63" fmla="*/ 1015 h 1795"/>
              <a:gd name="T64" fmla="*/ 2848 w 2848"/>
              <a:gd name="T65" fmla="*/ 867 h 1795"/>
              <a:gd name="T66" fmla="*/ 2721 w 2848"/>
              <a:gd name="T67" fmla="*/ 994 h 1795"/>
              <a:gd name="T68" fmla="*/ 2691 w 2848"/>
              <a:gd name="T69" fmla="*/ 1003 h 1795"/>
              <a:gd name="T70" fmla="*/ 2671 w 2848"/>
              <a:gd name="T71" fmla="*/ 999 h 1795"/>
              <a:gd name="T72" fmla="*/ 2415 w 2848"/>
              <a:gd name="T73" fmla="*/ 749 h 1795"/>
              <a:gd name="T74" fmla="*/ 2390 w 2848"/>
              <a:gd name="T75" fmla="*/ 813 h 1795"/>
              <a:gd name="T76" fmla="*/ 2343 w 2848"/>
              <a:gd name="T77" fmla="*/ 905 h 1795"/>
              <a:gd name="T78" fmla="*/ 2286 w 2848"/>
              <a:gd name="T79" fmla="*/ 990 h 1795"/>
              <a:gd name="T80" fmla="*/ 2220 w 2848"/>
              <a:gd name="T81" fmla="*/ 1066 h 1795"/>
              <a:gd name="T82" fmla="*/ 2146 w 2848"/>
              <a:gd name="T83" fmla="*/ 1136 h 1795"/>
              <a:gd name="T84" fmla="*/ 2064 w 2848"/>
              <a:gd name="T85" fmla="*/ 1198 h 1795"/>
              <a:gd name="T86" fmla="*/ 1976 w 2848"/>
              <a:gd name="T87" fmla="*/ 1249 h 1795"/>
              <a:gd name="T88" fmla="*/ 1882 w 2848"/>
              <a:gd name="T89" fmla="*/ 1291 h 1795"/>
              <a:gd name="T90" fmla="*/ 1782 w 2848"/>
              <a:gd name="T91" fmla="*/ 1320 h 1795"/>
              <a:gd name="T92" fmla="*/ 1678 w 2848"/>
              <a:gd name="T93" fmla="*/ 1339 h 1795"/>
              <a:gd name="T94" fmla="*/ 1569 w 2848"/>
              <a:gd name="T95" fmla="*/ 1346 h 1795"/>
              <a:gd name="T96" fmla="*/ 1478 w 2848"/>
              <a:gd name="T97" fmla="*/ 1342 h 1795"/>
              <a:gd name="T98" fmla="*/ 1345 w 2848"/>
              <a:gd name="T99" fmla="*/ 1318 h 1795"/>
              <a:gd name="T100" fmla="*/ 1221 w 2848"/>
              <a:gd name="T101" fmla="*/ 1275 h 1795"/>
              <a:gd name="T102" fmla="*/ 1104 w 2848"/>
              <a:gd name="T103" fmla="*/ 1216 h 1795"/>
              <a:gd name="T104" fmla="*/ 999 w 2848"/>
              <a:gd name="T105" fmla="*/ 1141 h 1795"/>
              <a:gd name="T106" fmla="*/ 906 w 2848"/>
              <a:gd name="T107" fmla="*/ 1052 h 1795"/>
              <a:gd name="T108" fmla="*/ 825 w 2848"/>
              <a:gd name="T109" fmla="*/ 951 h 1795"/>
              <a:gd name="T110" fmla="*/ 760 w 2848"/>
              <a:gd name="T111" fmla="*/ 839 h 1795"/>
              <a:gd name="T112" fmla="*/ 713 w 2848"/>
              <a:gd name="T113" fmla="*/ 716 h 1795"/>
              <a:gd name="T114" fmla="*/ 683 w 2848"/>
              <a:gd name="T115" fmla="*/ 586 h 1795"/>
              <a:gd name="T116" fmla="*/ 673 w 2848"/>
              <a:gd name="T117" fmla="*/ 449 h 1795"/>
              <a:gd name="T118" fmla="*/ 0 w 2848"/>
              <a:gd name="T119" fmla="*/ 449 h 1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48" h="1795">
                <a:moveTo>
                  <a:pt x="224" y="449"/>
                </a:moveTo>
                <a:lnTo>
                  <a:pt x="224" y="449"/>
                </a:lnTo>
                <a:lnTo>
                  <a:pt x="224" y="484"/>
                </a:lnTo>
                <a:lnTo>
                  <a:pt x="226" y="519"/>
                </a:lnTo>
                <a:lnTo>
                  <a:pt x="228" y="553"/>
                </a:lnTo>
                <a:lnTo>
                  <a:pt x="231" y="587"/>
                </a:lnTo>
                <a:lnTo>
                  <a:pt x="235" y="620"/>
                </a:lnTo>
                <a:lnTo>
                  <a:pt x="240" y="654"/>
                </a:lnTo>
                <a:lnTo>
                  <a:pt x="246" y="687"/>
                </a:lnTo>
                <a:lnTo>
                  <a:pt x="252" y="720"/>
                </a:lnTo>
                <a:lnTo>
                  <a:pt x="259" y="754"/>
                </a:lnTo>
                <a:lnTo>
                  <a:pt x="267" y="785"/>
                </a:lnTo>
                <a:lnTo>
                  <a:pt x="275" y="817"/>
                </a:lnTo>
                <a:lnTo>
                  <a:pt x="285" y="849"/>
                </a:lnTo>
                <a:lnTo>
                  <a:pt x="295" y="881"/>
                </a:lnTo>
                <a:lnTo>
                  <a:pt x="306" y="912"/>
                </a:lnTo>
                <a:lnTo>
                  <a:pt x="318" y="942"/>
                </a:lnTo>
                <a:lnTo>
                  <a:pt x="329" y="973"/>
                </a:lnTo>
                <a:lnTo>
                  <a:pt x="342" y="1003"/>
                </a:lnTo>
                <a:lnTo>
                  <a:pt x="357" y="1032"/>
                </a:lnTo>
                <a:lnTo>
                  <a:pt x="371" y="1062"/>
                </a:lnTo>
                <a:lnTo>
                  <a:pt x="386" y="1090"/>
                </a:lnTo>
                <a:lnTo>
                  <a:pt x="403" y="1118"/>
                </a:lnTo>
                <a:lnTo>
                  <a:pt x="419" y="1147"/>
                </a:lnTo>
                <a:lnTo>
                  <a:pt x="436" y="1174"/>
                </a:lnTo>
                <a:lnTo>
                  <a:pt x="453" y="1201"/>
                </a:lnTo>
                <a:lnTo>
                  <a:pt x="472" y="1228"/>
                </a:lnTo>
                <a:lnTo>
                  <a:pt x="491" y="1254"/>
                </a:lnTo>
                <a:lnTo>
                  <a:pt x="511" y="1280"/>
                </a:lnTo>
                <a:lnTo>
                  <a:pt x="531" y="1305"/>
                </a:lnTo>
                <a:lnTo>
                  <a:pt x="553" y="1330"/>
                </a:lnTo>
                <a:lnTo>
                  <a:pt x="574" y="1353"/>
                </a:lnTo>
                <a:lnTo>
                  <a:pt x="595" y="1377"/>
                </a:lnTo>
                <a:lnTo>
                  <a:pt x="618" y="1401"/>
                </a:lnTo>
                <a:lnTo>
                  <a:pt x="641" y="1423"/>
                </a:lnTo>
                <a:lnTo>
                  <a:pt x="665" y="1445"/>
                </a:lnTo>
                <a:lnTo>
                  <a:pt x="690" y="1467"/>
                </a:lnTo>
                <a:lnTo>
                  <a:pt x="713" y="1487"/>
                </a:lnTo>
                <a:lnTo>
                  <a:pt x="739" y="1508"/>
                </a:lnTo>
                <a:lnTo>
                  <a:pt x="764" y="1527"/>
                </a:lnTo>
                <a:lnTo>
                  <a:pt x="791" y="1546"/>
                </a:lnTo>
                <a:lnTo>
                  <a:pt x="817" y="1565"/>
                </a:lnTo>
                <a:lnTo>
                  <a:pt x="844" y="1582"/>
                </a:lnTo>
                <a:lnTo>
                  <a:pt x="872" y="1600"/>
                </a:lnTo>
                <a:lnTo>
                  <a:pt x="900" y="1617"/>
                </a:lnTo>
                <a:lnTo>
                  <a:pt x="928" y="1632"/>
                </a:lnTo>
                <a:lnTo>
                  <a:pt x="957" y="1647"/>
                </a:lnTo>
                <a:lnTo>
                  <a:pt x="986" y="1662"/>
                </a:lnTo>
                <a:lnTo>
                  <a:pt x="1016" y="1676"/>
                </a:lnTo>
                <a:lnTo>
                  <a:pt x="1046" y="1689"/>
                </a:lnTo>
                <a:lnTo>
                  <a:pt x="1076" y="1702"/>
                </a:lnTo>
                <a:lnTo>
                  <a:pt x="1106" y="1714"/>
                </a:lnTo>
                <a:lnTo>
                  <a:pt x="1138" y="1724"/>
                </a:lnTo>
                <a:lnTo>
                  <a:pt x="1169" y="1734"/>
                </a:lnTo>
                <a:lnTo>
                  <a:pt x="1201" y="1743"/>
                </a:lnTo>
                <a:lnTo>
                  <a:pt x="1233" y="1752"/>
                </a:lnTo>
                <a:lnTo>
                  <a:pt x="1266" y="1761"/>
                </a:lnTo>
                <a:lnTo>
                  <a:pt x="1299" y="1768"/>
                </a:lnTo>
                <a:lnTo>
                  <a:pt x="1332" y="1774"/>
                </a:lnTo>
                <a:lnTo>
                  <a:pt x="1365" y="1780"/>
                </a:lnTo>
                <a:lnTo>
                  <a:pt x="1398" y="1784"/>
                </a:lnTo>
                <a:lnTo>
                  <a:pt x="1432" y="1788"/>
                </a:lnTo>
                <a:lnTo>
                  <a:pt x="1467" y="1790"/>
                </a:lnTo>
                <a:lnTo>
                  <a:pt x="1501" y="1793"/>
                </a:lnTo>
                <a:lnTo>
                  <a:pt x="1535" y="1794"/>
                </a:lnTo>
                <a:lnTo>
                  <a:pt x="1569" y="1795"/>
                </a:lnTo>
                <a:lnTo>
                  <a:pt x="1569" y="1795"/>
                </a:lnTo>
                <a:lnTo>
                  <a:pt x="1625" y="1794"/>
                </a:lnTo>
                <a:lnTo>
                  <a:pt x="1680" y="1790"/>
                </a:lnTo>
                <a:lnTo>
                  <a:pt x="1735" y="1784"/>
                </a:lnTo>
                <a:lnTo>
                  <a:pt x="1789" y="1777"/>
                </a:lnTo>
                <a:lnTo>
                  <a:pt x="1842" y="1767"/>
                </a:lnTo>
                <a:lnTo>
                  <a:pt x="1894" y="1755"/>
                </a:lnTo>
                <a:lnTo>
                  <a:pt x="1946" y="1742"/>
                </a:lnTo>
                <a:lnTo>
                  <a:pt x="1997" y="1725"/>
                </a:lnTo>
                <a:lnTo>
                  <a:pt x="2046" y="1708"/>
                </a:lnTo>
                <a:lnTo>
                  <a:pt x="2096" y="1688"/>
                </a:lnTo>
                <a:lnTo>
                  <a:pt x="2143" y="1666"/>
                </a:lnTo>
                <a:lnTo>
                  <a:pt x="2191" y="1643"/>
                </a:lnTo>
                <a:lnTo>
                  <a:pt x="2237" y="1618"/>
                </a:lnTo>
                <a:lnTo>
                  <a:pt x="2281" y="1592"/>
                </a:lnTo>
                <a:lnTo>
                  <a:pt x="2325" y="1562"/>
                </a:lnTo>
                <a:lnTo>
                  <a:pt x="2368" y="1533"/>
                </a:lnTo>
                <a:lnTo>
                  <a:pt x="2408" y="1501"/>
                </a:lnTo>
                <a:lnTo>
                  <a:pt x="2448" y="1468"/>
                </a:lnTo>
                <a:lnTo>
                  <a:pt x="2487" y="1434"/>
                </a:lnTo>
                <a:lnTo>
                  <a:pt x="2525" y="1397"/>
                </a:lnTo>
                <a:lnTo>
                  <a:pt x="2560" y="1359"/>
                </a:lnTo>
                <a:lnTo>
                  <a:pt x="2594" y="1322"/>
                </a:lnTo>
                <a:lnTo>
                  <a:pt x="2627" y="1280"/>
                </a:lnTo>
                <a:lnTo>
                  <a:pt x="2658" y="1239"/>
                </a:lnTo>
                <a:lnTo>
                  <a:pt x="2689" y="1196"/>
                </a:lnTo>
                <a:lnTo>
                  <a:pt x="2716" y="1153"/>
                </a:lnTo>
                <a:lnTo>
                  <a:pt x="2743" y="1108"/>
                </a:lnTo>
                <a:lnTo>
                  <a:pt x="2768" y="1062"/>
                </a:lnTo>
                <a:lnTo>
                  <a:pt x="2790" y="1015"/>
                </a:lnTo>
                <a:lnTo>
                  <a:pt x="2812" y="966"/>
                </a:lnTo>
                <a:lnTo>
                  <a:pt x="2832" y="918"/>
                </a:lnTo>
                <a:lnTo>
                  <a:pt x="2848" y="867"/>
                </a:lnTo>
                <a:lnTo>
                  <a:pt x="2728" y="987"/>
                </a:lnTo>
                <a:lnTo>
                  <a:pt x="2728" y="987"/>
                </a:lnTo>
                <a:lnTo>
                  <a:pt x="2721" y="994"/>
                </a:lnTo>
                <a:lnTo>
                  <a:pt x="2711" y="999"/>
                </a:lnTo>
                <a:lnTo>
                  <a:pt x="2702" y="1002"/>
                </a:lnTo>
                <a:lnTo>
                  <a:pt x="2691" y="1003"/>
                </a:lnTo>
                <a:lnTo>
                  <a:pt x="2691" y="1003"/>
                </a:lnTo>
                <a:lnTo>
                  <a:pt x="2681" y="1002"/>
                </a:lnTo>
                <a:lnTo>
                  <a:pt x="2671" y="999"/>
                </a:lnTo>
                <a:lnTo>
                  <a:pt x="2662" y="994"/>
                </a:lnTo>
                <a:lnTo>
                  <a:pt x="2653" y="987"/>
                </a:lnTo>
                <a:lnTo>
                  <a:pt x="2415" y="749"/>
                </a:lnTo>
                <a:lnTo>
                  <a:pt x="2415" y="749"/>
                </a:lnTo>
                <a:lnTo>
                  <a:pt x="2403" y="782"/>
                </a:lnTo>
                <a:lnTo>
                  <a:pt x="2390" y="813"/>
                </a:lnTo>
                <a:lnTo>
                  <a:pt x="2375" y="844"/>
                </a:lnTo>
                <a:lnTo>
                  <a:pt x="2359" y="875"/>
                </a:lnTo>
                <a:lnTo>
                  <a:pt x="2343" y="905"/>
                </a:lnTo>
                <a:lnTo>
                  <a:pt x="2325" y="933"/>
                </a:lnTo>
                <a:lnTo>
                  <a:pt x="2306" y="961"/>
                </a:lnTo>
                <a:lnTo>
                  <a:pt x="2286" y="990"/>
                </a:lnTo>
                <a:lnTo>
                  <a:pt x="2265" y="1016"/>
                </a:lnTo>
                <a:lnTo>
                  <a:pt x="2243" y="1042"/>
                </a:lnTo>
                <a:lnTo>
                  <a:pt x="2220" y="1066"/>
                </a:lnTo>
                <a:lnTo>
                  <a:pt x="2196" y="1091"/>
                </a:lnTo>
                <a:lnTo>
                  <a:pt x="2172" y="1114"/>
                </a:lnTo>
                <a:lnTo>
                  <a:pt x="2146" y="1136"/>
                </a:lnTo>
                <a:lnTo>
                  <a:pt x="2120" y="1157"/>
                </a:lnTo>
                <a:lnTo>
                  <a:pt x="2093" y="1179"/>
                </a:lnTo>
                <a:lnTo>
                  <a:pt x="2064" y="1198"/>
                </a:lnTo>
                <a:lnTo>
                  <a:pt x="2036" y="1215"/>
                </a:lnTo>
                <a:lnTo>
                  <a:pt x="2006" y="1233"/>
                </a:lnTo>
                <a:lnTo>
                  <a:pt x="1976" y="1249"/>
                </a:lnTo>
                <a:lnTo>
                  <a:pt x="1945" y="1264"/>
                </a:lnTo>
                <a:lnTo>
                  <a:pt x="1914" y="1278"/>
                </a:lnTo>
                <a:lnTo>
                  <a:pt x="1882" y="1291"/>
                </a:lnTo>
                <a:lnTo>
                  <a:pt x="1849" y="1301"/>
                </a:lnTo>
                <a:lnTo>
                  <a:pt x="1816" y="1312"/>
                </a:lnTo>
                <a:lnTo>
                  <a:pt x="1782" y="1320"/>
                </a:lnTo>
                <a:lnTo>
                  <a:pt x="1748" y="1329"/>
                </a:lnTo>
                <a:lnTo>
                  <a:pt x="1713" y="1334"/>
                </a:lnTo>
                <a:lnTo>
                  <a:pt x="1678" y="1339"/>
                </a:lnTo>
                <a:lnTo>
                  <a:pt x="1643" y="1343"/>
                </a:lnTo>
                <a:lnTo>
                  <a:pt x="1606" y="1345"/>
                </a:lnTo>
                <a:lnTo>
                  <a:pt x="1569" y="1346"/>
                </a:lnTo>
                <a:lnTo>
                  <a:pt x="1569" y="1346"/>
                </a:lnTo>
                <a:lnTo>
                  <a:pt x="1523" y="1345"/>
                </a:lnTo>
                <a:lnTo>
                  <a:pt x="1478" y="1342"/>
                </a:lnTo>
                <a:lnTo>
                  <a:pt x="1434" y="1336"/>
                </a:lnTo>
                <a:lnTo>
                  <a:pt x="1389" y="1327"/>
                </a:lnTo>
                <a:lnTo>
                  <a:pt x="1345" y="1318"/>
                </a:lnTo>
                <a:lnTo>
                  <a:pt x="1303" y="1306"/>
                </a:lnTo>
                <a:lnTo>
                  <a:pt x="1261" y="1292"/>
                </a:lnTo>
                <a:lnTo>
                  <a:pt x="1221" y="1275"/>
                </a:lnTo>
                <a:lnTo>
                  <a:pt x="1181" y="1258"/>
                </a:lnTo>
                <a:lnTo>
                  <a:pt x="1142" y="1238"/>
                </a:lnTo>
                <a:lnTo>
                  <a:pt x="1104" y="1216"/>
                </a:lnTo>
                <a:lnTo>
                  <a:pt x="1069" y="1193"/>
                </a:lnTo>
                <a:lnTo>
                  <a:pt x="1033" y="1168"/>
                </a:lnTo>
                <a:lnTo>
                  <a:pt x="999" y="1141"/>
                </a:lnTo>
                <a:lnTo>
                  <a:pt x="966" y="1114"/>
                </a:lnTo>
                <a:lnTo>
                  <a:pt x="935" y="1083"/>
                </a:lnTo>
                <a:lnTo>
                  <a:pt x="906" y="1052"/>
                </a:lnTo>
                <a:lnTo>
                  <a:pt x="877" y="1019"/>
                </a:lnTo>
                <a:lnTo>
                  <a:pt x="850" y="986"/>
                </a:lnTo>
                <a:lnTo>
                  <a:pt x="825" y="951"/>
                </a:lnTo>
                <a:lnTo>
                  <a:pt x="803" y="914"/>
                </a:lnTo>
                <a:lnTo>
                  <a:pt x="781" y="876"/>
                </a:lnTo>
                <a:lnTo>
                  <a:pt x="760" y="839"/>
                </a:lnTo>
                <a:lnTo>
                  <a:pt x="743" y="798"/>
                </a:lnTo>
                <a:lnTo>
                  <a:pt x="727" y="757"/>
                </a:lnTo>
                <a:lnTo>
                  <a:pt x="713" y="716"/>
                </a:lnTo>
                <a:lnTo>
                  <a:pt x="700" y="673"/>
                </a:lnTo>
                <a:lnTo>
                  <a:pt x="691" y="630"/>
                </a:lnTo>
                <a:lnTo>
                  <a:pt x="683" y="586"/>
                </a:lnTo>
                <a:lnTo>
                  <a:pt x="677" y="541"/>
                </a:lnTo>
                <a:lnTo>
                  <a:pt x="674" y="495"/>
                </a:lnTo>
                <a:lnTo>
                  <a:pt x="673" y="449"/>
                </a:lnTo>
                <a:lnTo>
                  <a:pt x="897" y="449"/>
                </a:lnTo>
                <a:lnTo>
                  <a:pt x="449" y="0"/>
                </a:lnTo>
                <a:lnTo>
                  <a:pt x="0" y="449"/>
                </a:lnTo>
                <a:lnTo>
                  <a:pt x="224" y="44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txBody>
          <a:bodyPr wrap="none" lIns="134178" tIns="67090" rIns="134178" bIns="67090" anchor="ctr"/>
          <a:lstStyle/>
          <a:p>
            <a:pPr defTabSz="1218780">
              <a:defRPr/>
            </a:pPr>
            <a:endParaRPr lang="zh-CN" altLang="en-US" sz="1900" kern="0">
              <a:solidFill>
                <a:schemeClr val="bg1"/>
              </a:solidFill>
              <a:latin typeface="Arial"/>
              <a:ea typeface="微软雅黑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 rot="5400000">
            <a:off x="4441546" y="2601560"/>
            <a:ext cx="4992256" cy="3144957"/>
          </a:xfrm>
          <a:custGeom>
            <a:avLst/>
            <a:gdLst>
              <a:gd name="T0" fmla="*/ 2147483647 w 2849"/>
              <a:gd name="T1" fmla="*/ 2147483647 h 1794"/>
              <a:gd name="T2" fmla="*/ 2147483647 w 2849"/>
              <a:gd name="T3" fmla="*/ 2088860183 h 1794"/>
              <a:gd name="T4" fmla="*/ 2147483647 w 2849"/>
              <a:gd name="T5" fmla="*/ 1912483007 h 1794"/>
              <a:gd name="T6" fmla="*/ 2147483647 w 2849"/>
              <a:gd name="T7" fmla="*/ 1743022479 h 1794"/>
              <a:gd name="T8" fmla="*/ 2147483647 w 2849"/>
              <a:gd name="T9" fmla="*/ 1580478600 h 1794"/>
              <a:gd name="T10" fmla="*/ 2147483647 w 2849"/>
              <a:gd name="T11" fmla="*/ 1421394360 h 1794"/>
              <a:gd name="T12" fmla="*/ 2147483647 w 2849"/>
              <a:gd name="T13" fmla="*/ 1265766801 h 1794"/>
              <a:gd name="T14" fmla="*/ 2147483647 w 2849"/>
              <a:gd name="T15" fmla="*/ 1118785382 h 1794"/>
              <a:gd name="T16" fmla="*/ 2147483647 w 2849"/>
              <a:gd name="T17" fmla="*/ 980449774 h 1794"/>
              <a:gd name="T18" fmla="*/ 2147483647 w 2849"/>
              <a:gd name="T19" fmla="*/ 845573806 h 1794"/>
              <a:gd name="T20" fmla="*/ 2147483647 w 2849"/>
              <a:gd name="T21" fmla="*/ 721071496 h 1794"/>
              <a:gd name="T22" fmla="*/ 2147483647 w 2849"/>
              <a:gd name="T23" fmla="*/ 605216148 h 1794"/>
              <a:gd name="T24" fmla="*/ 2147483647 w 2849"/>
              <a:gd name="T25" fmla="*/ 496277613 h 1794"/>
              <a:gd name="T26" fmla="*/ 2147483647 w 2849"/>
              <a:gd name="T27" fmla="*/ 395984889 h 1794"/>
              <a:gd name="T28" fmla="*/ 2147483647 w 2849"/>
              <a:gd name="T29" fmla="*/ 307796218 h 1794"/>
              <a:gd name="T30" fmla="*/ 2147483647 w 2849"/>
              <a:gd name="T31" fmla="*/ 228253441 h 1794"/>
              <a:gd name="T32" fmla="*/ 2147483647 w 2849"/>
              <a:gd name="T33" fmla="*/ 160814758 h 1794"/>
              <a:gd name="T34" fmla="*/ 2147483647 w 2849"/>
              <a:gd name="T35" fmla="*/ 103751090 h 1794"/>
              <a:gd name="T36" fmla="*/ 2147483647 w 2849"/>
              <a:gd name="T37" fmla="*/ 58792851 h 1794"/>
              <a:gd name="T38" fmla="*/ 2147483647 w 2849"/>
              <a:gd name="T39" fmla="*/ 25937444 h 1794"/>
              <a:gd name="T40" fmla="*/ 2147483647 w 2849"/>
              <a:gd name="T41" fmla="*/ 6916651 h 1794"/>
              <a:gd name="T42" fmla="*/ 2147483647 w 2849"/>
              <a:gd name="T43" fmla="*/ 0 h 1794"/>
              <a:gd name="T44" fmla="*/ 2018256886 w 2849"/>
              <a:gd name="T45" fmla="*/ 6916651 h 1794"/>
              <a:gd name="T46" fmla="*/ 1738956500 w 2849"/>
              <a:gd name="T47" fmla="*/ 46688716 h 1794"/>
              <a:gd name="T48" fmla="*/ 1471292430 w 2849"/>
              <a:gd name="T49" fmla="*/ 117584387 h 1794"/>
              <a:gd name="T50" fmla="*/ 1215715985 w 2849"/>
              <a:gd name="T51" fmla="*/ 221336792 h 1794"/>
              <a:gd name="T52" fmla="*/ 980861511 w 2849"/>
              <a:gd name="T53" fmla="*/ 351025356 h 1794"/>
              <a:gd name="T54" fmla="*/ 759822778 w 2849"/>
              <a:gd name="T55" fmla="*/ 506652586 h 1794"/>
              <a:gd name="T56" fmla="*/ 559505523 w 2849"/>
              <a:gd name="T57" fmla="*/ 686488087 h 1794"/>
              <a:gd name="T58" fmla="*/ 383364339 w 2849"/>
              <a:gd name="T59" fmla="*/ 888802862 h 1794"/>
              <a:gd name="T60" fmla="*/ 227947343 w 2849"/>
              <a:gd name="T61" fmla="*/ 1108410409 h 1794"/>
              <a:gd name="T62" fmla="*/ 98431454 w 2849"/>
              <a:gd name="T63" fmla="*/ 1347038741 h 1794"/>
              <a:gd name="T64" fmla="*/ 0 w 2849"/>
              <a:gd name="T65" fmla="*/ 1602959024 h 1794"/>
              <a:gd name="T66" fmla="*/ 221038815 w 2849"/>
              <a:gd name="T67" fmla="*/ 1385080639 h 1794"/>
              <a:gd name="T68" fmla="*/ 272844891 w 2849"/>
              <a:gd name="T69" fmla="*/ 1367788688 h 1794"/>
              <a:gd name="T70" fmla="*/ 307382275 w 2849"/>
              <a:gd name="T71" fmla="*/ 1374705336 h 1794"/>
              <a:gd name="T72" fmla="*/ 747734825 w 2849"/>
              <a:gd name="T73" fmla="*/ 1807002796 h 1794"/>
              <a:gd name="T74" fmla="*/ 792632373 w 2849"/>
              <a:gd name="T75" fmla="*/ 1696335099 h 1794"/>
              <a:gd name="T76" fmla="*/ 873795094 w 2849"/>
              <a:gd name="T77" fmla="*/ 1538978706 h 1794"/>
              <a:gd name="T78" fmla="*/ 972227822 w 2849"/>
              <a:gd name="T79" fmla="*/ 1391997287 h 1794"/>
              <a:gd name="T80" fmla="*/ 1084473663 w 2849"/>
              <a:gd name="T81" fmla="*/ 1257120990 h 1794"/>
              <a:gd name="T82" fmla="*/ 1212261721 w 2849"/>
              <a:gd name="T83" fmla="*/ 1137806167 h 1794"/>
              <a:gd name="T84" fmla="*/ 1353865521 w 2849"/>
              <a:gd name="T85" fmla="*/ 1030596794 h 1794"/>
              <a:gd name="T86" fmla="*/ 1505829814 w 2849"/>
              <a:gd name="T87" fmla="*/ 944137368 h 1794"/>
              <a:gd name="T88" fmla="*/ 1669881732 w 2849"/>
              <a:gd name="T89" fmla="*/ 871511239 h 1794"/>
              <a:gd name="T90" fmla="*/ 1840842177 w 2849"/>
              <a:gd name="T91" fmla="*/ 817905895 h 1794"/>
              <a:gd name="T92" fmla="*/ 2022164100 w 2849"/>
              <a:gd name="T93" fmla="*/ 786780975 h 1794"/>
              <a:gd name="T94" fmla="*/ 2147483647 w 2849"/>
              <a:gd name="T95" fmla="*/ 774676840 h 1794"/>
              <a:gd name="T96" fmla="*/ 2147483647 w 2849"/>
              <a:gd name="T97" fmla="*/ 781593489 h 1794"/>
              <a:gd name="T98" fmla="*/ 2147483647 w 2849"/>
              <a:gd name="T99" fmla="*/ 823094697 h 1794"/>
              <a:gd name="T100" fmla="*/ 2147483647 w 2849"/>
              <a:gd name="T101" fmla="*/ 895720825 h 1794"/>
              <a:gd name="T102" fmla="*/ 2147483647 w 2849"/>
              <a:gd name="T103" fmla="*/ 997742712 h 1794"/>
              <a:gd name="T104" fmla="*/ 2147483647 w 2849"/>
              <a:gd name="T105" fmla="*/ 1129160356 h 1794"/>
              <a:gd name="T106" fmla="*/ 2147483647 w 2849"/>
              <a:gd name="T107" fmla="*/ 1283058424 h 1794"/>
              <a:gd name="T108" fmla="*/ 2147483647 w 2849"/>
              <a:gd name="T109" fmla="*/ 1457706767 h 1794"/>
              <a:gd name="T110" fmla="*/ 2147483647 w 2849"/>
              <a:gd name="T111" fmla="*/ 1653104728 h 1794"/>
              <a:gd name="T112" fmla="*/ 2147483647 w 2849"/>
              <a:gd name="T113" fmla="*/ 1864066464 h 1794"/>
              <a:gd name="T114" fmla="*/ 2147483647 w 2849"/>
              <a:gd name="T115" fmla="*/ 2088860183 h 1794"/>
              <a:gd name="T116" fmla="*/ 2147483647 w 2849"/>
              <a:gd name="T117" fmla="*/ 2147483647 h 1794"/>
              <a:gd name="T118" fmla="*/ 2147483647 w 2849"/>
              <a:gd name="T119" fmla="*/ 2147483647 h 17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849"/>
              <a:gd name="T181" fmla="*/ 0 h 1794"/>
              <a:gd name="T182" fmla="*/ 2849 w 2849"/>
              <a:gd name="T183" fmla="*/ 1794 h 17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849" h="1794">
                <a:moveTo>
                  <a:pt x="2625" y="1345"/>
                </a:moveTo>
                <a:lnTo>
                  <a:pt x="2625" y="1345"/>
                </a:lnTo>
                <a:lnTo>
                  <a:pt x="2623" y="1311"/>
                </a:lnTo>
                <a:lnTo>
                  <a:pt x="2622" y="1276"/>
                </a:lnTo>
                <a:lnTo>
                  <a:pt x="2620" y="1242"/>
                </a:lnTo>
                <a:lnTo>
                  <a:pt x="2618" y="1208"/>
                </a:lnTo>
                <a:lnTo>
                  <a:pt x="2614" y="1174"/>
                </a:lnTo>
                <a:lnTo>
                  <a:pt x="2609" y="1141"/>
                </a:lnTo>
                <a:lnTo>
                  <a:pt x="2603" y="1106"/>
                </a:lnTo>
                <a:lnTo>
                  <a:pt x="2597" y="1075"/>
                </a:lnTo>
                <a:lnTo>
                  <a:pt x="2590" y="1041"/>
                </a:lnTo>
                <a:lnTo>
                  <a:pt x="2582" y="1008"/>
                </a:lnTo>
                <a:lnTo>
                  <a:pt x="2574" y="977"/>
                </a:lnTo>
                <a:lnTo>
                  <a:pt x="2564" y="945"/>
                </a:lnTo>
                <a:lnTo>
                  <a:pt x="2554" y="914"/>
                </a:lnTo>
                <a:lnTo>
                  <a:pt x="2543" y="882"/>
                </a:lnTo>
                <a:lnTo>
                  <a:pt x="2531" y="851"/>
                </a:lnTo>
                <a:lnTo>
                  <a:pt x="2518" y="822"/>
                </a:lnTo>
                <a:lnTo>
                  <a:pt x="2505" y="791"/>
                </a:lnTo>
                <a:lnTo>
                  <a:pt x="2491" y="762"/>
                </a:lnTo>
                <a:lnTo>
                  <a:pt x="2477" y="732"/>
                </a:lnTo>
                <a:lnTo>
                  <a:pt x="2462" y="704"/>
                </a:lnTo>
                <a:lnTo>
                  <a:pt x="2446" y="675"/>
                </a:lnTo>
                <a:lnTo>
                  <a:pt x="2430" y="647"/>
                </a:lnTo>
                <a:lnTo>
                  <a:pt x="2412" y="620"/>
                </a:lnTo>
                <a:lnTo>
                  <a:pt x="2394" y="593"/>
                </a:lnTo>
                <a:lnTo>
                  <a:pt x="2377" y="567"/>
                </a:lnTo>
                <a:lnTo>
                  <a:pt x="2357" y="540"/>
                </a:lnTo>
                <a:lnTo>
                  <a:pt x="2338" y="515"/>
                </a:lnTo>
                <a:lnTo>
                  <a:pt x="2318" y="489"/>
                </a:lnTo>
                <a:lnTo>
                  <a:pt x="2296" y="464"/>
                </a:lnTo>
                <a:lnTo>
                  <a:pt x="2275" y="440"/>
                </a:lnTo>
                <a:lnTo>
                  <a:pt x="2253" y="417"/>
                </a:lnTo>
                <a:lnTo>
                  <a:pt x="2230" y="393"/>
                </a:lnTo>
                <a:lnTo>
                  <a:pt x="2207" y="371"/>
                </a:lnTo>
                <a:lnTo>
                  <a:pt x="2183" y="350"/>
                </a:lnTo>
                <a:lnTo>
                  <a:pt x="2159" y="328"/>
                </a:lnTo>
                <a:lnTo>
                  <a:pt x="2135" y="307"/>
                </a:lnTo>
                <a:lnTo>
                  <a:pt x="2110" y="287"/>
                </a:lnTo>
                <a:lnTo>
                  <a:pt x="2084" y="267"/>
                </a:lnTo>
                <a:lnTo>
                  <a:pt x="2058" y="248"/>
                </a:lnTo>
                <a:lnTo>
                  <a:pt x="2031" y="229"/>
                </a:lnTo>
                <a:lnTo>
                  <a:pt x="2003" y="211"/>
                </a:lnTo>
                <a:lnTo>
                  <a:pt x="1976" y="195"/>
                </a:lnTo>
                <a:lnTo>
                  <a:pt x="1948" y="178"/>
                </a:lnTo>
                <a:lnTo>
                  <a:pt x="1920" y="162"/>
                </a:lnTo>
                <a:lnTo>
                  <a:pt x="1891" y="146"/>
                </a:lnTo>
                <a:lnTo>
                  <a:pt x="1862" y="132"/>
                </a:lnTo>
                <a:lnTo>
                  <a:pt x="1832" y="118"/>
                </a:lnTo>
                <a:lnTo>
                  <a:pt x="1803" y="105"/>
                </a:lnTo>
                <a:lnTo>
                  <a:pt x="1772" y="93"/>
                </a:lnTo>
                <a:lnTo>
                  <a:pt x="1741" y="81"/>
                </a:lnTo>
                <a:lnTo>
                  <a:pt x="1711" y="71"/>
                </a:lnTo>
                <a:lnTo>
                  <a:pt x="1679" y="60"/>
                </a:lnTo>
                <a:lnTo>
                  <a:pt x="1647" y="51"/>
                </a:lnTo>
                <a:lnTo>
                  <a:pt x="1615" y="43"/>
                </a:lnTo>
                <a:lnTo>
                  <a:pt x="1583" y="34"/>
                </a:lnTo>
                <a:lnTo>
                  <a:pt x="1550" y="27"/>
                </a:lnTo>
                <a:lnTo>
                  <a:pt x="1517" y="20"/>
                </a:lnTo>
                <a:lnTo>
                  <a:pt x="1484" y="15"/>
                </a:lnTo>
                <a:lnTo>
                  <a:pt x="1450" y="11"/>
                </a:lnTo>
                <a:lnTo>
                  <a:pt x="1417" y="7"/>
                </a:lnTo>
                <a:lnTo>
                  <a:pt x="1382" y="4"/>
                </a:lnTo>
                <a:lnTo>
                  <a:pt x="1348" y="1"/>
                </a:lnTo>
                <a:lnTo>
                  <a:pt x="1314" y="0"/>
                </a:lnTo>
                <a:lnTo>
                  <a:pt x="1278" y="0"/>
                </a:lnTo>
                <a:lnTo>
                  <a:pt x="1223" y="1"/>
                </a:lnTo>
                <a:lnTo>
                  <a:pt x="1167" y="4"/>
                </a:lnTo>
                <a:lnTo>
                  <a:pt x="1113" y="9"/>
                </a:lnTo>
                <a:lnTo>
                  <a:pt x="1060" y="18"/>
                </a:lnTo>
                <a:lnTo>
                  <a:pt x="1007" y="27"/>
                </a:lnTo>
                <a:lnTo>
                  <a:pt x="954" y="39"/>
                </a:lnTo>
                <a:lnTo>
                  <a:pt x="903" y="53"/>
                </a:lnTo>
                <a:lnTo>
                  <a:pt x="852" y="68"/>
                </a:lnTo>
                <a:lnTo>
                  <a:pt x="801" y="86"/>
                </a:lnTo>
                <a:lnTo>
                  <a:pt x="753" y="106"/>
                </a:lnTo>
                <a:lnTo>
                  <a:pt x="704" y="128"/>
                </a:lnTo>
                <a:lnTo>
                  <a:pt x="658" y="151"/>
                </a:lnTo>
                <a:lnTo>
                  <a:pt x="612" y="176"/>
                </a:lnTo>
                <a:lnTo>
                  <a:pt x="568" y="203"/>
                </a:lnTo>
                <a:lnTo>
                  <a:pt x="524" y="231"/>
                </a:lnTo>
                <a:lnTo>
                  <a:pt x="481" y="261"/>
                </a:lnTo>
                <a:lnTo>
                  <a:pt x="440" y="293"/>
                </a:lnTo>
                <a:lnTo>
                  <a:pt x="400" y="326"/>
                </a:lnTo>
                <a:lnTo>
                  <a:pt x="362" y="361"/>
                </a:lnTo>
                <a:lnTo>
                  <a:pt x="324" y="397"/>
                </a:lnTo>
                <a:lnTo>
                  <a:pt x="289" y="435"/>
                </a:lnTo>
                <a:lnTo>
                  <a:pt x="255" y="473"/>
                </a:lnTo>
                <a:lnTo>
                  <a:pt x="222" y="514"/>
                </a:lnTo>
                <a:lnTo>
                  <a:pt x="190" y="555"/>
                </a:lnTo>
                <a:lnTo>
                  <a:pt x="160" y="597"/>
                </a:lnTo>
                <a:lnTo>
                  <a:pt x="132" y="641"/>
                </a:lnTo>
                <a:lnTo>
                  <a:pt x="106" y="686"/>
                </a:lnTo>
                <a:lnTo>
                  <a:pt x="81" y="732"/>
                </a:lnTo>
                <a:lnTo>
                  <a:pt x="57" y="779"/>
                </a:lnTo>
                <a:lnTo>
                  <a:pt x="36" y="828"/>
                </a:lnTo>
                <a:lnTo>
                  <a:pt x="17" y="877"/>
                </a:lnTo>
                <a:lnTo>
                  <a:pt x="0" y="927"/>
                </a:lnTo>
                <a:lnTo>
                  <a:pt x="120" y="806"/>
                </a:lnTo>
                <a:lnTo>
                  <a:pt x="128" y="801"/>
                </a:lnTo>
                <a:lnTo>
                  <a:pt x="138" y="795"/>
                </a:lnTo>
                <a:lnTo>
                  <a:pt x="147" y="792"/>
                </a:lnTo>
                <a:lnTo>
                  <a:pt x="158" y="791"/>
                </a:lnTo>
                <a:lnTo>
                  <a:pt x="167" y="792"/>
                </a:lnTo>
                <a:lnTo>
                  <a:pt x="178" y="795"/>
                </a:lnTo>
                <a:lnTo>
                  <a:pt x="186" y="801"/>
                </a:lnTo>
                <a:lnTo>
                  <a:pt x="194" y="806"/>
                </a:lnTo>
                <a:lnTo>
                  <a:pt x="433" y="1045"/>
                </a:lnTo>
                <a:lnTo>
                  <a:pt x="446" y="1013"/>
                </a:lnTo>
                <a:lnTo>
                  <a:pt x="459" y="981"/>
                </a:lnTo>
                <a:lnTo>
                  <a:pt x="473" y="951"/>
                </a:lnTo>
                <a:lnTo>
                  <a:pt x="488" y="920"/>
                </a:lnTo>
                <a:lnTo>
                  <a:pt x="506" y="890"/>
                </a:lnTo>
                <a:lnTo>
                  <a:pt x="524" y="861"/>
                </a:lnTo>
                <a:lnTo>
                  <a:pt x="543" y="832"/>
                </a:lnTo>
                <a:lnTo>
                  <a:pt x="563" y="805"/>
                </a:lnTo>
                <a:lnTo>
                  <a:pt x="584" y="778"/>
                </a:lnTo>
                <a:lnTo>
                  <a:pt x="605" y="752"/>
                </a:lnTo>
                <a:lnTo>
                  <a:pt x="628" y="727"/>
                </a:lnTo>
                <a:lnTo>
                  <a:pt x="653" y="704"/>
                </a:lnTo>
                <a:lnTo>
                  <a:pt x="677" y="680"/>
                </a:lnTo>
                <a:lnTo>
                  <a:pt x="702" y="658"/>
                </a:lnTo>
                <a:lnTo>
                  <a:pt x="729" y="636"/>
                </a:lnTo>
                <a:lnTo>
                  <a:pt x="756" y="616"/>
                </a:lnTo>
                <a:lnTo>
                  <a:pt x="784" y="596"/>
                </a:lnTo>
                <a:lnTo>
                  <a:pt x="813" y="579"/>
                </a:lnTo>
                <a:lnTo>
                  <a:pt x="843" y="561"/>
                </a:lnTo>
                <a:lnTo>
                  <a:pt x="872" y="546"/>
                </a:lnTo>
                <a:lnTo>
                  <a:pt x="903" y="530"/>
                </a:lnTo>
                <a:lnTo>
                  <a:pt x="935" y="516"/>
                </a:lnTo>
                <a:lnTo>
                  <a:pt x="967" y="504"/>
                </a:lnTo>
                <a:lnTo>
                  <a:pt x="1000" y="492"/>
                </a:lnTo>
                <a:lnTo>
                  <a:pt x="1033" y="482"/>
                </a:lnTo>
                <a:lnTo>
                  <a:pt x="1066" y="473"/>
                </a:lnTo>
                <a:lnTo>
                  <a:pt x="1100" y="465"/>
                </a:lnTo>
                <a:lnTo>
                  <a:pt x="1136" y="459"/>
                </a:lnTo>
                <a:lnTo>
                  <a:pt x="1171" y="455"/>
                </a:lnTo>
                <a:lnTo>
                  <a:pt x="1206" y="451"/>
                </a:lnTo>
                <a:lnTo>
                  <a:pt x="1242" y="449"/>
                </a:lnTo>
                <a:lnTo>
                  <a:pt x="1278" y="448"/>
                </a:lnTo>
                <a:lnTo>
                  <a:pt x="1324" y="449"/>
                </a:lnTo>
                <a:lnTo>
                  <a:pt x="1371" y="452"/>
                </a:lnTo>
                <a:lnTo>
                  <a:pt x="1415" y="458"/>
                </a:lnTo>
                <a:lnTo>
                  <a:pt x="1459" y="466"/>
                </a:lnTo>
                <a:lnTo>
                  <a:pt x="1503" y="476"/>
                </a:lnTo>
                <a:lnTo>
                  <a:pt x="1545" y="489"/>
                </a:lnTo>
                <a:lnTo>
                  <a:pt x="1587" y="503"/>
                </a:lnTo>
                <a:lnTo>
                  <a:pt x="1628" y="518"/>
                </a:lnTo>
                <a:lnTo>
                  <a:pt x="1668" y="536"/>
                </a:lnTo>
                <a:lnTo>
                  <a:pt x="1706" y="556"/>
                </a:lnTo>
                <a:lnTo>
                  <a:pt x="1744" y="577"/>
                </a:lnTo>
                <a:lnTo>
                  <a:pt x="1780" y="601"/>
                </a:lnTo>
                <a:lnTo>
                  <a:pt x="1816" y="626"/>
                </a:lnTo>
                <a:lnTo>
                  <a:pt x="1850" y="653"/>
                </a:lnTo>
                <a:lnTo>
                  <a:pt x="1882" y="681"/>
                </a:lnTo>
                <a:lnTo>
                  <a:pt x="1913" y="711"/>
                </a:lnTo>
                <a:lnTo>
                  <a:pt x="1943" y="742"/>
                </a:lnTo>
                <a:lnTo>
                  <a:pt x="1970" y="775"/>
                </a:lnTo>
                <a:lnTo>
                  <a:pt x="1998" y="809"/>
                </a:lnTo>
                <a:lnTo>
                  <a:pt x="2022" y="843"/>
                </a:lnTo>
                <a:lnTo>
                  <a:pt x="2046" y="880"/>
                </a:lnTo>
                <a:lnTo>
                  <a:pt x="2067" y="917"/>
                </a:lnTo>
                <a:lnTo>
                  <a:pt x="2087" y="956"/>
                </a:lnTo>
                <a:lnTo>
                  <a:pt x="2105" y="995"/>
                </a:lnTo>
                <a:lnTo>
                  <a:pt x="2122" y="1037"/>
                </a:lnTo>
                <a:lnTo>
                  <a:pt x="2136" y="1078"/>
                </a:lnTo>
                <a:lnTo>
                  <a:pt x="2148" y="1121"/>
                </a:lnTo>
                <a:lnTo>
                  <a:pt x="2158" y="1164"/>
                </a:lnTo>
                <a:lnTo>
                  <a:pt x="2165" y="1208"/>
                </a:lnTo>
                <a:lnTo>
                  <a:pt x="2171" y="1254"/>
                </a:lnTo>
                <a:lnTo>
                  <a:pt x="2175" y="1299"/>
                </a:lnTo>
                <a:lnTo>
                  <a:pt x="2176" y="1345"/>
                </a:lnTo>
                <a:lnTo>
                  <a:pt x="1952" y="1345"/>
                </a:lnTo>
                <a:lnTo>
                  <a:pt x="2400" y="1794"/>
                </a:lnTo>
                <a:lnTo>
                  <a:pt x="2849" y="1345"/>
                </a:lnTo>
                <a:lnTo>
                  <a:pt x="2625" y="134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lIns="134178" tIns="67090" rIns="134178" bIns="67090" anchor="ctr"/>
          <a:lstStyle/>
          <a:p>
            <a:pPr defTabSz="1218780">
              <a:defRPr/>
            </a:pPr>
            <a:endParaRPr lang="zh-CN" altLang="en-US" sz="1900" kern="0">
              <a:solidFill>
                <a:schemeClr val="bg1"/>
              </a:solidFill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 rot="-5400000">
            <a:off x="4087284" y="2143245"/>
            <a:ext cx="3762187" cy="3504744"/>
          </a:xfrm>
          <a:prstGeom prst="rect">
            <a:avLst/>
          </a:prstGeom>
        </p:spPr>
        <p:txBody>
          <a:bodyPr spcFirstLastPara="1" wrap="none" lIns="121710" tIns="60854" rIns="121710" bIns="60854" fromWordArt="1">
            <a:prstTxWarp prst="textArchUp">
              <a:avLst>
                <a:gd name="adj" fmla="val 12276668"/>
              </a:avLst>
            </a:prstTxWarp>
          </a:bodyPr>
          <a:lstStyle/>
          <a:p>
            <a:pPr algn="ctr" defTabSz="1218780">
              <a:defRPr/>
            </a:pPr>
            <a:r>
              <a:rPr lang="zh-CN" altLang="en-US" sz="900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软雅黑"/>
                <a:ea typeface="微软雅黑"/>
              </a:rPr>
              <a:t>       Click here to fill in the text     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 rot="5400000">
            <a:off x="4497850" y="2196171"/>
            <a:ext cx="3762188" cy="3504744"/>
          </a:xfrm>
          <a:prstGeom prst="rect">
            <a:avLst/>
          </a:prstGeom>
        </p:spPr>
        <p:txBody>
          <a:bodyPr spcFirstLastPara="1" wrap="none" lIns="121710" tIns="60854" rIns="121710" bIns="60854" fromWordArt="1">
            <a:prstTxWarp prst="textArchUp">
              <a:avLst>
                <a:gd name="adj" fmla="val 12276668"/>
              </a:avLst>
            </a:prstTxWarp>
          </a:bodyPr>
          <a:lstStyle/>
          <a:p>
            <a:pPr algn="ctr" defTabSz="1218780">
              <a:defRPr/>
            </a:pPr>
            <a:r>
              <a:rPr lang="zh-CN" altLang="en-US" sz="900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微软雅黑"/>
                <a:ea typeface="微软雅黑"/>
              </a:rPr>
              <a:t>       Click here to fill in the text     </a:t>
            </a: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668614" y="2122157"/>
            <a:ext cx="3168554" cy="11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4178" tIns="67090" rIns="134178" bIns="67090">
            <a:spAutoFit/>
          </a:bodyPr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fill in the title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 defTabSz="91412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668613" y="3441162"/>
            <a:ext cx="3261513" cy="11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4178" tIns="67090" rIns="134178" bIns="67090">
            <a:spAutoFit/>
          </a:bodyPr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fill in the title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 defTabSz="91412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668613" y="4713557"/>
            <a:ext cx="3547391" cy="11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4178" tIns="67090" rIns="134178" bIns="67090">
            <a:spAutoFit/>
          </a:bodyPr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fill in the title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 defTabSz="91412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8787399" y="2385024"/>
            <a:ext cx="3240195" cy="11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4178" tIns="67090" rIns="134178" bIns="67090">
            <a:spAutoFit/>
          </a:bodyPr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fill in the title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 defTabSz="91412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6" name="Text Box 45"/>
          <p:cNvSpPr txBox="1">
            <a:spLocks noChangeArrowheads="1"/>
          </p:cNvSpPr>
          <p:nvPr/>
        </p:nvSpPr>
        <p:spPr bwMode="auto">
          <a:xfrm>
            <a:off x="8787400" y="3704030"/>
            <a:ext cx="3314404" cy="11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4178" tIns="67090" rIns="134178" bIns="67090">
            <a:spAutoFit/>
          </a:bodyPr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fill in the title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 defTabSz="91412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8787400" y="4976424"/>
            <a:ext cx="3240194" cy="11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4178" tIns="67090" rIns="134178" bIns="67090">
            <a:spAutoFit/>
          </a:bodyPr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fill in the title</a:t>
            </a:r>
            <a:endParaRPr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2" defTabSz="91412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485831" y="3231891"/>
            <a:ext cx="1326977" cy="140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4178" tIns="67090" rIns="134178" bIns="67090">
            <a:spAutoFit/>
          </a:bodyPr>
          <a:lstStyle/>
          <a:p>
            <a:pPr algn="r" defTabSz="914128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Filling plus</a:t>
            </a:r>
            <a:endParaRPr lang="en-US" altLang="zh-CN" sz="4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r" defTabSz="914128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endParaRPr lang="en-US" altLang="ko-KR" sz="4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06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2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7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7118303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00009" y="1783582"/>
            <a:ext cx="2033851" cy="2709961"/>
            <a:chOff x="900113" y="1241425"/>
            <a:chExt cx="1525587" cy="2032000"/>
          </a:xfrm>
        </p:grpSpPr>
        <p:sp>
          <p:nvSpPr>
            <p:cNvPr id="8" name="任意多边形 7"/>
            <p:cNvSpPr/>
            <p:nvPr/>
          </p:nvSpPr>
          <p:spPr>
            <a:xfrm>
              <a:off x="900113" y="1744662"/>
              <a:ext cx="1525587" cy="1528763"/>
            </a:xfrm>
            <a:custGeom>
              <a:avLst/>
              <a:gdLst>
                <a:gd name="connsiteX0" fmla="*/ 1060266 w 2116873"/>
                <a:gd name="connsiteY0" fmla="*/ 0 h 2120501"/>
                <a:gd name="connsiteX1" fmla="*/ 1060718 w 2116873"/>
                <a:gd name="connsiteY1" fmla="*/ 476 h 2120501"/>
                <a:gd name="connsiteX2" fmla="*/ 1060912 w 2116873"/>
                <a:gd name="connsiteY2" fmla="*/ 292 h 2120501"/>
                <a:gd name="connsiteX3" fmla="*/ 1060911 w 2116873"/>
                <a:gd name="connsiteY3" fmla="*/ 679 h 2120501"/>
                <a:gd name="connsiteX4" fmla="*/ 2116873 w 2116873"/>
                <a:gd name="connsiteY4" fmla="*/ 1113524 h 2120501"/>
                <a:gd name="connsiteX5" fmla="*/ 1056610 w 2116873"/>
                <a:gd name="connsiteY5" fmla="*/ 2119593 h 2120501"/>
                <a:gd name="connsiteX6" fmla="*/ 1056608 w 2116873"/>
                <a:gd name="connsiteY6" fmla="*/ 2120501 h 2120501"/>
                <a:gd name="connsiteX7" fmla="*/ 1056156 w 2116873"/>
                <a:gd name="connsiteY7" fmla="*/ 2120024 h 2120501"/>
                <a:gd name="connsiteX8" fmla="*/ 1055962 w 2116873"/>
                <a:gd name="connsiteY8" fmla="*/ 2120208 h 2120501"/>
                <a:gd name="connsiteX9" fmla="*/ 1055962 w 2116873"/>
                <a:gd name="connsiteY9" fmla="*/ 2119820 h 2120501"/>
                <a:gd name="connsiteX10" fmla="*/ 0 w 2116873"/>
                <a:gd name="connsiteY10" fmla="*/ 1006976 h 2120501"/>
                <a:gd name="connsiteX11" fmla="*/ 1060264 w 2116873"/>
                <a:gd name="connsiteY11" fmla="*/ 907 h 212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6873" h="2120501">
                  <a:moveTo>
                    <a:pt x="1060266" y="0"/>
                  </a:moveTo>
                  <a:lnTo>
                    <a:pt x="1060718" y="476"/>
                  </a:lnTo>
                  <a:lnTo>
                    <a:pt x="1060912" y="292"/>
                  </a:lnTo>
                  <a:lnTo>
                    <a:pt x="1060911" y="679"/>
                  </a:lnTo>
                  <a:lnTo>
                    <a:pt x="2116873" y="1113524"/>
                  </a:lnTo>
                  <a:lnTo>
                    <a:pt x="1056610" y="2119593"/>
                  </a:lnTo>
                  <a:lnTo>
                    <a:pt x="1056608" y="2120501"/>
                  </a:lnTo>
                  <a:lnTo>
                    <a:pt x="1056156" y="2120024"/>
                  </a:lnTo>
                  <a:lnTo>
                    <a:pt x="1055962" y="2120208"/>
                  </a:lnTo>
                  <a:lnTo>
                    <a:pt x="1055962" y="2119820"/>
                  </a:lnTo>
                  <a:lnTo>
                    <a:pt x="0" y="1006976"/>
                  </a:lnTo>
                  <a:lnTo>
                    <a:pt x="1060264" y="90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870">
                <a:defRPr/>
              </a:pPr>
              <a:r>
                <a:rPr lang="zh-CN" altLang="en-US" sz="27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1566863" y="1839912"/>
              <a:ext cx="192087" cy="192088"/>
            </a:xfrm>
            <a:prstGeom prst="ellipse">
              <a:avLst/>
            </a:prstGeom>
            <a:solidFill>
              <a:sysClr val="window" lastClr="FFFFFF"/>
            </a:solidFill>
            <a:ln w="508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8870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1554163" y="1323975"/>
              <a:ext cx="173037" cy="531812"/>
            </a:xfrm>
            <a:custGeom>
              <a:avLst/>
              <a:gdLst>
                <a:gd name="connsiteX0" fmla="*/ 203943 w 390954"/>
                <a:gd name="connsiteY0" fmla="*/ 1241393 h 1241393"/>
                <a:gd name="connsiteX1" fmla="*/ 4651 w 390954"/>
                <a:gd name="connsiteY1" fmla="*/ 174593 h 1241393"/>
                <a:gd name="connsiteX2" fmla="*/ 379789 w 390954"/>
                <a:gd name="connsiteY2" fmla="*/ 104255 h 1241393"/>
                <a:gd name="connsiteX3" fmla="*/ 297728 w 390954"/>
                <a:gd name="connsiteY3" fmla="*/ 1206224 h 1241393"/>
                <a:gd name="connsiteX0" fmla="*/ 193176 w 391910"/>
                <a:gd name="connsiteY0" fmla="*/ 1167549 h 1202719"/>
                <a:gd name="connsiteX1" fmla="*/ 5607 w 391910"/>
                <a:gd name="connsiteY1" fmla="*/ 171088 h 1202719"/>
                <a:gd name="connsiteX2" fmla="*/ 380745 w 391910"/>
                <a:gd name="connsiteY2" fmla="*/ 100750 h 1202719"/>
                <a:gd name="connsiteX3" fmla="*/ 298684 w 391910"/>
                <a:gd name="connsiteY3" fmla="*/ 1202719 h 120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910" h="1202719">
                  <a:moveTo>
                    <a:pt x="193176" y="1167549"/>
                  </a:moveTo>
                  <a:cubicBezTo>
                    <a:pt x="78876" y="728910"/>
                    <a:pt x="-25654" y="348888"/>
                    <a:pt x="5607" y="171088"/>
                  </a:cubicBezTo>
                  <a:cubicBezTo>
                    <a:pt x="36868" y="-6712"/>
                    <a:pt x="331899" y="-71188"/>
                    <a:pt x="380745" y="100750"/>
                  </a:cubicBezTo>
                  <a:cubicBezTo>
                    <a:pt x="429591" y="272688"/>
                    <a:pt x="302592" y="1022965"/>
                    <a:pt x="298684" y="1202719"/>
                  </a:cubicBez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8870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557338" y="1241425"/>
              <a:ext cx="163512" cy="16351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 defTabSz="1218870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12" name="TextBox 8"/>
          <p:cNvSpPr txBox="1"/>
          <p:nvPr/>
        </p:nvSpPr>
        <p:spPr>
          <a:xfrm>
            <a:off x="1070908" y="4762424"/>
            <a:ext cx="2289935" cy="1403676"/>
          </a:xfrm>
          <a:prstGeom prst="rect">
            <a:avLst/>
          </a:prstGeom>
          <a:noFill/>
        </p:spPr>
        <p:txBody>
          <a:bodyPr lIns="121718" tIns="60858" rIns="121718" bIns="60858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100" kern="0" dirty="0">
                <a:ln w="3175">
                  <a:noFill/>
                </a:ln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  <a:endParaRPr lang="en-US" altLang="zh-CN" sz="2100" kern="0" dirty="0">
              <a:ln w="3175">
                <a:noFill/>
              </a:ln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100" kern="0" dirty="0">
                <a:ln w="3175">
                  <a:noFill/>
                </a:ln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  <a:endParaRPr lang="en-US" altLang="zh-CN" sz="2100" kern="0" dirty="0">
              <a:ln w="3175">
                <a:noFill/>
              </a:ln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100" kern="0" dirty="0">
                <a:ln w="3175">
                  <a:noFill/>
                </a:ln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  <a:endParaRPr lang="en-US" altLang="zh-CN" sz="2100" kern="0" dirty="0">
              <a:ln w="3175">
                <a:noFill/>
              </a:ln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77761" y="1783582"/>
            <a:ext cx="2035968" cy="2709961"/>
            <a:chOff x="2833688" y="1241425"/>
            <a:chExt cx="1527175" cy="2032000"/>
          </a:xfrm>
        </p:grpSpPr>
        <p:sp>
          <p:nvSpPr>
            <p:cNvPr id="14" name="任意多边形 13"/>
            <p:cNvSpPr/>
            <p:nvPr/>
          </p:nvSpPr>
          <p:spPr>
            <a:xfrm>
              <a:off x="2833688" y="1744662"/>
              <a:ext cx="1527175" cy="1528763"/>
            </a:xfrm>
            <a:custGeom>
              <a:avLst/>
              <a:gdLst>
                <a:gd name="connsiteX0" fmla="*/ 1060266 w 2116873"/>
                <a:gd name="connsiteY0" fmla="*/ 0 h 2120501"/>
                <a:gd name="connsiteX1" fmla="*/ 1060718 w 2116873"/>
                <a:gd name="connsiteY1" fmla="*/ 476 h 2120501"/>
                <a:gd name="connsiteX2" fmla="*/ 1060912 w 2116873"/>
                <a:gd name="connsiteY2" fmla="*/ 292 h 2120501"/>
                <a:gd name="connsiteX3" fmla="*/ 1060911 w 2116873"/>
                <a:gd name="connsiteY3" fmla="*/ 679 h 2120501"/>
                <a:gd name="connsiteX4" fmla="*/ 2116873 w 2116873"/>
                <a:gd name="connsiteY4" fmla="*/ 1113524 h 2120501"/>
                <a:gd name="connsiteX5" fmla="*/ 1056610 w 2116873"/>
                <a:gd name="connsiteY5" fmla="*/ 2119593 h 2120501"/>
                <a:gd name="connsiteX6" fmla="*/ 1056608 w 2116873"/>
                <a:gd name="connsiteY6" fmla="*/ 2120501 h 2120501"/>
                <a:gd name="connsiteX7" fmla="*/ 1056156 w 2116873"/>
                <a:gd name="connsiteY7" fmla="*/ 2120024 h 2120501"/>
                <a:gd name="connsiteX8" fmla="*/ 1055962 w 2116873"/>
                <a:gd name="connsiteY8" fmla="*/ 2120208 h 2120501"/>
                <a:gd name="connsiteX9" fmla="*/ 1055962 w 2116873"/>
                <a:gd name="connsiteY9" fmla="*/ 2119820 h 2120501"/>
                <a:gd name="connsiteX10" fmla="*/ 0 w 2116873"/>
                <a:gd name="connsiteY10" fmla="*/ 1006976 h 2120501"/>
                <a:gd name="connsiteX11" fmla="*/ 1060264 w 2116873"/>
                <a:gd name="connsiteY11" fmla="*/ 907 h 212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6873" h="2120501">
                  <a:moveTo>
                    <a:pt x="1060266" y="0"/>
                  </a:moveTo>
                  <a:lnTo>
                    <a:pt x="1060718" y="476"/>
                  </a:lnTo>
                  <a:lnTo>
                    <a:pt x="1060912" y="292"/>
                  </a:lnTo>
                  <a:lnTo>
                    <a:pt x="1060911" y="679"/>
                  </a:lnTo>
                  <a:lnTo>
                    <a:pt x="2116873" y="1113524"/>
                  </a:lnTo>
                  <a:lnTo>
                    <a:pt x="1056610" y="2119593"/>
                  </a:lnTo>
                  <a:lnTo>
                    <a:pt x="1056608" y="2120501"/>
                  </a:lnTo>
                  <a:lnTo>
                    <a:pt x="1056156" y="2120024"/>
                  </a:lnTo>
                  <a:lnTo>
                    <a:pt x="1055962" y="2120208"/>
                  </a:lnTo>
                  <a:lnTo>
                    <a:pt x="1055962" y="2119820"/>
                  </a:lnTo>
                  <a:lnTo>
                    <a:pt x="0" y="1006976"/>
                  </a:lnTo>
                  <a:lnTo>
                    <a:pt x="1060264" y="90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870">
                <a:defRPr/>
              </a:pPr>
              <a:r>
                <a:rPr lang="zh-CN" altLang="en-US" sz="27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3502025" y="1839912"/>
              <a:ext cx="190500" cy="192088"/>
            </a:xfrm>
            <a:prstGeom prst="ellipse">
              <a:avLst/>
            </a:prstGeom>
            <a:solidFill>
              <a:sysClr val="window" lastClr="FFFFFF"/>
            </a:solidFill>
            <a:ln w="508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8870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487738" y="1323975"/>
              <a:ext cx="174625" cy="531812"/>
            </a:xfrm>
            <a:custGeom>
              <a:avLst/>
              <a:gdLst>
                <a:gd name="connsiteX0" fmla="*/ 203943 w 390954"/>
                <a:gd name="connsiteY0" fmla="*/ 1241393 h 1241393"/>
                <a:gd name="connsiteX1" fmla="*/ 4651 w 390954"/>
                <a:gd name="connsiteY1" fmla="*/ 174593 h 1241393"/>
                <a:gd name="connsiteX2" fmla="*/ 379789 w 390954"/>
                <a:gd name="connsiteY2" fmla="*/ 104255 h 1241393"/>
                <a:gd name="connsiteX3" fmla="*/ 297728 w 390954"/>
                <a:gd name="connsiteY3" fmla="*/ 1206224 h 1241393"/>
                <a:gd name="connsiteX0" fmla="*/ 193176 w 391910"/>
                <a:gd name="connsiteY0" fmla="*/ 1167549 h 1202719"/>
                <a:gd name="connsiteX1" fmla="*/ 5607 w 391910"/>
                <a:gd name="connsiteY1" fmla="*/ 171088 h 1202719"/>
                <a:gd name="connsiteX2" fmla="*/ 380745 w 391910"/>
                <a:gd name="connsiteY2" fmla="*/ 100750 h 1202719"/>
                <a:gd name="connsiteX3" fmla="*/ 298684 w 391910"/>
                <a:gd name="connsiteY3" fmla="*/ 1202719 h 120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910" h="1202719">
                  <a:moveTo>
                    <a:pt x="193176" y="1167549"/>
                  </a:moveTo>
                  <a:cubicBezTo>
                    <a:pt x="78876" y="728910"/>
                    <a:pt x="-25654" y="348888"/>
                    <a:pt x="5607" y="171088"/>
                  </a:cubicBezTo>
                  <a:cubicBezTo>
                    <a:pt x="36868" y="-6712"/>
                    <a:pt x="331899" y="-71188"/>
                    <a:pt x="380745" y="100750"/>
                  </a:cubicBezTo>
                  <a:cubicBezTo>
                    <a:pt x="429591" y="272688"/>
                    <a:pt x="302592" y="1022965"/>
                    <a:pt x="298684" y="1202719"/>
                  </a:cubicBez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8870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492500" y="1241425"/>
              <a:ext cx="163513" cy="16351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 defTabSz="1218870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70338" y="1783582"/>
            <a:ext cx="2035968" cy="2709961"/>
            <a:chOff x="4778375" y="1241425"/>
            <a:chExt cx="1527175" cy="2032000"/>
          </a:xfrm>
        </p:grpSpPr>
        <p:sp>
          <p:nvSpPr>
            <p:cNvPr id="19" name="任意多边形 18"/>
            <p:cNvSpPr/>
            <p:nvPr/>
          </p:nvSpPr>
          <p:spPr>
            <a:xfrm>
              <a:off x="4778375" y="1744662"/>
              <a:ext cx="1527175" cy="1528763"/>
            </a:xfrm>
            <a:custGeom>
              <a:avLst/>
              <a:gdLst>
                <a:gd name="connsiteX0" fmla="*/ 1060266 w 2116873"/>
                <a:gd name="connsiteY0" fmla="*/ 0 h 2120501"/>
                <a:gd name="connsiteX1" fmla="*/ 1060718 w 2116873"/>
                <a:gd name="connsiteY1" fmla="*/ 476 h 2120501"/>
                <a:gd name="connsiteX2" fmla="*/ 1060912 w 2116873"/>
                <a:gd name="connsiteY2" fmla="*/ 292 h 2120501"/>
                <a:gd name="connsiteX3" fmla="*/ 1060911 w 2116873"/>
                <a:gd name="connsiteY3" fmla="*/ 679 h 2120501"/>
                <a:gd name="connsiteX4" fmla="*/ 2116873 w 2116873"/>
                <a:gd name="connsiteY4" fmla="*/ 1113524 h 2120501"/>
                <a:gd name="connsiteX5" fmla="*/ 1056610 w 2116873"/>
                <a:gd name="connsiteY5" fmla="*/ 2119593 h 2120501"/>
                <a:gd name="connsiteX6" fmla="*/ 1056608 w 2116873"/>
                <a:gd name="connsiteY6" fmla="*/ 2120501 h 2120501"/>
                <a:gd name="connsiteX7" fmla="*/ 1056156 w 2116873"/>
                <a:gd name="connsiteY7" fmla="*/ 2120024 h 2120501"/>
                <a:gd name="connsiteX8" fmla="*/ 1055962 w 2116873"/>
                <a:gd name="connsiteY8" fmla="*/ 2120208 h 2120501"/>
                <a:gd name="connsiteX9" fmla="*/ 1055962 w 2116873"/>
                <a:gd name="connsiteY9" fmla="*/ 2119820 h 2120501"/>
                <a:gd name="connsiteX10" fmla="*/ 0 w 2116873"/>
                <a:gd name="connsiteY10" fmla="*/ 1006976 h 2120501"/>
                <a:gd name="connsiteX11" fmla="*/ 1060264 w 2116873"/>
                <a:gd name="connsiteY11" fmla="*/ 907 h 212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6873" h="2120501">
                  <a:moveTo>
                    <a:pt x="1060266" y="0"/>
                  </a:moveTo>
                  <a:lnTo>
                    <a:pt x="1060718" y="476"/>
                  </a:lnTo>
                  <a:lnTo>
                    <a:pt x="1060912" y="292"/>
                  </a:lnTo>
                  <a:lnTo>
                    <a:pt x="1060911" y="679"/>
                  </a:lnTo>
                  <a:lnTo>
                    <a:pt x="2116873" y="1113524"/>
                  </a:lnTo>
                  <a:lnTo>
                    <a:pt x="1056610" y="2119593"/>
                  </a:lnTo>
                  <a:lnTo>
                    <a:pt x="1056608" y="2120501"/>
                  </a:lnTo>
                  <a:lnTo>
                    <a:pt x="1056156" y="2120024"/>
                  </a:lnTo>
                  <a:lnTo>
                    <a:pt x="1055962" y="2120208"/>
                  </a:lnTo>
                  <a:lnTo>
                    <a:pt x="1055962" y="2119820"/>
                  </a:lnTo>
                  <a:lnTo>
                    <a:pt x="0" y="1006976"/>
                  </a:lnTo>
                  <a:lnTo>
                    <a:pt x="1060264" y="90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870">
                <a:defRPr/>
              </a:pPr>
              <a:r>
                <a:rPr lang="zh-CN" altLang="en-US" sz="27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5446713" y="1839912"/>
              <a:ext cx="190500" cy="192088"/>
            </a:xfrm>
            <a:prstGeom prst="ellipse">
              <a:avLst/>
            </a:prstGeom>
            <a:solidFill>
              <a:sysClr val="window" lastClr="FFFFFF"/>
            </a:solidFill>
            <a:ln w="508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8870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432425" y="1323975"/>
              <a:ext cx="174625" cy="531812"/>
            </a:xfrm>
            <a:custGeom>
              <a:avLst/>
              <a:gdLst>
                <a:gd name="connsiteX0" fmla="*/ 203943 w 390954"/>
                <a:gd name="connsiteY0" fmla="*/ 1241393 h 1241393"/>
                <a:gd name="connsiteX1" fmla="*/ 4651 w 390954"/>
                <a:gd name="connsiteY1" fmla="*/ 174593 h 1241393"/>
                <a:gd name="connsiteX2" fmla="*/ 379789 w 390954"/>
                <a:gd name="connsiteY2" fmla="*/ 104255 h 1241393"/>
                <a:gd name="connsiteX3" fmla="*/ 297728 w 390954"/>
                <a:gd name="connsiteY3" fmla="*/ 1206224 h 1241393"/>
                <a:gd name="connsiteX0" fmla="*/ 193176 w 391910"/>
                <a:gd name="connsiteY0" fmla="*/ 1167549 h 1202719"/>
                <a:gd name="connsiteX1" fmla="*/ 5607 w 391910"/>
                <a:gd name="connsiteY1" fmla="*/ 171088 h 1202719"/>
                <a:gd name="connsiteX2" fmla="*/ 380745 w 391910"/>
                <a:gd name="connsiteY2" fmla="*/ 100750 h 1202719"/>
                <a:gd name="connsiteX3" fmla="*/ 298684 w 391910"/>
                <a:gd name="connsiteY3" fmla="*/ 1202719 h 120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910" h="1202719">
                  <a:moveTo>
                    <a:pt x="193176" y="1167549"/>
                  </a:moveTo>
                  <a:cubicBezTo>
                    <a:pt x="78876" y="728910"/>
                    <a:pt x="-25654" y="348888"/>
                    <a:pt x="5607" y="171088"/>
                  </a:cubicBezTo>
                  <a:cubicBezTo>
                    <a:pt x="36868" y="-6712"/>
                    <a:pt x="331899" y="-71188"/>
                    <a:pt x="380745" y="100750"/>
                  </a:cubicBezTo>
                  <a:cubicBezTo>
                    <a:pt x="429591" y="272688"/>
                    <a:pt x="302592" y="1022965"/>
                    <a:pt x="298684" y="1202719"/>
                  </a:cubicBez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8870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437188" y="1241425"/>
              <a:ext cx="163512" cy="16351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 defTabSz="1218870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962919" y="1783582"/>
            <a:ext cx="2035968" cy="2709961"/>
            <a:chOff x="6723063" y="1241425"/>
            <a:chExt cx="1527175" cy="2032000"/>
          </a:xfrm>
        </p:grpSpPr>
        <p:sp>
          <p:nvSpPr>
            <p:cNvPr id="29" name="任意多边形 28"/>
            <p:cNvSpPr/>
            <p:nvPr/>
          </p:nvSpPr>
          <p:spPr>
            <a:xfrm>
              <a:off x="6723063" y="1744662"/>
              <a:ext cx="1527175" cy="1528763"/>
            </a:xfrm>
            <a:custGeom>
              <a:avLst/>
              <a:gdLst>
                <a:gd name="connsiteX0" fmla="*/ 1060266 w 2116873"/>
                <a:gd name="connsiteY0" fmla="*/ 0 h 2120501"/>
                <a:gd name="connsiteX1" fmla="*/ 1060718 w 2116873"/>
                <a:gd name="connsiteY1" fmla="*/ 476 h 2120501"/>
                <a:gd name="connsiteX2" fmla="*/ 1060912 w 2116873"/>
                <a:gd name="connsiteY2" fmla="*/ 292 h 2120501"/>
                <a:gd name="connsiteX3" fmla="*/ 1060911 w 2116873"/>
                <a:gd name="connsiteY3" fmla="*/ 679 h 2120501"/>
                <a:gd name="connsiteX4" fmla="*/ 2116873 w 2116873"/>
                <a:gd name="connsiteY4" fmla="*/ 1113524 h 2120501"/>
                <a:gd name="connsiteX5" fmla="*/ 1056610 w 2116873"/>
                <a:gd name="connsiteY5" fmla="*/ 2119593 h 2120501"/>
                <a:gd name="connsiteX6" fmla="*/ 1056608 w 2116873"/>
                <a:gd name="connsiteY6" fmla="*/ 2120501 h 2120501"/>
                <a:gd name="connsiteX7" fmla="*/ 1056156 w 2116873"/>
                <a:gd name="connsiteY7" fmla="*/ 2120024 h 2120501"/>
                <a:gd name="connsiteX8" fmla="*/ 1055962 w 2116873"/>
                <a:gd name="connsiteY8" fmla="*/ 2120208 h 2120501"/>
                <a:gd name="connsiteX9" fmla="*/ 1055962 w 2116873"/>
                <a:gd name="connsiteY9" fmla="*/ 2119820 h 2120501"/>
                <a:gd name="connsiteX10" fmla="*/ 0 w 2116873"/>
                <a:gd name="connsiteY10" fmla="*/ 1006976 h 2120501"/>
                <a:gd name="connsiteX11" fmla="*/ 1060264 w 2116873"/>
                <a:gd name="connsiteY11" fmla="*/ 907 h 212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6873" h="2120501">
                  <a:moveTo>
                    <a:pt x="1060266" y="0"/>
                  </a:moveTo>
                  <a:lnTo>
                    <a:pt x="1060718" y="476"/>
                  </a:lnTo>
                  <a:lnTo>
                    <a:pt x="1060912" y="292"/>
                  </a:lnTo>
                  <a:lnTo>
                    <a:pt x="1060911" y="679"/>
                  </a:lnTo>
                  <a:lnTo>
                    <a:pt x="2116873" y="1113524"/>
                  </a:lnTo>
                  <a:lnTo>
                    <a:pt x="1056610" y="2119593"/>
                  </a:lnTo>
                  <a:lnTo>
                    <a:pt x="1056608" y="2120501"/>
                  </a:lnTo>
                  <a:lnTo>
                    <a:pt x="1056156" y="2120024"/>
                  </a:lnTo>
                  <a:lnTo>
                    <a:pt x="1055962" y="2120208"/>
                  </a:lnTo>
                  <a:lnTo>
                    <a:pt x="1055962" y="2119820"/>
                  </a:lnTo>
                  <a:lnTo>
                    <a:pt x="0" y="1006976"/>
                  </a:lnTo>
                  <a:lnTo>
                    <a:pt x="1060264" y="907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218870">
                <a:defRPr/>
              </a:pPr>
              <a:r>
                <a:rPr lang="zh-CN" altLang="en-US" sz="27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  <p:sp>
          <p:nvSpPr>
            <p:cNvPr id="30" name="椭圆 29"/>
            <p:cNvSpPr/>
            <p:nvPr/>
          </p:nvSpPr>
          <p:spPr>
            <a:xfrm>
              <a:off x="7391400" y="1839912"/>
              <a:ext cx="190500" cy="192088"/>
            </a:xfrm>
            <a:prstGeom prst="ellipse">
              <a:avLst/>
            </a:prstGeom>
            <a:solidFill>
              <a:sysClr val="window" lastClr="FFFFFF"/>
            </a:solidFill>
            <a:ln w="508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8870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7377113" y="1323975"/>
              <a:ext cx="174625" cy="531812"/>
            </a:xfrm>
            <a:custGeom>
              <a:avLst/>
              <a:gdLst>
                <a:gd name="connsiteX0" fmla="*/ 203943 w 390954"/>
                <a:gd name="connsiteY0" fmla="*/ 1241393 h 1241393"/>
                <a:gd name="connsiteX1" fmla="*/ 4651 w 390954"/>
                <a:gd name="connsiteY1" fmla="*/ 174593 h 1241393"/>
                <a:gd name="connsiteX2" fmla="*/ 379789 w 390954"/>
                <a:gd name="connsiteY2" fmla="*/ 104255 h 1241393"/>
                <a:gd name="connsiteX3" fmla="*/ 297728 w 390954"/>
                <a:gd name="connsiteY3" fmla="*/ 1206224 h 1241393"/>
                <a:gd name="connsiteX0" fmla="*/ 193176 w 391910"/>
                <a:gd name="connsiteY0" fmla="*/ 1167549 h 1202719"/>
                <a:gd name="connsiteX1" fmla="*/ 5607 w 391910"/>
                <a:gd name="connsiteY1" fmla="*/ 171088 h 1202719"/>
                <a:gd name="connsiteX2" fmla="*/ 380745 w 391910"/>
                <a:gd name="connsiteY2" fmla="*/ 100750 h 1202719"/>
                <a:gd name="connsiteX3" fmla="*/ 298684 w 391910"/>
                <a:gd name="connsiteY3" fmla="*/ 1202719 h 120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910" h="1202719">
                  <a:moveTo>
                    <a:pt x="193176" y="1167549"/>
                  </a:moveTo>
                  <a:cubicBezTo>
                    <a:pt x="78876" y="728910"/>
                    <a:pt x="-25654" y="348888"/>
                    <a:pt x="5607" y="171088"/>
                  </a:cubicBezTo>
                  <a:cubicBezTo>
                    <a:pt x="36868" y="-6712"/>
                    <a:pt x="331899" y="-71188"/>
                    <a:pt x="380745" y="100750"/>
                  </a:cubicBezTo>
                  <a:cubicBezTo>
                    <a:pt x="429591" y="272688"/>
                    <a:pt x="302592" y="1022965"/>
                    <a:pt x="298684" y="1202719"/>
                  </a:cubicBezTo>
                </a:path>
              </a:pathLst>
            </a:custGeom>
            <a:noFill/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8870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7381875" y="1241425"/>
              <a:ext cx="163513" cy="16351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anchor="ctr"/>
            <a:lstStyle/>
            <a:p>
              <a:pPr algn="ctr" defTabSz="1218870">
                <a:defRPr/>
              </a:pPr>
              <a:endParaRPr lang="zh-CN" altLang="en-US" sz="190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33" name="TextBox 62"/>
          <p:cNvSpPr txBox="1"/>
          <p:nvPr/>
        </p:nvSpPr>
        <p:spPr>
          <a:xfrm>
            <a:off x="3648659" y="4762424"/>
            <a:ext cx="2292052" cy="1403676"/>
          </a:xfrm>
          <a:prstGeom prst="rect">
            <a:avLst/>
          </a:prstGeom>
          <a:noFill/>
        </p:spPr>
        <p:txBody>
          <a:bodyPr lIns="121718" tIns="60858" rIns="121718" bIns="60858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100" kern="0" dirty="0">
                <a:ln w="3175">
                  <a:noFill/>
                </a:ln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  <a:endParaRPr lang="en-US" altLang="zh-CN" sz="2100" kern="0" dirty="0">
              <a:ln w="3175">
                <a:noFill/>
              </a:ln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100" kern="0" dirty="0">
                <a:ln w="3175">
                  <a:noFill/>
                </a:ln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  <a:endParaRPr lang="en-US" altLang="zh-CN" sz="2100" kern="0" dirty="0">
              <a:ln w="3175">
                <a:noFill/>
              </a:ln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100" kern="0" dirty="0">
                <a:ln w="3175">
                  <a:noFill/>
                </a:ln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  <a:endParaRPr lang="en-US" altLang="zh-CN" sz="2100" kern="0" dirty="0">
              <a:ln w="3175">
                <a:noFill/>
              </a:ln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62"/>
          <p:cNvSpPr txBox="1"/>
          <p:nvPr/>
        </p:nvSpPr>
        <p:spPr>
          <a:xfrm>
            <a:off x="6228541" y="4762424"/>
            <a:ext cx="2292051" cy="1403676"/>
          </a:xfrm>
          <a:prstGeom prst="rect">
            <a:avLst/>
          </a:prstGeom>
          <a:noFill/>
        </p:spPr>
        <p:txBody>
          <a:bodyPr lIns="121718" tIns="60858" rIns="121718" bIns="60858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100" kern="0" dirty="0">
                <a:ln w="3175">
                  <a:noFill/>
                </a:ln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  <a:endParaRPr lang="en-US" altLang="zh-CN" sz="2100" kern="0" dirty="0">
              <a:ln w="3175">
                <a:noFill/>
              </a:ln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100" kern="0" dirty="0">
                <a:ln w="3175">
                  <a:noFill/>
                </a:ln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  <a:endParaRPr lang="en-US" altLang="zh-CN" sz="2100" kern="0" dirty="0">
              <a:ln w="3175">
                <a:noFill/>
              </a:ln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100" kern="0" dirty="0">
                <a:ln w="3175">
                  <a:noFill/>
                </a:ln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  <a:endParaRPr lang="en-US" altLang="zh-CN" sz="2100" kern="0" dirty="0">
              <a:ln w="3175">
                <a:noFill/>
              </a:ln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TextBox 62"/>
          <p:cNvSpPr txBox="1"/>
          <p:nvPr/>
        </p:nvSpPr>
        <p:spPr>
          <a:xfrm>
            <a:off x="8808422" y="4762424"/>
            <a:ext cx="2292052" cy="1403676"/>
          </a:xfrm>
          <a:prstGeom prst="rect">
            <a:avLst/>
          </a:prstGeom>
          <a:noFill/>
        </p:spPr>
        <p:txBody>
          <a:bodyPr lIns="121718" tIns="60858" rIns="121718" bIns="60858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2100" kern="0" dirty="0">
                <a:ln w="3175">
                  <a:noFill/>
                </a:ln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  <a:endParaRPr lang="en-US" altLang="zh-CN" sz="2100" kern="0" dirty="0">
              <a:ln w="3175">
                <a:noFill/>
              </a:ln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100" kern="0" dirty="0">
                <a:ln w="3175">
                  <a:noFill/>
                </a:ln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  <a:endParaRPr lang="en-US" altLang="zh-CN" sz="2100" kern="0" dirty="0">
              <a:ln w="3175">
                <a:noFill/>
              </a:ln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100" kern="0" dirty="0">
                <a:ln w="3175">
                  <a:noFill/>
                </a:ln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Enter text here</a:t>
            </a:r>
            <a:endParaRPr lang="en-US" altLang="zh-CN" sz="2100" kern="0" dirty="0">
              <a:ln w="3175">
                <a:noFill/>
              </a:ln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34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12" grpId="0"/>
      <p:bldP spid="33" grpId="0"/>
      <p:bldP spid="34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6521144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7" name="Straight Connector 247"/>
          <p:cNvCxnSpPr/>
          <p:nvPr/>
        </p:nvCxnSpPr>
        <p:spPr>
          <a:xfrm>
            <a:off x="1042975" y="5477608"/>
            <a:ext cx="10106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4"/>
          <p:cNvGrpSpPr/>
          <p:nvPr/>
        </p:nvGrpSpPr>
        <p:grpSpPr>
          <a:xfrm>
            <a:off x="2178725" y="1739195"/>
            <a:ext cx="1228949" cy="3456420"/>
            <a:chOff x="1634044" y="1304396"/>
            <a:chExt cx="921712" cy="2592315"/>
          </a:xfrm>
        </p:grpSpPr>
        <p:sp>
          <p:nvSpPr>
            <p:cNvPr id="9" name="Rounded Rectangle 38"/>
            <p:cNvSpPr/>
            <p:nvPr/>
          </p:nvSpPr>
          <p:spPr>
            <a:xfrm>
              <a:off x="1634044" y="1304396"/>
              <a:ext cx="921712" cy="2592315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Group 46"/>
            <p:cNvGrpSpPr/>
            <p:nvPr/>
          </p:nvGrpSpPr>
          <p:grpSpPr>
            <a:xfrm>
              <a:off x="1703480" y="3032606"/>
              <a:ext cx="782840" cy="782838"/>
              <a:chOff x="1703480" y="3032606"/>
              <a:chExt cx="782840" cy="782838"/>
            </a:xfrm>
          </p:grpSpPr>
          <p:sp>
            <p:nvSpPr>
              <p:cNvPr id="14" name="Oval 44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chemeClr val="tx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Oval 45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Group 61"/>
            <p:cNvGrpSpPr/>
            <p:nvPr/>
          </p:nvGrpSpPr>
          <p:grpSpPr>
            <a:xfrm>
              <a:off x="1692627" y="1477217"/>
              <a:ext cx="804548" cy="2108390"/>
              <a:chOff x="1692627" y="1477217"/>
              <a:chExt cx="804548" cy="2108390"/>
            </a:xfrm>
          </p:grpSpPr>
          <p:sp>
            <p:nvSpPr>
              <p:cNvPr id="12" name="Text Placeholder 3"/>
              <p:cNvSpPr txBox="1">
                <a:spLocks/>
              </p:cNvSpPr>
              <p:nvPr/>
            </p:nvSpPr>
            <p:spPr>
              <a:xfrm>
                <a:off x="1907297" y="3262442"/>
                <a:ext cx="375205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Enter the label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Rectangle 60"/>
              <p:cNvSpPr/>
              <p:nvPr/>
            </p:nvSpPr>
            <p:spPr>
              <a:xfrm>
                <a:off x="1692627" y="1477217"/>
                <a:ext cx="804548" cy="43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90%</a:t>
                </a:r>
              </a:p>
            </p:txBody>
          </p:sp>
        </p:grpSp>
      </p:grpSp>
      <p:grpSp>
        <p:nvGrpSpPr>
          <p:cNvPr id="16" name="Group 75"/>
          <p:cNvGrpSpPr/>
          <p:nvPr/>
        </p:nvGrpSpPr>
        <p:grpSpPr>
          <a:xfrm>
            <a:off x="3830125" y="2276860"/>
            <a:ext cx="1228949" cy="2918755"/>
            <a:chOff x="2872594" y="1707645"/>
            <a:chExt cx="921712" cy="2189066"/>
          </a:xfrm>
        </p:grpSpPr>
        <p:sp>
          <p:nvSpPr>
            <p:cNvPr id="17" name="Rounded Rectangle 40"/>
            <p:cNvSpPr/>
            <p:nvPr/>
          </p:nvSpPr>
          <p:spPr>
            <a:xfrm>
              <a:off x="2872594" y="1707645"/>
              <a:ext cx="921712" cy="2189066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Group 47"/>
            <p:cNvGrpSpPr/>
            <p:nvPr/>
          </p:nvGrpSpPr>
          <p:grpSpPr>
            <a:xfrm>
              <a:off x="2942030" y="3032606"/>
              <a:ext cx="782840" cy="782838"/>
              <a:chOff x="1703480" y="3032606"/>
              <a:chExt cx="782840" cy="782838"/>
            </a:xfrm>
          </p:grpSpPr>
          <p:sp>
            <p:nvSpPr>
              <p:cNvPr id="22" name="Oval 48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Oval 49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Group 62"/>
            <p:cNvGrpSpPr/>
            <p:nvPr/>
          </p:nvGrpSpPr>
          <p:grpSpPr>
            <a:xfrm>
              <a:off x="2925892" y="1825998"/>
              <a:ext cx="804548" cy="1759608"/>
              <a:chOff x="1692627" y="1750267"/>
              <a:chExt cx="804548" cy="1759608"/>
            </a:xfrm>
          </p:grpSpPr>
          <p:sp>
            <p:nvSpPr>
              <p:cNvPr id="20" name="Text Placeholder 3"/>
              <p:cNvSpPr txBox="1">
                <a:spLocks/>
              </p:cNvSpPr>
              <p:nvPr/>
            </p:nvSpPr>
            <p:spPr>
              <a:xfrm>
                <a:off x="1911900" y="3186710"/>
                <a:ext cx="381193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Enter the label</a:t>
                </a:r>
                <a:endPara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Rectangle 64"/>
              <p:cNvSpPr/>
              <p:nvPr/>
            </p:nvSpPr>
            <p:spPr>
              <a:xfrm>
                <a:off x="1692627" y="1750267"/>
                <a:ext cx="804548" cy="43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80%</a:t>
                </a:r>
              </a:p>
            </p:txBody>
          </p:sp>
        </p:grpSp>
      </p:grpSp>
      <p:grpSp>
        <p:nvGrpSpPr>
          <p:cNvPr id="29" name="Group 76"/>
          <p:cNvGrpSpPr/>
          <p:nvPr/>
        </p:nvGrpSpPr>
        <p:grpSpPr>
          <a:xfrm>
            <a:off x="5434725" y="971102"/>
            <a:ext cx="1326003" cy="4224513"/>
            <a:chOff x="4071423" y="728326"/>
            <a:chExt cx="994503" cy="3168385"/>
          </a:xfrm>
        </p:grpSpPr>
        <p:sp>
          <p:nvSpPr>
            <p:cNvPr id="30" name="Rounded Rectangle 41"/>
            <p:cNvSpPr/>
            <p:nvPr/>
          </p:nvSpPr>
          <p:spPr>
            <a:xfrm>
              <a:off x="4106521" y="728326"/>
              <a:ext cx="921712" cy="3168385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" name="Group 50"/>
            <p:cNvGrpSpPr/>
            <p:nvPr/>
          </p:nvGrpSpPr>
          <p:grpSpPr>
            <a:xfrm>
              <a:off x="4175957" y="3032606"/>
              <a:ext cx="782840" cy="782838"/>
              <a:chOff x="1703480" y="3032606"/>
              <a:chExt cx="782840" cy="782838"/>
            </a:xfrm>
          </p:grpSpPr>
          <p:sp>
            <p:nvSpPr>
              <p:cNvPr id="35" name="Oval 51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Oval 52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rgbClr val="F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Group 65"/>
            <p:cNvGrpSpPr/>
            <p:nvPr/>
          </p:nvGrpSpPr>
          <p:grpSpPr>
            <a:xfrm>
              <a:off x="4071423" y="958754"/>
              <a:ext cx="994503" cy="2626851"/>
              <a:chOff x="1603186" y="1174197"/>
              <a:chExt cx="994503" cy="2626851"/>
            </a:xfrm>
          </p:grpSpPr>
          <p:sp>
            <p:nvSpPr>
              <p:cNvPr id="33" name="Text Placeholder 3"/>
              <p:cNvSpPr txBox="1">
                <a:spLocks/>
              </p:cNvSpPr>
              <p:nvPr/>
            </p:nvSpPr>
            <p:spPr>
              <a:xfrm>
                <a:off x="1924450" y="3477883"/>
                <a:ext cx="349379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Enter the label</a:t>
                </a:r>
                <a:endPara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67"/>
              <p:cNvSpPr/>
              <p:nvPr/>
            </p:nvSpPr>
            <p:spPr>
              <a:xfrm>
                <a:off x="1603186" y="1174197"/>
                <a:ext cx="994503" cy="43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100%</a:t>
                </a:r>
              </a:p>
            </p:txBody>
          </p:sp>
        </p:grpSp>
      </p:grpSp>
      <p:grpSp>
        <p:nvGrpSpPr>
          <p:cNvPr id="37" name="Group 79"/>
          <p:cNvGrpSpPr/>
          <p:nvPr/>
        </p:nvGrpSpPr>
        <p:grpSpPr>
          <a:xfrm>
            <a:off x="8784325" y="1739195"/>
            <a:ext cx="1228949" cy="3456420"/>
            <a:chOff x="6588245" y="1304396"/>
            <a:chExt cx="921712" cy="2592315"/>
          </a:xfrm>
        </p:grpSpPr>
        <p:sp>
          <p:nvSpPr>
            <p:cNvPr id="38" name="Rounded Rectangle 43"/>
            <p:cNvSpPr/>
            <p:nvPr/>
          </p:nvSpPr>
          <p:spPr>
            <a:xfrm>
              <a:off x="6588245" y="1304396"/>
              <a:ext cx="921712" cy="2592315"/>
            </a:xfrm>
            <a:prstGeom prst="roundRect">
              <a:avLst>
                <a:gd name="adj" fmla="val 50000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Group 56"/>
            <p:cNvGrpSpPr/>
            <p:nvPr/>
          </p:nvGrpSpPr>
          <p:grpSpPr>
            <a:xfrm>
              <a:off x="6657681" y="3032606"/>
              <a:ext cx="782840" cy="782838"/>
              <a:chOff x="1703480" y="3032606"/>
              <a:chExt cx="782840" cy="782838"/>
            </a:xfrm>
          </p:grpSpPr>
          <p:sp>
            <p:nvSpPr>
              <p:cNvPr id="43" name="Oval 57"/>
              <p:cNvSpPr/>
              <p:nvPr/>
            </p:nvSpPr>
            <p:spPr>
              <a:xfrm>
                <a:off x="1758217" y="3087343"/>
                <a:ext cx="673367" cy="673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Oval 58"/>
              <p:cNvSpPr/>
              <p:nvPr/>
            </p:nvSpPr>
            <p:spPr>
              <a:xfrm>
                <a:off x="1703480" y="3032606"/>
                <a:ext cx="782840" cy="782838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" name="Group 68"/>
            <p:cNvGrpSpPr/>
            <p:nvPr/>
          </p:nvGrpSpPr>
          <p:grpSpPr>
            <a:xfrm>
              <a:off x="6641543" y="1477217"/>
              <a:ext cx="804548" cy="2108388"/>
              <a:chOff x="1692627" y="1477217"/>
              <a:chExt cx="804548" cy="2108388"/>
            </a:xfrm>
          </p:grpSpPr>
          <p:sp>
            <p:nvSpPr>
              <p:cNvPr id="41" name="Text Placeholder 3"/>
              <p:cNvSpPr txBox="1">
                <a:spLocks/>
              </p:cNvSpPr>
              <p:nvPr/>
            </p:nvSpPr>
            <p:spPr>
              <a:xfrm>
                <a:off x="1950645" y="3262440"/>
                <a:ext cx="299080" cy="32316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defTabSz="1219170">
                  <a:spcBef>
                    <a:spcPct val="20000"/>
                  </a:spcBef>
                  <a:defRPr/>
                </a:pPr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Enter the label</a:t>
                </a:r>
                <a:endPara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Rectangle 70"/>
              <p:cNvSpPr/>
              <p:nvPr/>
            </p:nvSpPr>
            <p:spPr>
              <a:xfrm>
                <a:off x="1692627" y="1477217"/>
                <a:ext cx="804548" cy="438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9170">
                  <a:spcBef>
                    <a:spcPct val="20000"/>
                  </a:spcBef>
                  <a:defRPr/>
                </a:pPr>
                <a:r>
                  <a:rPr 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90%</a:t>
                </a:r>
              </a:p>
            </p:txBody>
          </p:sp>
        </p:grpSp>
      </p:grpSp>
      <p:grpSp>
        <p:nvGrpSpPr>
          <p:cNvPr id="45" name="Group 78"/>
          <p:cNvGrpSpPr/>
          <p:nvPr/>
        </p:nvGrpSpPr>
        <p:grpSpPr>
          <a:xfrm>
            <a:off x="7132925" y="2507288"/>
            <a:ext cx="1228949" cy="2663083"/>
            <a:chOff x="5349694" y="1880466"/>
            <a:chExt cx="921712" cy="1997312"/>
          </a:xfrm>
        </p:grpSpPr>
        <p:sp>
          <p:nvSpPr>
            <p:cNvPr id="46" name="Rounded Rectangle 42"/>
            <p:cNvSpPr/>
            <p:nvPr/>
          </p:nvSpPr>
          <p:spPr>
            <a:xfrm>
              <a:off x="5349694" y="1880466"/>
              <a:ext cx="921712" cy="1997312"/>
            </a:xfrm>
            <a:prstGeom prst="roundRect">
              <a:avLst>
                <a:gd name="adj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6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Group 77"/>
            <p:cNvGrpSpPr/>
            <p:nvPr/>
          </p:nvGrpSpPr>
          <p:grpSpPr>
            <a:xfrm>
              <a:off x="5406112" y="1960262"/>
              <a:ext cx="804548" cy="1840285"/>
              <a:chOff x="5406112" y="1960262"/>
              <a:chExt cx="804548" cy="1840285"/>
            </a:xfrm>
          </p:grpSpPr>
          <p:grpSp>
            <p:nvGrpSpPr>
              <p:cNvPr id="48" name="Group 53"/>
              <p:cNvGrpSpPr/>
              <p:nvPr/>
            </p:nvGrpSpPr>
            <p:grpSpPr>
              <a:xfrm>
                <a:off x="5419130" y="3017709"/>
                <a:ext cx="782840" cy="782838"/>
                <a:chOff x="1703480" y="3032606"/>
                <a:chExt cx="782840" cy="782838"/>
              </a:xfrm>
            </p:grpSpPr>
            <p:sp>
              <p:nvSpPr>
                <p:cNvPr id="52" name="Oval 54"/>
                <p:cNvSpPr/>
                <p:nvPr/>
              </p:nvSpPr>
              <p:spPr>
                <a:xfrm>
                  <a:off x="1758217" y="3087343"/>
                  <a:ext cx="673367" cy="67336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7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Oval 55"/>
                <p:cNvSpPr/>
                <p:nvPr/>
              </p:nvSpPr>
              <p:spPr>
                <a:xfrm>
                  <a:off x="1703480" y="3032606"/>
                  <a:ext cx="782840" cy="782838"/>
                </a:xfrm>
                <a:prstGeom prst="ellipse">
                  <a:avLst/>
                </a:prstGeom>
                <a:noFill/>
                <a:ln w="1905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67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49" name="Group 71"/>
              <p:cNvGrpSpPr/>
              <p:nvPr/>
            </p:nvGrpSpPr>
            <p:grpSpPr>
              <a:xfrm>
                <a:off x="5406112" y="1960262"/>
                <a:ext cx="804548" cy="1610449"/>
                <a:chOff x="1692626" y="1865481"/>
                <a:chExt cx="804548" cy="1610449"/>
              </a:xfrm>
            </p:grpSpPr>
            <p:sp>
              <p:nvSpPr>
                <p:cNvPr id="50" name="Text Placeholder 3"/>
                <p:cNvSpPr txBox="1">
                  <a:spLocks/>
                </p:cNvSpPr>
                <p:nvPr/>
              </p:nvSpPr>
              <p:spPr>
                <a:xfrm>
                  <a:off x="1953286" y="3152765"/>
                  <a:ext cx="283226" cy="323165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spAutoFit/>
                </a:bodyPr>
                <a:lstStyle>
                  <a:lvl1pPr marL="0" indent="0" algn="ctr">
                    <a:buNone/>
                    <a:defRPr sz="160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lvl1pPr>
                  <a:lvl2pPr marL="457200" indent="0">
                    <a:buNone/>
                    <a:defRPr sz="1200"/>
                  </a:lvl2pPr>
                  <a:lvl3pPr marL="914400" indent="0">
                    <a:buNone/>
                    <a:defRPr sz="1000"/>
                  </a:lvl3pPr>
                  <a:lvl4pPr marL="1371600" indent="0">
                    <a:buNone/>
                    <a:defRPr sz="900"/>
                  </a:lvl4pPr>
                  <a:lvl5pPr marL="1828800" indent="0">
                    <a:buNone/>
                    <a:defRPr sz="900"/>
                  </a:lvl5pPr>
                  <a:lvl6pPr marL="2286000" indent="0">
                    <a:buNone/>
                    <a:defRPr sz="900"/>
                  </a:lvl6pPr>
                  <a:lvl7pPr marL="2743200" indent="0">
                    <a:buNone/>
                    <a:defRPr sz="900"/>
                  </a:lvl7pPr>
                  <a:lvl8pPr marL="3200400" indent="0">
                    <a:buNone/>
                    <a:defRPr sz="900"/>
                  </a:lvl8pPr>
                  <a:lvl9pPr marL="3657600" indent="0">
                    <a:buNone/>
                    <a:defRPr sz="900"/>
                  </a:lvl9pPr>
                </a:lstStyle>
                <a:p>
                  <a:pPr defTabSz="1219170">
                    <a:spcBef>
                      <a:spcPct val="20000"/>
                    </a:spcBef>
                    <a:defRPr/>
                  </a:pPr>
                  <a:r>
                    <a:rPr lang="zh-CN" alt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Enter the label</a:t>
                  </a:r>
                  <a:endParaRPr lang="en-US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Rectangle 73"/>
                <p:cNvSpPr/>
                <p:nvPr/>
              </p:nvSpPr>
              <p:spPr>
                <a:xfrm>
                  <a:off x="1692626" y="1865481"/>
                  <a:ext cx="804548" cy="4385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defTabSz="1219170">
                    <a:spcBef>
                      <a:spcPct val="20000"/>
                    </a:spcBef>
                    <a:defRPr/>
                  </a:pPr>
                  <a:r>
                    <a:rPr lang="en-US" sz="32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70%</a:t>
                  </a:r>
                </a:p>
              </p:txBody>
            </p:sp>
          </p:grpSp>
        </p:grpSp>
      </p:grpSp>
      <p:sp>
        <p:nvSpPr>
          <p:cNvPr id="54" name="TextBox 107"/>
          <p:cNvSpPr txBox="1"/>
          <p:nvPr/>
        </p:nvSpPr>
        <p:spPr>
          <a:xfrm>
            <a:off x="1034781" y="5612315"/>
            <a:ext cx="10122441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spcBef>
                <a:spcPct val="0"/>
              </a:spcBef>
              <a:buFont typeface="Arial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微软雅黑" pitchFamily="34" charset="-122"/>
                <a:ea typeface="微软雅黑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dirty="0">
                <a:sym typeface="微软雅黑" pitchFamily="34" charset="-122"/>
              </a:rPr>
              <a:t>Enter the comprehensive description description of the chart above, enter the comprehensive description description of the chart above, and enter the comprehensive description description of the chart above here.</a:t>
            </a:r>
          </a:p>
        </p:txBody>
      </p:sp>
      <p:sp>
        <p:nvSpPr>
          <p:cNvPr id="55" name="文本框 13"/>
          <p:cNvSpPr txBox="1"/>
          <p:nvPr/>
        </p:nvSpPr>
        <p:spPr>
          <a:xfrm>
            <a:off x="2288214" y="2507288"/>
            <a:ext cx="1072669" cy="129393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Enter a comprehensive description of the chart above here</a:t>
            </a:r>
          </a:p>
        </p:txBody>
      </p:sp>
      <p:sp>
        <p:nvSpPr>
          <p:cNvPr id="56" name="文本框 13"/>
          <p:cNvSpPr txBox="1"/>
          <p:nvPr/>
        </p:nvSpPr>
        <p:spPr>
          <a:xfrm>
            <a:off x="3937787" y="2923715"/>
            <a:ext cx="1058228" cy="1000009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Enter a comprehensive description of the chart above here</a:t>
            </a:r>
          </a:p>
        </p:txBody>
      </p:sp>
      <p:sp>
        <p:nvSpPr>
          <p:cNvPr id="57" name="文本框 13"/>
          <p:cNvSpPr txBox="1"/>
          <p:nvPr/>
        </p:nvSpPr>
        <p:spPr>
          <a:xfrm>
            <a:off x="8960822" y="2486414"/>
            <a:ext cx="1072669" cy="1293936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Enter a comprehensive description of the chart above here</a:t>
            </a:r>
          </a:p>
        </p:txBody>
      </p:sp>
      <p:sp>
        <p:nvSpPr>
          <p:cNvPr id="58" name="文本框 13"/>
          <p:cNvSpPr txBox="1"/>
          <p:nvPr/>
        </p:nvSpPr>
        <p:spPr>
          <a:xfrm>
            <a:off x="7263072" y="3089381"/>
            <a:ext cx="1058228" cy="909215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Enter a comprehensive description of the chart above here</a:t>
            </a:r>
          </a:p>
        </p:txBody>
      </p:sp>
      <p:sp>
        <p:nvSpPr>
          <p:cNvPr id="59" name="文本框 13"/>
          <p:cNvSpPr txBox="1"/>
          <p:nvPr/>
        </p:nvSpPr>
        <p:spPr>
          <a:xfrm>
            <a:off x="5626207" y="1879186"/>
            <a:ext cx="1058228" cy="792132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3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Enter the comprehensive description of the chart above here,</a:t>
            </a:r>
          </a:p>
        </p:txBody>
      </p:sp>
    </p:spTree>
    <p:extLst>
      <p:ext uri="{BB962C8B-B14F-4D97-AF65-F5344CB8AC3E}">
        <p14:creationId xmlns:p14="http://schemas.microsoft.com/office/powerpoint/2010/main" val="14773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8" presetClass="entr" presetSubtype="3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5923985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>
            <a:spLocks/>
          </p:cNvSpPr>
          <p:nvPr/>
        </p:nvSpPr>
        <p:spPr bwMode="auto">
          <a:xfrm rot="10800000">
            <a:off x="4899588" y="2593838"/>
            <a:ext cx="1638287" cy="53532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905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 rot="14400000">
            <a:off x="6111196" y="2902778"/>
            <a:ext cx="1638287" cy="53532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905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 rot="18000000">
            <a:off x="6475952" y="4101391"/>
            <a:ext cx="1638287" cy="53532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905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rot="10800000" flipH="1" flipV="1">
            <a:off x="5627141" y="5001258"/>
            <a:ext cx="1638287" cy="53532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905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zh-CN" altLang="en-US" kern="0" dirty="0">
              <a:solidFill>
                <a:prstClr val="black"/>
              </a:solidFill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rot="14400000" flipH="1" flipV="1">
            <a:off x="4415533" y="4692318"/>
            <a:ext cx="1638287" cy="53532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905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 rot="18000000" flipH="1" flipV="1">
            <a:off x="4031728" y="3493705"/>
            <a:ext cx="1638287" cy="535324"/>
          </a:xfrm>
          <a:custGeom>
            <a:avLst/>
            <a:gdLst>
              <a:gd name="connsiteX0" fmla="*/ 1161826 w 1638286"/>
              <a:gd name="connsiteY0" fmla="*/ 535324 h 535324"/>
              <a:gd name="connsiteX1" fmla="*/ 309069 w 1638286"/>
              <a:gd name="connsiteY1" fmla="*/ 535324 h 535324"/>
              <a:gd name="connsiteX2" fmla="*/ 0 w 1638286"/>
              <a:gd name="connsiteY2" fmla="*/ 0 h 535324"/>
              <a:gd name="connsiteX3" fmla="*/ 105173 w 1638286"/>
              <a:gd name="connsiteY3" fmla="*/ 0 h 535324"/>
              <a:gd name="connsiteX4" fmla="*/ 108430 w 1638286"/>
              <a:gd name="connsiteY4" fmla="*/ 524 h 535324"/>
              <a:gd name="connsiteX5" fmla="*/ 916509 w 1638286"/>
              <a:gd name="connsiteY5" fmla="*/ 524 h 535324"/>
              <a:gd name="connsiteX6" fmla="*/ 919811 w 1638286"/>
              <a:gd name="connsiteY6" fmla="*/ 0 h 535324"/>
              <a:gd name="connsiteX7" fmla="*/ 1638286 w 1638286"/>
              <a:gd name="connsiteY7" fmla="*/ 0 h 535324"/>
              <a:gd name="connsiteX8" fmla="*/ 1623613 w 1638286"/>
              <a:gd name="connsiteY8" fmla="*/ 25429 h 535324"/>
              <a:gd name="connsiteX9" fmla="*/ 1412461 w 1638286"/>
              <a:gd name="connsiteY9" fmla="*/ 391366 h 535324"/>
              <a:gd name="connsiteX10" fmla="*/ 1161826 w 1638286"/>
              <a:gd name="connsiteY10" fmla="*/ 535324 h 53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8286" h="535324">
                <a:moveTo>
                  <a:pt x="1161826" y="535324"/>
                </a:moveTo>
                <a:lnTo>
                  <a:pt x="309069" y="535324"/>
                </a:lnTo>
                <a:lnTo>
                  <a:pt x="0" y="0"/>
                </a:lnTo>
                <a:lnTo>
                  <a:pt x="105173" y="0"/>
                </a:lnTo>
                <a:lnTo>
                  <a:pt x="108430" y="524"/>
                </a:lnTo>
                <a:lnTo>
                  <a:pt x="916509" y="524"/>
                </a:lnTo>
                <a:lnTo>
                  <a:pt x="919811" y="0"/>
                </a:lnTo>
                <a:lnTo>
                  <a:pt x="1638286" y="0"/>
                </a:lnTo>
                <a:lnTo>
                  <a:pt x="1623613" y="25429"/>
                </a:lnTo>
                <a:cubicBezTo>
                  <a:pt x="1412461" y="391366"/>
                  <a:pt x="1412461" y="391366"/>
                  <a:pt x="1412461" y="391366"/>
                </a:cubicBezTo>
                <a:cubicBezTo>
                  <a:pt x="1366047" y="470311"/>
                  <a:pt x="1254654" y="535324"/>
                  <a:pt x="1161826" y="535324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905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1219170"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flipH="1" flipV="1">
            <a:off x="1776315" y="2697457"/>
            <a:ext cx="2821545" cy="638628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38628">
                <a:moveTo>
                  <a:pt x="0" y="0"/>
                </a:moveTo>
                <a:lnTo>
                  <a:pt x="725714" y="638628"/>
                </a:lnTo>
                <a:lnTo>
                  <a:pt x="2815771" y="638628"/>
                </a:lnTo>
              </a:path>
            </a:pathLst>
          </a:custGeom>
          <a:noFill/>
          <a:ln w="9525" cap="flat" cmpd="sng" algn="ctr">
            <a:solidFill>
              <a:srgbClr val="484547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4" name="任意多边形 13"/>
          <p:cNvSpPr/>
          <p:nvPr/>
        </p:nvSpPr>
        <p:spPr>
          <a:xfrm flipH="1">
            <a:off x="1768205" y="4851946"/>
            <a:ext cx="2900988" cy="638628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38628">
                <a:moveTo>
                  <a:pt x="0" y="0"/>
                </a:moveTo>
                <a:lnTo>
                  <a:pt x="725714" y="638628"/>
                </a:lnTo>
                <a:lnTo>
                  <a:pt x="2815771" y="638628"/>
                </a:lnTo>
              </a:path>
            </a:pathLst>
          </a:custGeom>
          <a:noFill/>
          <a:ln w="9525" cap="flat" cmpd="sng" algn="ctr">
            <a:solidFill>
              <a:srgbClr val="00689A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5" name="任意多边形 14"/>
          <p:cNvSpPr/>
          <p:nvPr/>
        </p:nvSpPr>
        <p:spPr>
          <a:xfrm flipV="1">
            <a:off x="7477123" y="2719685"/>
            <a:ext cx="2940151" cy="638628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38628">
                <a:moveTo>
                  <a:pt x="0" y="0"/>
                </a:moveTo>
                <a:lnTo>
                  <a:pt x="725714" y="638628"/>
                </a:lnTo>
                <a:lnTo>
                  <a:pt x="2815771" y="638628"/>
                </a:lnTo>
              </a:path>
            </a:pathLst>
          </a:custGeom>
          <a:noFill/>
          <a:ln w="9525" cap="flat" cmpd="sng" algn="ctr">
            <a:solidFill>
              <a:srgbClr val="00689A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zh-CN" altLang="en-US" kern="0">
              <a:solidFill>
                <a:srgbClr val="080808"/>
              </a:solidFill>
              <a:latin typeface="Calibri"/>
              <a:ea typeface="宋体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7480265" y="4838834"/>
            <a:ext cx="2940151" cy="638628"/>
          </a:xfrm>
          <a:custGeom>
            <a:avLst/>
            <a:gdLst>
              <a:gd name="connsiteX0" fmla="*/ 0 w 2815771"/>
              <a:gd name="connsiteY0" fmla="*/ 0 h 638628"/>
              <a:gd name="connsiteX1" fmla="*/ 725714 w 2815771"/>
              <a:gd name="connsiteY1" fmla="*/ 638628 h 638628"/>
              <a:gd name="connsiteX2" fmla="*/ 2815771 w 2815771"/>
              <a:gd name="connsiteY2" fmla="*/ 638628 h 63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771" h="638628">
                <a:moveTo>
                  <a:pt x="0" y="0"/>
                </a:moveTo>
                <a:lnTo>
                  <a:pt x="725714" y="638628"/>
                </a:lnTo>
                <a:lnTo>
                  <a:pt x="2815771" y="638628"/>
                </a:lnTo>
              </a:path>
            </a:pathLst>
          </a:custGeom>
          <a:noFill/>
          <a:ln w="9525" cap="flat" cmpd="sng" algn="ctr">
            <a:solidFill>
              <a:srgbClr val="484547"/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zh-CN" altLang="en-US" b="1" kern="0">
              <a:ln w="12700">
                <a:solidFill>
                  <a:srgbClr val="F45157">
                    <a:satMod val="155000"/>
                  </a:srgbClr>
                </a:solidFill>
                <a:prstDash val="solid"/>
              </a:ln>
              <a:solidFill>
                <a:srgbClr val="8FA3A4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  <a:ea typeface="宋体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414560" y="3402106"/>
            <a:ext cx="1371044" cy="1371044"/>
            <a:chOff x="4982373" y="2208496"/>
            <a:chExt cx="2227648" cy="2227648"/>
          </a:xfrm>
          <a:solidFill>
            <a:srgbClr val="AEC361"/>
          </a:solidFill>
          <a:effectLst/>
        </p:grpSpPr>
        <p:sp>
          <p:nvSpPr>
            <p:cNvPr id="18" name="椭圆 17"/>
            <p:cNvSpPr/>
            <p:nvPr/>
          </p:nvSpPr>
          <p:spPr>
            <a:xfrm>
              <a:off x="4982373" y="2208496"/>
              <a:ext cx="2227648" cy="2227648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zh-CN" altLang="en-US" kern="0">
                <a:solidFill>
                  <a:srgbClr val="564B45"/>
                </a:solidFill>
                <a:latin typeface="Calibri"/>
                <a:ea typeface="宋体"/>
              </a:endParaRPr>
            </a:p>
          </p:txBody>
        </p:sp>
        <p:sp>
          <p:nvSpPr>
            <p:cNvPr id="19" name="Freeform 44"/>
            <p:cNvSpPr>
              <a:spLocks/>
            </p:cNvSpPr>
            <p:nvPr/>
          </p:nvSpPr>
          <p:spPr bwMode="auto">
            <a:xfrm>
              <a:off x="7088071" y="3576989"/>
              <a:ext cx="19448" cy="27782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1 h 4"/>
                <a:gd name="T4" fmla="*/ 0 w 3"/>
                <a:gd name="T5" fmla="*/ 2 h 4"/>
                <a:gd name="T6" fmla="*/ 1 w 3"/>
                <a:gd name="T7" fmla="*/ 3 h 4"/>
                <a:gd name="T8" fmla="*/ 1 w 3"/>
                <a:gd name="T9" fmla="*/ 4 h 4"/>
                <a:gd name="T10" fmla="*/ 2 w 3"/>
                <a:gd name="T11" fmla="*/ 4 h 4"/>
                <a:gd name="T12" fmla="*/ 2 w 3"/>
                <a:gd name="T13" fmla="*/ 3 h 4"/>
                <a:gd name="T14" fmla="*/ 3 w 3"/>
                <a:gd name="T15" fmla="*/ 2 h 4"/>
                <a:gd name="T16" fmla="*/ 2 w 3"/>
                <a:gd name="T17" fmla="*/ 1 h 4"/>
                <a:gd name="T18" fmla="*/ 2 w 3"/>
                <a:gd name="T19" fmla="*/ 1 h 4"/>
                <a:gd name="T20" fmla="*/ 1 w 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</a:path>
              </a:pathLst>
            </a:custGeom>
            <a:grpFill/>
            <a:ln w="12700">
              <a:solidFill>
                <a:srgbClr val="484547">
                  <a:lumMod val="65000"/>
                </a:srgb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kern="0">
                <a:solidFill>
                  <a:srgbClr val="56777F"/>
                </a:solidFill>
              </a:endParaRPr>
            </a:p>
          </p:txBody>
        </p:sp>
      </p:grpSp>
      <p:grpSp>
        <p:nvGrpSpPr>
          <p:cNvPr id="20" name="组合 1"/>
          <p:cNvGrpSpPr/>
          <p:nvPr/>
        </p:nvGrpSpPr>
        <p:grpSpPr>
          <a:xfrm>
            <a:off x="1680304" y="1700808"/>
            <a:ext cx="2352009" cy="893012"/>
            <a:chOff x="6382171" y="2195545"/>
            <a:chExt cx="1764007" cy="669759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6382171" y="2494098"/>
              <a:ext cx="1764007" cy="371206"/>
            </a:xfrm>
            <a:prstGeom prst="rect">
              <a:avLst/>
            </a:prstGeom>
            <a:noFill/>
          </p:spPr>
          <p:txBody>
            <a:bodyPr vert="horz" wrap="square" lIns="124395" tIns="62197" rIns="124395" bIns="62197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r>
                <a:rPr lang="zh-CN" altLang="en-US" sz="1200" dirty="0">
                  <a:solidFill>
                    <a:srgbClr val="4845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Click here to add paragraph text Click</a:t>
              </a:r>
              <a:r>
                <a:rPr lang="zh-CN" altLang="en-US" sz="1200" dirty="0">
                  <a:solidFill>
                    <a:srgbClr val="484547"/>
                  </a:solidFill>
                  <a:latin typeface="微软雅黑" pitchFamily="34" charset="-122"/>
                  <a:ea typeface="微软雅黑" pitchFamily="34" charset="-122"/>
                </a:rPr>
                <a:t>Add paragraph text here Click here</a:t>
              </a:r>
            </a:p>
          </p:txBody>
        </p:sp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6382172" y="2195545"/>
              <a:ext cx="1764006" cy="30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4395" tIns="62197" rIns="124395" bIns="62197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7" dirty="0">
                  <a:solidFill>
                    <a:srgbClr val="4845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Title text</a:t>
              </a:r>
              <a:endParaRPr lang="zh-CN" altLang="zh-CN" sz="1867" dirty="0">
                <a:solidFill>
                  <a:srgbClr val="4845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endParaRPr>
            </a:p>
          </p:txBody>
        </p:sp>
      </p:grpSp>
      <p:grpSp>
        <p:nvGrpSpPr>
          <p:cNvPr id="28" name="组合 1"/>
          <p:cNvGrpSpPr/>
          <p:nvPr/>
        </p:nvGrpSpPr>
        <p:grpSpPr>
          <a:xfrm>
            <a:off x="1680304" y="4420984"/>
            <a:ext cx="2352009" cy="893012"/>
            <a:chOff x="6382171" y="2195545"/>
            <a:chExt cx="1764007" cy="669759"/>
          </a:xfrm>
        </p:grpSpPr>
        <p:sp>
          <p:nvSpPr>
            <p:cNvPr id="29" name="TextBox 22"/>
            <p:cNvSpPr txBox="1"/>
            <p:nvPr/>
          </p:nvSpPr>
          <p:spPr bwMode="auto">
            <a:xfrm>
              <a:off x="6382171" y="2494098"/>
              <a:ext cx="1764007" cy="371206"/>
            </a:xfrm>
            <a:prstGeom prst="rect">
              <a:avLst/>
            </a:prstGeom>
            <a:noFill/>
          </p:spPr>
          <p:txBody>
            <a:bodyPr vert="horz" wrap="square" lIns="124395" tIns="62197" rIns="124395" bIns="62197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r>
                <a:rPr lang="zh-CN" altLang="en-US" sz="1200" dirty="0">
                  <a:solidFill>
                    <a:srgbClr val="4845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Click here to add paragraph text Click</a:t>
              </a:r>
              <a:r>
                <a:rPr lang="zh-CN" altLang="en-US" sz="1200" dirty="0">
                  <a:solidFill>
                    <a:srgbClr val="484547"/>
                  </a:solidFill>
                  <a:latin typeface="微软雅黑" pitchFamily="34" charset="-122"/>
                  <a:ea typeface="微软雅黑" pitchFamily="34" charset="-122"/>
                </a:rPr>
                <a:t>Add paragraph text here Click here</a:t>
              </a:r>
            </a:p>
          </p:txBody>
        </p:sp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6382172" y="2195545"/>
              <a:ext cx="1764006" cy="30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4395" tIns="62197" rIns="124395" bIns="62197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Title text</a:t>
              </a:r>
              <a:endParaRPr lang="zh-CN" altLang="zh-CN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endParaRPr>
            </a:p>
          </p:txBody>
        </p:sp>
      </p:grpSp>
      <p:grpSp>
        <p:nvGrpSpPr>
          <p:cNvPr id="31" name="组合 1"/>
          <p:cNvGrpSpPr/>
          <p:nvPr/>
        </p:nvGrpSpPr>
        <p:grpSpPr>
          <a:xfrm>
            <a:off x="8161276" y="1700808"/>
            <a:ext cx="2352009" cy="893012"/>
            <a:chOff x="6382171" y="2195545"/>
            <a:chExt cx="1764007" cy="669759"/>
          </a:xfrm>
        </p:grpSpPr>
        <p:sp>
          <p:nvSpPr>
            <p:cNvPr id="32" name="TextBox 20"/>
            <p:cNvSpPr txBox="1"/>
            <p:nvPr/>
          </p:nvSpPr>
          <p:spPr bwMode="auto">
            <a:xfrm>
              <a:off x="6382171" y="2494098"/>
              <a:ext cx="1764007" cy="371206"/>
            </a:xfrm>
            <a:prstGeom prst="rect">
              <a:avLst/>
            </a:prstGeom>
            <a:noFill/>
          </p:spPr>
          <p:txBody>
            <a:bodyPr vert="horz" wrap="square" lIns="124395" tIns="62197" rIns="124395" bIns="62197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r>
                <a:rPr lang="zh-CN" altLang="en-US" sz="1200" dirty="0">
                  <a:solidFill>
                    <a:srgbClr val="4845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Click here to add paragraph text Click</a:t>
              </a:r>
              <a:r>
                <a:rPr lang="zh-CN" altLang="en-US" sz="1200" dirty="0">
                  <a:solidFill>
                    <a:srgbClr val="484547"/>
                  </a:solidFill>
                  <a:latin typeface="微软雅黑" pitchFamily="34" charset="-122"/>
                  <a:ea typeface="微软雅黑" pitchFamily="34" charset="-122"/>
                </a:rPr>
                <a:t>Add paragraph text here Click here</a:t>
              </a:r>
            </a:p>
          </p:txBody>
        </p:sp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6382172" y="2195545"/>
              <a:ext cx="1764006" cy="30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4395" tIns="62197" rIns="124395" bIns="62197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Title text</a:t>
              </a:r>
              <a:endParaRPr lang="zh-CN" altLang="zh-CN" sz="1867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endParaRPr>
            </a:p>
          </p:txBody>
        </p:sp>
      </p:grpSp>
      <p:grpSp>
        <p:nvGrpSpPr>
          <p:cNvPr id="34" name="组合 1"/>
          <p:cNvGrpSpPr/>
          <p:nvPr/>
        </p:nvGrpSpPr>
        <p:grpSpPr>
          <a:xfrm>
            <a:off x="8161276" y="4420984"/>
            <a:ext cx="2352009" cy="893012"/>
            <a:chOff x="6382171" y="2195545"/>
            <a:chExt cx="1764007" cy="669759"/>
          </a:xfrm>
        </p:grpSpPr>
        <p:sp>
          <p:nvSpPr>
            <p:cNvPr id="35" name="TextBox 20"/>
            <p:cNvSpPr txBox="1"/>
            <p:nvPr/>
          </p:nvSpPr>
          <p:spPr bwMode="auto">
            <a:xfrm>
              <a:off x="6382171" y="2494098"/>
              <a:ext cx="1764007" cy="371206"/>
            </a:xfrm>
            <a:prstGeom prst="rect">
              <a:avLst/>
            </a:prstGeom>
            <a:noFill/>
          </p:spPr>
          <p:txBody>
            <a:bodyPr vert="horz" wrap="square" lIns="124395" tIns="62197" rIns="124395" bIns="62197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defRPr/>
              </a:pPr>
              <a:r>
                <a:rPr lang="zh-CN" altLang="en-US" sz="1200" dirty="0">
                  <a:solidFill>
                    <a:srgbClr val="4845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Click here to add paragraph text Click</a:t>
              </a:r>
              <a:r>
                <a:rPr lang="zh-CN" altLang="en-US" sz="1200" dirty="0">
                  <a:solidFill>
                    <a:srgbClr val="484547"/>
                  </a:solidFill>
                  <a:latin typeface="微软雅黑" pitchFamily="34" charset="-122"/>
                  <a:ea typeface="微软雅黑" pitchFamily="34" charset="-122"/>
                </a:rPr>
                <a:t>Add paragraph text here Click here</a:t>
              </a:r>
            </a:p>
          </p:txBody>
        </p:sp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6382172" y="2195545"/>
              <a:ext cx="1764006" cy="309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4395" tIns="62197" rIns="124395" bIns="62197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7" dirty="0">
                  <a:solidFill>
                    <a:srgbClr val="48454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itchFamily="2" charset="-122"/>
                </a:rPr>
                <a:t>Title text</a:t>
              </a:r>
              <a:endParaRPr lang="zh-CN" altLang="zh-CN" sz="1867" dirty="0">
                <a:solidFill>
                  <a:srgbClr val="48454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endParaRPr>
            </a:p>
          </p:txBody>
        </p:sp>
      </p:grpSp>
      <p:sp>
        <p:nvSpPr>
          <p:cNvPr id="37" name="TextBox 19"/>
          <p:cNvSpPr txBox="1">
            <a:spLocks noChangeArrowheads="1"/>
          </p:cNvSpPr>
          <p:nvPr/>
        </p:nvSpPr>
        <p:spPr bwMode="auto">
          <a:xfrm>
            <a:off x="5485679" y="3702918"/>
            <a:ext cx="1235816" cy="78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4395" tIns="62197" rIns="124395" bIns="62197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Title</a:t>
            </a:r>
            <a:endParaRPr lang="en-US" altLang="zh-CN" sz="2133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33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Text</a:t>
            </a:r>
            <a:endParaRPr lang="zh-CN" altLang="zh-CN" sz="2133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26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>
            <a:spLocks noChangeArrowheads="1"/>
          </p:cNvSpPr>
          <p:nvPr/>
        </p:nvSpPr>
        <p:spPr bwMode="auto">
          <a:xfrm>
            <a:off x="3427637" y="3285233"/>
            <a:ext cx="383116" cy="266700"/>
          </a:xfrm>
          <a:prstGeom prst="rightArrow">
            <a:avLst>
              <a:gd name="adj1" fmla="val 50000"/>
              <a:gd name="adj2" fmla="val 50138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marL="0" marR="0" lvl="0" indent="0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72B19B"/>
                  </a:gs>
                  <a:gs pos="100000">
                    <a:srgbClr val="72A65F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>
            <a:spLocks noChangeArrowheads="1"/>
          </p:cNvSpPr>
          <p:nvPr/>
        </p:nvSpPr>
        <p:spPr bwMode="auto">
          <a:xfrm>
            <a:off x="5250087" y="3285233"/>
            <a:ext cx="385233" cy="266700"/>
          </a:xfrm>
          <a:prstGeom prst="rightArrow">
            <a:avLst>
              <a:gd name="adj1" fmla="val 50000"/>
              <a:gd name="adj2" fmla="val 50415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marL="0" marR="0" lvl="0" indent="0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72B19B"/>
                  </a:gs>
                  <a:gs pos="100000">
                    <a:srgbClr val="72A65F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右箭头 3"/>
          <p:cNvSpPr>
            <a:spLocks noChangeArrowheads="1"/>
          </p:cNvSpPr>
          <p:nvPr/>
        </p:nvSpPr>
        <p:spPr bwMode="auto">
          <a:xfrm>
            <a:off x="7267270" y="3285233"/>
            <a:ext cx="383116" cy="266700"/>
          </a:xfrm>
          <a:prstGeom prst="rightArrow">
            <a:avLst>
              <a:gd name="adj1" fmla="val 50000"/>
              <a:gd name="adj2" fmla="val 50138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marL="0" marR="0" lvl="0" indent="0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72B19B"/>
                  </a:gs>
                  <a:gs pos="100000">
                    <a:srgbClr val="72A65F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右箭头 4"/>
          <p:cNvSpPr>
            <a:spLocks noChangeArrowheads="1"/>
          </p:cNvSpPr>
          <p:nvPr/>
        </p:nvSpPr>
        <p:spPr bwMode="auto">
          <a:xfrm>
            <a:off x="9282337" y="3285233"/>
            <a:ext cx="385233" cy="266700"/>
          </a:xfrm>
          <a:prstGeom prst="rightArrow">
            <a:avLst>
              <a:gd name="adj1" fmla="val 50000"/>
              <a:gd name="adj2" fmla="val 50415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marL="0" marR="0" lvl="0" indent="0" defTabSz="12192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72B19B"/>
                  </a:gs>
                  <a:gs pos="100000">
                    <a:srgbClr val="72A65F"/>
                  </a:gs>
                </a:gsLst>
                <a:lin ang="5400000" scaled="1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902523" y="4157300"/>
            <a:ext cx="349219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1219261"/>
            <a:r>
              <a:rPr lang="zh-CN" altLang="en-US" sz="2133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text title</a:t>
            </a:r>
            <a:endParaRPr lang="en-US" altLang="zh-CN" sz="2133" b="1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711960" y="4157300"/>
            <a:ext cx="349219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1219261"/>
            <a:r>
              <a:rPr lang="zh-CN" altLang="en-US" sz="2133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text title</a:t>
            </a:r>
            <a:endParaRPr lang="en-US" altLang="zh-CN" sz="2133" b="1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4303738" y="4521367"/>
            <a:ext cx="4053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1219261">
              <a:lnSpc>
                <a:spcPct val="150000"/>
              </a:lnSpc>
            </a:pPr>
            <a:r>
              <a:rPr lang="zh-CN" altLang="en-US" sz="16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and instructions</a:t>
            </a:r>
            <a:endParaRPr lang="en-US" altLang="zh-CN" sz="16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6"/>
          <p:cNvSpPr txBox="1">
            <a:spLocks noChangeArrowheads="1"/>
          </p:cNvSpPr>
          <p:nvPr/>
        </p:nvSpPr>
        <p:spPr bwMode="auto">
          <a:xfrm>
            <a:off x="8787106" y="4157300"/>
            <a:ext cx="349219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1219261"/>
            <a:r>
              <a:rPr lang="zh-CN" altLang="en-US" sz="2133" b="1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text title</a:t>
            </a:r>
            <a:endParaRPr lang="en-US" altLang="zh-CN" sz="2133" b="1" dirty="0">
              <a:blipFill>
                <a:blip r:embed="rId3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2811756" y="2159167"/>
            <a:ext cx="349219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1219261"/>
            <a:r>
              <a:rPr lang="zh-CN" altLang="en-US" sz="2133" b="1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text title</a:t>
            </a:r>
            <a:endParaRPr lang="en-US" altLang="zh-CN" sz="2133" b="1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2479535" y="1649051"/>
            <a:ext cx="4053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1219261">
              <a:lnSpc>
                <a:spcPct val="150000"/>
              </a:lnSpc>
            </a:pPr>
            <a:r>
              <a:rPr lang="zh-CN" altLang="en-US" sz="16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and instructions</a:t>
            </a:r>
            <a:endParaRPr lang="en-US" altLang="zh-CN" sz="16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0"/>
          <p:cNvSpPr txBox="1">
            <a:spLocks noChangeArrowheads="1"/>
          </p:cNvSpPr>
          <p:nvPr/>
        </p:nvSpPr>
        <p:spPr bwMode="auto">
          <a:xfrm>
            <a:off x="6748756" y="2159167"/>
            <a:ext cx="349219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1219261"/>
            <a:r>
              <a:rPr lang="zh-CN" altLang="en-US" sz="2133" b="1" dirty="0"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Enter the text title</a:t>
            </a:r>
            <a:endParaRPr lang="en-US" altLang="zh-CN" sz="2133" b="1" dirty="0">
              <a:blipFill>
                <a:blip r:embed="rId4"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6319961" y="1649051"/>
            <a:ext cx="4053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1219261">
              <a:lnSpc>
                <a:spcPct val="150000"/>
              </a:lnSpc>
            </a:pPr>
            <a:r>
              <a:rPr lang="zh-CN" altLang="en-US" sz="1600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and instructions</a:t>
            </a:r>
            <a:endParaRPr lang="en-US" altLang="zh-CN" sz="1600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val 22"/>
          <p:cNvSpPr>
            <a:spLocks noChangeArrowheads="1"/>
          </p:cNvSpPr>
          <p:nvPr/>
        </p:nvSpPr>
        <p:spPr bwMode="auto">
          <a:xfrm>
            <a:off x="2081437" y="2785699"/>
            <a:ext cx="1153583" cy="11535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121926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5" name="Oval 23"/>
          <p:cNvSpPr>
            <a:spLocks noChangeArrowheads="1"/>
          </p:cNvSpPr>
          <p:nvPr/>
        </p:nvSpPr>
        <p:spPr bwMode="auto">
          <a:xfrm>
            <a:off x="3906004" y="2785699"/>
            <a:ext cx="1153583" cy="115358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121926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5730570" y="2785699"/>
            <a:ext cx="1153583" cy="11535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121926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>
            <a:off x="7843004" y="2785699"/>
            <a:ext cx="1153583" cy="115358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121926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9762819" y="2785699"/>
            <a:ext cx="1153584" cy="115358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121926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33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</a:p>
        </p:txBody>
      </p:sp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5843146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80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9" grpId="0"/>
      <p:bldP spid="10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5" grpId="0"/>
      <p:bldP spid="26" grpId="0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69613" y="1612900"/>
            <a:ext cx="7848600" cy="34417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1905" y="3106060"/>
            <a:ext cx="3044016" cy="1138761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pPr algn="ctr"/>
            <a:r>
              <a:rPr lang="en-US" altLang="zh-CN" sz="6600" dirty="0">
                <a:solidFill>
                  <a:prstClr val="white"/>
                </a:solidFill>
                <a:latin typeface="Capture it" panose="02000500000000000000" pitchFamily="2" charset="0"/>
              </a:rPr>
              <a:t>THANKS</a:t>
            </a:r>
            <a:endParaRPr lang="zh-CN" altLang="en-US" sz="6600" dirty="0">
              <a:solidFill>
                <a:prstClr val="white"/>
              </a:solidFill>
              <a:latin typeface="Capture it" panose="02000500000000000000" pitchFamily="2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07913" y="16129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prstClr val="white"/>
                </a:solidFill>
                <a:latin typeface="Capture it" panose="02000500000000000000" pitchFamily="2" charset="0"/>
              </a:rPr>
              <a:t>2020</a:t>
            </a:r>
            <a:endParaRPr lang="zh-CN" altLang="en-US" sz="9600" dirty="0">
              <a:solidFill>
                <a:prstClr val="white"/>
              </a:solidFill>
              <a:latin typeface="Capture it" panose="02000500000000000000" pitchFamily="2" charset="0"/>
            </a:endParaRPr>
          </a:p>
        </p:txBody>
      </p:sp>
      <p:sp>
        <p:nvSpPr>
          <p:cNvPr id="7" name="TextBox 40"/>
          <p:cNvSpPr txBox="1"/>
          <p:nvPr/>
        </p:nvSpPr>
        <p:spPr>
          <a:xfrm>
            <a:off x="2763867" y="4253194"/>
            <a:ext cx="6660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</a:rPr>
              <a:t>2020 year-end summary work summarizes the boutique PPT</a:t>
            </a:r>
          </a:p>
          <a:p>
            <a:pPr algn="ctr"/>
            <a:r>
              <a:rPr lang="en-US" altLang="zh-CN" sz="1200" dirty="0">
                <a:solidFill>
                  <a:prstClr val="white"/>
                </a:solidFill>
              </a:rPr>
              <a:t>About the summary text input or copy 2020 year-end summary work summars the boutique PPT</a:t>
            </a:r>
          </a:p>
          <a:p>
            <a:pPr algn="ctr"/>
            <a:r>
              <a:rPr lang="en-US" altLang="zh-CN" sz="1200" dirty="0">
                <a:solidFill>
                  <a:prstClr val="white"/>
                </a:solidFill>
              </a:rPr>
              <a:t>About the summary text input or copy copy here</a:t>
            </a:r>
          </a:p>
        </p:txBody>
      </p:sp>
    </p:spTree>
    <p:extLst>
      <p:ext uri="{BB962C8B-B14F-4D97-AF65-F5344CB8AC3E}">
        <p14:creationId xmlns:p14="http://schemas.microsoft.com/office/powerpoint/2010/main" val="11007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5840009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Rectangle 5"/>
          <p:cNvSpPr>
            <a:spLocks/>
          </p:cNvSpPr>
          <p:nvPr/>
        </p:nvSpPr>
        <p:spPr bwMode="auto">
          <a:xfrm>
            <a:off x="1186200" y="2186970"/>
            <a:ext cx="2832853" cy="3203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192000" tIns="50800" rIns="50800" bIns="5080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Gill Sans" charset="0"/>
              </a:rPr>
              <a:t>Click here to fill in the title</a:t>
            </a:r>
          </a:p>
        </p:txBody>
      </p:sp>
      <p:sp>
        <p:nvSpPr>
          <p:cNvPr id="29" name="Rectangle 6"/>
          <p:cNvSpPr>
            <a:spLocks/>
          </p:cNvSpPr>
          <p:nvPr/>
        </p:nvSpPr>
        <p:spPr bwMode="auto">
          <a:xfrm>
            <a:off x="1186200" y="3560573"/>
            <a:ext cx="2832853" cy="319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192000" tIns="50800" rIns="50800" bIns="5080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Gill Sans" charset="0"/>
              </a:rPr>
              <a:t>Click here to fill in the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 bwMode="auto">
          <a:xfrm>
            <a:off x="1186200" y="4932853"/>
            <a:ext cx="2832853" cy="32035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lIns="192000" tIns="50800" rIns="50800" bIns="5080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Gill Sans" charset="0"/>
              </a:rPr>
              <a:t>Click here to fill in the title</a:t>
            </a:r>
          </a:p>
        </p:txBody>
      </p:sp>
      <p:sp>
        <p:nvSpPr>
          <p:cNvPr id="31" name="Rectangle 8"/>
          <p:cNvSpPr>
            <a:spLocks/>
          </p:cNvSpPr>
          <p:nvPr/>
        </p:nvSpPr>
        <p:spPr bwMode="auto">
          <a:xfrm>
            <a:off x="4649165" y="2201831"/>
            <a:ext cx="6248163" cy="372374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rgbClr val="FFFFFF"/>
            </a:solidFill>
            <a:miter lim="800000"/>
            <a:headEnd/>
            <a:tailEnd/>
          </a:ln>
          <a:effectLst>
            <a:outerShdw blurRad="38100" dist="23000" dir="5400000" algn="ctr" rotWithShape="0">
              <a:srgbClr val="2462AD">
                <a:alpha val="14998"/>
              </a:srgbClr>
            </a:outerShdw>
          </a:effectLst>
        </p:spPr>
        <p:txBody>
          <a:bodyPr lIns="50800" tIns="50800" rIns="50800" bIns="50800" anchor="ctr"/>
          <a:lstStyle/>
          <a:p>
            <a:pPr marL="0" marR="0" lvl="0" indent="0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vis Bold" charset="0"/>
              <a:sym typeface="nevis Bold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00250" y="2594326"/>
            <a:ext cx="26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333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34026" y="4019775"/>
            <a:ext cx="26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333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34026" y="5378635"/>
            <a:ext cx="26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333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333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76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5438793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559673" y="1337086"/>
            <a:ext cx="3244175" cy="324417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83920" y="3925079"/>
            <a:ext cx="2687517" cy="268751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788443" y="1495484"/>
            <a:ext cx="5000220" cy="5125233"/>
            <a:chOff x="4139952" y="1032082"/>
            <a:chExt cx="3750165" cy="3305689"/>
          </a:xfrm>
        </p:grpSpPr>
        <p:sp>
          <p:nvSpPr>
            <p:cNvPr id="17" name="TextBox 15"/>
            <p:cNvSpPr txBox="1"/>
            <p:nvPr/>
          </p:nvSpPr>
          <p:spPr>
            <a:xfrm>
              <a:off x="4139952" y="1032082"/>
              <a:ext cx="3750165" cy="596257"/>
            </a:xfrm>
            <a:prstGeom prst="rect">
              <a:avLst/>
            </a:prstGeom>
            <a:noFill/>
          </p:spPr>
          <p:txBody>
            <a:bodyPr vert="horz" wrap="none" rtlCol="0">
              <a:noAutofit/>
            </a:bodyPr>
            <a:lstStyle/>
            <a:p>
              <a:pPr algn="ctr" defTabSz="1219261"/>
              <a:r>
                <a:rPr lang="zh-CN" altLang="en-US" sz="4800" b="1" spc="400">
                  <a:blipFill>
                    <a:blip r:embed="rId3"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text title</a:t>
              </a:r>
              <a:endParaRPr lang="zh-CN" altLang="en-US" sz="4800" b="1" spc="400" dirty="0"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176306" y="1648257"/>
              <a:ext cx="3713811" cy="2689514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defTabSz="1219261">
                <a:lnSpc>
                  <a:spcPct val="15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US" altLang="zh-CN" sz="1867" kern="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a brief text content, text content content s to be sglyd refined</a:t>
              </a:r>
              <a:r>
                <a:rPr lang="zh-CN" altLang="en-US" sz="1867" kern="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867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9261">
                <a:lnSpc>
                  <a:spcPct val="150000"/>
                </a:lnSpc>
                <a:spcBef>
                  <a:spcPts val="800"/>
                </a:spcBef>
                <a:spcAft>
                  <a:spcPts val="800"/>
                </a:spcAft>
              </a:pPr>
              <a:endParaRPr lang="en-US" altLang="zh-CN" sz="1867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9261">
                <a:lnSpc>
                  <a:spcPct val="15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US" altLang="zh-CN" sz="1867" kern="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to enter a brief text content, text content content s to be sglyd refined</a:t>
              </a:r>
              <a:r>
                <a:rPr lang="zh-CN" altLang="en-US" sz="1867" kern="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  <a:p>
              <a:pPr defTabSz="1219261">
                <a:lnSpc>
                  <a:spcPct val="150000"/>
                </a:lnSpc>
                <a:spcBef>
                  <a:spcPts val="800"/>
                </a:spcBef>
                <a:spcAft>
                  <a:spcPts val="800"/>
                </a:spcAft>
              </a:pPr>
              <a:endParaRPr lang="zh-CN" altLang="en-US" sz="1867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8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6511814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297402" y="2180863"/>
            <a:ext cx="5568619" cy="1251150"/>
            <a:chOff x="2987824" y="1328290"/>
            <a:chExt cx="4176464" cy="938362"/>
          </a:xfrm>
        </p:grpSpPr>
        <p:grpSp>
          <p:nvGrpSpPr>
            <p:cNvPr id="8" name="组合 7"/>
            <p:cNvGrpSpPr/>
            <p:nvPr/>
          </p:nvGrpSpPr>
          <p:grpSpPr>
            <a:xfrm>
              <a:off x="2987824" y="1328290"/>
              <a:ext cx="4176464" cy="938362"/>
              <a:chOff x="3707904" y="1549051"/>
              <a:chExt cx="4176464" cy="938362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3707904" y="1549051"/>
                <a:ext cx="4176464" cy="938362"/>
                <a:chOff x="2123728" y="1563638"/>
                <a:chExt cx="4176464" cy="938362"/>
              </a:xfrm>
            </p:grpSpPr>
            <p:sp>
              <p:nvSpPr>
                <p:cNvPr id="12" name="圆角矩形 11"/>
                <p:cNvSpPr/>
                <p:nvPr/>
              </p:nvSpPr>
              <p:spPr>
                <a:xfrm>
                  <a:off x="2123728" y="1741320"/>
                  <a:ext cx="4176464" cy="582997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4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endParaRPr>
                </a:p>
              </p:txBody>
            </p:sp>
            <p:sp useBgFill="1">
              <p:nvSpPr>
                <p:cNvPr id="13" name="Freeform 7"/>
                <p:cNvSpPr>
                  <a:spLocks/>
                </p:cNvSpPr>
                <p:nvPr/>
              </p:nvSpPr>
              <p:spPr bwMode="auto">
                <a:xfrm>
                  <a:off x="2378914" y="1563638"/>
                  <a:ext cx="945174" cy="938362"/>
                </a:xfrm>
                <a:custGeom>
                  <a:avLst/>
                  <a:gdLst>
                    <a:gd name="T0" fmla="*/ 117 w 200"/>
                    <a:gd name="T1" fmla="*/ 7 h 199"/>
                    <a:gd name="T2" fmla="*/ 193 w 200"/>
                    <a:gd name="T3" fmla="*/ 83 h 199"/>
                    <a:gd name="T4" fmla="*/ 195 w 200"/>
                    <a:gd name="T5" fmla="*/ 85 h 199"/>
                    <a:gd name="T6" fmla="*/ 199 w 200"/>
                    <a:gd name="T7" fmla="*/ 94 h 199"/>
                    <a:gd name="T8" fmla="*/ 199 w 200"/>
                    <a:gd name="T9" fmla="*/ 96 h 199"/>
                    <a:gd name="T10" fmla="*/ 198 w 200"/>
                    <a:gd name="T11" fmla="*/ 108 h 199"/>
                    <a:gd name="T12" fmla="*/ 197 w 200"/>
                    <a:gd name="T13" fmla="*/ 110 h 199"/>
                    <a:gd name="T14" fmla="*/ 192 w 200"/>
                    <a:gd name="T15" fmla="*/ 117 h 199"/>
                    <a:gd name="T16" fmla="*/ 116 w 200"/>
                    <a:gd name="T17" fmla="*/ 193 h 199"/>
                    <a:gd name="T18" fmla="*/ 114 w 200"/>
                    <a:gd name="T19" fmla="*/ 194 h 199"/>
                    <a:gd name="T20" fmla="*/ 106 w 200"/>
                    <a:gd name="T21" fmla="*/ 198 h 199"/>
                    <a:gd name="T22" fmla="*/ 103 w 200"/>
                    <a:gd name="T23" fmla="*/ 199 h 199"/>
                    <a:gd name="T24" fmla="*/ 92 w 200"/>
                    <a:gd name="T25" fmla="*/ 198 h 199"/>
                    <a:gd name="T26" fmla="*/ 90 w 200"/>
                    <a:gd name="T27" fmla="*/ 197 h 199"/>
                    <a:gd name="T28" fmla="*/ 83 w 200"/>
                    <a:gd name="T29" fmla="*/ 192 h 199"/>
                    <a:gd name="T30" fmla="*/ 7 w 200"/>
                    <a:gd name="T31" fmla="*/ 116 h 199"/>
                    <a:gd name="T32" fmla="*/ 5 w 200"/>
                    <a:gd name="T33" fmla="*/ 114 h 199"/>
                    <a:gd name="T34" fmla="*/ 1 w 200"/>
                    <a:gd name="T35" fmla="*/ 105 h 199"/>
                    <a:gd name="T36" fmla="*/ 1 w 200"/>
                    <a:gd name="T37" fmla="*/ 103 h 199"/>
                    <a:gd name="T38" fmla="*/ 2 w 200"/>
                    <a:gd name="T39" fmla="*/ 91 h 199"/>
                    <a:gd name="T40" fmla="*/ 3 w 200"/>
                    <a:gd name="T41" fmla="*/ 89 h 199"/>
                    <a:gd name="T42" fmla="*/ 7 w 200"/>
                    <a:gd name="T43" fmla="*/ 82 h 199"/>
                    <a:gd name="T44" fmla="*/ 83 w 200"/>
                    <a:gd name="T45" fmla="*/ 6 h 199"/>
                    <a:gd name="T46" fmla="*/ 85 w 200"/>
                    <a:gd name="T47" fmla="*/ 5 h 199"/>
                    <a:gd name="T48" fmla="*/ 94 w 200"/>
                    <a:gd name="T49" fmla="*/ 1 h 199"/>
                    <a:gd name="T50" fmla="*/ 96 w 200"/>
                    <a:gd name="T51" fmla="*/ 0 h 199"/>
                    <a:gd name="T52" fmla="*/ 108 w 200"/>
                    <a:gd name="T53" fmla="*/ 1 h 199"/>
                    <a:gd name="T54" fmla="*/ 110 w 200"/>
                    <a:gd name="T55" fmla="*/ 2 h 199"/>
                    <a:gd name="T56" fmla="*/ 117 w 200"/>
                    <a:gd name="T57" fmla="*/ 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" h="199">
                      <a:moveTo>
                        <a:pt x="117" y="7"/>
                      </a:moveTo>
                      <a:cubicBezTo>
                        <a:pt x="193" y="83"/>
                        <a:pt x="193" y="83"/>
                        <a:pt x="193" y="83"/>
                      </a:cubicBezTo>
                      <a:cubicBezTo>
                        <a:pt x="195" y="85"/>
                        <a:pt x="195" y="85"/>
                        <a:pt x="195" y="85"/>
                      </a:cubicBezTo>
                      <a:cubicBezTo>
                        <a:pt x="196" y="88"/>
                        <a:pt x="198" y="90"/>
                        <a:pt x="199" y="94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200" y="100"/>
                        <a:pt x="199" y="104"/>
                        <a:pt x="198" y="108"/>
                      </a:cubicBezTo>
                      <a:cubicBezTo>
                        <a:pt x="197" y="110"/>
                        <a:pt x="197" y="110"/>
                        <a:pt x="197" y="110"/>
                      </a:cubicBezTo>
                      <a:cubicBezTo>
                        <a:pt x="196" y="112"/>
                        <a:pt x="194" y="115"/>
                        <a:pt x="192" y="117"/>
                      </a:cubicBezTo>
                      <a:cubicBezTo>
                        <a:pt x="116" y="193"/>
                        <a:pt x="116" y="193"/>
                        <a:pt x="116" y="193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2" y="196"/>
                        <a:pt x="109" y="197"/>
                        <a:pt x="106" y="198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99" y="199"/>
                        <a:pt x="96" y="199"/>
                        <a:pt x="92" y="198"/>
                      </a:cubicBezTo>
                      <a:cubicBezTo>
                        <a:pt x="90" y="197"/>
                        <a:pt x="90" y="197"/>
                        <a:pt x="90" y="197"/>
                      </a:cubicBezTo>
                      <a:cubicBezTo>
                        <a:pt x="87" y="195"/>
                        <a:pt x="85" y="194"/>
                        <a:pt x="83" y="192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3" y="111"/>
                        <a:pt x="2" y="109"/>
                        <a:pt x="1" y="105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0" y="99"/>
                        <a:pt x="0" y="95"/>
                        <a:pt x="2" y="91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86"/>
                        <a:pt x="5" y="84"/>
                        <a:pt x="7" y="82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8" y="3"/>
                        <a:pt x="91" y="2"/>
                        <a:pt x="94" y="1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100" y="0"/>
                        <a:pt x="104" y="0"/>
                        <a:pt x="108" y="1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3" y="4"/>
                        <a:pt x="115" y="5"/>
                        <a:pt x="117" y="7"/>
                      </a:cubicBezTo>
                      <a:close/>
                    </a:path>
                  </a:pathLst>
                </a:cu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4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Freeform 8"/>
                <p:cNvSpPr>
                  <a:spLocks/>
                </p:cNvSpPr>
                <p:nvPr/>
              </p:nvSpPr>
              <p:spPr bwMode="auto">
                <a:xfrm>
                  <a:off x="2448901" y="1630972"/>
                  <a:ext cx="805199" cy="803695"/>
                </a:xfrm>
                <a:custGeom>
                  <a:avLst/>
                  <a:gdLst>
                    <a:gd name="T0" fmla="*/ 111 w 193"/>
                    <a:gd name="T1" fmla="*/ 8 h 193"/>
                    <a:gd name="T2" fmla="*/ 186 w 193"/>
                    <a:gd name="T3" fmla="*/ 83 h 193"/>
                    <a:gd name="T4" fmla="*/ 186 w 193"/>
                    <a:gd name="T5" fmla="*/ 110 h 193"/>
                    <a:gd name="T6" fmla="*/ 111 w 193"/>
                    <a:gd name="T7" fmla="*/ 185 h 193"/>
                    <a:gd name="T8" fmla="*/ 83 w 193"/>
                    <a:gd name="T9" fmla="*/ 185 h 193"/>
                    <a:gd name="T10" fmla="*/ 8 w 193"/>
                    <a:gd name="T11" fmla="*/ 110 h 193"/>
                    <a:gd name="T12" fmla="*/ 8 w 193"/>
                    <a:gd name="T13" fmla="*/ 83 h 193"/>
                    <a:gd name="T14" fmla="*/ 83 w 193"/>
                    <a:gd name="T15" fmla="*/ 8 h 193"/>
                    <a:gd name="T16" fmla="*/ 111 w 193"/>
                    <a:gd name="T17" fmla="*/ 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11" y="8"/>
                      </a:moveTo>
                      <a:cubicBezTo>
                        <a:pt x="186" y="83"/>
                        <a:pt x="186" y="83"/>
                        <a:pt x="186" y="83"/>
                      </a:cubicBezTo>
                      <a:cubicBezTo>
                        <a:pt x="193" y="90"/>
                        <a:pt x="193" y="103"/>
                        <a:pt x="186" y="110"/>
                      </a:cubicBezTo>
                      <a:cubicBezTo>
                        <a:pt x="111" y="185"/>
                        <a:pt x="111" y="185"/>
                        <a:pt x="111" y="185"/>
                      </a:cubicBezTo>
                      <a:cubicBezTo>
                        <a:pt x="103" y="193"/>
                        <a:pt x="91" y="193"/>
                        <a:pt x="83" y="185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0" y="103"/>
                        <a:pt x="0" y="90"/>
                        <a:pt x="8" y="83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91" y="0"/>
                        <a:pt x="103" y="0"/>
                        <a:pt x="111" y="8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46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" name="标题层"/>
              <p:cNvSpPr txBox="1"/>
              <p:nvPr/>
            </p:nvSpPr>
            <p:spPr bwMode="auto">
              <a:xfrm>
                <a:off x="4126818" y="1756621"/>
                <a:ext cx="617718" cy="50008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7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  <a:cs typeface="Arial" panose="020B0604020202020204" pitchFamily="34" charset="0"/>
                  </a:rPr>
                  <a:t>01</a:t>
                </a:r>
                <a:endParaRPr kumimoji="0" lang="zh-CN" altLang="en-US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4188184" y="1597415"/>
              <a:ext cx="2832088" cy="377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914446">
                <a:lnSpc>
                  <a:spcPts val="1600"/>
                </a:lnSpc>
                <a:defRPr/>
              </a:pPr>
              <a:r>
                <a:rPr lang="en-US" altLang="zh-CN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Click to enter a brief text content, text content content s to be sglyd refined</a:t>
              </a:r>
              <a:r>
                <a:rPr lang="zh-CN" altLang="en-US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97402" y="3440379"/>
            <a:ext cx="5568619" cy="1251150"/>
            <a:chOff x="2987824" y="2266652"/>
            <a:chExt cx="4176464" cy="938362"/>
          </a:xfrm>
        </p:grpSpPr>
        <p:grpSp>
          <p:nvGrpSpPr>
            <p:cNvPr id="16" name="组合 15"/>
            <p:cNvGrpSpPr/>
            <p:nvPr/>
          </p:nvGrpSpPr>
          <p:grpSpPr>
            <a:xfrm>
              <a:off x="2987824" y="2266652"/>
              <a:ext cx="4176464" cy="938362"/>
              <a:chOff x="3707904" y="1549051"/>
              <a:chExt cx="4176464" cy="93836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3707904" y="1549051"/>
                <a:ext cx="4176464" cy="938362"/>
                <a:chOff x="2123728" y="1563638"/>
                <a:chExt cx="4176464" cy="938362"/>
              </a:xfrm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2123728" y="1741320"/>
                  <a:ext cx="4176464" cy="582997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4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endParaRPr>
                </a:p>
              </p:txBody>
            </p:sp>
            <p:sp useBgFill="1"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2378914" y="1563638"/>
                  <a:ext cx="945174" cy="938362"/>
                </a:xfrm>
                <a:custGeom>
                  <a:avLst/>
                  <a:gdLst>
                    <a:gd name="T0" fmla="*/ 117 w 200"/>
                    <a:gd name="T1" fmla="*/ 7 h 199"/>
                    <a:gd name="T2" fmla="*/ 193 w 200"/>
                    <a:gd name="T3" fmla="*/ 83 h 199"/>
                    <a:gd name="T4" fmla="*/ 195 w 200"/>
                    <a:gd name="T5" fmla="*/ 85 h 199"/>
                    <a:gd name="T6" fmla="*/ 199 w 200"/>
                    <a:gd name="T7" fmla="*/ 94 h 199"/>
                    <a:gd name="T8" fmla="*/ 199 w 200"/>
                    <a:gd name="T9" fmla="*/ 96 h 199"/>
                    <a:gd name="T10" fmla="*/ 198 w 200"/>
                    <a:gd name="T11" fmla="*/ 108 h 199"/>
                    <a:gd name="T12" fmla="*/ 197 w 200"/>
                    <a:gd name="T13" fmla="*/ 110 h 199"/>
                    <a:gd name="T14" fmla="*/ 192 w 200"/>
                    <a:gd name="T15" fmla="*/ 117 h 199"/>
                    <a:gd name="T16" fmla="*/ 116 w 200"/>
                    <a:gd name="T17" fmla="*/ 193 h 199"/>
                    <a:gd name="T18" fmla="*/ 114 w 200"/>
                    <a:gd name="T19" fmla="*/ 194 h 199"/>
                    <a:gd name="T20" fmla="*/ 106 w 200"/>
                    <a:gd name="T21" fmla="*/ 198 h 199"/>
                    <a:gd name="T22" fmla="*/ 103 w 200"/>
                    <a:gd name="T23" fmla="*/ 199 h 199"/>
                    <a:gd name="T24" fmla="*/ 92 w 200"/>
                    <a:gd name="T25" fmla="*/ 198 h 199"/>
                    <a:gd name="T26" fmla="*/ 90 w 200"/>
                    <a:gd name="T27" fmla="*/ 197 h 199"/>
                    <a:gd name="T28" fmla="*/ 83 w 200"/>
                    <a:gd name="T29" fmla="*/ 192 h 199"/>
                    <a:gd name="T30" fmla="*/ 7 w 200"/>
                    <a:gd name="T31" fmla="*/ 116 h 199"/>
                    <a:gd name="T32" fmla="*/ 5 w 200"/>
                    <a:gd name="T33" fmla="*/ 114 h 199"/>
                    <a:gd name="T34" fmla="*/ 1 w 200"/>
                    <a:gd name="T35" fmla="*/ 105 h 199"/>
                    <a:gd name="T36" fmla="*/ 1 w 200"/>
                    <a:gd name="T37" fmla="*/ 103 h 199"/>
                    <a:gd name="T38" fmla="*/ 2 w 200"/>
                    <a:gd name="T39" fmla="*/ 91 h 199"/>
                    <a:gd name="T40" fmla="*/ 3 w 200"/>
                    <a:gd name="T41" fmla="*/ 89 h 199"/>
                    <a:gd name="T42" fmla="*/ 7 w 200"/>
                    <a:gd name="T43" fmla="*/ 82 h 199"/>
                    <a:gd name="T44" fmla="*/ 83 w 200"/>
                    <a:gd name="T45" fmla="*/ 6 h 199"/>
                    <a:gd name="T46" fmla="*/ 85 w 200"/>
                    <a:gd name="T47" fmla="*/ 5 h 199"/>
                    <a:gd name="T48" fmla="*/ 94 w 200"/>
                    <a:gd name="T49" fmla="*/ 1 h 199"/>
                    <a:gd name="T50" fmla="*/ 96 w 200"/>
                    <a:gd name="T51" fmla="*/ 0 h 199"/>
                    <a:gd name="T52" fmla="*/ 108 w 200"/>
                    <a:gd name="T53" fmla="*/ 1 h 199"/>
                    <a:gd name="T54" fmla="*/ 110 w 200"/>
                    <a:gd name="T55" fmla="*/ 2 h 199"/>
                    <a:gd name="T56" fmla="*/ 117 w 200"/>
                    <a:gd name="T57" fmla="*/ 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" h="199">
                      <a:moveTo>
                        <a:pt x="117" y="7"/>
                      </a:moveTo>
                      <a:cubicBezTo>
                        <a:pt x="193" y="83"/>
                        <a:pt x="193" y="83"/>
                        <a:pt x="193" y="83"/>
                      </a:cubicBezTo>
                      <a:cubicBezTo>
                        <a:pt x="195" y="85"/>
                        <a:pt x="195" y="85"/>
                        <a:pt x="195" y="85"/>
                      </a:cubicBezTo>
                      <a:cubicBezTo>
                        <a:pt x="196" y="88"/>
                        <a:pt x="198" y="90"/>
                        <a:pt x="199" y="94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200" y="100"/>
                        <a:pt x="199" y="104"/>
                        <a:pt x="198" y="108"/>
                      </a:cubicBezTo>
                      <a:cubicBezTo>
                        <a:pt x="197" y="110"/>
                        <a:pt x="197" y="110"/>
                        <a:pt x="197" y="110"/>
                      </a:cubicBezTo>
                      <a:cubicBezTo>
                        <a:pt x="196" y="112"/>
                        <a:pt x="194" y="115"/>
                        <a:pt x="192" y="117"/>
                      </a:cubicBezTo>
                      <a:cubicBezTo>
                        <a:pt x="116" y="193"/>
                        <a:pt x="116" y="193"/>
                        <a:pt x="116" y="193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2" y="196"/>
                        <a:pt x="109" y="197"/>
                        <a:pt x="106" y="198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99" y="199"/>
                        <a:pt x="96" y="199"/>
                        <a:pt x="92" y="198"/>
                      </a:cubicBezTo>
                      <a:cubicBezTo>
                        <a:pt x="90" y="197"/>
                        <a:pt x="90" y="197"/>
                        <a:pt x="90" y="197"/>
                      </a:cubicBezTo>
                      <a:cubicBezTo>
                        <a:pt x="87" y="195"/>
                        <a:pt x="85" y="194"/>
                        <a:pt x="83" y="192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3" y="111"/>
                        <a:pt x="2" y="109"/>
                        <a:pt x="1" y="105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0" y="99"/>
                        <a:pt x="0" y="95"/>
                        <a:pt x="2" y="91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86"/>
                        <a:pt x="5" y="84"/>
                        <a:pt x="7" y="82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8" y="3"/>
                        <a:pt x="91" y="2"/>
                        <a:pt x="94" y="1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100" y="0"/>
                        <a:pt x="104" y="0"/>
                        <a:pt x="108" y="1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3" y="4"/>
                        <a:pt x="115" y="5"/>
                        <a:pt x="117" y="7"/>
                      </a:cubicBezTo>
                      <a:close/>
                    </a:path>
                  </a:pathLst>
                </a:cu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4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" name="Freeform 8"/>
                <p:cNvSpPr>
                  <a:spLocks/>
                </p:cNvSpPr>
                <p:nvPr/>
              </p:nvSpPr>
              <p:spPr bwMode="auto">
                <a:xfrm>
                  <a:off x="2448901" y="1630972"/>
                  <a:ext cx="805199" cy="803695"/>
                </a:xfrm>
                <a:custGeom>
                  <a:avLst/>
                  <a:gdLst>
                    <a:gd name="T0" fmla="*/ 111 w 193"/>
                    <a:gd name="T1" fmla="*/ 8 h 193"/>
                    <a:gd name="T2" fmla="*/ 186 w 193"/>
                    <a:gd name="T3" fmla="*/ 83 h 193"/>
                    <a:gd name="T4" fmla="*/ 186 w 193"/>
                    <a:gd name="T5" fmla="*/ 110 h 193"/>
                    <a:gd name="T6" fmla="*/ 111 w 193"/>
                    <a:gd name="T7" fmla="*/ 185 h 193"/>
                    <a:gd name="T8" fmla="*/ 83 w 193"/>
                    <a:gd name="T9" fmla="*/ 185 h 193"/>
                    <a:gd name="T10" fmla="*/ 8 w 193"/>
                    <a:gd name="T11" fmla="*/ 110 h 193"/>
                    <a:gd name="T12" fmla="*/ 8 w 193"/>
                    <a:gd name="T13" fmla="*/ 83 h 193"/>
                    <a:gd name="T14" fmla="*/ 83 w 193"/>
                    <a:gd name="T15" fmla="*/ 8 h 193"/>
                    <a:gd name="T16" fmla="*/ 111 w 193"/>
                    <a:gd name="T17" fmla="*/ 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11" y="8"/>
                      </a:moveTo>
                      <a:cubicBezTo>
                        <a:pt x="186" y="83"/>
                        <a:pt x="186" y="83"/>
                        <a:pt x="186" y="83"/>
                      </a:cubicBezTo>
                      <a:cubicBezTo>
                        <a:pt x="193" y="90"/>
                        <a:pt x="193" y="103"/>
                        <a:pt x="186" y="110"/>
                      </a:cubicBezTo>
                      <a:cubicBezTo>
                        <a:pt x="111" y="185"/>
                        <a:pt x="111" y="185"/>
                        <a:pt x="111" y="185"/>
                      </a:cubicBezTo>
                      <a:cubicBezTo>
                        <a:pt x="103" y="193"/>
                        <a:pt x="91" y="193"/>
                        <a:pt x="83" y="185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0" y="103"/>
                        <a:pt x="0" y="90"/>
                        <a:pt x="8" y="83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91" y="0"/>
                        <a:pt x="103" y="0"/>
                        <a:pt x="111" y="8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4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9" name="标题层"/>
              <p:cNvSpPr txBox="1"/>
              <p:nvPr/>
            </p:nvSpPr>
            <p:spPr bwMode="auto">
              <a:xfrm>
                <a:off x="4126818" y="1756621"/>
                <a:ext cx="617718" cy="50008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7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  <a:cs typeface="Arial" panose="020B0604020202020204" pitchFamily="34" charset="0"/>
                  </a:rPr>
                  <a:t>02</a:t>
                </a:r>
                <a:endParaRPr kumimoji="0" lang="zh-CN" altLang="en-US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188184" y="2535778"/>
              <a:ext cx="2832088" cy="377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914446">
                <a:lnSpc>
                  <a:spcPts val="1600"/>
                </a:lnSpc>
                <a:defRPr/>
              </a:pPr>
              <a:r>
                <a:rPr lang="en-US" altLang="zh-CN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Click to enter a brief text content, text content content s to be sglyd refined</a:t>
              </a:r>
              <a:r>
                <a:rPr lang="zh-CN" altLang="en-US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97402" y="4699895"/>
            <a:ext cx="5568619" cy="1251150"/>
            <a:chOff x="2987824" y="3217564"/>
            <a:chExt cx="4176464" cy="938362"/>
          </a:xfrm>
        </p:grpSpPr>
        <p:grpSp>
          <p:nvGrpSpPr>
            <p:cNvPr id="29" name="组合 28"/>
            <p:cNvGrpSpPr/>
            <p:nvPr/>
          </p:nvGrpSpPr>
          <p:grpSpPr>
            <a:xfrm>
              <a:off x="2987824" y="3217564"/>
              <a:ext cx="4176464" cy="938362"/>
              <a:chOff x="3707904" y="1549051"/>
              <a:chExt cx="4176464" cy="93836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3707904" y="1549051"/>
                <a:ext cx="4176464" cy="938362"/>
                <a:chOff x="2123728" y="1563638"/>
                <a:chExt cx="4176464" cy="938362"/>
              </a:xfrm>
            </p:grpSpPr>
            <p:sp>
              <p:nvSpPr>
                <p:cNvPr id="33" name="圆角矩形 32"/>
                <p:cNvSpPr/>
                <p:nvPr/>
              </p:nvSpPr>
              <p:spPr>
                <a:xfrm>
                  <a:off x="2123728" y="1741320"/>
                  <a:ext cx="4176464" cy="582997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4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</a:endParaRPr>
                </a:p>
              </p:txBody>
            </p:sp>
            <p:sp useBgFill="1">
              <p:nvSpPr>
                <p:cNvPr id="34" name="Freeform 7"/>
                <p:cNvSpPr>
                  <a:spLocks/>
                </p:cNvSpPr>
                <p:nvPr/>
              </p:nvSpPr>
              <p:spPr bwMode="auto">
                <a:xfrm>
                  <a:off x="2378914" y="1563638"/>
                  <a:ext cx="945174" cy="938362"/>
                </a:xfrm>
                <a:custGeom>
                  <a:avLst/>
                  <a:gdLst>
                    <a:gd name="T0" fmla="*/ 117 w 200"/>
                    <a:gd name="T1" fmla="*/ 7 h 199"/>
                    <a:gd name="T2" fmla="*/ 193 w 200"/>
                    <a:gd name="T3" fmla="*/ 83 h 199"/>
                    <a:gd name="T4" fmla="*/ 195 w 200"/>
                    <a:gd name="T5" fmla="*/ 85 h 199"/>
                    <a:gd name="T6" fmla="*/ 199 w 200"/>
                    <a:gd name="T7" fmla="*/ 94 h 199"/>
                    <a:gd name="T8" fmla="*/ 199 w 200"/>
                    <a:gd name="T9" fmla="*/ 96 h 199"/>
                    <a:gd name="T10" fmla="*/ 198 w 200"/>
                    <a:gd name="T11" fmla="*/ 108 h 199"/>
                    <a:gd name="T12" fmla="*/ 197 w 200"/>
                    <a:gd name="T13" fmla="*/ 110 h 199"/>
                    <a:gd name="T14" fmla="*/ 192 w 200"/>
                    <a:gd name="T15" fmla="*/ 117 h 199"/>
                    <a:gd name="T16" fmla="*/ 116 w 200"/>
                    <a:gd name="T17" fmla="*/ 193 h 199"/>
                    <a:gd name="T18" fmla="*/ 114 w 200"/>
                    <a:gd name="T19" fmla="*/ 194 h 199"/>
                    <a:gd name="T20" fmla="*/ 106 w 200"/>
                    <a:gd name="T21" fmla="*/ 198 h 199"/>
                    <a:gd name="T22" fmla="*/ 103 w 200"/>
                    <a:gd name="T23" fmla="*/ 199 h 199"/>
                    <a:gd name="T24" fmla="*/ 92 w 200"/>
                    <a:gd name="T25" fmla="*/ 198 h 199"/>
                    <a:gd name="T26" fmla="*/ 90 w 200"/>
                    <a:gd name="T27" fmla="*/ 197 h 199"/>
                    <a:gd name="T28" fmla="*/ 83 w 200"/>
                    <a:gd name="T29" fmla="*/ 192 h 199"/>
                    <a:gd name="T30" fmla="*/ 7 w 200"/>
                    <a:gd name="T31" fmla="*/ 116 h 199"/>
                    <a:gd name="T32" fmla="*/ 5 w 200"/>
                    <a:gd name="T33" fmla="*/ 114 h 199"/>
                    <a:gd name="T34" fmla="*/ 1 w 200"/>
                    <a:gd name="T35" fmla="*/ 105 h 199"/>
                    <a:gd name="T36" fmla="*/ 1 w 200"/>
                    <a:gd name="T37" fmla="*/ 103 h 199"/>
                    <a:gd name="T38" fmla="*/ 2 w 200"/>
                    <a:gd name="T39" fmla="*/ 91 h 199"/>
                    <a:gd name="T40" fmla="*/ 3 w 200"/>
                    <a:gd name="T41" fmla="*/ 89 h 199"/>
                    <a:gd name="T42" fmla="*/ 7 w 200"/>
                    <a:gd name="T43" fmla="*/ 82 h 199"/>
                    <a:gd name="T44" fmla="*/ 83 w 200"/>
                    <a:gd name="T45" fmla="*/ 6 h 199"/>
                    <a:gd name="T46" fmla="*/ 85 w 200"/>
                    <a:gd name="T47" fmla="*/ 5 h 199"/>
                    <a:gd name="T48" fmla="*/ 94 w 200"/>
                    <a:gd name="T49" fmla="*/ 1 h 199"/>
                    <a:gd name="T50" fmla="*/ 96 w 200"/>
                    <a:gd name="T51" fmla="*/ 0 h 199"/>
                    <a:gd name="T52" fmla="*/ 108 w 200"/>
                    <a:gd name="T53" fmla="*/ 1 h 199"/>
                    <a:gd name="T54" fmla="*/ 110 w 200"/>
                    <a:gd name="T55" fmla="*/ 2 h 199"/>
                    <a:gd name="T56" fmla="*/ 117 w 200"/>
                    <a:gd name="T57" fmla="*/ 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" h="199">
                      <a:moveTo>
                        <a:pt x="117" y="7"/>
                      </a:moveTo>
                      <a:cubicBezTo>
                        <a:pt x="193" y="83"/>
                        <a:pt x="193" y="83"/>
                        <a:pt x="193" y="83"/>
                      </a:cubicBezTo>
                      <a:cubicBezTo>
                        <a:pt x="195" y="85"/>
                        <a:pt x="195" y="85"/>
                        <a:pt x="195" y="85"/>
                      </a:cubicBezTo>
                      <a:cubicBezTo>
                        <a:pt x="196" y="88"/>
                        <a:pt x="198" y="90"/>
                        <a:pt x="199" y="94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200" y="100"/>
                        <a:pt x="199" y="104"/>
                        <a:pt x="198" y="108"/>
                      </a:cubicBezTo>
                      <a:cubicBezTo>
                        <a:pt x="197" y="110"/>
                        <a:pt x="197" y="110"/>
                        <a:pt x="197" y="110"/>
                      </a:cubicBezTo>
                      <a:cubicBezTo>
                        <a:pt x="196" y="112"/>
                        <a:pt x="194" y="115"/>
                        <a:pt x="192" y="117"/>
                      </a:cubicBezTo>
                      <a:cubicBezTo>
                        <a:pt x="116" y="193"/>
                        <a:pt x="116" y="193"/>
                        <a:pt x="116" y="193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2" y="196"/>
                        <a:pt x="109" y="197"/>
                        <a:pt x="106" y="198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99" y="199"/>
                        <a:pt x="96" y="199"/>
                        <a:pt x="92" y="198"/>
                      </a:cubicBezTo>
                      <a:cubicBezTo>
                        <a:pt x="90" y="197"/>
                        <a:pt x="90" y="197"/>
                        <a:pt x="90" y="197"/>
                      </a:cubicBezTo>
                      <a:cubicBezTo>
                        <a:pt x="87" y="195"/>
                        <a:pt x="85" y="194"/>
                        <a:pt x="83" y="192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3" y="111"/>
                        <a:pt x="2" y="109"/>
                        <a:pt x="1" y="105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0" y="99"/>
                        <a:pt x="0" y="95"/>
                        <a:pt x="2" y="91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86"/>
                        <a:pt x="5" y="84"/>
                        <a:pt x="7" y="82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8" y="3"/>
                        <a:pt x="91" y="2"/>
                        <a:pt x="94" y="1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100" y="0"/>
                        <a:pt x="104" y="0"/>
                        <a:pt x="108" y="1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3" y="4"/>
                        <a:pt x="115" y="5"/>
                        <a:pt x="117" y="7"/>
                      </a:cubicBezTo>
                      <a:close/>
                    </a:path>
                  </a:pathLst>
                </a:cu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4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Freeform 8"/>
                <p:cNvSpPr>
                  <a:spLocks/>
                </p:cNvSpPr>
                <p:nvPr/>
              </p:nvSpPr>
              <p:spPr bwMode="auto">
                <a:xfrm>
                  <a:off x="2448901" y="1630972"/>
                  <a:ext cx="805199" cy="803695"/>
                </a:xfrm>
                <a:custGeom>
                  <a:avLst/>
                  <a:gdLst>
                    <a:gd name="T0" fmla="*/ 111 w 193"/>
                    <a:gd name="T1" fmla="*/ 8 h 193"/>
                    <a:gd name="T2" fmla="*/ 186 w 193"/>
                    <a:gd name="T3" fmla="*/ 83 h 193"/>
                    <a:gd name="T4" fmla="*/ 186 w 193"/>
                    <a:gd name="T5" fmla="*/ 110 h 193"/>
                    <a:gd name="T6" fmla="*/ 111 w 193"/>
                    <a:gd name="T7" fmla="*/ 185 h 193"/>
                    <a:gd name="T8" fmla="*/ 83 w 193"/>
                    <a:gd name="T9" fmla="*/ 185 h 193"/>
                    <a:gd name="T10" fmla="*/ 8 w 193"/>
                    <a:gd name="T11" fmla="*/ 110 h 193"/>
                    <a:gd name="T12" fmla="*/ 8 w 193"/>
                    <a:gd name="T13" fmla="*/ 83 h 193"/>
                    <a:gd name="T14" fmla="*/ 83 w 193"/>
                    <a:gd name="T15" fmla="*/ 8 h 193"/>
                    <a:gd name="T16" fmla="*/ 111 w 193"/>
                    <a:gd name="T17" fmla="*/ 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11" y="8"/>
                      </a:moveTo>
                      <a:cubicBezTo>
                        <a:pt x="186" y="83"/>
                        <a:pt x="186" y="83"/>
                        <a:pt x="186" y="83"/>
                      </a:cubicBezTo>
                      <a:cubicBezTo>
                        <a:pt x="193" y="90"/>
                        <a:pt x="193" y="103"/>
                        <a:pt x="186" y="110"/>
                      </a:cubicBezTo>
                      <a:cubicBezTo>
                        <a:pt x="111" y="185"/>
                        <a:pt x="111" y="185"/>
                        <a:pt x="111" y="185"/>
                      </a:cubicBezTo>
                      <a:cubicBezTo>
                        <a:pt x="103" y="193"/>
                        <a:pt x="91" y="193"/>
                        <a:pt x="83" y="185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0" y="103"/>
                        <a:pt x="0" y="90"/>
                        <a:pt x="8" y="83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91" y="0"/>
                        <a:pt x="103" y="0"/>
                        <a:pt x="111" y="8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4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2" name="标题层"/>
              <p:cNvSpPr txBox="1"/>
              <p:nvPr/>
            </p:nvSpPr>
            <p:spPr bwMode="auto">
              <a:xfrm>
                <a:off x="4126818" y="1756621"/>
                <a:ext cx="617718" cy="50008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733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itchFamily="34" charset="0"/>
                    <a:ea typeface="微软雅黑" pitchFamily="34" charset="-122"/>
                    <a:cs typeface="Arial" panose="020B0604020202020204" pitchFamily="34" charset="0"/>
                  </a:rPr>
                  <a:t>03</a:t>
                </a:r>
                <a:endParaRPr kumimoji="0" lang="zh-CN" altLang="en-US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4188184" y="3486690"/>
              <a:ext cx="2832088" cy="377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914446">
                <a:lnSpc>
                  <a:spcPts val="1600"/>
                </a:lnSpc>
                <a:defRPr/>
              </a:pPr>
              <a:r>
                <a:rPr lang="en-US" altLang="zh-CN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Click to enter a brief text content, text content content s to be sglyd refined</a:t>
              </a:r>
              <a:r>
                <a:rPr lang="zh-CN" altLang="en-US" sz="1333" kern="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1200250" y="2241748"/>
            <a:ext cx="3648405" cy="3648405"/>
          </a:xfrm>
          <a:prstGeom prst="roundRect">
            <a:avLst>
              <a:gd name="adj" fmla="val 9899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" cap="flat" cmpd="sng" algn="ctr">
            <a:solidFill>
              <a:srgbClr val="44719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42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5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5" y="78832"/>
            <a:ext cx="5448124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7" name="Straight Connector 36"/>
          <p:cNvCxnSpPr>
            <a:cxnSpLocks noChangeShapeType="1"/>
          </p:cNvCxnSpPr>
          <p:nvPr/>
        </p:nvCxnSpPr>
        <p:spPr bwMode="auto">
          <a:xfrm rot="5400000" flipH="1" flipV="1">
            <a:off x="3754339" y="4864928"/>
            <a:ext cx="546100" cy="2117"/>
          </a:xfrm>
          <a:prstGeom prst="line">
            <a:avLst/>
          </a:prstGeom>
          <a:noFill/>
          <a:ln w="25400">
            <a:solidFill>
              <a:srgbClr val="4471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37"/>
          <p:cNvCxnSpPr>
            <a:cxnSpLocks noChangeShapeType="1"/>
          </p:cNvCxnSpPr>
          <p:nvPr/>
        </p:nvCxnSpPr>
        <p:spPr bwMode="auto">
          <a:xfrm rot="5400000" flipH="1" flipV="1">
            <a:off x="6395939" y="4864928"/>
            <a:ext cx="546100" cy="2117"/>
          </a:xfrm>
          <a:prstGeom prst="line">
            <a:avLst/>
          </a:prstGeom>
          <a:noFill/>
          <a:ln w="25400">
            <a:solidFill>
              <a:srgbClr val="4471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8935939" y="4864928"/>
            <a:ext cx="546100" cy="2117"/>
          </a:xfrm>
          <a:prstGeom prst="line">
            <a:avLst/>
          </a:prstGeom>
          <a:noFill/>
          <a:ln w="25400">
            <a:solidFill>
              <a:srgbClr val="4471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33"/>
          <p:cNvCxnSpPr>
            <a:cxnSpLocks noChangeShapeType="1"/>
          </p:cNvCxnSpPr>
          <p:nvPr/>
        </p:nvCxnSpPr>
        <p:spPr bwMode="auto">
          <a:xfrm rot="5400000" flipH="1" flipV="1">
            <a:off x="5074080" y="2975803"/>
            <a:ext cx="548217" cy="2117"/>
          </a:xfrm>
          <a:prstGeom prst="line">
            <a:avLst/>
          </a:prstGeom>
          <a:noFill/>
          <a:ln w="25400">
            <a:solidFill>
              <a:srgbClr val="B334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34"/>
          <p:cNvCxnSpPr>
            <a:cxnSpLocks noChangeShapeType="1"/>
          </p:cNvCxnSpPr>
          <p:nvPr/>
        </p:nvCxnSpPr>
        <p:spPr bwMode="auto">
          <a:xfrm rot="5400000" flipH="1" flipV="1">
            <a:off x="7614080" y="2975803"/>
            <a:ext cx="548217" cy="2117"/>
          </a:xfrm>
          <a:prstGeom prst="line">
            <a:avLst/>
          </a:prstGeom>
          <a:noFill/>
          <a:ln w="25400">
            <a:solidFill>
              <a:srgbClr val="B334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32"/>
          <p:cNvCxnSpPr>
            <a:cxnSpLocks noChangeShapeType="1"/>
          </p:cNvCxnSpPr>
          <p:nvPr/>
        </p:nvCxnSpPr>
        <p:spPr bwMode="auto">
          <a:xfrm rot="5400000" flipH="1" flipV="1">
            <a:off x="2431423" y="2974745"/>
            <a:ext cx="548217" cy="4233"/>
          </a:xfrm>
          <a:prstGeom prst="line">
            <a:avLst/>
          </a:prstGeom>
          <a:noFill/>
          <a:ln w="25400">
            <a:solidFill>
              <a:srgbClr val="B3343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任意多边形 12"/>
          <p:cNvSpPr>
            <a:spLocks noChangeArrowheads="1"/>
          </p:cNvSpPr>
          <p:nvPr/>
        </p:nvSpPr>
        <p:spPr bwMode="auto">
          <a:xfrm>
            <a:off x="8619498" y="3047769"/>
            <a:ext cx="1452033" cy="1727200"/>
          </a:xfrm>
          <a:custGeom>
            <a:avLst/>
            <a:gdLst>
              <a:gd name="connsiteX0" fmla="*/ 441457 w 1089157"/>
              <a:gd name="connsiteY0" fmla="*/ 0 h 1295400"/>
              <a:gd name="connsiteX1" fmla="*/ 1089157 w 1089157"/>
              <a:gd name="connsiteY1" fmla="*/ 647700 h 1295400"/>
              <a:gd name="connsiteX2" fmla="*/ 441457 w 1089157"/>
              <a:gd name="connsiteY2" fmla="*/ 1295400 h 1295400"/>
              <a:gd name="connsiteX3" fmla="*/ 79322 w 1089157"/>
              <a:gd name="connsiteY3" fmla="*/ 1184783 h 1295400"/>
              <a:gd name="connsiteX4" fmla="*/ 0 w 1089157"/>
              <a:gd name="connsiteY4" fmla="*/ 1119336 h 1295400"/>
              <a:gd name="connsiteX5" fmla="*/ 53740 w 1089157"/>
              <a:gd name="connsiteY5" fmla="*/ 1054202 h 1295400"/>
              <a:gd name="connsiteX6" fmla="*/ 177909 w 1089157"/>
              <a:gd name="connsiteY6" fmla="*/ 647700 h 1295400"/>
              <a:gd name="connsiteX7" fmla="*/ 53740 w 1089157"/>
              <a:gd name="connsiteY7" fmla="*/ 241198 h 1295400"/>
              <a:gd name="connsiteX8" fmla="*/ 0 w 1089157"/>
              <a:gd name="connsiteY8" fmla="*/ 176064 h 1295400"/>
              <a:gd name="connsiteX9" fmla="*/ 79322 w 1089157"/>
              <a:gd name="connsiteY9" fmla="*/ 110617 h 1295400"/>
              <a:gd name="connsiteX10" fmla="*/ 441457 w 1089157"/>
              <a:gd name="connsiteY10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157" h="1295400">
                <a:moveTo>
                  <a:pt x="441457" y="0"/>
                </a:moveTo>
                <a:cubicBezTo>
                  <a:pt x="799172" y="0"/>
                  <a:pt x="1089157" y="289985"/>
                  <a:pt x="1089157" y="647700"/>
                </a:cubicBezTo>
                <a:cubicBezTo>
                  <a:pt x="1089157" y="1005415"/>
                  <a:pt x="799172" y="1295400"/>
                  <a:pt x="441457" y="1295400"/>
                </a:cubicBezTo>
                <a:cubicBezTo>
                  <a:pt x="307314" y="1295400"/>
                  <a:pt x="182696" y="1254621"/>
                  <a:pt x="79322" y="1184783"/>
                </a:cubicBezTo>
                <a:lnTo>
                  <a:pt x="0" y="1119336"/>
                </a:lnTo>
                <a:lnTo>
                  <a:pt x="53740" y="1054202"/>
                </a:lnTo>
                <a:cubicBezTo>
                  <a:pt x="132134" y="938164"/>
                  <a:pt x="177909" y="798278"/>
                  <a:pt x="177909" y="647700"/>
                </a:cubicBezTo>
                <a:cubicBezTo>
                  <a:pt x="177909" y="497123"/>
                  <a:pt x="132134" y="357237"/>
                  <a:pt x="53740" y="241198"/>
                </a:cubicBezTo>
                <a:lnTo>
                  <a:pt x="0" y="176064"/>
                </a:lnTo>
                <a:lnTo>
                  <a:pt x="79322" y="110617"/>
                </a:lnTo>
                <a:cubicBezTo>
                  <a:pt x="182696" y="40779"/>
                  <a:pt x="307314" y="0"/>
                  <a:pt x="44145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219261">
              <a:defRPr/>
            </a:pPr>
            <a:r>
              <a:rPr lang="en-US" altLang="zh-CN" sz="6400" dirty="0">
                <a:solidFill>
                  <a:prstClr val="white"/>
                </a:solidFill>
                <a:ea typeface="BatangChe" panose="02030609000101010101" pitchFamily="49" charset="-127"/>
              </a:rPr>
              <a:t>6</a:t>
            </a:r>
            <a:endParaRPr lang="zh-CN" altLang="zh-CN" sz="6400" dirty="0">
              <a:solidFill>
                <a:prstClr val="white"/>
              </a:solidFill>
              <a:ea typeface="BatangChe" panose="02030609000101010101" pitchFamily="49" charset="-127"/>
            </a:endParaRPr>
          </a:p>
        </p:txBody>
      </p:sp>
      <p:sp>
        <p:nvSpPr>
          <p:cNvPr id="14" name="任意多边形 13"/>
          <p:cNvSpPr>
            <a:spLocks noChangeArrowheads="1"/>
          </p:cNvSpPr>
          <p:nvPr/>
        </p:nvSpPr>
        <p:spPr bwMode="auto">
          <a:xfrm>
            <a:off x="7360082" y="3047769"/>
            <a:ext cx="1390649" cy="1727200"/>
          </a:xfrm>
          <a:custGeom>
            <a:avLst/>
            <a:gdLst>
              <a:gd name="connsiteX0" fmla="*/ 396121 w 1043821"/>
              <a:gd name="connsiteY0" fmla="*/ 0 h 1295400"/>
              <a:gd name="connsiteX1" fmla="*/ 1043821 w 1043821"/>
              <a:gd name="connsiteY1" fmla="*/ 647700 h 1295400"/>
              <a:gd name="connsiteX2" fmla="*/ 396121 w 1043821"/>
              <a:gd name="connsiteY2" fmla="*/ 1295400 h 1295400"/>
              <a:gd name="connsiteX3" fmla="*/ 33986 w 1043821"/>
              <a:gd name="connsiteY3" fmla="*/ 1184783 h 1295400"/>
              <a:gd name="connsiteX4" fmla="*/ 0 w 1043821"/>
              <a:gd name="connsiteY4" fmla="*/ 1156743 h 1295400"/>
              <a:gd name="connsiteX5" fmla="*/ 84604 w 1043821"/>
              <a:gd name="connsiteY5" fmla="*/ 1054202 h 1295400"/>
              <a:gd name="connsiteX6" fmla="*/ 208773 w 1043821"/>
              <a:gd name="connsiteY6" fmla="*/ 647700 h 1295400"/>
              <a:gd name="connsiteX7" fmla="*/ 84604 w 1043821"/>
              <a:gd name="connsiteY7" fmla="*/ 241198 h 1295400"/>
              <a:gd name="connsiteX8" fmla="*/ 0 w 1043821"/>
              <a:gd name="connsiteY8" fmla="*/ 138658 h 1295400"/>
              <a:gd name="connsiteX9" fmla="*/ 33986 w 1043821"/>
              <a:gd name="connsiteY9" fmla="*/ 110617 h 1295400"/>
              <a:gd name="connsiteX10" fmla="*/ 396121 w 1043821"/>
              <a:gd name="connsiteY10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3821" h="1295400">
                <a:moveTo>
                  <a:pt x="396121" y="0"/>
                </a:moveTo>
                <a:cubicBezTo>
                  <a:pt x="753836" y="0"/>
                  <a:pt x="1043821" y="289985"/>
                  <a:pt x="1043821" y="647700"/>
                </a:cubicBezTo>
                <a:cubicBezTo>
                  <a:pt x="1043821" y="1005415"/>
                  <a:pt x="753836" y="1295400"/>
                  <a:pt x="396121" y="1295400"/>
                </a:cubicBezTo>
                <a:cubicBezTo>
                  <a:pt x="261978" y="1295400"/>
                  <a:pt x="137360" y="1254621"/>
                  <a:pt x="33986" y="1184783"/>
                </a:cubicBezTo>
                <a:lnTo>
                  <a:pt x="0" y="1156743"/>
                </a:lnTo>
                <a:lnTo>
                  <a:pt x="84604" y="1054202"/>
                </a:lnTo>
                <a:cubicBezTo>
                  <a:pt x="162998" y="938164"/>
                  <a:pt x="208773" y="798278"/>
                  <a:pt x="208773" y="647700"/>
                </a:cubicBezTo>
                <a:cubicBezTo>
                  <a:pt x="208773" y="497123"/>
                  <a:pt x="162998" y="357237"/>
                  <a:pt x="84604" y="241198"/>
                </a:cubicBezTo>
                <a:lnTo>
                  <a:pt x="0" y="138658"/>
                </a:lnTo>
                <a:lnTo>
                  <a:pt x="33986" y="110617"/>
                </a:lnTo>
                <a:cubicBezTo>
                  <a:pt x="137360" y="40779"/>
                  <a:pt x="261978" y="0"/>
                  <a:pt x="396121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219261">
              <a:defRPr/>
            </a:pPr>
            <a:r>
              <a:rPr lang="en-US" altLang="zh-CN" sz="6400" dirty="0">
                <a:solidFill>
                  <a:srgbClr val="FFFFFF"/>
                </a:solidFill>
                <a:ea typeface="BatangChe" panose="02030609000101010101" pitchFamily="49" charset="-127"/>
              </a:rPr>
              <a:t>5</a:t>
            </a:r>
            <a:endParaRPr lang="zh-CN" altLang="zh-CN" sz="6400" dirty="0">
              <a:solidFill>
                <a:srgbClr val="FFFFFF"/>
              </a:solidFill>
              <a:ea typeface="BatangChe" panose="02030609000101010101" pitchFamily="49" charset="-127"/>
            </a:endParaRPr>
          </a:p>
        </p:txBody>
      </p:sp>
      <p:sp>
        <p:nvSpPr>
          <p:cNvPr id="15" name="任意多边形 14"/>
          <p:cNvSpPr>
            <a:spLocks noChangeArrowheads="1"/>
          </p:cNvSpPr>
          <p:nvPr/>
        </p:nvSpPr>
        <p:spPr bwMode="auto">
          <a:xfrm>
            <a:off x="6079498" y="3047769"/>
            <a:ext cx="1452033" cy="1727200"/>
          </a:xfrm>
          <a:custGeom>
            <a:avLst/>
            <a:gdLst>
              <a:gd name="connsiteX0" fmla="*/ 441457 w 1089157"/>
              <a:gd name="connsiteY0" fmla="*/ 0 h 1295400"/>
              <a:gd name="connsiteX1" fmla="*/ 1089157 w 1089157"/>
              <a:gd name="connsiteY1" fmla="*/ 647700 h 1295400"/>
              <a:gd name="connsiteX2" fmla="*/ 441457 w 1089157"/>
              <a:gd name="connsiteY2" fmla="*/ 1295400 h 1295400"/>
              <a:gd name="connsiteX3" fmla="*/ 79322 w 1089157"/>
              <a:gd name="connsiteY3" fmla="*/ 1184783 h 1295400"/>
              <a:gd name="connsiteX4" fmla="*/ 0 w 1089157"/>
              <a:gd name="connsiteY4" fmla="*/ 1119336 h 1295400"/>
              <a:gd name="connsiteX5" fmla="*/ 53740 w 1089157"/>
              <a:gd name="connsiteY5" fmla="*/ 1054202 h 1295400"/>
              <a:gd name="connsiteX6" fmla="*/ 177909 w 1089157"/>
              <a:gd name="connsiteY6" fmla="*/ 647700 h 1295400"/>
              <a:gd name="connsiteX7" fmla="*/ 53740 w 1089157"/>
              <a:gd name="connsiteY7" fmla="*/ 241198 h 1295400"/>
              <a:gd name="connsiteX8" fmla="*/ 0 w 1089157"/>
              <a:gd name="connsiteY8" fmla="*/ 176064 h 1295400"/>
              <a:gd name="connsiteX9" fmla="*/ 79322 w 1089157"/>
              <a:gd name="connsiteY9" fmla="*/ 110617 h 1295400"/>
              <a:gd name="connsiteX10" fmla="*/ 441457 w 1089157"/>
              <a:gd name="connsiteY10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157" h="1295400">
                <a:moveTo>
                  <a:pt x="441457" y="0"/>
                </a:moveTo>
                <a:cubicBezTo>
                  <a:pt x="799172" y="0"/>
                  <a:pt x="1089157" y="289985"/>
                  <a:pt x="1089157" y="647700"/>
                </a:cubicBezTo>
                <a:cubicBezTo>
                  <a:pt x="1089157" y="1005415"/>
                  <a:pt x="799172" y="1295400"/>
                  <a:pt x="441457" y="1295400"/>
                </a:cubicBezTo>
                <a:cubicBezTo>
                  <a:pt x="307314" y="1295400"/>
                  <a:pt x="182696" y="1254621"/>
                  <a:pt x="79322" y="1184783"/>
                </a:cubicBezTo>
                <a:lnTo>
                  <a:pt x="0" y="1119336"/>
                </a:lnTo>
                <a:lnTo>
                  <a:pt x="53740" y="1054202"/>
                </a:lnTo>
                <a:cubicBezTo>
                  <a:pt x="132134" y="938164"/>
                  <a:pt x="177909" y="798278"/>
                  <a:pt x="177909" y="647700"/>
                </a:cubicBezTo>
                <a:cubicBezTo>
                  <a:pt x="177909" y="497123"/>
                  <a:pt x="132134" y="357237"/>
                  <a:pt x="53740" y="241198"/>
                </a:cubicBezTo>
                <a:lnTo>
                  <a:pt x="0" y="176064"/>
                </a:lnTo>
                <a:lnTo>
                  <a:pt x="79322" y="110617"/>
                </a:lnTo>
                <a:cubicBezTo>
                  <a:pt x="182696" y="40779"/>
                  <a:pt x="307314" y="0"/>
                  <a:pt x="44145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219261">
              <a:defRPr/>
            </a:pPr>
            <a:r>
              <a:rPr lang="en-US" altLang="zh-CN" sz="6400" dirty="0">
                <a:solidFill>
                  <a:prstClr val="white"/>
                </a:solidFill>
                <a:ea typeface="BatangChe" panose="02030609000101010101" pitchFamily="49" charset="-127"/>
              </a:rPr>
              <a:t>4</a:t>
            </a:r>
            <a:endParaRPr lang="zh-CN" altLang="zh-CN" sz="6400" dirty="0">
              <a:solidFill>
                <a:prstClr val="white"/>
              </a:solidFill>
              <a:ea typeface="BatangChe" panose="02030609000101010101" pitchFamily="49" charset="-127"/>
            </a:endParaRPr>
          </a:p>
        </p:txBody>
      </p:sp>
      <p:sp>
        <p:nvSpPr>
          <p:cNvPr id="16" name="任意多边形 15"/>
          <p:cNvSpPr>
            <a:spLocks noChangeArrowheads="1"/>
          </p:cNvSpPr>
          <p:nvPr/>
        </p:nvSpPr>
        <p:spPr bwMode="auto">
          <a:xfrm>
            <a:off x="4758698" y="3047769"/>
            <a:ext cx="1452033" cy="1727200"/>
          </a:xfrm>
          <a:custGeom>
            <a:avLst/>
            <a:gdLst>
              <a:gd name="connsiteX0" fmla="*/ 441458 w 1089158"/>
              <a:gd name="connsiteY0" fmla="*/ 0 h 1295400"/>
              <a:gd name="connsiteX1" fmla="*/ 1089158 w 1089158"/>
              <a:gd name="connsiteY1" fmla="*/ 647700 h 1295400"/>
              <a:gd name="connsiteX2" fmla="*/ 441458 w 1089158"/>
              <a:gd name="connsiteY2" fmla="*/ 1295400 h 1295400"/>
              <a:gd name="connsiteX3" fmla="*/ 79323 w 1089158"/>
              <a:gd name="connsiteY3" fmla="*/ 1184783 h 1295400"/>
              <a:gd name="connsiteX4" fmla="*/ 0 w 1089158"/>
              <a:gd name="connsiteY4" fmla="*/ 1119336 h 1295400"/>
              <a:gd name="connsiteX5" fmla="*/ 53741 w 1089158"/>
              <a:gd name="connsiteY5" fmla="*/ 1054202 h 1295400"/>
              <a:gd name="connsiteX6" fmla="*/ 177910 w 1089158"/>
              <a:gd name="connsiteY6" fmla="*/ 647700 h 1295400"/>
              <a:gd name="connsiteX7" fmla="*/ 53741 w 1089158"/>
              <a:gd name="connsiteY7" fmla="*/ 241198 h 1295400"/>
              <a:gd name="connsiteX8" fmla="*/ 0 w 1089158"/>
              <a:gd name="connsiteY8" fmla="*/ 176064 h 1295400"/>
              <a:gd name="connsiteX9" fmla="*/ 79323 w 1089158"/>
              <a:gd name="connsiteY9" fmla="*/ 110617 h 1295400"/>
              <a:gd name="connsiteX10" fmla="*/ 441458 w 1089158"/>
              <a:gd name="connsiteY10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158" h="1295400">
                <a:moveTo>
                  <a:pt x="441458" y="0"/>
                </a:moveTo>
                <a:cubicBezTo>
                  <a:pt x="799173" y="0"/>
                  <a:pt x="1089158" y="289985"/>
                  <a:pt x="1089158" y="647700"/>
                </a:cubicBezTo>
                <a:cubicBezTo>
                  <a:pt x="1089158" y="1005415"/>
                  <a:pt x="799173" y="1295400"/>
                  <a:pt x="441458" y="1295400"/>
                </a:cubicBezTo>
                <a:cubicBezTo>
                  <a:pt x="307315" y="1295400"/>
                  <a:pt x="182696" y="1254621"/>
                  <a:pt x="79323" y="1184783"/>
                </a:cubicBezTo>
                <a:lnTo>
                  <a:pt x="0" y="1119336"/>
                </a:lnTo>
                <a:lnTo>
                  <a:pt x="53741" y="1054202"/>
                </a:lnTo>
                <a:cubicBezTo>
                  <a:pt x="132135" y="938164"/>
                  <a:pt x="177910" y="798278"/>
                  <a:pt x="177910" y="647700"/>
                </a:cubicBezTo>
                <a:cubicBezTo>
                  <a:pt x="177910" y="497123"/>
                  <a:pt x="132135" y="357237"/>
                  <a:pt x="53741" y="241198"/>
                </a:cubicBezTo>
                <a:lnTo>
                  <a:pt x="0" y="176064"/>
                </a:lnTo>
                <a:lnTo>
                  <a:pt x="79323" y="110617"/>
                </a:lnTo>
                <a:cubicBezTo>
                  <a:pt x="182696" y="40779"/>
                  <a:pt x="307315" y="0"/>
                  <a:pt x="441458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219261">
              <a:defRPr/>
            </a:pPr>
            <a:r>
              <a:rPr lang="en-US" altLang="zh-CN" sz="6400" dirty="0">
                <a:solidFill>
                  <a:srgbClr val="FFFFFF"/>
                </a:solidFill>
                <a:ea typeface="BatangChe" panose="02030609000101010101" pitchFamily="49" charset="-127"/>
              </a:rPr>
              <a:t>3</a:t>
            </a:r>
            <a:endParaRPr lang="zh-CN" altLang="zh-CN" sz="6400" dirty="0">
              <a:solidFill>
                <a:srgbClr val="FFFFFF"/>
              </a:solidFill>
              <a:ea typeface="BatangChe" panose="02030609000101010101" pitchFamily="49" charset="-127"/>
            </a:endParaRPr>
          </a:p>
        </p:txBody>
      </p:sp>
      <p:sp>
        <p:nvSpPr>
          <p:cNvPr id="17" name="任意多边形 16"/>
          <p:cNvSpPr>
            <a:spLocks noChangeArrowheads="1"/>
          </p:cNvSpPr>
          <p:nvPr/>
        </p:nvSpPr>
        <p:spPr bwMode="auto">
          <a:xfrm>
            <a:off x="3437898" y="3047769"/>
            <a:ext cx="1452033" cy="1727200"/>
          </a:xfrm>
          <a:custGeom>
            <a:avLst/>
            <a:gdLst>
              <a:gd name="connsiteX0" fmla="*/ 441458 w 1089158"/>
              <a:gd name="connsiteY0" fmla="*/ 0 h 1295400"/>
              <a:gd name="connsiteX1" fmla="*/ 1089158 w 1089158"/>
              <a:gd name="connsiteY1" fmla="*/ 647700 h 1295400"/>
              <a:gd name="connsiteX2" fmla="*/ 441458 w 1089158"/>
              <a:gd name="connsiteY2" fmla="*/ 1295400 h 1295400"/>
              <a:gd name="connsiteX3" fmla="*/ 79323 w 1089158"/>
              <a:gd name="connsiteY3" fmla="*/ 1184783 h 1295400"/>
              <a:gd name="connsiteX4" fmla="*/ 0 w 1089158"/>
              <a:gd name="connsiteY4" fmla="*/ 1119336 h 1295400"/>
              <a:gd name="connsiteX5" fmla="*/ 53741 w 1089158"/>
              <a:gd name="connsiteY5" fmla="*/ 1054202 h 1295400"/>
              <a:gd name="connsiteX6" fmla="*/ 177910 w 1089158"/>
              <a:gd name="connsiteY6" fmla="*/ 647700 h 1295400"/>
              <a:gd name="connsiteX7" fmla="*/ 53741 w 1089158"/>
              <a:gd name="connsiteY7" fmla="*/ 241198 h 1295400"/>
              <a:gd name="connsiteX8" fmla="*/ 0 w 1089158"/>
              <a:gd name="connsiteY8" fmla="*/ 176064 h 1295400"/>
              <a:gd name="connsiteX9" fmla="*/ 79323 w 1089158"/>
              <a:gd name="connsiteY9" fmla="*/ 110617 h 1295400"/>
              <a:gd name="connsiteX10" fmla="*/ 441458 w 1089158"/>
              <a:gd name="connsiteY10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158" h="1295400">
                <a:moveTo>
                  <a:pt x="441458" y="0"/>
                </a:moveTo>
                <a:cubicBezTo>
                  <a:pt x="799173" y="0"/>
                  <a:pt x="1089158" y="289985"/>
                  <a:pt x="1089158" y="647700"/>
                </a:cubicBezTo>
                <a:cubicBezTo>
                  <a:pt x="1089158" y="1005415"/>
                  <a:pt x="799173" y="1295400"/>
                  <a:pt x="441458" y="1295400"/>
                </a:cubicBezTo>
                <a:cubicBezTo>
                  <a:pt x="307315" y="1295400"/>
                  <a:pt x="182696" y="1254621"/>
                  <a:pt x="79323" y="1184783"/>
                </a:cubicBezTo>
                <a:lnTo>
                  <a:pt x="0" y="1119336"/>
                </a:lnTo>
                <a:lnTo>
                  <a:pt x="53741" y="1054202"/>
                </a:lnTo>
                <a:cubicBezTo>
                  <a:pt x="132135" y="938164"/>
                  <a:pt x="177910" y="798278"/>
                  <a:pt x="177910" y="647700"/>
                </a:cubicBezTo>
                <a:cubicBezTo>
                  <a:pt x="177910" y="497123"/>
                  <a:pt x="132135" y="357237"/>
                  <a:pt x="53741" y="241198"/>
                </a:cubicBezTo>
                <a:lnTo>
                  <a:pt x="0" y="176064"/>
                </a:lnTo>
                <a:lnTo>
                  <a:pt x="79323" y="110617"/>
                </a:lnTo>
                <a:cubicBezTo>
                  <a:pt x="182696" y="40779"/>
                  <a:pt x="307315" y="0"/>
                  <a:pt x="441458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219261">
              <a:defRPr/>
            </a:pPr>
            <a:r>
              <a:rPr lang="en-US" altLang="zh-CN" sz="6400" dirty="0">
                <a:solidFill>
                  <a:prstClr val="white"/>
                </a:solidFill>
                <a:ea typeface="BatangChe" panose="02030609000101010101" pitchFamily="49" charset="-127"/>
              </a:rPr>
              <a:t>2</a:t>
            </a:r>
            <a:endParaRPr lang="zh-CN" altLang="zh-CN" sz="6400" dirty="0">
              <a:solidFill>
                <a:prstClr val="white"/>
              </a:solidFill>
              <a:ea typeface="BatangChe" panose="02030609000101010101" pitchFamily="49" charset="-127"/>
            </a:endParaRPr>
          </a:p>
        </p:txBody>
      </p:sp>
      <p:sp>
        <p:nvSpPr>
          <p:cNvPr id="18" name="Oval 3"/>
          <p:cNvSpPr>
            <a:spLocks noChangeArrowheads="1"/>
          </p:cNvSpPr>
          <p:nvPr/>
        </p:nvSpPr>
        <p:spPr bwMode="auto">
          <a:xfrm>
            <a:off x="1841930" y="3047769"/>
            <a:ext cx="1727200" cy="1727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219261">
              <a:defRPr/>
            </a:pPr>
            <a:r>
              <a:rPr lang="en-US" altLang="zh-CN" sz="6400" dirty="0">
                <a:solidFill>
                  <a:srgbClr val="FFFFFF"/>
                </a:solidFill>
                <a:ea typeface="BatangChe" panose="02030609000101010101" pitchFamily="49" charset="-127"/>
              </a:rPr>
              <a:t>1</a:t>
            </a:r>
            <a:endParaRPr lang="zh-CN" altLang="zh-CN" sz="6400" dirty="0">
              <a:solidFill>
                <a:srgbClr val="FFFFFF"/>
              </a:solidFill>
              <a:ea typeface="BatangChe" panose="02030609000101010101" pitchFamily="49" charset="-127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1631983" y="1604797"/>
            <a:ext cx="2064544" cy="40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defTabSz="1219261" eaLnBrk="1" hangingPunct="1">
              <a:lnSpc>
                <a:spcPct val="120000"/>
              </a:lnSpc>
              <a:defRPr/>
            </a:pPr>
            <a:r>
              <a:rPr lang="zh-CN" altLang="en-US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captions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4314857" y="1535888"/>
            <a:ext cx="2064544" cy="40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defTabSz="1219261" eaLnBrk="1" hangingPunct="1">
              <a:lnSpc>
                <a:spcPct val="120000"/>
              </a:lnSpc>
              <a:defRPr/>
            </a:pPr>
            <a:r>
              <a:rPr lang="zh-CN" altLang="en-US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captions</a:t>
            </a: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6816559" y="1545512"/>
            <a:ext cx="2064544" cy="40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defTabSz="1219261" eaLnBrk="1" hangingPunct="1">
              <a:lnSpc>
                <a:spcPct val="120000"/>
              </a:lnSpc>
              <a:defRPr/>
            </a:pPr>
            <a:r>
              <a:rPr lang="zh-CN" altLang="en-US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captions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3033846" y="5344101"/>
            <a:ext cx="2064544" cy="40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defTabSz="1219261" eaLnBrk="1" hangingPunct="1">
              <a:lnSpc>
                <a:spcPct val="120000"/>
              </a:lnSpc>
              <a:defRPr/>
            </a:pPr>
            <a:r>
              <a:rPr lang="zh-CN" altLang="en-US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captions</a:t>
            </a: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5716719" y="5275192"/>
            <a:ext cx="2064544" cy="40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defTabSz="1219261" eaLnBrk="1" hangingPunct="1">
              <a:lnSpc>
                <a:spcPct val="120000"/>
              </a:lnSpc>
              <a:defRPr/>
            </a:pPr>
            <a:r>
              <a:rPr lang="zh-CN" altLang="en-US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captions</a:t>
            </a:r>
          </a:p>
        </p:txBody>
      </p:sp>
      <p:sp>
        <p:nvSpPr>
          <p:cNvPr id="29" name="TextBox 24"/>
          <p:cNvSpPr txBox="1">
            <a:spLocks noChangeArrowheads="1"/>
          </p:cNvSpPr>
          <p:nvPr/>
        </p:nvSpPr>
        <p:spPr bwMode="auto">
          <a:xfrm>
            <a:off x="8160709" y="5284816"/>
            <a:ext cx="2064544" cy="40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defTabSz="1219261" eaLnBrk="1" hangingPunct="1">
              <a:lnSpc>
                <a:spcPct val="120000"/>
              </a:lnSpc>
              <a:defRPr/>
            </a:pPr>
            <a:r>
              <a:rPr lang="zh-CN" altLang="en-US" sz="1867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captions</a:t>
            </a:r>
          </a:p>
        </p:txBody>
      </p:sp>
    </p:spTree>
    <p:extLst>
      <p:ext uri="{BB962C8B-B14F-4D97-AF65-F5344CB8AC3E}">
        <p14:creationId xmlns:p14="http://schemas.microsoft.com/office/powerpoint/2010/main" val="127838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2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3475" y="157318"/>
            <a:ext cx="113573" cy="5913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58720" y="789551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6"/>
          <p:cNvSpPr txBox="1"/>
          <p:nvPr/>
        </p:nvSpPr>
        <p:spPr>
          <a:xfrm>
            <a:off x="476814" y="78832"/>
            <a:ext cx="6062281" cy="502766"/>
          </a:xfrm>
          <a:prstGeom prst="rect">
            <a:avLst/>
          </a:prstGeom>
          <a:noFill/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zh-CN" altLang="en-US" sz="2667" b="1" dirty="0">
                <a:ln w="635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InFill in the text title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99270" y="448383"/>
            <a:ext cx="377738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6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to fill in the title of the courseware</a:t>
            </a:r>
            <a:endParaRPr lang="zh-CN" altLang="en-US" sz="146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8720" y="157318"/>
            <a:ext cx="113573" cy="59132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821697" y="1369582"/>
            <a:ext cx="5174952" cy="6816757"/>
          </a:xfrm>
          <a:prstGeom prst="triangle">
            <a:avLst/>
          </a:prstGeom>
          <a:blipFill>
            <a:blip r:embed="rId3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7400" b="90000" l="36264" r="654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70" y="2158629"/>
            <a:ext cx="2687526" cy="4027261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16200000" flipH="1">
            <a:off x="6196939" y="1369583"/>
            <a:ext cx="5174952" cy="6816757"/>
          </a:xfrm>
          <a:prstGeom prst="triangle">
            <a:avLst/>
          </a:prstGeom>
          <a:blipFill>
            <a:blip r:embed="rId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017007" y="4901549"/>
            <a:ext cx="841331" cy="841331"/>
            <a:chOff x="4219138" y="1290563"/>
            <a:chExt cx="630998" cy="630998"/>
          </a:xfrm>
        </p:grpSpPr>
        <p:sp>
          <p:nvSpPr>
            <p:cNvPr id="11" name="椭圆 10"/>
            <p:cNvSpPr/>
            <p:nvPr/>
          </p:nvSpPr>
          <p:spPr>
            <a:xfrm rot="20170909">
              <a:off x="4219138" y="1290563"/>
              <a:ext cx="630998" cy="63099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5"/>
            <p:cNvSpPr>
              <a:spLocks noChangeAspect="1" noEditPoints="1"/>
            </p:cNvSpPr>
            <p:nvPr/>
          </p:nvSpPr>
          <p:spPr bwMode="auto">
            <a:xfrm>
              <a:off x="4353676" y="1474283"/>
              <a:ext cx="361922" cy="263558"/>
            </a:xfrm>
            <a:custGeom>
              <a:avLst/>
              <a:gdLst>
                <a:gd name="T0" fmla="*/ 275 w 326"/>
                <a:gd name="T1" fmla="*/ 25 h 237"/>
                <a:gd name="T2" fmla="*/ 49 w 326"/>
                <a:gd name="T3" fmla="*/ 163 h 237"/>
                <a:gd name="T4" fmla="*/ 162 w 326"/>
                <a:gd name="T5" fmla="*/ 127 h 237"/>
                <a:gd name="T6" fmla="*/ 222 w 326"/>
                <a:gd name="T7" fmla="*/ 134 h 237"/>
                <a:gd name="T8" fmla="*/ 162 w 326"/>
                <a:gd name="T9" fmla="*/ 127 h 237"/>
                <a:gd name="T10" fmla="*/ 162 w 326"/>
                <a:gd name="T11" fmla="*/ 116 h 237"/>
                <a:gd name="T12" fmla="*/ 222 w 326"/>
                <a:gd name="T13" fmla="*/ 108 h 237"/>
                <a:gd name="T14" fmla="*/ 162 w 326"/>
                <a:gd name="T15" fmla="*/ 86 h 237"/>
                <a:gd name="T16" fmla="*/ 263 w 326"/>
                <a:gd name="T17" fmla="*/ 94 h 237"/>
                <a:gd name="T18" fmla="*/ 162 w 326"/>
                <a:gd name="T19" fmla="*/ 86 h 237"/>
                <a:gd name="T20" fmla="*/ 162 w 326"/>
                <a:gd name="T21" fmla="*/ 74 h 237"/>
                <a:gd name="T22" fmla="*/ 263 w 326"/>
                <a:gd name="T23" fmla="*/ 66 h 237"/>
                <a:gd name="T24" fmla="*/ 162 w 326"/>
                <a:gd name="T25" fmla="*/ 45 h 237"/>
                <a:gd name="T26" fmla="*/ 263 w 326"/>
                <a:gd name="T27" fmla="*/ 53 h 237"/>
                <a:gd name="T28" fmla="*/ 162 w 326"/>
                <a:gd name="T29" fmla="*/ 45 h 237"/>
                <a:gd name="T30" fmla="*/ 93 w 326"/>
                <a:gd name="T31" fmla="*/ 43 h 237"/>
                <a:gd name="T32" fmla="*/ 91 w 326"/>
                <a:gd name="T33" fmla="*/ 44 h 237"/>
                <a:gd name="T34" fmla="*/ 90 w 326"/>
                <a:gd name="T35" fmla="*/ 44 h 237"/>
                <a:gd name="T36" fmla="*/ 89 w 326"/>
                <a:gd name="T37" fmla="*/ 45 h 237"/>
                <a:gd name="T38" fmla="*/ 88 w 326"/>
                <a:gd name="T39" fmla="*/ 45 h 237"/>
                <a:gd name="T40" fmla="*/ 88 w 326"/>
                <a:gd name="T41" fmla="*/ 45 h 237"/>
                <a:gd name="T42" fmla="*/ 87 w 326"/>
                <a:gd name="T43" fmla="*/ 46 h 237"/>
                <a:gd name="T44" fmla="*/ 87 w 326"/>
                <a:gd name="T45" fmla="*/ 46 h 237"/>
                <a:gd name="T46" fmla="*/ 86 w 326"/>
                <a:gd name="T47" fmla="*/ 47 h 237"/>
                <a:gd name="T48" fmla="*/ 85 w 326"/>
                <a:gd name="T49" fmla="*/ 47 h 237"/>
                <a:gd name="T50" fmla="*/ 85 w 326"/>
                <a:gd name="T51" fmla="*/ 47 h 237"/>
                <a:gd name="T52" fmla="*/ 84 w 326"/>
                <a:gd name="T53" fmla="*/ 48 h 237"/>
                <a:gd name="T54" fmla="*/ 84 w 326"/>
                <a:gd name="T55" fmla="*/ 48 h 237"/>
                <a:gd name="T56" fmla="*/ 83 w 326"/>
                <a:gd name="T57" fmla="*/ 49 h 237"/>
                <a:gd name="T58" fmla="*/ 83 w 326"/>
                <a:gd name="T59" fmla="*/ 49 h 237"/>
                <a:gd name="T60" fmla="*/ 82 w 326"/>
                <a:gd name="T61" fmla="*/ 50 h 237"/>
                <a:gd name="T62" fmla="*/ 82 w 326"/>
                <a:gd name="T63" fmla="*/ 50 h 237"/>
                <a:gd name="T64" fmla="*/ 72 w 326"/>
                <a:gd name="T65" fmla="*/ 69 h 237"/>
                <a:gd name="T66" fmla="*/ 144 w 326"/>
                <a:gd name="T67" fmla="*/ 105 h 237"/>
                <a:gd name="T68" fmla="*/ 93 w 326"/>
                <a:gd name="T69" fmla="*/ 43 h 237"/>
                <a:gd name="T70" fmla="*/ 80 w 326"/>
                <a:gd name="T71" fmla="*/ 69 h 237"/>
                <a:gd name="T72" fmla="*/ 106 w 326"/>
                <a:gd name="T73" fmla="*/ 102 h 237"/>
                <a:gd name="T74" fmla="*/ 132 w 326"/>
                <a:gd name="T75" fmla="*/ 71 h 237"/>
                <a:gd name="T76" fmla="*/ 113 w 326"/>
                <a:gd name="T77" fmla="*/ 64 h 237"/>
                <a:gd name="T78" fmla="*/ 109 w 326"/>
                <a:gd name="T79" fmla="*/ 72 h 237"/>
                <a:gd name="T80" fmla="*/ 106 w 326"/>
                <a:gd name="T81" fmla="*/ 72 h 237"/>
                <a:gd name="T82" fmla="*/ 116 w 326"/>
                <a:gd name="T83" fmla="*/ 77 h 237"/>
                <a:gd name="T84" fmla="*/ 116 w 326"/>
                <a:gd name="T85" fmla="*/ 84 h 237"/>
                <a:gd name="T86" fmla="*/ 116 w 326"/>
                <a:gd name="T87" fmla="*/ 77 h 237"/>
                <a:gd name="T88" fmla="*/ 91 w 326"/>
                <a:gd name="T89" fmla="*/ 81 h 237"/>
                <a:gd name="T90" fmla="*/ 98 w 326"/>
                <a:gd name="T91" fmla="*/ 81 h 237"/>
                <a:gd name="T92" fmla="*/ 148 w 326"/>
                <a:gd name="T93" fmla="*/ 149 h 237"/>
                <a:gd name="T94" fmla="*/ 93 w 326"/>
                <a:gd name="T95" fmla="*/ 142 h 237"/>
                <a:gd name="T96" fmla="*/ 63 w 326"/>
                <a:gd name="T97" fmla="*/ 149 h 237"/>
                <a:gd name="T98" fmla="*/ 145 w 326"/>
                <a:gd name="T99" fmla="*/ 199 h 237"/>
                <a:gd name="T100" fmla="*/ 191 w 326"/>
                <a:gd name="T101" fmla="*/ 219 h 237"/>
                <a:gd name="T102" fmla="*/ 145 w 326"/>
                <a:gd name="T103" fmla="*/ 199 h 237"/>
                <a:gd name="T104" fmla="*/ 26 w 326"/>
                <a:gd name="T105" fmla="*/ 24 h 237"/>
                <a:gd name="T106" fmla="*/ 43 w 326"/>
                <a:gd name="T107" fmla="*/ 182 h 237"/>
                <a:gd name="T108" fmla="*/ 0 w 326"/>
                <a:gd name="T109" fmla="*/ 216 h 237"/>
                <a:gd name="T110" fmla="*/ 326 w 326"/>
                <a:gd name="T111" fmla="*/ 237 h 237"/>
                <a:gd name="T112" fmla="*/ 279 w 326"/>
                <a:gd name="T113" fmla="*/ 182 h 237"/>
                <a:gd name="T114" fmla="*/ 298 w 326"/>
                <a:gd name="T115" fmla="*/ 24 h 237"/>
                <a:gd name="T116" fmla="*/ 50 w 326"/>
                <a:gd name="T11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237">
                  <a:moveTo>
                    <a:pt x="49" y="25"/>
                  </a:moveTo>
                  <a:cubicBezTo>
                    <a:pt x="275" y="25"/>
                    <a:pt x="275" y="25"/>
                    <a:pt x="275" y="25"/>
                  </a:cubicBezTo>
                  <a:cubicBezTo>
                    <a:pt x="275" y="163"/>
                    <a:pt x="275" y="163"/>
                    <a:pt x="275" y="163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9" y="25"/>
                    <a:pt x="49" y="25"/>
                    <a:pt x="49" y="25"/>
                  </a:cubicBezTo>
                  <a:close/>
                  <a:moveTo>
                    <a:pt x="162" y="127"/>
                  </a:moveTo>
                  <a:cubicBezTo>
                    <a:pt x="162" y="134"/>
                    <a:pt x="162" y="134"/>
                    <a:pt x="162" y="134"/>
                  </a:cubicBezTo>
                  <a:cubicBezTo>
                    <a:pt x="222" y="134"/>
                    <a:pt x="222" y="134"/>
                    <a:pt x="222" y="134"/>
                  </a:cubicBezTo>
                  <a:cubicBezTo>
                    <a:pt x="222" y="127"/>
                    <a:pt x="222" y="127"/>
                    <a:pt x="222" y="127"/>
                  </a:cubicBezTo>
                  <a:cubicBezTo>
                    <a:pt x="162" y="127"/>
                    <a:pt x="162" y="127"/>
                    <a:pt x="162" y="127"/>
                  </a:cubicBezTo>
                  <a:close/>
                  <a:moveTo>
                    <a:pt x="162" y="108"/>
                  </a:moveTo>
                  <a:cubicBezTo>
                    <a:pt x="162" y="116"/>
                    <a:pt x="162" y="116"/>
                    <a:pt x="162" y="116"/>
                  </a:cubicBezTo>
                  <a:cubicBezTo>
                    <a:pt x="222" y="116"/>
                    <a:pt x="222" y="116"/>
                    <a:pt x="222" y="116"/>
                  </a:cubicBezTo>
                  <a:cubicBezTo>
                    <a:pt x="222" y="108"/>
                    <a:pt x="222" y="108"/>
                    <a:pt x="222" y="108"/>
                  </a:cubicBezTo>
                  <a:cubicBezTo>
                    <a:pt x="162" y="108"/>
                    <a:pt x="162" y="108"/>
                    <a:pt x="162" y="108"/>
                  </a:cubicBezTo>
                  <a:close/>
                  <a:moveTo>
                    <a:pt x="162" y="86"/>
                  </a:moveTo>
                  <a:cubicBezTo>
                    <a:pt x="162" y="94"/>
                    <a:pt x="162" y="94"/>
                    <a:pt x="162" y="94"/>
                  </a:cubicBezTo>
                  <a:cubicBezTo>
                    <a:pt x="263" y="94"/>
                    <a:pt x="263" y="94"/>
                    <a:pt x="263" y="94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162" y="86"/>
                    <a:pt x="162" y="86"/>
                    <a:pt x="162" y="86"/>
                  </a:cubicBezTo>
                  <a:close/>
                  <a:moveTo>
                    <a:pt x="162" y="66"/>
                  </a:moveTo>
                  <a:cubicBezTo>
                    <a:pt x="162" y="74"/>
                    <a:pt x="162" y="74"/>
                    <a:pt x="162" y="74"/>
                  </a:cubicBezTo>
                  <a:cubicBezTo>
                    <a:pt x="263" y="74"/>
                    <a:pt x="263" y="74"/>
                    <a:pt x="263" y="74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162" y="66"/>
                    <a:pt x="162" y="66"/>
                    <a:pt x="162" y="66"/>
                  </a:cubicBezTo>
                  <a:close/>
                  <a:moveTo>
                    <a:pt x="162" y="45"/>
                  </a:moveTo>
                  <a:cubicBezTo>
                    <a:pt x="162" y="53"/>
                    <a:pt x="162" y="53"/>
                    <a:pt x="162" y="53"/>
                  </a:cubicBezTo>
                  <a:cubicBezTo>
                    <a:pt x="263" y="53"/>
                    <a:pt x="263" y="53"/>
                    <a:pt x="263" y="53"/>
                  </a:cubicBezTo>
                  <a:cubicBezTo>
                    <a:pt x="263" y="45"/>
                    <a:pt x="263" y="45"/>
                    <a:pt x="263" y="45"/>
                  </a:cubicBezTo>
                  <a:cubicBezTo>
                    <a:pt x="162" y="45"/>
                    <a:pt x="162" y="45"/>
                    <a:pt x="162" y="45"/>
                  </a:cubicBezTo>
                  <a:close/>
                  <a:moveTo>
                    <a:pt x="93" y="43"/>
                  </a:moveTo>
                  <a:cubicBezTo>
                    <a:pt x="93" y="43"/>
                    <a:pt x="93" y="43"/>
                    <a:pt x="93" y="43"/>
                  </a:cubicBezTo>
                  <a:cubicBezTo>
                    <a:pt x="92" y="43"/>
                    <a:pt x="91" y="43"/>
                    <a:pt x="91" y="44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1" y="44"/>
                    <a:pt x="90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0" y="44"/>
                    <a:pt x="89" y="45"/>
                    <a:pt x="89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6"/>
                    <a:pt x="87" y="46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6" y="46"/>
                    <a:pt x="86" y="46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48"/>
                    <a:pt x="85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3" y="49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7" y="55"/>
                    <a:pt x="73" y="62"/>
                    <a:pt x="72" y="69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81"/>
                    <a:pt x="82" y="98"/>
                    <a:pt x="66" y="105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51" y="82"/>
                    <a:pt x="142" y="39"/>
                    <a:pt x="106" y="40"/>
                  </a:cubicBezTo>
                  <a:cubicBezTo>
                    <a:pt x="101" y="40"/>
                    <a:pt x="97" y="41"/>
                    <a:pt x="93" y="43"/>
                  </a:cubicBezTo>
                  <a:close/>
                  <a:moveTo>
                    <a:pt x="80" y="71"/>
                  </a:moveTo>
                  <a:cubicBezTo>
                    <a:pt x="80" y="71"/>
                    <a:pt x="80" y="70"/>
                    <a:pt x="80" y="69"/>
                  </a:cubicBezTo>
                  <a:cubicBezTo>
                    <a:pt x="80" y="71"/>
                    <a:pt x="79" y="73"/>
                    <a:pt x="79" y="75"/>
                  </a:cubicBezTo>
                  <a:cubicBezTo>
                    <a:pt x="79" y="90"/>
                    <a:pt x="91" y="102"/>
                    <a:pt x="106" y="102"/>
                  </a:cubicBezTo>
                  <a:cubicBezTo>
                    <a:pt x="120" y="102"/>
                    <a:pt x="132" y="90"/>
                    <a:pt x="132" y="75"/>
                  </a:cubicBezTo>
                  <a:cubicBezTo>
                    <a:pt x="132" y="74"/>
                    <a:pt x="132" y="72"/>
                    <a:pt x="132" y="71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1" y="72"/>
                    <a:pt x="111" y="72"/>
                    <a:pt x="111" y="72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80" y="71"/>
                    <a:pt x="80" y="71"/>
                    <a:pt x="80" y="71"/>
                  </a:cubicBezTo>
                  <a:close/>
                  <a:moveTo>
                    <a:pt x="116" y="77"/>
                  </a:moveTo>
                  <a:cubicBezTo>
                    <a:pt x="114" y="77"/>
                    <a:pt x="112" y="79"/>
                    <a:pt x="112" y="81"/>
                  </a:cubicBezTo>
                  <a:cubicBezTo>
                    <a:pt x="112" y="83"/>
                    <a:pt x="114" y="84"/>
                    <a:pt x="116" y="84"/>
                  </a:cubicBezTo>
                  <a:cubicBezTo>
                    <a:pt x="118" y="84"/>
                    <a:pt x="120" y="83"/>
                    <a:pt x="120" y="81"/>
                  </a:cubicBezTo>
                  <a:cubicBezTo>
                    <a:pt x="120" y="79"/>
                    <a:pt x="118" y="77"/>
                    <a:pt x="116" y="77"/>
                  </a:cubicBezTo>
                  <a:close/>
                  <a:moveTo>
                    <a:pt x="95" y="77"/>
                  </a:moveTo>
                  <a:cubicBezTo>
                    <a:pt x="93" y="77"/>
                    <a:pt x="91" y="79"/>
                    <a:pt x="91" y="81"/>
                  </a:cubicBezTo>
                  <a:cubicBezTo>
                    <a:pt x="91" y="83"/>
                    <a:pt x="93" y="84"/>
                    <a:pt x="95" y="84"/>
                  </a:cubicBezTo>
                  <a:cubicBezTo>
                    <a:pt x="97" y="84"/>
                    <a:pt x="98" y="83"/>
                    <a:pt x="98" y="81"/>
                  </a:cubicBezTo>
                  <a:cubicBezTo>
                    <a:pt x="98" y="79"/>
                    <a:pt x="97" y="77"/>
                    <a:pt x="95" y="77"/>
                  </a:cubicBezTo>
                  <a:close/>
                  <a:moveTo>
                    <a:pt x="148" y="149"/>
                  </a:moveTo>
                  <a:cubicBezTo>
                    <a:pt x="147" y="129"/>
                    <a:pt x="135" y="112"/>
                    <a:pt x="118" y="107"/>
                  </a:cubicBezTo>
                  <a:cubicBezTo>
                    <a:pt x="93" y="142"/>
                    <a:pt x="93" y="142"/>
                    <a:pt x="93" y="142"/>
                  </a:cubicBezTo>
                  <a:cubicBezTo>
                    <a:pt x="93" y="106"/>
                    <a:pt x="93" y="106"/>
                    <a:pt x="93" y="106"/>
                  </a:cubicBezTo>
                  <a:cubicBezTo>
                    <a:pt x="76" y="112"/>
                    <a:pt x="64" y="129"/>
                    <a:pt x="63" y="149"/>
                  </a:cubicBezTo>
                  <a:cubicBezTo>
                    <a:pt x="148" y="149"/>
                    <a:pt x="148" y="149"/>
                    <a:pt x="148" y="149"/>
                  </a:cubicBezTo>
                  <a:close/>
                  <a:moveTo>
                    <a:pt x="145" y="199"/>
                  </a:moveTo>
                  <a:cubicBezTo>
                    <a:pt x="179" y="199"/>
                    <a:pt x="179" y="199"/>
                    <a:pt x="179" y="199"/>
                  </a:cubicBezTo>
                  <a:cubicBezTo>
                    <a:pt x="191" y="219"/>
                    <a:pt x="191" y="219"/>
                    <a:pt x="191" y="219"/>
                  </a:cubicBezTo>
                  <a:cubicBezTo>
                    <a:pt x="134" y="219"/>
                    <a:pt x="134" y="219"/>
                    <a:pt x="134" y="219"/>
                  </a:cubicBezTo>
                  <a:cubicBezTo>
                    <a:pt x="145" y="199"/>
                    <a:pt x="145" y="199"/>
                    <a:pt x="145" y="199"/>
                  </a:cubicBezTo>
                  <a:close/>
                  <a:moveTo>
                    <a:pt x="50" y="0"/>
                  </a:moveTo>
                  <a:cubicBezTo>
                    <a:pt x="37" y="0"/>
                    <a:pt x="26" y="11"/>
                    <a:pt x="26" y="24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6" y="170"/>
                    <a:pt x="33" y="179"/>
                    <a:pt x="43" y="182"/>
                  </a:cubicBezTo>
                  <a:cubicBezTo>
                    <a:pt x="43" y="182"/>
                    <a:pt x="43" y="182"/>
                    <a:pt x="43" y="182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326" y="237"/>
                    <a:pt x="326" y="237"/>
                    <a:pt x="326" y="237"/>
                  </a:cubicBezTo>
                  <a:cubicBezTo>
                    <a:pt x="326" y="216"/>
                    <a:pt x="326" y="216"/>
                    <a:pt x="326" y="216"/>
                  </a:cubicBezTo>
                  <a:cubicBezTo>
                    <a:pt x="279" y="182"/>
                    <a:pt x="279" y="182"/>
                    <a:pt x="279" y="182"/>
                  </a:cubicBezTo>
                  <a:cubicBezTo>
                    <a:pt x="290" y="180"/>
                    <a:pt x="298" y="170"/>
                    <a:pt x="298" y="159"/>
                  </a:cubicBezTo>
                  <a:cubicBezTo>
                    <a:pt x="298" y="24"/>
                    <a:pt x="298" y="24"/>
                    <a:pt x="298" y="24"/>
                  </a:cubicBezTo>
                  <a:cubicBezTo>
                    <a:pt x="298" y="11"/>
                    <a:pt x="287" y="0"/>
                    <a:pt x="274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33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017007" y="3751595"/>
            <a:ext cx="841331" cy="841331"/>
            <a:chOff x="5051213" y="1952593"/>
            <a:chExt cx="630998" cy="630998"/>
          </a:xfrm>
        </p:grpSpPr>
        <p:sp>
          <p:nvSpPr>
            <p:cNvPr id="14" name="椭圆 13"/>
            <p:cNvSpPr/>
            <p:nvPr/>
          </p:nvSpPr>
          <p:spPr>
            <a:xfrm rot="20170909">
              <a:off x="5051213" y="1952593"/>
              <a:ext cx="630998" cy="63099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21"/>
            <p:cNvSpPr>
              <a:spLocks noChangeAspect="1" noEditPoints="1"/>
            </p:cNvSpPr>
            <p:nvPr/>
          </p:nvSpPr>
          <p:spPr bwMode="auto">
            <a:xfrm>
              <a:off x="5226779" y="2136692"/>
              <a:ext cx="279866" cy="262800"/>
            </a:xfrm>
            <a:custGeom>
              <a:avLst/>
              <a:gdLst>
                <a:gd name="T0" fmla="*/ 189 w 243"/>
                <a:gd name="T1" fmla="*/ 0 h 228"/>
                <a:gd name="T2" fmla="*/ 196 w 243"/>
                <a:gd name="T3" fmla="*/ 190 h 228"/>
                <a:gd name="T4" fmla="*/ 201 w 243"/>
                <a:gd name="T5" fmla="*/ 207 h 228"/>
                <a:gd name="T6" fmla="*/ 224 w 243"/>
                <a:gd name="T7" fmla="*/ 208 h 228"/>
                <a:gd name="T8" fmla="*/ 228 w 243"/>
                <a:gd name="T9" fmla="*/ 184 h 228"/>
                <a:gd name="T10" fmla="*/ 235 w 243"/>
                <a:gd name="T11" fmla="*/ 11 h 228"/>
                <a:gd name="T12" fmla="*/ 243 w 243"/>
                <a:gd name="T13" fmla="*/ 184 h 228"/>
                <a:gd name="T14" fmla="*/ 236 w 243"/>
                <a:gd name="T15" fmla="*/ 215 h 228"/>
                <a:gd name="T16" fmla="*/ 216 w 243"/>
                <a:gd name="T17" fmla="*/ 228 h 228"/>
                <a:gd name="T18" fmla="*/ 35 w 243"/>
                <a:gd name="T19" fmla="*/ 228 h 228"/>
                <a:gd name="T20" fmla="*/ 10 w 243"/>
                <a:gd name="T21" fmla="*/ 219 h 228"/>
                <a:gd name="T22" fmla="*/ 0 w 243"/>
                <a:gd name="T23" fmla="*/ 191 h 228"/>
                <a:gd name="T24" fmla="*/ 8 w 243"/>
                <a:gd name="T25" fmla="*/ 0 h 228"/>
                <a:gd name="T26" fmla="*/ 34 w 243"/>
                <a:gd name="T27" fmla="*/ 188 h 228"/>
                <a:gd name="T28" fmla="*/ 72 w 243"/>
                <a:gd name="T29" fmla="*/ 179 h 228"/>
                <a:gd name="T30" fmla="*/ 34 w 243"/>
                <a:gd name="T31" fmla="*/ 157 h 228"/>
                <a:gd name="T32" fmla="*/ 161 w 243"/>
                <a:gd name="T33" fmla="*/ 166 h 228"/>
                <a:gd name="T34" fmla="*/ 34 w 243"/>
                <a:gd name="T35" fmla="*/ 157 h 228"/>
                <a:gd name="T36" fmla="*/ 34 w 243"/>
                <a:gd name="T37" fmla="*/ 142 h 228"/>
                <a:gd name="T38" fmla="*/ 161 w 243"/>
                <a:gd name="T39" fmla="*/ 132 h 228"/>
                <a:gd name="T40" fmla="*/ 34 w 243"/>
                <a:gd name="T41" fmla="*/ 109 h 228"/>
                <a:gd name="T42" fmla="*/ 161 w 243"/>
                <a:gd name="T43" fmla="*/ 119 h 228"/>
                <a:gd name="T44" fmla="*/ 34 w 243"/>
                <a:gd name="T45" fmla="*/ 109 h 228"/>
                <a:gd name="T46" fmla="*/ 64 w 243"/>
                <a:gd name="T47" fmla="*/ 38 h 228"/>
                <a:gd name="T48" fmla="*/ 54 w 243"/>
                <a:gd name="T49" fmla="*/ 62 h 228"/>
                <a:gd name="T50" fmla="*/ 34 w 243"/>
                <a:gd name="T51" fmla="*/ 38 h 228"/>
                <a:gd name="T52" fmla="*/ 44 w 243"/>
                <a:gd name="T53" fmla="*/ 90 h 228"/>
                <a:gd name="T54" fmla="*/ 52 w 243"/>
                <a:gd name="T55" fmla="*/ 90 h 228"/>
                <a:gd name="T56" fmla="*/ 89 w 243"/>
                <a:gd name="T57" fmla="*/ 90 h 228"/>
                <a:gd name="T58" fmla="*/ 78 w 243"/>
                <a:gd name="T59" fmla="*/ 84 h 228"/>
                <a:gd name="T60" fmla="*/ 87 w 243"/>
                <a:gd name="T61" fmla="*/ 65 h 228"/>
                <a:gd name="T62" fmla="*/ 78 w 243"/>
                <a:gd name="T63" fmla="*/ 59 h 228"/>
                <a:gd name="T64" fmla="*/ 89 w 243"/>
                <a:gd name="T65" fmla="*/ 45 h 228"/>
                <a:gd name="T66" fmla="*/ 66 w 243"/>
                <a:gd name="T67" fmla="*/ 38 h 228"/>
                <a:gd name="T68" fmla="*/ 89 w 243"/>
                <a:gd name="T69" fmla="*/ 90 h 228"/>
                <a:gd name="T70" fmla="*/ 127 w 243"/>
                <a:gd name="T71" fmla="*/ 38 h 228"/>
                <a:gd name="T72" fmla="*/ 120 w 243"/>
                <a:gd name="T73" fmla="*/ 38 h 228"/>
                <a:gd name="T74" fmla="*/ 103 w 243"/>
                <a:gd name="T75" fmla="*/ 62 h 228"/>
                <a:gd name="T76" fmla="*/ 90 w 243"/>
                <a:gd name="T77" fmla="*/ 38 h 228"/>
                <a:gd name="T78" fmla="*/ 108 w 243"/>
                <a:gd name="T79" fmla="*/ 90 h 228"/>
                <a:gd name="T80" fmla="*/ 116 w 243"/>
                <a:gd name="T81" fmla="*/ 90 h 228"/>
                <a:gd name="T82" fmla="*/ 136 w 243"/>
                <a:gd name="T83" fmla="*/ 38 h 228"/>
                <a:gd name="T84" fmla="*/ 138 w 243"/>
                <a:gd name="T85" fmla="*/ 81 h 228"/>
                <a:gd name="T86" fmla="*/ 164 w 243"/>
                <a:gd name="T87" fmla="*/ 81 h 228"/>
                <a:gd name="T88" fmla="*/ 162 w 243"/>
                <a:gd name="T89" fmla="*/ 68 h 228"/>
                <a:gd name="T90" fmla="*/ 149 w 243"/>
                <a:gd name="T91" fmla="*/ 51 h 228"/>
                <a:gd name="T92" fmla="*/ 150 w 243"/>
                <a:gd name="T93" fmla="*/ 45 h 228"/>
                <a:gd name="T94" fmla="*/ 152 w 243"/>
                <a:gd name="T95" fmla="*/ 56 h 228"/>
                <a:gd name="T96" fmla="*/ 163 w 243"/>
                <a:gd name="T97" fmla="*/ 47 h 228"/>
                <a:gd name="T98" fmla="*/ 138 w 243"/>
                <a:gd name="T99" fmla="*/ 48 h 228"/>
                <a:gd name="T100" fmla="*/ 139 w 243"/>
                <a:gd name="T101" fmla="*/ 59 h 228"/>
                <a:gd name="T102" fmla="*/ 152 w 243"/>
                <a:gd name="T103" fmla="*/ 75 h 228"/>
                <a:gd name="T104" fmla="*/ 150 w 243"/>
                <a:gd name="T105" fmla="*/ 83 h 228"/>
                <a:gd name="T106" fmla="*/ 148 w 243"/>
                <a:gd name="T107" fmla="*/ 70 h 228"/>
                <a:gd name="T108" fmla="*/ 206 w 243"/>
                <a:gd name="T109" fmla="*/ 12 h 228"/>
                <a:gd name="T110" fmla="*/ 213 w 243"/>
                <a:gd name="T111" fmla="*/ 200 h 228"/>
                <a:gd name="T112" fmla="*/ 220 w 243"/>
                <a:gd name="T113" fmla="*/ 12 h 228"/>
                <a:gd name="T114" fmla="*/ 206 w 243"/>
                <a:gd name="T115" fmla="*/ 12 h 228"/>
                <a:gd name="T116" fmla="*/ 15 w 243"/>
                <a:gd name="T117" fmla="*/ 15 h 228"/>
                <a:gd name="T118" fmla="*/ 15 w 243"/>
                <a:gd name="T119" fmla="*/ 191 h 228"/>
                <a:gd name="T120" fmla="*/ 35 w 243"/>
                <a:gd name="T121" fmla="*/ 213 h 228"/>
                <a:gd name="T122" fmla="*/ 188 w 243"/>
                <a:gd name="T123" fmla="*/ 213 h 228"/>
                <a:gd name="T124" fmla="*/ 182 w 243"/>
                <a:gd name="T125" fmla="*/ 19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228">
                  <a:moveTo>
                    <a:pt x="8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93" y="0"/>
                    <a:pt x="196" y="3"/>
                    <a:pt x="196" y="7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0"/>
                    <a:pt x="196" y="190"/>
                    <a:pt x="196" y="190"/>
                  </a:cubicBezTo>
                  <a:cubicBezTo>
                    <a:pt x="196" y="198"/>
                    <a:pt x="198" y="203"/>
                    <a:pt x="201" y="207"/>
                  </a:cubicBezTo>
                  <a:cubicBezTo>
                    <a:pt x="204" y="210"/>
                    <a:pt x="210" y="212"/>
                    <a:pt x="216" y="213"/>
                  </a:cubicBezTo>
                  <a:cubicBezTo>
                    <a:pt x="219" y="213"/>
                    <a:pt x="222" y="211"/>
                    <a:pt x="224" y="208"/>
                  </a:cubicBezTo>
                  <a:cubicBezTo>
                    <a:pt x="226" y="203"/>
                    <a:pt x="228" y="196"/>
                    <a:pt x="228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28" y="15"/>
                    <a:pt x="231" y="11"/>
                    <a:pt x="235" y="11"/>
                  </a:cubicBezTo>
                  <a:cubicBezTo>
                    <a:pt x="239" y="11"/>
                    <a:pt x="243" y="15"/>
                    <a:pt x="243" y="19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243" y="184"/>
                    <a:pt x="243" y="184"/>
                    <a:pt x="242" y="184"/>
                  </a:cubicBezTo>
                  <a:cubicBezTo>
                    <a:pt x="243" y="199"/>
                    <a:pt x="240" y="209"/>
                    <a:pt x="236" y="215"/>
                  </a:cubicBezTo>
                  <a:cubicBezTo>
                    <a:pt x="232" y="223"/>
                    <a:pt x="225" y="227"/>
                    <a:pt x="217" y="228"/>
                  </a:cubicBezTo>
                  <a:cubicBezTo>
                    <a:pt x="217" y="228"/>
                    <a:pt x="217" y="228"/>
                    <a:pt x="216" y="228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8"/>
                    <a:pt x="34" y="228"/>
                    <a:pt x="34" y="228"/>
                  </a:cubicBezTo>
                  <a:cubicBezTo>
                    <a:pt x="24" y="228"/>
                    <a:pt x="16" y="225"/>
                    <a:pt x="10" y="219"/>
                  </a:cubicBezTo>
                  <a:cubicBezTo>
                    <a:pt x="4" y="213"/>
                    <a:pt x="0" y="204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lose/>
                  <a:moveTo>
                    <a:pt x="34" y="179"/>
                  </a:moveTo>
                  <a:cubicBezTo>
                    <a:pt x="34" y="188"/>
                    <a:pt x="34" y="188"/>
                    <a:pt x="34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34" y="179"/>
                    <a:pt x="34" y="179"/>
                    <a:pt x="34" y="179"/>
                  </a:cubicBezTo>
                  <a:close/>
                  <a:moveTo>
                    <a:pt x="34" y="157"/>
                  </a:moveTo>
                  <a:cubicBezTo>
                    <a:pt x="34" y="166"/>
                    <a:pt x="34" y="166"/>
                    <a:pt x="34" y="166"/>
                  </a:cubicBezTo>
                  <a:cubicBezTo>
                    <a:pt x="161" y="166"/>
                    <a:pt x="161" y="166"/>
                    <a:pt x="161" y="166"/>
                  </a:cubicBezTo>
                  <a:cubicBezTo>
                    <a:pt x="161" y="157"/>
                    <a:pt x="161" y="157"/>
                    <a:pt x="161" y="157"/>
                  </a:cubicBezTo>
                  <a:cubicBezTo>
                    <a:pt x="34" y="157"/>
                    <a:pt x="34" y="157"/>
                    <a:pt x="34" y="157"/>
                  </a:cubicBezTo>
                  <a:close/>
                  <a:moveTo>
                    <a:pt x="34" y="132"/>
                  </a:moveTo>
                  <a:cubicBezTo>
                    <a:pt x="34" y="142"/>
                    <a:pt x="34" y="142"/>
                    <a:pt x="34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1" y="132"/>
                    <a:pt x="161" y="132"/>
                    <a:pt x="161" y="132"/>
                  </a:cubicBezTo>
                  <a:cubicBezTo>
                    <a:pt x="34" y="132"/>
                    <a:pt x="34" y="132"/>
                    <a:pt x="34" y="132"/>
                  </a:cubicBezTo>
                  <a:close/>
                  <a:moveTo>
                    <a:pt x="34" y="109"/>
                  </a:moveTo>
                  <a:cubicBezTo>
                    <a:pt x="34" y="119"/>
                    <a:pt x="34" y="119"/>
                    <a:pt x="34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34" y="109"/>
                    <a:pt x="34" y="109"/>
                    <a:pt x="34" y="109"/>
                  </a:cubicBezTo>
                  <a:close/>
                  <a:moveTo>
                    <a:pt x="64" y="90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64" y="90"/>
                    <a:pt x="64" y="90"/>
                    <a:pt x="64" y="90"/>
                  </a:cubicBezTo>
                  <a:close/>
                  <a:moveTo>
                    <a:pt x="89" y="90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136" y="38"/>
                  </a:moveTo>
                  <a:cubicBezTo>
                    <a:pt x="127" y="38"/>
                    <a:pt x="127" y="38"/>
                    <a:pt x="127" y="38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36" y="38"/>
                    <a:pt x="136" y="38"/>
                    <a:pt x="136" y="38"/>
                  </a:cubicBezTo>
                  <a:close/>
                  <a:moveTo>
                    <a:pt x="138" y="70"/>
                  </a:moveTo>
                  <a:cubicBezTo>
                    <a:pt x="138" y="81"/>
                    <a:pt x="138" y="81"/>
                    <a:pt x="138" y="81"/>
                  </a:cubicBezTo>
                  <a:cubicBezTo>
                    <a:pt x="138" y="88"/>
                    <a:pt x="142" y="91"/>
                    <a:pt x="150" y="91"/>
                  </a:cubicBezTo>
                  <a:cubicBezTo>
                    <a:pt x="159" y="91"/>
                    <a:pt x="164" y="87"/>
                    <a:pt x="164" y="81"/>
                  </a:cubicBezTo>
                  <a:cubicBezTo>
                    <a:pt x="164" y="74"/>
                    <a:pt x="164" y="74"/>
                    <a:pt x="164" y="74"/>
                  </a:cubicBezTo>
                  <a:cubicBezTo>
                    <a:pt x="164" y="72"/>
                    <a:pt x="163" y="69"/>
                    <a:pt x="162" y="68"/>
                  </a:cubicBezTo>
                  <a:cubicBezTo>
                    <a:pt x="160" y="66"/>
                    <a:pt x="157" y="63"/>
                    <a:pt x="153" y="58"/>
                  </a:cubicBezTo>
                  <a:cubicBezTo>
                    <a:pt x="150" y="55"/>
                    <a:pt x="149" y="53"/>
                    <a:pt x="149" y="51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6"/>
                    <a:pt x="149" y="45"/>
                    <a:pt x="150" y="45"/>
                  </a:cubicBezTo>
                  <a:cubicBezTo>
                    <a:pt x="152" y="45"/>
                    <a:pt x="152" y="45"/>
                    <a:pt x="152" y="46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63" y="56"/>
                    <a:pt x="163" y="56"/>
                    <a:pt x="163" y="56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63" y="41"/>
                    <a:pt x="159" y="38"/>
                    <a:pt x="151" y="38"/>
                  </a:cubicBezTo>
                  <a:cubicBezTo>
                    <a:pt x="142" y="38"/>
                    <a:pt x="138" y="41"/>
                    <a:pt x="138" y="48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56"/>
                    <a:pt x="138" y="57"/>
                    <a:pt x="139" y="59"/>
                  </a:cubicBezTo>
                  <a:cubicBezTo>
                    <a:pt x="140" y="61"/>
                    <a:pt x="144" y="64"/>
                    <a:pt x="148" y="69"/>
                  </a:cubicBezTo>
                  <a:cubicBezTo>
                    <a:pt x="151" y="71"/>
                    <a:pt x="152" y="73"/>
                    <a:pt x="152" y="75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83"/>
                    <a:pt x="152" y="83"/>
                    <a:pt x="150" y="83"/>
                  </a:cubicBezTo>
                  <a:cubicBezTo>
                    <a:pt x="149" y="83"/>
                    <a:pt x="148" y="83"/>
                    <a:pt x="148" y="82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138" y="70"/>
                    <a:pt x="138" y="70"/>
                    <a:pt x="138" y="70"/>
                  </a:cubicBezTo>
                  <a:close/>
                  <a:moveTo>
                    <a:pt x="206" y="12"/>
                  </a:moveTo>
                  <a:cubicBezTo>
                    <a:pt x="206" y="192"/>
                    <a:pt x="206" y="192"/>
                    <a:pt x="206" y="192"/>
                  </a:cubicBezTo>
                  <a:cubicBezTo>
                    <a:pt x="206" y="196"/>
                    <a:pt x="209" y="200"/>
                    <a:pt x="213" y="200"/>
                  </a:cubicBezTo>
                  <a:cubicBezTo>
                    <a:pt x="217" y="200"/>
                    <a:pt x="220" y="196"/>
                    <a:pt x="220" y="19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0" y="8"/>
                    <a:pt x="217" y="4"/>
                    <a:pt x="213" y="4"/>
                  </a:cubicBezTo>
                  <a:cubicBezTo>
                    <a:pt x="209" y="4"/>
                    <a:pt x="206" y="8"/>
                    <a:pt x="206" y="12"/>
                  </a:cubicBezTo>
                  <a:close/>
                  <a:moveTo>
                    <a:pt x="182" y="15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5" y="200"/>
                    <a:pt x="17" y="205"/>
                    <a:pt x="20" y="208"/>
                  </a:cubicBezTo>
                  <a:cubicBezTo>
                    <a:pt x="23" y="211"/>
                    <a:pt x="29" y="213"/>
                    <a:pt x="35" y="213"/>
                  </a:cubicBezTo>
                  <a:cubicBezTo>
                    <a:pt x="35" y="213"/>
                    <a:pt x="35" y="213"/>
                    <a:pt x="35" y="213"/>
                  </a:cubicBezTo>
                  <a:cubicBezTo>
                    <a:pt x="188" y="213"/>
                    <a:pt x="188" y="213"/>
                    <a:pt x="188" y="213"/>
                  </a:cubicBezTo>
                  <a:cubicBezTo>
                    <a:pt x="184" y="207"/>
                    <a:pt x="181" y="200"/>
                    <a:pt x="182" y="190"/>
                  </a:cubicBezTo>
                  <a:cubicBezTo>
                    <a:pt x="182" y="190"/>
                    <a:pt x="182" y="190"/>
                    <a:pt x="182" y="190"/>
                  </a:cubicBezTo>
                  <a:lnTo>
                    <a:pt x="182" y="15"/>
                  </a:lnTo>
                  <a:close/>
                </a:path>
              </a:pathLst>
            </a:custGeom>
            <a:solidFill>
              <a:srgbClr val="B33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54242" y="4901549"/>
            <a:ext cx="841331" cy="841331"/>
            <a:chOff x="5051213" y="2960993"/>
            <a:chExt cx="630998" cy="630998"/>
          </a:xfrm>
        </p:grpSpPr>
        <p:sp>
          <p:nvSpPr>
            <p:cNvPr id="17" name="椭圆 16"/>
            <p:cNvSpPr/>
            <p:nvPr/>
          </p:nvSpPr>
          <p:spPr>
            <a:xfrm rot="20170909">
              <a:off x="5051213" y="2960993"/>
              <a:ext cx="630998" cy="63099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26"/>
            <p:cNvSpPr>
              <a:spLocks noChangeAspect="1" noEditPoints="1"/>
            </p:cNvSpPr>
            <p:nvPr/>
          </p:nvSpPr>
          <p:spPr bwMode="auto">
            <a:xfrm>
              <a:off x="5252481" y="3141502"/>
              <a:ext cx="228462" cy="270000"/>
            </a:xfrm>
            <a:custGeom>
              <a:avLst/>
              <a:gdLst>
                <a:gd name="T0" fmla="*/ 170 w 224"/>
                <a:gd name="T1" fmla="*/ 0 h 264"/>
                <a:gd name="T2" fmla="*/ 200 w 224"/>
                <a:gd name="T3" fmla="*/ 30 h 264"/>
                <a:gd name="T4" fmla="*/ 188 w 224"/>
                <a:gd name="T5" fmla="*/ 104 h 264"/>
                <a:gd name="T6" fmla="*/ 183 w 224"/>
                <a:gd name="T7" fmla="*/ 18 h 264"/>
                <a:gd name="T8" fmla="*/ 56 w 224"/>
                <a:gd name="T9" fmla="*/ 13 h 264"/>
                <a:gd name="T10" fmla="*/ 75 w 224"/>
                <a:gd name="T11" fmla="*/ 37 h 264"/>
                <a:gd name="T12" fmla="*/ 12 w 224"/>
                <a:gd name="T13" fmla="*/ 112 h 264"/>
                <a:gd name="T14" fmla="*/ 17 w 224"/>
                <a:gd name="T15" fmla="*/ 240 h 264"/>
                <a:gd name="T16" fmla="*/ 67 w 224"/>
                <a:gd name="T17" fmla="*/ 245 h 264"/>
                <a:gd name="T18" fmla="*/ 29 w 224"/>
                <a:gd name="T19" fmla="*/ 257 h 264"/>
                <a:gd name="T20" fmla="*/ 0 w 224"/>
                <a:gd name="T21" fmla="*/ 228 h 264"/>
                <a:gd name="T22" fmla="*/ 0 w 224"/>
                <a:gd name="T23" fmla="*/ 108 h 264"/>
                <a:gd name="T24" fmla="*/ 34 w 224"/>
                <a:gd name="T25" fmla="*/ 3 h 264"/>
                <a:gd name="T26" fmla="*/ 34 w 224"/>
                <a:gd name="T27" fmla="*/ 3 h 264"/>
                <a:gd name="T28" fmla="*/ 34 w 224"/>
                <a:gd name="T29" fmla="*/ 3 h 264"/>
                <a:gd name="T30" fmla="*/ 36 w 224"/>
                <a:gd name="T31" fmla="*/ 2 h 264"/>
                <a:gd name="T32" fmla="*/ 36 w 224"/>
                <a:gd name="T33" fmla="*/ 2 h 264"/>
                <a:gd name="T34" fmla="*/ 36 w 224"/>
                <a:gd name="T35" fmla="*/ 2 h 264"/>
                <a:gd name="T36" fmla="*/ 36 w 224"/>
                <a:gd name="T37" fmla="*/ 2 h 264"/>
                <a:gd name="T38" fmla="*/ 38 w 224"/>
                <a:gd name="T39" fmla="*/ 0 h 264"/>
                <a:gd name="T40" fmla="*/ 38 w 224"/>
                <a:gd name="T41" fmla="*/ 0 h 264"/>
                <a:gd name="T42" fmla="*/ 38 w 224"/>
                <a:gd name="T43" fmla="*/ 0 h 264"/>
                <a:gd name="T44" fmla="*/ 38 w 224"/>
                <a:gd name="T45" fmla="*/ 0 h 264"/>
                <a:gd name="T46" fmla="*/ 38 w 224"/>
                <a:gd name="T47" fmla="*/ 0 h 264"/>
                <a:gd name="T48" fmla="*/ 39 w 224"/>
                <a:gd name="T49" fmla="*/ 0 h 264"/>
                <a:gd name="T50" fmla="*/ 40 w 224"/>
                <a:gd name="T51" fmla="*/ 0 h 264"/>
                <a:gd name="T52" fmla="*/ 37 w 224"/>
                <a:gd name="T53" fmla="*/ 180 h 264"/>
                <a:gd name="T54" fmla="*/ 101 w 224"/>
                <a:gd name="T55" fmla="*/ 170 h 264"/>
                <a:gd name="T56" fmla="*/ 37 w 224"/>
                <a:gd name="T57" fmla="*/ 143 h 264"/>
                <a:gd name="T58" fmla="*/ 101 w 224"/>
                <a:gd name="T59" fmla="*/ 153 h 264"/>
                <a:gd name="T60" fmla="*/ 37 w 224"/>
                <a:gd name="T61" fmla="*/ 143 h 264"/>
                <a:gd name="T62" fmla="*/ 37 w 224"/>
                <a:gd name="T63" fmla="*/ 127 h 264"/>
                <a:gd name="T64" fmla="*/ 166 w 224"/>
                <a:gd name="T65" fmla="*/ 117 h 264"/>
                <a:gd name="T66" fmla="*/ 104 w 224"/>
                <a:gd name="T67" fmla="*/ 86 h 264"/>
                <a:gd name="T68" fmla="*/ 166 w 224"/>
                <a:gd name="T69" fmla="*/ 96 h 264"/>
                <a:gd name="T70" fmla="*/ 104 w 224"/>
                <a:gd name="T71" fmla="*/ 86 h 264"/>
                <a:gd name="T72" fmla="*/ 104 w 224"/>
                <a:gd name="T73" fmla="*/ 69 h 264"/>
                <a:gd name="T74" fmla="*/ 166 w 224"/>
                <a:gd name="T75" fmla="*/ 59 h 264"/>
                <a:gd name="T76" fmla="*/ 104 w 224"/>
                <a:gd name="T77" fmla="*/ 34 h 264"/>
                <a:gd name="T78" fmla="*/ 166 w 224"/>
                <a:gd name="T79" fmla="*/ 44 h 264"/>
                <a:gd name="T80" fmla="*/ 104 w 224"/>
                <a:gd name="T81" fmla="*/ 34 h 264"/>
                <a:gd name="T82" fmla="*/ 94 w 224"/>
                <a:gd name="T83" fmla="*/ 217 h 264"/>
                <a:gd name="T84" fmla="*/ 224 w 224"/>
                <a:gd name="T85" fmla="*/ 147 h 264"/>
                <a:gd name="T86" fmla="*/ 90 w 224"/>
                <a:gd name="T87" fmla="*/ 222 h 264"/>
                <a:gd name="T88" fmla="*/ 88 w 224"/>
                <a:gd name="T89" fmla="*/ 264 h 264"/>
                <a:gd name="T90" fmla="*/ 90 w 224"/>
                <a:gd name="T91" fmla="*/ 222 h 264"/>
                <a:gd name="T92" fmla="*/ 188 w 224"/>
                <a:gd name="T93" fmla="*/ 205 h 264"/>
                <a:gd name="T94" fmla="*/ 183 w 224"/>
                <a:gd name="T95" fmla="*/ 240 h 264"/>
                <a:gd name="T96" fmla="*/ 147 w 224"/>
                <a:gd name="T97" fmla="*/ 245 h 264"/>
                <a:gd name="T98" fmla="*/ 145 w 224"/>
                <a:gd name="T99" fmla="*/ 257 h 264"/>
                <a:gd name="T100" fmla="*/ 191 w 224"/>
                <a:gd name="T101" fmla="*/ 248 h 264"/>
                <a:gd name="T102" fmla="*/ 200 w 224"/>
                <a:gd name="T103" fmla="*/ 192 h 264"/>
                <a:gd name="T104" fmla="*/ 62 w 224"/>
                <a:gd name="T105" fmla="*/ 34 h 264"/>
                <a:gd name="T106" fmla="*/ 22 w 224"/>
                <a:gd name="T107" fmla="*/ 8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64">
                  <a:moveTo>
                    <a:pt x="40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9" y="0"/>
                    <a:pt x="186" y="3"/>
                    <a:pt x="191" y="9"/>
                  </a:cubicBezTo>
                  <a:cubicBezTo>
                    <a:pt x="197" y="14"/>
                    <a:pt x="200" y="21"/>
                    <a:pt x="200" y="30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25"/>
                    <a:pt x="186" y="21"/>
                    <a:pt x="183" y="18"/>
                  </a:cubicBezTo>
                  <a:cubicBezTo>
                    <a:pt x="179" y="14"/>
                    <a:pt x="175" y="13"/>
                    <a:pt x="170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7" y="30"/>
                    <a:pt x="77" y="34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2" y="232"/>
                    <a:pt x="14" y="236"/>
                    <a:pt x="17" y="240"/>
                  </a:cubicBezTo>
                  <a:cubicBezTo>
                    <a:pt x="20" y="243"/>
                    <a:pt x="25" y="245"/>
                    <a:pt x="29" y="245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62" y="257"/>
                    <a:pt x="62" y="257"/>
                    <a:pt x="62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1" y="257"/>
                    <a:pt x="14" y="254"/>
                    <a:pt x="9" y="248"/>
                  </a:cubicBezTo>
                  <a:cubicBezTo>
                    <a:pt x="3" y="243"/>
                    <a:pt x="0" y="236"/>
                    <a:pt x="0" y="22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9"/>
                    <a:pt x="0" y="108"/>
                    <a:pt x="0" y="10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5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7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  <a:moveTo>
                    <a:pt x="37" y="170"/>
                  </a:moveTo>
                  <a:cubicBezTo>
                    <a:pt x="37" y="180"/>
                    <a:pt x="37" y="180"/>
                    <a:pt x="37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70"/>
                    <a:pt x="101" y="170"/>
                    <a:pt x="101" y="170"/>
                  </a:cubicBezTo>
                  <a:cubicBezTo>
                    <a:pt x="37" y="170"/>
                    <a:pt x="37" y="170"/>
                    <a:pt x="37" y="170"/>
                  </a:cubicBezTo>
                  <a:close/>
                  <a:moveTo>
                    <a:pt x="37" y="14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37" y="143"/>
                    <a:pt x="37" y="143"/>
                    <a:pt x="37" y="143"/>
                  </a:cubicBezTo>
                  <a:close/>
                  <a:moveTo>
                    <a:pt x="37" y="117"/>
                  </a:moveTo>
                  <a:cubicBezTo>
                    <a:pt x="37" y="127"/>
                    <a:pt x="37" y="127"/>
                    <a:pt x="37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37" y="117"/>
                    <a:pt x="37" y="117"/>
                    <a:pt x="37" y="117"/>
                  </a:cubicBezTo>
                  <a:close/>
                  <a:moveTo>
                    <a:pt x="104" y="86"/>
                  </a:moveTo>
                  <a:cubicBezTo>
                    <a:pt x="104" y="96"/>
                    <a:pt x="104" y="96"/>
                    <a:pt x="104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04" y="86"/>
                    <a:pt x="104" y="86"/>
                    <a:pt x="104" y="86"/>
                  </a:cubicBezTo>
                  <a:close/>
                  <a:moveTo>
                    <a:pt x="104" y="59"/>
                  </a:moveTo>
                  <a:cubicBezTo>
                    <a:pt x="104" y="69"/>
                    <a:pt x="104" y="69"/>
                    <a:pt x="104" y="69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04" y="59"/>
                    <a:pt x="104" y="59"/>
                    <a:pt x="104" y="59"/>
                  </a:cubicBezTo>
                  <a:close/>
                  <a:moveTo>
                    <a:pt x="104" y="34"/>
                  </a:moveTo>
                  <a:cubicBezTo>
                    <a:pt x="104" y="44"/>
                    <a:pt x="104" y="44"/>
                    <a:pt x="104" y="44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94" y="117"/>
                  </a:moveTo>
                  <a:cubicBezTo>
                    <a:pt x="94" y="217"/>
                    <a:pt x="94" y="217"/>
                    <a:pt x="94" y="217"/>
                  </a:cubicBezTo>
                  <a:cubicBezTo>
                    <a:pt x="124" y="248"/>
                    <a:pt x="124" y="248"/>
                    <a:pt x="124" y="248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194" y="117"/>
                    <a:pt x="194" y="117"/>
                    <a:pt x="194" y="117"/>
                  </a:cubicBezTo>
                  <a:close/>
                  <a:moveTo>
                    <a:pt x="90" y="222"/>
                  </a:moveTo>
                  <a:cubicBezTo>
                    <a:pt x="78" y="255"/>
                    <a:pt x="78" y="255"/>
                    <a:pt x="78" y="255"/>
                  </a:cubicBezTo>
                  <a:cubicBezTo>
                    <a:pt x="88" y="264"/>
                    <a:pt x="88" y="264"/>
                    <a:pt x="88" y="264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90" y="222"/>
                    <a:pt x="90" y="222"/>
                    <a:pt x="90" y="222"/>
                  </a:cubicBezTo>
                  <a:close/>
                  <a:moveTo>
                    <a:pt x="200" y="192"/>
                  </a:moveTo>
                  <a:cubicBezTo>
                    <a:pt x="188" y="205"/>
                    <a:pt x="188" y="205"/>
                    <a:pt x="188" y="205"/>
                  </a:cubicBezTo>
                  <a:cubicBezTo>
                    <a:pt x="188" y="228"/>
                    <a:pt x="188" y="228"/>
                    <a:pt x="188" y="228"/>
                  </a:cubicBezTo>
                  <a:cubicBezTo>
                    <a:pt x="188" y="232"/>
                    <a:pt x="186" y="236"/>
                    <a:pt x="183" y="240"/>
                  </a:cubicBezTo>
                  <a:cubicBezTo>
                    <a:pt x="179" y="243"/>
                    <a:pt x="175" y="245"/>
                    <a:pt x="170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40" y="252"/>
                    <a:pt x="140" y="252"/>
                    <a:pt x="140" y="252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79" y="257"/>
                    <a:pt x="186" y="254"/>
                    <a:pt x="191" y="248"/>
                  </a:cubicBezTo>
                  <a:cubicBezTo>
                    <a:pt x="197" y="243"/>
                    <a:pt x="200" y="236"/>
                    <a:pt x="200" y="228"/>
                  </a:cubicBezTo>
                  <a:cubicBezTo>
                    <a:pt x="200" y="192"/>
                    <a:pt x="200" y="192"/>
                    <a:pt x="200" y="192"/>
                  </a:cubicBezTo>
                  <a:close/>
                  <a:moveTo>
                    <a:pt x="22" y="81"/>
                  </a:moveTo>
                  <a:cubicBezTo>
                    <a:pt x="62" y="34"/>
                    <a:pt x="62" y="34"/>
                    <a:pt x="62" y="34"/>
                  </a:cubicBezTo>
                  <a:cubicBezTo>
                    <a:pt x="43" y="17"/>
                    <a:pt x="43" y="17"/>
                    <a:pt x="43" y="17"/>
                  </a:cubicBezTo>
                  <a:lnTo>
                    <a:pt x="22" y="81"/>
                  </a:lnTo>
                  <a:close/>
                </a:path>
              </a:pathLst>
            </a:custGeom>
            <a:solidFill>
              <a:srgbClr val="447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254242" y="3801321"/>
            <a:ext cx="841331" cy="841331"/>
            <a:chOff x="4219772" y="3641122"/>
            <a:chExt cx="630998" cy="630998"/>
          </a:xfrm>
        </p:grpSpPr>
        <p:sp>
          <p:nvSpPr>
            <p:cNvPr id="20" name="椭圆 19"/>
            <p:cNvSpPr/>
            <p:nvPr/>
          </p:nvSpPr>
          <p:spPr>
            <a:xfrm rot="20170909">
              <a:off x="4219772" y="3641122"/>
              <a:ext cx="630998" cy="63099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1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31"/>
            <p:cNvSpPr>
              <a:spLocks noChangeAspect="1" noEditPoints="1"/>
            </p:cNvSpPr>
            <p:nvPr/>
          </p:nvSpPr>
          <p:spPr bwMode="auto">
            <a:xfrm>
              <a:off x="4410676" y="3808945"/>
              <a:ext cx="249189" cy="295352"/>
            </a:xfrm>
            <a:custGeom>
              <a:avLst/>
              <a:gdLst>
                <a:gd name="T0" fmla="*/ 203 w 235"/>
                <a:gd name="T1" fmla="*/ 0 h 279"/>
                <a:gd name="T2" fmla="*/ 235 w 235"/>
                <a:gd name="T3" fmla="*/ 211 h 279"/>
                <a:gd name="T4" fmla="*/ 205 w 235"/>
                <a:gd name="T5" fmla="*/ 247 h 279"/>
                <a:gd name="T6" fmla="*/ 32 w 235"/>
                <a:gd name="T7" fmla="*/ 279 h 279"/>
                <a:gd name="T8" fmla="*/ 0 w 235"/>
                <a:gd name="T9" fmla="*/ 68 h 279"/>
                <a:gd name="T10" fmla="*/ 31 w 235"/>
                <a:gd name="T11" fmla="*/ 32 h 279"/>
                <a:gd name="T12" fmla="*/ 205 w 235"/>
                <a:gd name="T13" fmla="*/ 196 h 279"/>
                <a:gd name="T14" fmla="*/ 214 w 235"/>
                <a:gd name="T15" fmla="*/ 27 h 279"/>
                <a:gd name="T16" fmla="*/ 52 w 235"/>
                <a:gd name="T17" fmla="*/ 36 h 279"/>
                <a:gd name="T18" fmla="*/ 205 w 235"/>
                <a:gd name="T19" fmla="*/ 68 h 279"/>
                <a:gd name="T20" fmla="*/ 103 w 235"/>
                <a:gd name="T21" fmla="*/ 78 h 279"/>
                <a:gd name="T22" fmla="*/ 65 w 235"/>
                <a:gd name="T23" fmla="*/ 117 h 279"/>
                <a:gd name="T24" fmla="*/ 103 w 235"/>
                <a:gd name="T25" fmla="*/ 156 h 279"/>
                <a:gd name="T26" fmla="*/ 142 w 235"/>
                <a:gd name="T27" fmla="*/ 117 h 279"/>
                <a:gd name="T28" fmla="*/ 103 w 235"/>
                <a:gd name="T29" fmla="*/ 78 h 279"/>
                <a:gd name="T30" fmla="*/ 93 w 235"/>
                <a:gd name="T31" fmla="*/ 214 h 279"/>
                <a:gd name="T32" fmla="*/ 112 w 235"/>
                <a:gd name="T33" fmla="*/ 214 h 279"/>
                <a:gd name="T34" fmla="*/ 107 w 235"/>
                <a:gd name="T35" fmla="*/ 171 h 279"/>
                <a:gd name="T36" fmla="*/ 98 w 235"/>
                <a:gd name="T37" fmla="*/ 171 h 279"/>
                <a:gd name="T38" fmla="*/ 119 w 235"/>
                <a:gd name="T39" fmla="*/ 159 h 279"/>
                <a:gd name="T40" fmla="*/ 118 w 235"/>
                <a:gd name="T41" fmla="*/ 214 h 279"/>
                <a:gd name="T42" fmla="*/ 119 w 235"/>
                <a:gd name="T43" fmla="*/ 159 h 279"/>
                <a:gd name="T44" fmla="*/ 96 w 235"/>
                <a:gd name="T45" fmla="*/ 170 h 279"/>
                <a:gd name="T46" fmla="*/ 47 w 235"/>
                <a:gd name="T47" fmla="*/ 214 h 279"/>
                <a:gd name="T48" fmla="*/ 108 w 235"/>
                <a:gd name="T49" fmla="*/ 103 h 279"/>
                <a:gd name="T50" fmla="*/ 70 w 235"/>
                <a:gd name="T51" fmla="*/ 111 h 279"/>
                <a:gd name="T52" fmla="*/ 79 w 235"/>
                <a:gd name="T53" fmla="*/ 141 h 279"/>
                <a:gd name="T54" fmla="*/ 127 w 235"/>
                <a:gd name="T55" fmla="*/ 141 h 279"/>
                <a:gd name="T56" fmla="*/ 136 w 235"/>
                <a:gd name="T57" fmla="*/ 110 h 279"/>
                <a:gd name="T58" fmla="*/ 108 w 235"/>
                <a:gd name="T59" fmla="*/ 103 h 279"/>
                <a:gd name="T60" fmla="*/ 22 w 235"/>
                <a:gd name="T61" fmla="*/ 232 h 279"/>
                <a:gd name="T62" fmla="*/ 184 w 235"/>
                <a:gd name="T63" fmla="*/ 6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79">
                  <a:moveTo>
                    <a:pt x="6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21" y="0"/>
                    <a:pt x="235" y="14"/>
                    <a:pt x="235" y="32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5" y="228"/>
                    <a:pt x="222" y="242"/>
                    <a:pt x="205" y="243"/>
                  </a:cubicBezTo>
                  <a:cubicBezTo>
                    <a:pt x="205" y="247"/>
                    <a:pt x="205" y="247"/>
                    <a:pt x="205" y="247"/>
                  </a:cubicBezTo>
                  <a:cubicBezTo>
                    <a:pt x="205" y="265"/>
                    <a:pt x="190" y="279"/>
                    <a:pt x="173" y="279"/>
                  </a:cubicBezTo>
                  <a:cubicBezTo>
                    <a:pt x="32" y="279"/>
                    <a:pt x="32" y="279"/>
                    <a:pt x="32" y="279"/>
                  </a:cubicBezTo>
                  <a:cubicBezTo>
                    <a:pt x="15" y="279"/>
                    <a:pt x="0" y="265"/>
                    <a:pt x="0" y="24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51"/>
                    <a:pt x="14" y="37"/>
                    <a:pt x="31" y="36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14"/>
                    <a:pt x="45" y="0"/>
                    <a:pt x="63" y="0"/>
                  </a:cubicBezTo>
                  <a:close/>
                  <a:moveTo>
                    <a:pt x="205" y="196"/>
                  </a:moveTo>
                  <a:cubicBezTo>
                    <a:pt x="214" y="196"/>
                    <a:pt x="214" y="196"/>
                    <a:pt x="214" y="19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90" y="36"/>
                    <a:pt x="205" y="50"/>
                    <a:pt x="205" y="68"/>
                  </a:cubicBezTo>
                  <a:cubicBezTo>
                    <a:pt x="205" y="196"/>
                    <a:pt x="205" y="196"/>
                    <a:pt x="205" y="196"/>
                  </a:cubicBezTo>
                  <a:close/>
                  <a:moveTo>
                    <a:pt x="103" y="78"/>
                  </a:moveTo>
                  <a:cubicBezTo>
                    <a:pt x="93" y="78"/>
                    <a:pt x="83" y="83"/>
                    <a:pt x="76" y="90"/>
                  </a:cubicBezTo>
                  <a:cubicBezTo>
                    <a:pt x="69" y="97"/>
                    <a:pt x="65" y="106"/>
                    <a:pt x="65" y="117"/>
                  </a:cubicBezTo>
                  <a:cubicBezTo>
                    <a:pt x="65" y="128"/>
                    <a:pt x="69" y="138"/>
                    <a:pt x="76" y="145"/>
                  </a:cubicBezTo>
                  <a:cubicBezTo>
                    <a:pt x="83" y="152"/>
                    <a:pt x="93" y="156"/>
                    <a:pt x="103" y="156"/>
                  </a:cubicBezTo>
                  <a:cubicBezTo>
                    <a:pt x="114" y="156"/>
                    <a:pt x="124" y="152"/>
                    <a:pt x="131" y="145"/>
                  </a:cubicBezTo>
                  <a:cubicBezTo>
                    <a:pt x="138" y="138"/>
                    <a:pt x="142" y="128"/>
                    <a:pt x="142" y="117"/>
                  </a:cubicBezTo>
                  <a:cubicBezTo>
                    <a:pt x="142" y="106"/>
                    <a:pt x="138" y="97"/>
                    <a:pt x="131" y="90"/>
                  </a:cubicBezTo>
                  <a:cubicBezTo>
                    <a:pt x="124" y="83"/>
                    <a:pt x="114" y="78"/>
                    <a:pt x="103" y="78"/>
                  </a:cubicBezTo>
                  <a:close/>
                  <a:moveTo>
                    <a:pt x="102" y="173"/>
                  </a:moveTo>
                  <a:cubicBezTo>
                    <a:pt x="93" y="214"/>
                    <a:pt x="93" y="214"/>
                    <a:pt x="93" y="214"/>
                  </a:cubicBezTo>
                  <a:cubicBezTo>
                    <a:pt x="103" y="222"/>
                    <a:pt x="103" y="222"/>
                    <a:pt x="103" y="222"/>
                  </a:cubicBezTo>
                  <a:cubicBezTo>
                    <a:pt x="112" y="214"/>
                    <a:pt x="112" y="214"/>
                    <a:pt x="112" y="214"/>
                  </a:cubicBezTo>
                  <a:cubicBezTo>
                    <a:pt x="104" y="173"/>
                    <a:pt x="104" y="173"/>
                    <a:pt x="104" y="173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3" y="168"/>
                    <a:pt x="103" y="168"/>
                    <a:pt x="103" y="168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102" y="173"/>
                    <a:pt x="102" y="173"/>
                    <a:pt x="102" y="173"/>
                  </a:cubicBezTo>
                  <a:close/>
                  <a:moveTo>
                    <a:pt x="119" y="159"/>
                  </a:moveTo>
                  <a:cubicBezTo>
                    <a:pt x="109" y="170"/>
                    <a:pt x="109" y="170"/>
                    <a:pt x="109" y="170"/>
                  </a:cubicBezTo>
                  <a:cubicBezTo>
                    <a:pt x="118" y="214"/>
                    <a:pt x="118" y="214"/>
                    <a:pt x="118" y="214"/>
                  </a:cubicBezTo>
                  <a:cubicBezTo>
                    <a:pt x="158" y="214"/>
                    <a:pt x="158" y="214"/>
                    <a:pt x="158" y="214"/>
                  </a:cubicBezTo>
                  <a:cubicBezTo>
                    <a:pt x="157" y="188"/>
                    <a:pt x="141" y="166"/>
                    <a:pt x="119" y="159"/>
                  </a:cubicBezTo>
                  <a:close/>
                  <a:moveTo>
                    <a:pt x="87" y="214"/>
                  </a:moveTo>
                  <a:cubicBezTo>
                    <a:pt x="96" y="170"/>
                    <a:pt x="96" y="170"/>
                    <a:pt x="96" y="170"/>
                  </a:cubicBezTo>
                  <a:cubicBezTo>
                    <a:pt x="86" y="159"/>
                    <a:pt x="86" y="159"/>
                    <a:pt x="86" y="159"/>
                  </a:cubicBezTo>
                  <a:cubicBezTo>
                    <a:pt x="64" y="166"/>
                    <a:pt x="48" y="188"/>
                    <a:pt x="47" y="214"/>
                  </a:cubicBezTo>
                  <a:cubicBezTo>
                    <a:pt x="87" y="214"/>
                    <a:pt x="87" y="214"/>
                    <a:pt x="87" y="214"/>
                  </a:cubicBezTo>
                  <a:close/>
                  <a:moveTo>
                    <a:pt x="108" y="103"/>
                  </a:moveTo>
                  <a:cubicBezTo>
                    <a:pt x="107" y="103"/>
                    <a:pt x="107" y="103"/>
                    <a:pt x="106" y="104"/>
                  </a:cubicBezTo>
                  <a:cubicBezTo>
                    <a:pt x="93" y="110"/>
                    <a:pt x="77" y="111"/>
                    <a:pt x="70" y="111"/>
                  </a:cubicBezTo>
                  <a:cubicBezTo>
                    <a:pt x="70" y="113"/>
                    <a:pt x="69" y="115"/>
                    <a:pt x="69" y="117"/>
                  </a:cubicBezTo>
                  <a:cubicBezTo>
                    <a:pt x="69" y="126"/>
                    <a:pt x="73" y="135"/>
                    <a:pt x="79" y="141"/>
                  </a:cubicBezTo>
                  <a:cubicBezTo>
                    <a:pt x="85" y="147"/>
                    <a:pt x="94" y="151"/>
                    <a:pt x="103" y="151"/>
                  </a:cubicBezTo>
                  <a:cubicBezTo>
                    <a:pt x="113" y="151"/>
                    <a:pt x="121" y="147"/>
                    <a:pt x="127" y="141"/>
                  </a:cubicBezTo>
                  <a:cubicBezTo>
                    <a:pt x="133" y="135"/>
                    <a:pt x="137" y="126"/>
                    <a:pt x="137" y="117"/>
                  </a:cubicBezTo>
                  <a:cubicBezTo>
                    <a:pt x="137" y="115"/>
                    <a:pt x="137" y="112"/>
                    <a:pt x="136" y="110"/>
                  </a:cubicBezTo>
                  <a:cubicBezTo>
                    <a:pt x="133" y="110"/>
                    <a:pt x="130" y="110"/>
                    <a:pt x="127" y="109"/>
                  </a:cubicBezTo>
                  <a:cubicBezTo>
                    <a:pt x="121" y="108"/>
                    <a:pt x="114" y="106"/>
                    <a:pt x="108" y="103"/>
                  </a:cubicBezTo>
                  <a:close/>
                  <a:moveTo>
                    <a:pt x="22" y="63"/>
                  </a:moveTo>
                  <a:cubicBezTo>
                    <a:pt x="22" y="232"/>
                    <a:pt x="22" y="232"/>
                    <a:pt x="22" y="232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84" y="63"/>
                    <a:pt x="184" y="63"/>
                    <a:pt x="184" y="63"/>
                  </a:cubicBezTo>
                  <a:lnTo>
                    <a:pt x="22" y="63"/>
                  </a:lnTo>
                  <a:close/>
                </a:path>
              </a:pathLst>
            </a:custGeom>
            <a:solidFill>
              <a:srgbClr val="447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32165" y="3852655"/>
            <a:ext cx="26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8" name="矩形 27"/>
          <p:cNvSpPr/>
          <p:nvPr/>
        </p:nvSpPr>
        <p:spPr>
          <a:xfrm>
            <a:off x="432165" y="4952897"/>
            <a:ext cx="26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9" name="矩形 28"/>
          <p:cNvSpPr/>
          <p:nvPr/>
        </p:nvSpPr>
        <p:spPr>
          <a:xfrm>
            <a:off x="8992391" y="3852655"/>
            <a:ext cx="26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992391" y="4952883"/>
            <a:ext cx="26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Click to enter a brief text content, text content content s to be sglyd refined</a:t>
            </a:r>
            <a:r>
              <a:rPr lang="zh-CN" altLang="en-US" sz="1333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47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6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6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2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74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7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7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2" presetClass="entr" presetSubtype="2" fill="hold" grpId="0" nodeType="afterEffect" p14:presetBounceEnd="5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667">
                                          <p:cBhvr additive="base">
                                            <p:cTn id="8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667">
                                          <p:cBhvr additive="base">
                                            <p:cTn id="90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5" grpId="0"/>
          <p:bldP spid="26" grpId="0"/>
          <p:bldP spid="27" grpId="0" animBg="1"/>
          <p:bldP spid="7" grpId="0" animBg="1"/>
          <p:bldP spid="9" grpId="0" animBg="1"/>
          <p:bldP spid="22" grpId="0"/>
          <p:bldP spid="28" grpId="0"/>
          <p:bldP spid="29" grpId="0"/>
          <p:bldP spid="30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5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0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2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850"/>
                                </p:stCondLst>
                                <p:childTnLst>
                                  <p:par>
                                    <p:cTn id="7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150"/>
                                </p:stCondLst>
                                <p:childTnLst>
                                  <p:par>
                                    <p:cTn id="7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2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5" grpId="0"/>
          <p:bldP spid="26" grpId="0"/>
          <p:bldP spid="27" grpId="0" animBg="1"/>
          <p:bldP spid="7" grpId="0" animBg="1"/>
          <p:bldP spid="9" grpId="0" animBg="1"/>
          <p:bldP spid="22" grpId="0"/>
          <p:bldP spid="28" grpId="0"/>
          <p:bldP spid="29" grpId="0"/>
          <p:bldP spid="30" grpId="0"/>
        </p:bldLst>
      </p:timing>
    </mc:Fallback>
  </mc:AlternateContent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暗香扑面">
    <a:fillStyleLst>
      <a:solidFill>
        <a:schemeClr val="phClr"/>
      </a:solidFill>
      <a:gradFill rotWithShape="1">
        <a:gsLst>
          <a:gs pos="0">
            <a:schemeClr val="phClr">
              <a:tint val="98000"/>
              <a:satMod val="220000"/>
            </a:schemeClr>
          </a:gs>
          <a:gs pos="31000">
            <a:schemeClr val="phClr">
              <a:tint val="30000"/>
              <a:satMod val="150000"/>
            </a:schemeClr>
          </a:gs>
          <a:gs pos="91000">
            <a:schemeClr val="phClr">
              <a:tint val="96000"/>
            </a:schemeClr>
          </a:gs>
        </a:gsLst>
        <a:path path="circle">
          <a:fillToRect l="50000" t="150000" r="50000"/>
        </a:path>
      </a:gradFill>
      <a:blipFill>
        <a:blip xmlns:r="http://schemas.openxmlformats.org/officeDocument/2006/relationships" r:embed="rId1">
          <a:duotone>
            <a:schemeClr val="phClr">
              <a:shade val="28000"/>
              <a:satMod val="100000"/>
            </a:schemeClr>
            <a:schemeClr val="phClr">
              <a:tint val="100000"/>
              <a:satMod val="200000"/>
            </a:schemeClr>
          </a:duotone>
        </a:blip>
        <a:tile tx="0" ty="0" sx="80000" sy="80000" flip="none" algn="tl"/>
      </a:blipFill>
    </a:fillStyleLst>
    <a:lnStyleLst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dbl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10000"/>
            </a:schemeClr>
          </a:glow>
        </a:effectLst>
      </a:effectStyle>
      <a:effectStyle>
        <a:effectLst>
          <a:outerShdw blurRad="34925" dist="31750" dir="5400000" algn="tl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flood" dir="t">
            <a:rot lat="0" lon="0" rev="5400000"/>
          </a:lightRig>
        </a:scene3d>
        <a:sp3d contourW="9525" prstMaterial="dkEdge">
          <a:bevelT w="12000" h="24150"/>
          <a:contourClr>
            <a:schemeClr val="phClr">
              <a:satMod val="110000"/>
            </a:schemeClr>
          </a:contourClr>
        </a:sp3d>
      </a:effectStyle>
      <a:effectStyle>
        <a:effectLst>
          <a:outerShdw blurRad="50800" dist="31750" dir="5400000" algn="tl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flood" dir="t">
            <a:rot lat="0" lon="0" rev="5400000"/>
          </a:lightRig>
        </a:scene3d>
        <a:sp3d contourW="18700" prstMaterial="dkEdge">
          <a:bevelT w="44450" h="80600"/>
          <a:contourClr>
            <a:schemeClr val="phClr"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3118</Words>
  <Application>Microsoft Office PowerPoint</Application>
  <PresentationFormat>宽屏</PresentationFormat>
  <Paragraphs>498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5" baseType="lpstr">
      <vt:lpstr>Bebas</vt:lpstr>
      <vt:lpstr>Capture it</vt:lpstr>
      <vt:lpstr>Gill Sans</vt:lpstr>
      <vt:lpstr>nevis Bold</vt:lpstr>
      <vt:lpstr>华康俪金黑W8(P)</vt:lpstr>
      <vt:lpstr>宋体</vt:lpstr>
      <vt:lpstr>微软雅黑</vt:lpstr>
      <vt:lpstr>Arial</vt:lpstr>
      <vt:lpstr>Arial Rounded MT Bold</vt:lpstr>
      <vt:lpstr>Broadway</vt:lpstr>
      <vt:lpstr>Calibri</vt:lpstr>
      <vt:lpstr>Calibri Light</vt:lpstr>
      <vt:lpstr>Impact</vt:lpstr>
      <vt:lpstr>Verdana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12</cp:revision>
  <dcterms:created xsi:type="dcterms:W3CDTF">2016-11-11T03:09:33Z</dcterms:created>
  <dcterms:modified xsi:type="dcterms:W3CDTF">2020-04-30T07:08:29Z</dcterms:modified>
</cp:coreProperties>
</file>