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6" r:id="rId3"/>
    <p:sldId id="258" r:id="rId4"/>
    <p:sldId id="260" r:id="rId5"/>
    <p:sldId id="261" r:id="rId6"/>
    <p:sldId id="262" r:id="rId7"/>
    <p:sldId id="266" r:id="rId8"/>
    <p:sldId id="263" r:id="rId9"/>
    <p:sldId id="276" r:id="rId10"/>
    <p:sldId id="267" r:id="rId11"/>
    <p:sldId id="268" r:id="rId12"/>
    <p:sldId id="269" r:id="rId13"/>
    <p:sldId id="271" r:id="rId14"/>
    <p:sldId id="277" r:id="rId15"/>
    <p:sldId id="270" r:id="rId16"/>
    <p:sldId id="272" r:id="rId17"/>
    <p:sldId id="273" r:id="rId18"/>
    <p:sldId id="278" r:id="rId19"/>
    <p:sldId id="274" r:id="rId20"/>
    <p:sldId id="275" r:id="rId21"/>
    <p:sldId id="264" r:id="rId22"/>
    <p:sldId id="265" r:id="rId23"/>
    <p:sldId id="279"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D37E"/>
    <a:srgbClr val="8CB2FF"/>
    <a:srgbClr val="4E8EEC"/>
    <a:srgbClr val="5B9BD5"/>
    <a:srgbClr val="FFFFFF"/>
    <a:srgbClr val="B9E4F2"/>
    <a:srgbClr val="A3E1F6"/>
    <a:srgbClr val="B9DD97"/>
    <a:srgbClr val="90B4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94660"/>
  </p:normalViewPr>
  <p:slideViewPr>
    <p:cSldViewPr snapToGrid="0">
      <p:cViewPr varScale="1">
        <p:scale>
          <a:sx n="94" d="100"/>
          <a:sy n="94" d="100"/>
        </p:scale>
        <p:origin x="9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0F3E5A-6A76-4156-870F-82AF22EA24C5}" type="datetimeFigureOut">
              <a:rPr lang="zh-CN" altLang="en-US" smtClean="0"/>
              <a:t>2020/5/1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A0A63E-11EB-4051-BB75-D2B19450781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F3E5A-6A76-4156-870F-82AF22EA24C5}" type="datetimeFigureOut">
              <a:rPr lang="zh-CN" altLang="en-US" smtClean="0"/>
              <a:t>2020/5/1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0A63E-11EB-4051-BB75-D2B19450781A}"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2.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jpeg"/><Relationship Id="rId5" Type="http://schemas.openxmlformats.org/officeDocument/2006/relationships/image" Target="../media/image22.png"/><Relationship Id="rId10" Type="http://schemas.openxmlformats.org/officeDocument/2006/relationships/image" Target="../media/image30.jpeg"/><Relationship Id="rId4" Type="http://schemas.openxmlformats.org/officeDocument/2006/relationships/image" Target="../media/image21.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4.jpeg"/><Relationship Id="rId4" Type="http://schemas.openxmlformats.org/officeDocument/2006/relationships/image" Target="../media/image21.png"/><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83559" y="-1806219"/>
            <a:ext cx="7224877" cy="1083731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a:off x="7382635" y="4374547"/>
            <a:ext cx="980034" cy="2229096"/>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a:off x="8670514" y="2501418"/>
            <a:ext cx="3213640" cy="4532056"/>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22584" t="51206" r="68211" b="25883"/>
          <a:stretch>
            <a:fillRect/>
          </a:stretch>
        </p:blipFill>
        <p:spPr>
          <a:xfrm>
            <a:off x="5594440" y="4649333"/>
            <a:ext cx="1393995" cy="2208667"/>
          </a:xfrm>
          <a:prstGeom prst="rect">
            <a:avLst/>
          </a:prstGeom>
        </p:spPr>
      </p:pic>
      <p:pic>
        <p:nvPicPr>
          <p:cNvPr id="10" name="图片 9"/>
          <p:cNvPicPr>
            <a:picLocks noChangeAspect="1"/>
          </p:cNvPicPr>
          <p:nvPr/>
        </p:nvPicPr>
        <p:blipFill rotWithShape="1">
          <a:blip r:embed="rId10"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sp>
        <p:nvSpPr>
          <p:cNvPr id="11" name="PA_矩形 3"/>
          <p:cNvSpPr txBox="1">
            <a:spLocks noChangeArrowheads="1"/>
          </p:cNvSpPr>
          <p:nvPr>
            <p:custDataLst>
              <p:tags r:id="rId1"/>
            </p:custDataLst>
          </p:nvPr>
        </p:nvSpPr>
        <p:spPr bwMode="auto">
          <a:xfrm rot="-120000">
            <a:off x="3558694" y="1649054"/>
            <a:ext cx="5416751" cy="2260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3600" b="1" dirty="0">
                <a:solidFill>
                  <a:srgbClr val="4E8EEC"/>
                </a:solidFill>
                <a:latin typeface="方正舒体" panose="02010601030101010101" pitchFamily="2" charset="-122"/>
                <a:ea typeface="方正舒体" panose="02010601030101010101" pitchFamily="2" charset="-122"/>
              </a:rPr>
              <a:t>Watercolor illustration fresh and elegant hand-painted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46" name="矩形 45"/>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5"/>
          <p:cNvSpPr/>
          <p:nvPr/>
        </p:nvSpPr>
        <p:spPr bwMode="auto">
          <a:xfrm rot="16200000">
            <a:off x="3141227" y="2901067"/>
            <a:ext cx="2308376" cy="20458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CD37E"/>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55" name="Freeform 5"/>
          <p:cNvSpPr/>
          <p:nvPr/>
        </p:nvSpPr>
        <p:spPr bwMode="auto">
          <a:xfrm rot="16200000">
            <a:off x="6671826" y="2901067"/>
            <a:ext cx="2308376" cy="20458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CD37E"/>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56" name="Freeform 5"/>
          <p:cNvSpPr/>
          <p:nvPr/>
        </p:nvSpPr>
        <p:spPr bwMode="auto">
          <a:xfrm rot="16200000">
            <a:off x="1336848" y="2882900"/>
            <a:ext cx="2315582" cy="206635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8CB2FF"/>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57" name="Freeform 5"/>
          <p:cNvSpPr/>
          <p:nvPr/>
        </p:nvSpPr>
        <p:spPr bwMode="auto">
          <a:xfrm rot="16200000">
            <a:off x="4941431" y="2890838"/>
            <a:ext cx="2331460" cy="206635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8CB2FF"/>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0000"/>
              </a:solidFill>
              <a:cs typeface="+mn-ea"/>
              <a:sym typeface="+mn-lt"/>
            </a:endParaRPr>
          </a:p>
        </p:txBody>
      </p:sp>
      <p:sp>
        <p:nvSpPr>
          <p:cNvPr id="58" name="Freeform 5"/>
          <p:cNvSpPr/>
          <p:nvPr/>
        </p:nvSpPr>
        <p:spPr bwMode="auto">
          <a:xfrm rot="16200000">
            <a:off x="8425583" y="2890838"/>
            <a:ext cx="2331460" cy="206635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8CB2FF"/>
          </a:solidFill>
          <a:ln w="19050">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80" name="文本框 79"/>
          <p:cNvSpPr txBox="1"/>
          <p:nvPr/>
        </p:nvSpPr>
        <p:spPr>
          <a:xfrm>
            <a:off x="2033622" y="3119232"/>
            <a:ext cx="992984" cy="584775"/>
          </a:xfrm>
          <a:prstGeom prst="rect">
            <a:avLst/>
          </a:prstGeom>
          <a:noFill/>
          <a:effectLst/>
        </p:spPr>
        <p:txBody>
          <a:bodyPr wrap="square" rtlCol="0">
            <a:spAutoFit/>
          </a:bodyPr>
          <a:lstStyle/>
          <a:p>
            <a:pPr algn="ctr"/>
            <a:r>
              <a:rPr lang="en-US" altLang="zh-CN" sz="3200" dirty="0">
                <a:solidFill>
                  <a:schemeClr val="bg1"/>
                </a:solidFill>
                <a:cs typeface="+mn-ea"/>
                <a:sym typeface="+mn-lt"/>
              </a:rPr>
              <a:t>01</a:t>
            </a:r>
            <a:endParaRPr lang="zh-CN" altLang="en-US" sz="3200" dirty="0">
              <a:solidFill>
                <a:schemeClr val="bg1"/>
              </a:solidFill>
              <a:cs typeface="+mn-ea"/>
              <a:sym typeface="+mn-lt"/>
            </a:endParaRPr>
          </a:p>
        </p:txBody>
      </p:sp>
      <p:sp>
        <p:nvSpPr>
          <p:cNvPr id="81" name="文本框 80"/>
          <p:cNvSpPr txBox="1"/>
          <p:nvPr/>
        </p:nvSpPr>
        <p:spPr>
          <a:xfrm>
            <a:off x="5571548" y="3119232"/>
            <a:ext cx="992984" cy="584775"/>
          </a:xfrm>
          <a:prstGeom prst="rect">
            <a:avLst/>
          </a:prstGeom>
          <a:noFill/>
          <a:effectLst/>
        </p:spPr>
        <p:txBody>
          <a:bodyPr wrap="square" rtlCol="0">
            <a:spAutoFit/>
          </a:bodyPr>
          <a:lstStyle/>
          <a:p>
            <a:pPr algn="ctr"/>
            <a:r>
              <a:rPr lang="en-US" altLang="zh-CN" sz="3200" dirty="0">
                <a:solidFill>
                  <a:schemeClr val="bg1"/>
                </a:solidFill>
                <a:cs typeface="+mn-ea"/>
                <a:sym typeface="+mn-lt"/>
              </a:rPr>
              <a:t>02</a:t>
            </a:r>
            <a:endParaRPr lang="zh-CN" altLang="en-US" sz="3200" dirty="0">
              <a:solidFill>
                <a:schemeClr val="bg1"/>
              </a:solidFill>
              <a:cs typeface="+mn-ea"/>
              <a:sym typeface="+mn-lt"/>
            </a:endParaRPr>
          </a:p>
        </p:txBody>
      </p:sp>
      <p:sp>
        <p:nvSpPr>
          <p:cNvPr id="82" name="文本框 81"/>
          <p:cNvSpPr txBox="1"/>
          <p:nvPr/>
        </p:nvSpPr>
        <p:spPr>
          <a:xfrm>
            <a:off x="9090442" y="3119232"/>
            <a:ext cx="992984" cy="584775"/>
          </a:xfrm>
          <a:prstGeom prst="rect">
            <a:avLst/>
          </a:prstGeom>
          <a:noFill/>
          <a:effectLst/>
        </p:spPr>
        <p:txBody>
          <a:bodyPr wrap="square" rtlCol="0">
            <a:spAutoFit/>
          </a:bodyPr>
          <a:lstStyle/>
          <a:p>
            <a:pPr algn="ctr"/>
            <a:r>
              <a:rPr lang="en-US" altLang="zh-CN" sz="3200" dirty="0">
                <a:solidFill>
                  <a:schemeClr val="bg1"/>
                </a:solidFill>
                <a:cs typeface="+mn-ea"/>
                <a:sym typeface="+mn-lt"/>
              </a:rPr>
              <a:t>03</a:t>
            </a:r>
            <a:endParaRPr lang="zh-CN" altLang="en-US" sz="3200" dirty="0">
              <a:solidFill>
                <a:schemeClr val="bg1"/>
              </a:solidFill>
              <a:cs typeface="+mn-ea"/>
              <a:sym typeface="+mn-lt"/>
            </a:endParaRPr>
          </a:p>
        </p:txBody>
      </p:sp>
      <p:grpSp>
        <p:nvGrpSpPr>
          <p:cNvPr id="83" name="组合 82"/>
          <p:cNvGrpSpPr/>
          <p:nvPr/>
        </p:nvGrpSpPr>
        <p:grpSpPr>
          <a:xfrm>
            <a:off x="1263467" y="5634074"/>
            <a:ext cx="9609146" cy="976691"/>
            <a:chOff x="1702990" y="5445125"/>
            <a:chExt cx="8786022" cy="976691"/>
          </a:xfrm>
          <a:effectLst/>
        </p:grpSpPr>
        <p:cxnSp>
          <p:nvCxnSpPr>
            <p:cNvPr id="84" name="直接连接符 83"/>
            <p:cNvCxnSpPr/>
            <p:nvPr/>
          </p:nvCxnSpPr>
          <p:spPr>
            <a:xfrm>
              <a:off x="1839176" y="5445125"/>
              <a:ext cx="8513649" cy="0"/>
            </a:xfrm>
            <a:prstGeom prst="line">
              <a:avLst/>
            </a:prstGeom>
            <a:ln w="12700">
              <a:solidFill>
                <a:schemeClr val="tx1">
                  <a:lumMod val="65000"/>
                  <a:lumOff val="3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85" name="文本框 84"/>
            <p:cNvSpPr txBox="1"/>
            <p:nvPr/>
          </p:nvSpPr>
          <p:spPr>
            <a:xfrm>
              <a:off x="1702990" y="5531123"/>
              <a:ext cx="8786022" cy="890693"/>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pitchFamily="2" charset="-122"/>
                  <a:ea typeface="方正正纤黑简体" panose="02000000000000000000" pitchFamily="2" charset="-122"/>
                </a:defRPr>
              </a:lvl1pPr>
            </a:lstStyle>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Here enter simple text overview Enter simple text overview Here simple input simple text overview Enter simple text overview Here simple input simple text Here enter simple text overview Enter simple text overview Enter simple text overview Enter simple text overview</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7" name="TextBox 17"/>
          <p:cNvSpPr txBox="1"/>
          <p:nvPr/>
        </p:nvSpPr>
        <p:spPr>
          <a:xfrm>
            <a:off x="1760724" y="3790004"/>
            <a:ext cx="1477321" cy="861770"/>
          </a:xfrm>
          <a:prstGeom prst="rect">
            <a:avLst/>
          </a:prstGeom>
          <a:noFill/>
        </p:spPr>
        <p:txBody>
          <a:bodyPr wrap="none" lIns="121917" tIns="60958" rIns="121917" bIns="60958" rtlCol="0">
            <a:spAutoFit/>
          </a:bodyPr>
          <a:lstStyle/>
          <a:p>
            <a:pPr algn="r"/>
            <a:r>
              <a:rPr lang="zh-CN" altLang="en-US" sz="2400" b="1" dirty="0">
                <a:solidFill>
                  <a:schemeClr val="bg1"/>
                </a:solidFill>
              </a:rPr>
              <a:t>Click here</a:t>
            </a:r>
            <a:endParaRPr lang="en-US" altLang="zh-CN" sz="2400" b="1" dirty="0">
              <a:solidFill>
                <a:schemeClr val="bg1"/>
              </a:solidFill>
            </a:endParaRPr>
          </a:p>
          <a:p>
            <a:pPr algn="r"/>
            <a:r>
              <a:rPr lang="zh-CN" altLang="en-US" sz="2400" b="1" dirty="0">
                <a:solidFill>
                  <a:schemeClr val="bg1"/>
                </a:solidFill>
              </a:rPr>
              <a:t>Add text</a:t>
            </a:r>
            <a:endParaRPr lang="en-US" sz="2400" b="1" dirty="0">
              <a:solidFill>
                <a:schemeClr val="bg1"/>
              </a:solidFill>
            </a:endParaRPr>
          </a:p>
        </p:txBody>
      </p:sp>
      <p:sp>
        <p:nvSpPr>
          <p:cNvPr id="89" name="TextBox 17"/>
          <p:cNvSpPr txBox="1"/>
          <p:nvPr/>
        </p:nvSpPr>
        <p:spPr>
          <a:xfrm>
            <a:off x="5374586" y="3787225"/>
            <a:ext cx="1477321" cy="861770"/>
          </a:xfrm>
          <a:prstGeom prst="rect">
            <a:avLst/>
          </a:prstGeom>
          <a:noFill/>
        </p:spPr>
        <p:txBody>
          <a:bodyPr wrap="none" lIns="121917" tIns="60958" rIns="121917" bIns="60958" rtlCol="0">
            <a:spAutoFit/>
          </a:bodyPr>
          <a:lstStyle/>
          <a:p>
            <a:pPr algn="r"/>
            <a:r>
              <a:rPr lang="zh-CN" altLang="en-US" sz="2400" b="1" dirty="0">
                <a:solidFill>
                  <a:schemeClr val="bg1"/>
                </a:solidFill>
              </a:rPr>
              <a:t>Click here</a:t>
            </a:r>
            <a:endParaRPr lang="en-US" altLang="zh-CN" sz="2400" b="1" dirty="0">
              <a:solidFill>
                <a:schemeClr val="bg1"/>
              </a:solidFill>
            </a:endParaRPr>
          </a:p>
          <a:p>
            <a:pPr algn="r"/>
            <a:r>
              <a:rPr lang="zh-CN" altLang="en-US" sz="2400" b="1" dirty="0">
                <a:solidFill>
                  <a:schemeClr val="bg1"/>
                </a:solidFill>
              </a:rPr>
              <a:t>Add text</a:t>
            </a:r>
            <a:endParaRPr lang="en-US" sz="2400" b="1" dirty="0">
              <a:solidFill>
                <a:schemeClr val="bg1"/>
              </a:solidFill>
            </a:endParaRPr>
          </a:p>
        </p:txBody>
      </p:sp>
      <p:sp>
        <p:nvSpPr>
          <p:cNvPr id="90" name="TextBox 17"/>
          <p:cNvSpPr txBox="1"/>
          <p:nvPr/>
        </p:nvSpPr>
        <p:spPr>
          <a:xfrm>
            <a:off x="8907431" y="3796264"/>
            <a:ext cx="1477321" cy="861770"/>
          </a:xfrm>
          <a:prstGeom prst="rect">
            <a:avLst/>
          </a:prstGeom>
          <a:noFill/>
        </p:spPr>
        <p:txBody>
          <a:bodyPr wrap="none" lIns="121917" tIns="60958" rIns="121917" bIns="60958" rtlCol="0">
            <a:spAutoFit/>
          </a:bodyPr>
          <a:lstStyle/>
          <a:p>
            <a:pPr algn="r"/>
            <a:r>
              <a:rPr lang="zh-CN" altLang="en-US" sz="2400" b="1" dirty="0">
                <a:solidFill>
                  <a:schemeClr val="bg1"/>
                </a:solidFill>
              </a:rPr>
              <a:t>Click here</a:t>
            </a:r>
            <a:endParaRPr lang="en-US" altLang="zh-CN" sz="2400" b="1" dirty="0">
              <a:solidFill>
                <a:schemeClr val="bg1"/>
              </a:solidFill>
            </a:endParaRPr>
          </a:p>
          <a:p>
            <a:pPr algn="r"/>
            <a:r>
              <a:rPr lang="zh-CN" altLang="en-US" sz="2400" b="1" dirty="0">
                <a:solidFill>
                  <a:schemeClr val="bg1"/>
                </a:solidFill>
              </a:rPr>
              <a:t>Add text</a:t>
            </a:r>
            <a:endParaRPr lang="en-US" sz="2400" b="1" dirty="0">
              <a:solidFill>
                <a:schemeClr val="bg1"/>
              </a:solidFill>
            </a:endParaRPr>
          </a:p>
        </p:txBody>
      </p:sp>
      <p:sp>
        <p:nvSpPr>
          <p:cNvPr id="91" name="Freeform 22"/>
          <p:cNvSpPr>
            <a:spLocks noChangeAspect="1" noEditPoints="1"/>
          </p:cNvSpPr>
          <p:nvPr/>
        </p:nvSpPr>
        <p:spPr bwMode="auto">
          <a:xfrm>
            <a:off x="4069215" y="3649459"/>
            <a:ext cx="414342" cy="48658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p>
        </p:txBody>
      </p:sp>
      <p:sp>
        <p:nvSpPr>
          <p:cNvPr id="92" name="Freeform 33"/>
          <p:cNvSpPr>
            <a:spLocks noEditPoints="1"/>
          </p:cNvSpPr>
          <p:nvPr/>
        </p:nvSpPr>
        <p:spPr bwMode="auto">
          <a:xfrm>
            <a:off x="7730765" y="3711992"/>
            <a:ext cx="451513" cy="424048"/>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grpId="0" nodeType="afterEffect" p14:presetBounceEnd="4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40000">
                                          <p:cBhvr additive="base">
                                            <p:cTn id="7" dur="50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4" accel="60000" fill="hold" grpId="0" nodeType="withEffect" p14:presetBounceEnd="40000">
                                      <p:stCondLst>
                                        <p:cond delay="200"/>
                                      </p:stCondLst>
                                      <p:childTnLst>
                                        <p:set>
                                          <p:cBhvr>
                                            <p:cTn id="10" dur="1" fill="hold">
                                              <p:stCondLst>
                                                <p:cond delay="0"/>
                                              </p:stCondLst>
                                            </p:cTn>
                                            <p:tgtEl>
                                              <p:spTgt spid="57"/>
                                            </p:tgtEl>
                                            <p:attrNameLst>
                                              <p:attrName>style.visibility</p:attrName>
                                            </p:attrNameLst>
                                          </p:cBhvr>
                                          <p:to>
                                            <p:strVal val="visible"/>
                                          </p:to>
                                        </p:set>
                                        <p:anim calcmode="lin" valueType="num" p14:bounceEnd="40000">
                                          <p:cBhvr additive="base">
                                            <p:cTn id="11" dur="500" fill="hold"/>
                                            <p:tgtEl>
                                              <p:spTgt spid="57"/>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accel="60000" fill="hold" grpId="0" nodeType="withEffect" p14:presetBounceEnd="40000">
                                      <p:stCondLst>
                                        <p:cond delay="400"/>
                                      </p:stCondLst>
                                      <p:childTnLst>
                                        <p:set>
                                          <p:cBhvr>
                                            <p:cTn id="14" dur="1" fill="hold">
                                              <p:stCondLst>
                                                <p:cond delay="0"/>
                                              </p:stCondLst>
                                            </p:cTn>
                                            <p:tgtEl>
                                              <p:spTgt spid="58"/>
                                            </p:tgtEl>
                                            <p:attrNameLst>
                                              <p:attrName>style.visibility</p:attrName>
                                            </p:attrNameLst>
                                          </p:cBhvr>
                                          <p:to>
                                            <p:strVal val="visible"/>
                                          </p:to>
                                        </p:set>
                                        <p:anim calcmode="lin" valueType="num" p14:bounceEnd="40000">
                                          <p:cBhvr additive="base">
                                            <p:cTn id="15" dur="500" fill="hold"/>
                                            <p:tgtEl>
                                              <p:spTgt spid="58"/>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anim calcmode="lin" valueType="num">
                                          <p:cBhvr>
                                            <p:cTn id="21" dur="500" fill="hold"/>
                                            <p:tgtEl>
                                              <p:spTgt spid="54"/>
                                            </p:tgtEl>
                                            <p:attrNameLst>
                                              <p:attrName>ppt_w</p:attrName>
                                            </p:attrNameLst>
                                          </p:cBhvr>
                                          <p:tavLst>
                                            <p:tav tm="0" fmla="#ppt_w*sin(2.5*pi*$)">
                                              <p:val>
                                                <p:fltVal val="0"/>
                                              </p:val>
                                            </p:tav>
                                            <p:tav tm="100000">
                                              <p:val>
                                                <p:fltVal val="1"/>
                                              </p:val>
                                            </p:tav>
                                          </p:tavLst>
                                        </p:anim>
                                        <p:anim calcmode="lin" valueType="num">
                                          <p:cBhvr>
                                            <p:cTn id="22" dur="500" fill="hold"/>
                                            <p:tgtEl>
                                              <p:spTgt spid="54"/>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anim calcmode="lin" valueType="num">
                                          <p:cBhvr>
                                            <p:cTn id="27" dur="500" fill="hold"/>
                                            <p:tgtEl>
                                              <p:spTgt spid="55"/>
                                            </p:tgtEl>
                                            <p:attrNameLst>
                                              <p:attrName>ppt_w</p:attrName>
                                            </p:attrNameLst>
                                          </p:cBhvr>
                                          <p:tavLst>
                                            <p:tav tm="0" fmla="#ppt_w*sin(2.5*pi*$)">
                                              <p:val>
                                                <p:fltVal val="0"/>
                                              </p:val>
                                            </p:tav>
                                            <p:tav tm="100000">
                                              <p:val>
                                                <p:fltVal val="1"/>
                                              </p:val>
                                            </p:tav>
                                          </p:tavLst>
                                        </p:anim>
                                        <p:anim calcmode="lin" valueType="num">
                                          <p:cBhvr>
                                            <p:cTn id="28" dur="500" fill="hold"/>
                                            <p:tgtEl>
                                              <p:spTgt spid="55"/>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53" presetClass="entr" presetSubtype="16" fill="hold" grpId="0" nodeType="afterEffect">
                                      <p:stCondLst>
                                        <p:cond delay="0"/>
                                      </p:stCondLst>
                                      <p:iterate type="lt">
                                        <p:tmPct val="10000"/>
                                      </p:iterate>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childTnLst>
                              </p:cTn>
                            </p:par>
                            <p:par>
                              <p:cTn id="35" fill="hold">
                                <p:stCondLst>
                                  <p:cond delay="2449"/>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81"/>
                                            </p:tgtEl>
                                            <p:attrNameLst>
                                              <p:attrName>style.visibility</p:attrName>
                                            </p:attrNameLst>
                                          </p:cBhvr>
                                          <p:to>
                                            <p:strVal val="visible"/>
                                          </p:to>
                                        </p:set>
                                        <p:anim calcmode="lin" valueType="num">
                                          <p:cBhvr>
                                            <p:cTn id="38" dur="500" fill="hold"/>
                                            <p:tgtEl>
                                              <p:spTgt spid="81"/>
                                            </p:tgtEl>
                                            <p:attrNameLst>
                                              <p:attrName>ppt_w</p:attrName>
                                            </p:attrNameLst>
                                          </p:cBhvr>
                                          <p:tavLst>
                                            <p:tav tm="0">
                                              <p:val>
                                                <p:fltVal val="0"/>
                                              </p:val>
                                            </p:tav>
                                            <p:tav tm="100000">
                                              <p:val>
                                                <p:strVal val="#ppt_w"/>
                                              </p:val>
                                            </p:tav>
                                          </p:tavLst>
                                        </p:anim>
                                        <p:anim calcmode="lin" valueType="num">
                                          <p:cBhvr>
                                            <p:cTn id="39" dur="500" fill="hold"/>
                                            <p:tgtEl>
                                              <p:spTgt spid="81"/>
                                            </p:tgtEl>
                                            <p:attrNameLst>
                                              <p:attrName>ppt_h</p:attrName>
                                            </p:attrNameLst>
                                          </p:cBhvr>
                                          <p:tavLst>
                                            <p:tav tm="0">
                                              <p:val>
                                                <p:fltVal val="0"/>
                                              </p:val>
                                            </p:tav>
                                            <p:tav tm="100000">
                                              <p:val>
                                                <p:strVal val="#ppt_h"/>
                                              </p:val>
                                            </p:tav>
                                          </p:tavLst>
                                        </p:anim>
                                        <p:animEffect transition="in" filter="fade">
                                          <p:cBhvr>
                                            <p:cTn id="40" dur="500"/>
                                            <p:tgtEl>
                                              <p:spTgt spid="81"/>
                                            </p:tgtEl>
                                          </p:cBhvr>
                                        </p:animEffect>
                                      </p:childTnLst>
                                    </p:cTn>
                                  </p:par>
                                </p:childTnLst>
                              </p:cTn>
                            </p:par>
                            <p:par>
                              <p:cTn id="41" fill="hold">
                                <p:stCondLst>
                                  <p:cond delay="300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82"/>
                                            </p:tgtEl>
                                            <p:attrNameLst>
                                              <p:attrName>style.visibility</p:attrName>
                                            </p:attrNameLst>
                                          </p:cBhvr>
                                          <p:to>
                                            <p:strVal val="visible"/>
                                          </p:to>
                                        </p:set>
                                        <p:anim calcmode="lin" valueType="num">
                                          <p:cBhvr>
                                            <p:cTn id="44" dur="500" fill="hold"/>
                                            <p:tgtEl>
                                              <p:spTgt spid="82"/>
                                            </p:tgtEl>
                                            <p:attrNameLst>
                                              <p:attrName>ppt_w</p:attrName>
                                            </p:attrNameLst>
                                          </p:cBhvr>
                                          <p:tavLst>
                                            <p:tav tm="0">
                                              <p:val>
                                                <p:fltVal val="0"/>
                                              </p:val>
                                            </p:tav>
                                            <p:tav tm="100000">
                                              <p:val>
                                                <p:strVal val="#ppt_w"/>
                                              </p:val>
                                            </p:tav>
                                          </p:tavLst>
                                        </p:anim>
                                        <p:anim calcmode="lin" valueType="num">
                                          <p:cBhvr>
                                            <p:cTn id="45" dur="500" fill="hold"/>
                                            <p:tgtEl>
                                              <p:spTgt spid="82"/>
                                            </p:tgtEl>
                                            <p:attrNameLst>
                                              <p:attrName>ppt_h</p:attrName>
                                            </p:attrNameLst>
                                          </p:cBhvr>
                                          <p:tavLst>
                                            <p:tav tm="0">
                                              <p:val>
                                                <p:fltVal val="0"/>
                                              </p:val>
                                            </p:tav>
                                            <p:tav tm="100000">
                                              <p:val>
                                                <p:strVal val="#ppt_h"/>
                                              </p:val>
                                            </p:tav>
                                          </p:tavLst>
                                        </p:anim>
                                        <p:animEffect transition="in" filter="fade">
                                          <p:cBhvr>
                                            <p:cTn id="46" dur="500"/>
                                            <p:tgtEl>
                                              <p:spTgt spid="82"/>
                                            </p:tgtEl>
                                          </p:cBhvr>
                                        </p:animEffect>
                                      </p:childTnLst>
                                    </p:cTn>
                                  </p:par>
                                </p:childTnLst>
                              </p:cTn>
                            </p:par>
                            <p:par>
                              <p:cTn id="47" fill="hold">
                                <p:stCondLst>
                                  <p:cond delay="3550"/>
                                </p:stCondLst>
                                <p:childTnLst>
                                  <p:par>
                                    <p:cTn id="48" presetID="16" presetClass="entr" presetSubtype="37"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barn(outVertical)">
                                          <p:cBhvr>
                                            <p:cTn id="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80" grpId="0"/>
          <p:bldP spid="81" grpId="0"/>
          <p:bldP spid="82"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4" accel="60000" fill="hold" grpId="0" nodeType="withEffect">
                                      <p:stCondLst>
                                        <p:cond delay="20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accel="60000" fill="hold" grpId="0" nodeType="withEffect">
                                      <p:stCondLst>
                                        <p:cond delay="4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anim calcmode="lin" valueType="num">
                                          <p:cBhvr>
                                            <p:cTn id="21" dur="500" fill="hold"/>
                                            <p:tgtEl>
                                              <p:spTgt spid="54"/>
                                            </p:tgtEl>
                                            <p:attrNameLst>
                                              <p:attrName>ppt_w</p:attrName>
                                            </p:attrNameLst>
                                          </p:cBhvr>
                                          <p:tavLst>
                                            <p:tav tm="0" fmla="#ppt_w*sin(2.5*pi*$)">
                                              <p:val>
                                                <p:fltVal val="0"/>
                                              </p:val>
                                            </p:tav>
                                            <p:tav tm="100000">
                                              <p:val>
                                                <p:fltVal val="1"/>
                                              </p:val>
                                            </p:tav>
                                          </p:tavLst>
                                        </p:anim>
                                        <p:anim calcmode="lin" valueType="num">
                                          <p:cBhvr>
                                            <p:cTn id="22" dur="500" fill="hold"/>
                                            <p:tgtEl>
                                              <p:spTgt spid="54"/>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anim calcmode="lin" valueType="num">
                                          <p:cBhvr>
                                            <p:cTn id="27" dur="500" fill="hold"/>
                                            <p:tgtEl>
                                              <p:spTgt spid="55"/>
                                            </p:tgtEl>
                                            <p:attrNameLst>
                                              <p:attrName>ppt_w</p:attrName>
                                            </p:attrNameLst>
                                          </p:cBhvr>
                                          <p:tavLst>
                                            <p:tav tm="0" fmla="#ppt_w*sin(2.5*pi*$)">
                                              <p:val>
                                                <p:fltVal val="0"/>
                                              </p:val>
                                            </p:tav>
                                            <p:tav tm="100000">
                                              <p:val>
                                                <p:fltVal val="1"/>
                                              </p:val>
                                            </p:tav>
                                          </p:tavLst>
                                        </p:anim>
                                        <p:anim calcmode="lin" valueType="num">
                                          <p:cBhvr>
                                            <p:cTn id="28" dur="500" fill="hold"/>
                                            <p:tgtEl>
                                              <p:spTgt spid="55"/>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53" presetClass="entr" presetSubtype="16" fill="hold" grpId="0" nodeType="afterEffect">
                                      <p:stCondLst>
                                        <p:cond delay="0"/>
                                      </p:stCondLst>
                                      <p:iterate type="lt">
                                        <p:tmPct val="10000"/>
                                      </p:iterate>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childTnLst>
                              </p:cTn>
                            </p:par>
                            <p:par>
                              <p:cTn id="35" fill="hold">
                                <p:stCondLst>
                                  <p:cond delay="2449"/>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81"/>
                                            </p:tgtEl>
                                            <p:attrNameLst>
                                              <p:attrName>style.visibility</p:attrName>
                                            </p:attrNameLst>
                                          </p:cBhvr>
                                          <p:to>
                                            <p:strVal val="visible"/>
                                          </p:to>
                                        </p:set>
                                        <p:anim calcmode="lin" valueType="num">
                                          <p:cBhvr>
                                            <p:cTn id="38" dur="500" fill="hold"/>
                                            <p:tgtEl>
                                              <p:spTgt spid="81"/>
                                            </p:tgtEl>
                                            <p:attrNameLst>
                                              <p:attrName>ppt_w</p:attrName>
                                            </p:attrNameLst>
                                          </p:cBhvr>
                                          <p:tavLst>
                                            <p:tav tm="0">
                                              <p:val>
                                                <p:fltVal val="0"/>
                                              </p:val>
                                            </p:tav>
                                            <p:tav tm="100000">
                                              <p:val>
                                                <p:strVal val="#ppt_w"/>
                                              </p:val>
                                            </p:tav>
                                          </p:tavLst>
                                        </p:anim>
                                        <p:anim calcmode="lin" valueType="num">
                                          <p:cBhvr>
                                            <p:cTn id="39" dur="500" fill="hold"/>
                                            <p:tgtEl>
                                              <p:spTgt spid="81"/>
                                            </p:tgtEl>
                                            <p:attrNameLst>
                                              <p:attrName>ppt_h</p:attrName>
                                            </p:attrNameLst>
                                          </p:cBhvr>
                                          <p:tavLst>
                                            <p:tav tm="0">
                                              <p:val>
                                                <p:fltVal val="0"/>
                                              </p:val>
                                            </p:tav>
                                            <p:tav tm="100000">
                                              <p:val>
                                                <p:strVal val="#ppt_h"/>
                                              </p:val>
                                            </p:tav>
                                          </p:tavLst>
                                        </p:anim>
                                        <p:animEffect transition="in" filter="fade">
                                          <p:cBhvr>
                                            <p:cTn id="40" dur="500"/>
                                            <p:tgtEl>
                                              <p:spTgt spid="81"/>
                                            </p:tgtEl>
                                          </p:cBhvr>
                                        </p:animEffect>
                                      </p:childTnLst>
                                    </p:cTn>
                                  </p:par>
                                </p:childTnLst>
                              </p:cTn>
                            </p:par>
                            <p:par>
                              <p:cTn id="41" fill="hold">
                                <p:stCondLst>
                                  <p:cond delay="300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82"/>
                                            </p:tgtEl>
                                            <p:attrNameLst>
                                              <p:attrName>style.visibility</p:attrName>
                                            </p:attrNameLst>
                                          </p:cBhvr>
                                          <p:to>
                                            <p:strVal val="visible"/>
                                          </p:to>
                                        </p:set>
                                        <p:anim calcmode="lin" valueType="num">
                                          <p:cBhvr>
                                            <p:cTn id="44" dur="500" fill="hold"/>
                                            <p:tgtEl>
                                              <p:spTgt spid="82"/>
                                            </p:tgtEl>
                                            <p:attrNameLst>
                                              <p:attrName>ppt_w</p:attrName>
                                            </p:attrNameLst>
                                          </p:cBhvr>
                                          <p:tavLst>
                                            <p:tav tm="0">
                                              <p:val>
                                                <p:fltVal val="0"/>
                                              </p:val>
                                            </p:tav>
                                            <p:tav tm="100000">
                                              <p:val>
                                                <p:strVal val="#ppt_w"/>
                                              </p:val>
                                            </p:tav>
                                          </p:tavLst>
                                        </p:anim>
                                        <p:anim calcmode="lin" valueType="num">
                                          <p:cBhvr>
                                            <p:cTn id="45" dur="500" fill="hold"/>
                                            <p:tgtEl>
                                              <p:spTgt spid="82"/>
                                            </p:tgtEl>
                                            <p:attrNameLst>
                                              <p:attrName>ppt_h</p:attrName>
                                            </p:attrNameLst>
                                          </p:cBhvr>
                                          <p:tavLst>
                                            <p:tav tm="0">
                                              <p:val>
                                                <p:fltVal val="0"/>
                                              </p:val>
                                            </p:tav>
                                            <p:tav tm="100000">
                                              <p:val>
                                                <p:strVal val="#ppt_h"/>
                                              </p:val>
                                            </p:tav>
                                          </p:tavLst>
                                        </p:anim>
                                        <p:animEffect transition="in" filter="fade">
                                          <p:cBhvr>
                                            <p:cTn id="46" dur="500"/>
                                            <p:tgtEl>
                                              <p:spTgt spid="82"/>
                                            </p:tgtEl>
                                          </p:cBhvr>
                                        </p:animEffect>
                                      </p:childTnLst>
                                    </p:cTn>
                                  </p:par>
                                </p:childTnLst>
                              </p:cTn>
                            </p:par>
                            <p:par>
                              <p:cTn id="47" fill="hold">
                                <p:stCondLst>
                                  <p:cond delay="3550"/>
                                </p:stCondLst>
                                <p:childTnLst>
                                  <p:par>
                                    <p:cTn id="48" presetID="16" presetClass="entr" presetSubtype="37"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barn(outVertical)">
                                          <p:cBhvr>
                                            <p:cTn id="5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80" grpId="0"/>
          <p:bldP spid="81" grpId="0"/>
          <p:bldP spid="8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46" name="矩形 45"/>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4"/>
          <p:cNvSpPr/>
          <p:nvPr/>
        </p:nvSpPr>
        <p:spPr bwMode="gray">
          <a:xfrm>
            <a:off x="6686121" y="1959943"/>
            <a:ext cx="1825696" cy="1107253"/>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9CD37E"/>
          </a:solidFill>
          <a:ln w="12700">
            <a:noFill/>
            <a:prstDash val="solid"/>
            <a:round/>
          </a:ln>
        </p:spPr>
        <p:txBody>
          <a:bodyPr/>
          <a:lstStyle/>
          <a:p>
            <a:pPr>
              <a:defRPr/>
            </a:pPr>
            <a:endParaRPr lang="zh-CN" altLang="en-US" sz="3200">
              <a:ea typeface="宋体" panose="02010600030101010101" pitchFamily="2" charset="-122"/>
            </a:endParaRPr>
          </a:p>
        </p:txBody>
      </p:sp>
      <p:sp>
        <p:nvSpPr>
          <p:cNvPr id="23" name="AutoShape 5"/>
          <p:cNvSpPr>
            <a:spLocks noChangeArrowheads="1"/>
          </p:cNvSpPr>
          <p:nvPr/>
        </p:nvSpPr>
        <p:spPr bwMode="auto">
          <a:xfrm>
            <a:off x="4633205" y="3333359"/>
            <a:ext cx="2857096" cy="2822838"/>
          </a:xfrm>
          <a:prstGeom prst="roundRect">
            <a:avLst>
              <a:gd name="adj" fmla="val 4690"/>
            </a:avLst>
          </a:prstGeom>
          <a:noFill/>
          <a:ln w="25400">
            <a:solidFill>
              <a:srgbClr val="8CB2FF"/>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3200"/>
          </a:p>
        </p:txBody>
      </p:sp>
      <p:sp>
        <p:nvSpPr>
          <p:cNvPr id="24" name="AutoShape 6"/>
          <p:cNvSpPr>
            <a:spLocks noChangeArrowheads="1"/>
          </p:cNvSpPr>
          <p:nvPr/>
        </p:nvSpPr>
        <p:spPr bwMode="gray">
          <a:xfrm>
            <a:off x="4923655" y="3201036"/>
            <a:ext cx="2319662" cy="448069"/>
          </a:xfrm>
          <a:prstGeom prst="roundRect">
            <a:avLst>
              <a:gd name="adj" fmla="val 50000"/>
            </a:avLst>
          </a:prstGeom>
          <a:solidFill>
            <a:srgbClr val="8CB2FF"/>
          </a:solidFill>
          <a:ln w="9525">
            <a:noFill/>
            <a:round/>
          </a:ln>
          <a:effectLst/>
        </p:spPr>
        <p:txBody>
          <a:bodyPr wrap="none" anchor="ctr"/>
          <a:lstStyle/>
          <a:p>
            <a:pPr algn="ctr">
              <a:defRPr/>
            </a:pPr>
            <a:r>
              <a:rPr lang="zh-CN" altLang="en-US" sz="2400" dirty="0">
                <a:solidFill>
                  <a:schemeClr val="bg1"/>
                </a:solidFill>
                <a:latin typeface="微软雅黑" panose="020B0503020204020204" pitchFamily="34" charset="-122"/>
                <a:ea typeface="微软雅黑" panose="020B0503020204020204" pitchFamily="34" charset="-122"/>
              </a:rPr>
              <a:t>Add a title</a:t>
            </a:r>
          </a:p>
        </p:txBody>
      </p:sp>
      <p:sp>
        <p:nvSpPr>
          <p:cNvPr id="25" name="AutoShape 9"/>
          <p:cNvSpPr>
            <a:spLocks noChangeArrowheads="1"/>
          </p:cNvSpPr>
          <p:nvPr/>
        </p:nvSpPr>
        <p:spPr bwMode="auto">
          <a:xfrm>
            <a:off x="7757041" y="2852738"/>
            <a:ext cx="2857096" cy="2822838"/>
          </a:xfrm>
          <a:prstGeom prst="roundRect">
            <a:avLst>
              <a:gd name="adj" fmla="val 4690"/>
            </a:avLst>
          </a:prstGeom>
          <a:noFill/>
          <a:ln w="25400">
            <a:solidFill>
              <a:srgbClr val="8CB2FF"/>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3200"/>
          </a:p>
        </p:txBody>
      </p:sp>
      <p:sp>
        <p:nvSpPr>
          <p:cNvPr id="26" name="AutoShape 10"/>
          <p:cNvSpPr>
            <a:spLocks noChangeArrowheads="1"/>
          </p:cNvSpPr>
          <p:nvPr/>
        </p:nvSpPr>
        <p:spPr bwMode="gray">
          <a:xfrm>
            <a:off x="8025758" y="2715853"/>
            <a:ext cx="2319662" cy="448069"/>
          </a:xfrm>
          <a:prstGeom prst="roundRect">
            <a:avLst>
              <a:gd name="adj" fmla="val 50000"/>
            </a:avLst>
          </a:prstGeom>
          <a:solidFill>
            <a:srgbClr val="8CB2FF"/>
          </a:solidFill>
          <a:ln w="9525">
            <a:noFill/>
            <a:round/>
          </a:ln>
          <a:effectLst/>
        </p:spPr>
        <p:txBody>
          <a:bodyPr wrap="none" anchor="ctr"/>
          <a:lstStyle/>
          <a:p>
            <a:pPr algn="ctr">
              <a:defRPr/>
            </a:pPr>
            <a:r>
              <a:rPr lang="zh-CN" altLang="en-US" sz="2400" dirty="0">
                <a:solidFill>
                  <a:schemeClr val="bg1"/>
                </a:solidFill>
                <a:latin typeface="微软雅黑" panose="020B0503020204020204" pitchFamily="34" charset="-122"/>
                <a:ea typeface="微软雅黑" panose="020B0503020204020204" pitchFamily="34" charset="-122"/>
              </a:rPr>
              <a:t>Add a title</a:t>
            </a:r>
          </a:p>
        </p:txBody>
      </p:sp>
      <p:sp>
        <p:nvSpPr>
          <p:cNvPr id="27" name="Freeform 13"/>
          <p:cNvSpPr/>
          <p:nvPr/>
        </p:nvSpPr>
        <p:spPr bwMode="gray">
          <a:xfrm>
            <a:off x="3473371" y="2440564"/>
            <a:ext cx="1825696" cy="1108774"/>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9CD37E"/>
          </a:solidFill>
          <a:ln w="12700">
            <a:noFill/>
            <a:prstDash val="solid"/>
            <a:round/>
          </a:ln>
        </p:spPr>
        <p:txBody>
          <a:bodyPr/>
          <a:lstStyle/>
          <a:p>
            <a:pPr>
              <a:defRPr/>
            </a:pPr>
            <a:endParaRPr lang="zh-CN" altLang="en-US" sz="3200">
              <a:ea typeface="宋体" panose="02010600030101010101" pitchFamily="2" charset="-122"/>
            </a:endParaRPr>
          </a:p>
        </p:txBody>
      </p:sp>
      <p:sp>
        <p:nvSpPr>
          <p:cNvPr id="28" name="AutoShape 17"/>
          <p:cNvSpPr>
            <a:spLocks noChangeArrowheads="1"/>
          </p:cNvSpPr>
          <p:nvPr/>
        </p:nvSpPr>
        <p:spPr bwMode="auto">
          <a:xfrm>
            <a:off x="1509367" y="3745537"/>
            <a:ext cx="2857096" cy="2822838"/>
          </a:xfrm>
          <a:prstGeom prst="roundRect">
            <a:avLst>
              <a:gd name="adj" fmla="val 4690"/>
            </a:avLst>
          </a:prstGeom>
          <a:noFill/>
          <a:ln w="25400">
            <a:solidFill>
              <a:srgbClr val="8CB2FF"/>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3200"/>
          </a:p>
        </p:txBody>
      </p:sp>
      <p:sp>
        <p:nvSpPr>
          <p:cNvPr id="29" name="AutoShape 18"/>
          <p:cNvSpPr>
            <a:spLocks noChangeArrowheads="1"/>
          </p:cNvSpPr>
          <p:nvPr/>
        </p:nvSpPr>
        <p:spPr bwMode="gray">
          <a:xfrm>
            <a:off x="1778084" y="3608651"/>
            <a:ext cx="2319662" cy="448069"/>
          </a:xfrm>
          <a:prstGeom prst="roundRect">
            <a:avLst>
              <a:gd name="adj" fmla="val 50000"/>
            </a:avLst>
          </a:prstGeom>
          <a:solidFill>
            <a:srgbClr val="8CB2FF"/>
          </a:solidFill>
          <a:ln w="9525">
            <a:noFill/>
            <a:round/>
          </a:ln>
          <a:effectLst/>
        </p:spPr>
        <p:txBody>
          <a:bodyPr wrap="none" anchor="ctr"/>
          <a:lstStyle/>
          <a:p>
            <a:pPr algn="ctr">
              <a:defRPr/>
            </a:pPr>
            <a:r>
              <a:rPr lang="zh-CN" altLang="en-US" sz="2400" dirty="0">
                <a:solidFill>
                  <a:schemeClr val="bg1"/>
                </a:solidFill>
                <a:latin typeface="微软雅黑" panose="020B0503020204020204" pitchFamily="34" charset="-122"/>
                <a:ea typeface="微软雅黑" panose="020B0503020204020204" pitchFamily="34" charset="-122"/>
              </a:rPr>
              <a:t>Add a title</a:t>
            </a:r>
          </a:p>
        </p:txBody>
      </p:sp>
      <p:sp>
        <p:nvSpPr>
          <p:cNvPr id="30" name="Text Box 10"/>
          <p:cNvSpPr txBox="1">
            <a:spLocks noChangeArrowheads="1"/>
          </p:cNvSpPr>
          <p:nvPr/>
        </p:nvSpPr>
        <p:spPr bwMode="auto">
          <a:xfrm>
            <a:off x="1616110" y="4322021"/>
            <a:ext cx="2643610" cy="2112308"/>
          </a:xfrm>
          <a:prstGeom prst="rect">
            <a:avLst/>
          </a:prstGeom>
          <a:noFill/>
          <a:ln w="9525">
            <a:noFill/>
            <a:miter lim="800000"/>
          </a:ln>
        </p:spPr>
        <p:txBody>
          <a:bodyPr wrap="square" lIns="60944" tIns="30472" rIns="60944" bIns="30472">
            <a:no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Enter a simple text overview here</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Text Box 10"/>
          <p:cNvSpPr txBox="1">
            <a:spLocks noChangeArrowheads="1"/>
          </p:cNvSpPr>
          <p:nvPr/>
        </p:nvSpPr>
        <p:spPr bwMode="auto">
          <a:xfrm>
            <a:off x="4773444" y="3924016"/>
            <a:ext cx="2643610" cy="2112308"/>
          </a:xfrm>
          <a:prstGeom prst="rect">
            <a:avLst/>
          </a:prstGeom>
          <a:noFill/>
          <a:ln w="9525">
            <a:noFill/>
            <a:miter lim="800000"/>
          </a:ln>
        </p:spPr>
        <p:txBody>
          <a:bodyPr wrap="square" lIns="60944" tIns="30472" rIns="60944" bIns="30472">
            <a:no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Enter a simple text overview here</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 Box 10"/>
          <p:cNvSpPr txBox="1">
            <a:spLocks noChangeArrowheads="1"/>
          </p:cNvSpPr>
          <p:nvPr/>
        </p:nvSpPr>
        <p:spPr bwMode="auto">
          <a:xfrm>
            <a:off x="7930778" y="3537333"/>
            <a:ext cx="2643610" cy="2112308"/>
          </a:xfrm>
          <a:prstGeom prst="rect">
            <a:avLst/>
          </a:prstGeom>
          <a:noFill/>
          <a:ln w="9525">
            <a:noFill/>
            <a:miter lim="800000"/>
          </a:ln>
        </p:spPr>
        <p:txBody>
          <a:bodyPr wrap="square" lIns="60944" tIns="30472" rIns="60944" bIns="30472">
            <a:no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Enter a simple text overview here</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635551" y="2558946"/>
            <a:ext cx="2277444" cy="1970708"/>
          </a:xfrm>
          <a:prstGeom prst="rect">
            <a:avLst/>
          </a:prstGeom>
          <a:blipFill rotWithShape="1">
            <a:blip r:embed="rId9"/>
            <a:stretch>
              <a:fillRect/>
            </a:stretch>
          </a:blipFill>
          <a:ln w="9525">
            <a:noFill/>
          </a:ln>
        </p:spPr>
        <p:txBody>
          <a:bodyPr/>
          <a:lstStyle/>
          <a:p>
            <a:pPr lvl="0" eaLnBrk="1" hangingPunct="1"/>
            <a:endParaRPr lang="zh-CN" altLang="en-US" sz="1800" dirty="0">
              <a:latin typeface="微软雅黑" panose="020B0503020204020204" pitchFamily="34" charset="-122"/>
              <a:ea typeface="微软雅黑" panose="020B0503020204020204" pitchFamily="34" charset="-122"/>
            </a:endParaRPr>
          </a:p>
        </p:txBody>
      </p:sp>
      <p:sp>
        <p:nvSpPr>
          <p:cNvPr id="23" name="矩形 22"/>
          <p:cNvSpPr/>
          <p:nvPr/>
        </p:nvSpPr>
        <p:spPr bwMode="auto">
          <a:xfrm>
            <a:off x="1615697" y="2558946"/>
            <a:ext cx="2909916" cy="1970708"/>
          </a:xfrm>
          <a:prstGeom prst="rect">
            <a:avLst/>
          </a:prstGeom>
          <a:solidFill>
            <a:srgbClr val="8CB2FF"/>
          </a:solidFill>
          <a:ln w="9525" cap="flat" cmpd="sng" algn="ctr">
            <a:noFill/>
            <a:prstDash val="solid"/>
            <a:round/>
            <a:headEnd type="none" w="med" len="med"/>
            <a:tailEnd type="none" w="med" len="med"/>
          </a:ln>
          <a:effectLst/>
        </p:spPr>
        <p:txBody>
          <a:bodyPr vert="horz" wrap="square" lIns="91392" tIns="45696" rIns="91392" bIns="45696" numCol="1" rtlCol="0" anchor="t" anchorCtr="0" compatLnSpc="1"/>
          <a:lstStyle/>
          <a:p>
            <a:pPr defTabSz="913765" fontAlgn="base">
              <a:spcBef>
                <a:spcPct val="0"/>
              </a:spcBef>
              <a:spcAft>
                <a:spcPct val="0"/>
              </a:spcAft>
              <a:defRPr/>
            </a:pPr>
            <a:endParaRPr lang="zh-CN" altLang="en-US" sz="1800" dirty="0">
              <a:latin typeface="微软雅黑" panose="020B0503020204020204" pitchFamily="34" charset="-122"/>
              <a:ea typeface="微软雅黑" panose="020B0503020204020204" pitchFamily="34" charset="-122"/>
            </a:endParaRPr>
          </a:p>
        </p:txBody>
      </p:sp>
      <p:sp>
        <p:nvSpPr>
          <p:cNvPr id="26" name="矩形 25"/>
          <p:cNvSpPr/>
          <p:nvPr/>
        </p:nvSpPr>
        <p:spPr>
          <a:xfrm>
            <a:off x="7022930" y="2558946"/>
            <a:ext cx="2235370" cy="1970708"/>
          </a:xfrm>
          <a:prstGeom prst="rect">
            <a:avLst/>
          </a:prstGeom>
          <a:blipFill rotWithShape="1">
            <a:blip r:embed="rId10"/>
            <a:stretch>
              <a:fillRect/>
            </a:stretch>
          </a:blipFill>
          <a:ln w="9525">
            <a:noFill/>
          </a:ln>
        </p:spPr>
        <p:txBody>
          <a:bodyPr/>
          <a:lstStyle/>
          <a:p>
            <a:pPr lvl="0" eaLnBrk="1" hangingPunct="1"/>
            <a:endParaRPr lang="zh-CN" altLang="en-US" sz="1800" dirty="0">
              <a:latin typeface="微软雅黑" panose="020B0503020204020204" pitchFamily="34" charset="-122"/>
              <a:ea typeface="微软雅黑" panose="020B0503020204020204" pitchFamily="34" charset="-122"/>
            </a:endParaRPr>
          </a:p>
        </p:txBody>
      </p:sp>
      <p:sp>
        <p:nvSpPr>
          <p:cNvPr id="27" name="矩形 26"/>
          <p:cNvSpPr/>
          <p:nvPr/>
        </p:nvSpPr>
        <p:spPr>
          <a:xfrm>
            <a:off x="4723770" y="4676236"/>
            <a:ext cx="4534530" cy="1969352"/>
          </a:xfrm>
          <a:prstGeom prst="rect">
            <a:avLst/>
          </a:prstGeom>
          <a:solidFill>
            <a:srgbClr val="9CD37E"/>
          </a:solidFill>
          <a:ln w="9525">
            <a:noFill/>
          </a:ln>
        </p:spPr>
        <p:txBody>
          <a:bodyPr/>
          <a:lstStyle/>
          <a:p>
            <a:pPr lvl="0" eaLnBrk="1" hangingPunct="1"/>
            <a:endParaRPr lang="zh-CN" altLang="en-US" sz="1800" dirty="0">
              <a:latin typeface="微软雅黑" panose="020B0503020204020204" pitchFamily="34" charset="-122"/>
              <a:ea typeface="微软雅黑" panose="020B0503020204020204" pitchFamily="34" charset="-122"/>
            </a:endParaRPr>
          </a:p>
        </p:txBody>
      </p:sp>
      <p:sp>
        <p:nvSpPr>
          <p:cNvPr id="28" name="矩形 27"/>
          <p:cNvSpPr/>
          <p:nvPr/>
        </p:nvSpPr>
        <p:spPr bwMode="auto">
          <a:xfrm>
            <a:off x="1615697" y="4676236"/>
            <a:ext cx="3015781" cy="1969352"/>
          </a:xfrm>
          <a:prstGeom prst="rect">
            <a:avLst/>
          </a:prstGeom>
          <a:blipFill>
            <a:blip r:embed="rId11"/>
            <a:stretch>
              <a:fillRect/>
            </a:stretch>
          </a:blipFill>
          <a:ln w="9525" cap="flat" cmpd="sng" algn="ctr">
            <a:solidFill>
              <a:schemeClr val="bg2">
                <a:lumMod val="60000"/>
                <a:lumOff val="40000"/>
              </a:schemeClr>
            </a:solidFill>
            <a:prstDash val="solid"/>
            <a:round/>
            <a:headEnd type="none" w="med" len="med"/>
            <a:tailEnd type="none" w="med" len="med"/>
          </a:ln>
          <a:effectLst/>
        </p:spPr>
        <p:txBody>
          <a:bodyPr vert="horz" wrap="square" lIns="91392" tIns="45696" rIns="91392" bIns="45696" numCol="1" rtlCol="0" anchor="t" anchorCtr="0" compatLnSpc="1"/>
          <a:lstStyle/>
          <a:p>
            <a:pPr defTabSz="913765" fontAlgn="base">
              <a:spcBef>
                <a:spcPct val="0"/>
              </a:spcBef>
              <a:spcAft>
                <a:spcPct val="0"/>
              </a:spcAft>
              <a:defRPr/>
            </a:pPr>
            <a:endParaRPr lang="zh-CN" altLang="en-US" sz="1800" dirty="0">
              <a:latin typeface="微软雅黑" panose="020B0503020204020204" pitchFamily="34" charset="-122"/>
              <a:ea typeface="微软雅黑" panose="020B0503020204020204" pitchFamily="34" charset="-122"/>
            </a:endParaRPr>
          </a:p>
        </p:txBody>
      </p:sp>
      <p:sp>
        <p:nvSpPr>
          <p:cNvPr id="29" name="TextBox 72"/>
          <p:cNvSpPr txBox="1"/>
          <p:nvPr/>
        </p:nvSpPr>
        <p:spPr>
          <a:xfrm>
            <a:off x="1880358" y="2894184"/>
            <a:ext cx="2005841" cy="369204"/>
          </a:xfrm>
          <a:prstGeom prst="rect">
            <a:avLst/>
          </a:prstGeom>
          <a:noFill/>
        </p:spPr>
        <p:txBody>
          <a:bodyPr wrap="square" rtlCol="0">
            <a:spAutoFit/>
          </a:bodyPr>
          <a:lstStyle/>
          <a:p>
            <a:pPr defTabSz="913765" fontAlgn="base">
              <a:spcBef>
                <a:spcPct val="0"/>
              </a:spcBef>
              <a:spcAft>
                <a:spcPct val="0"/>
              </a:spcAft>
              <a:defRPr/>
            </a:pPr>
            <a:r>
              <a:rPr lang="zh-CN" altLang="en-US" sz="1800" b="1" dirty="0">
                <a:solidFill>
                  <a:srgbClr val="FFFFFF"/>
                </a:solidFill>
                <a:latin typeface="微软雅黑" panose="020B0503020204020204" pitchFamily="34" charset="-122"/>
                <a:ea typeface="微软雅黑" panose="020B0503020204020204" pitchFamily="34" charset="-122"/>
              </a:rPr>
              <a:t>Here's the title.</a:t>
            </a:r>
            <a:endParaRPr lang="en-US" altLang="zh-CN" sz="1800" b="1" dirty="0">
              <a:solidFill>
                <a:srgbClr val="FFFFFF"/>
              </a:solidFill>
              <a:latin typeface="微软雅黑" panose="020B0503020204020204" pitchFamily="34" charset="-122"/>
              <a:ea typeface="微软雅黑" panose="020B0503020204020204" pitchFamily="34" charset="-122"/>
            </a:endParaRPr>
          </a:p>
        </p:txBody>
      </p:sp>
      <p:sp>
        <p:nvSpPr>
          <p:cNvPr id="30" name="TextBox 73"/>
          <p:cNvSpPr txBox="1"/>
          <p:nvPr/>
        </p:nvSpPr>
        <p:spPr>
          <a:xfrm>
            <a:off x="1880359" y="3240280"/>
            <a:ext cx="2308661" cy="584775"/>
          </a:xfrm>
          <a:prstGeom prst="rect">
            <a:avLst/>
          </a:prstGeom>
          <a:noFill/>
        </p:spPr>
        <p:txBody>
          <a:bodyPr wrap="square" rtlCol="0">
            <a:spAutoFit/>
          </a:bodyPr>
          <a:lstStyle/>
          <a:p>
            <a:pPr defTabSz="913765" fontAlgn="base">
              <a:spcBef>
                <a:spcPct val="0"/>
              </a:spcBef>
              <a:spcAft>
                <a:spcPct val="0"/>
              </a:spcAft>
              <a:defRPr/>
            </a:pPr>
            <a:r>
              <a:rPr lang="zh-CN" altLang="en-US" sz="1600" dirty="0">
                <a:solidFill>
                  <a:srgbClr val="FFFFFF"/>
                </a:solidFill>
                <a:latin typeface="微软雅黑" panose="020B0503020204020204" pitchFamily="34" charset="-122"/>
                <a:ea typeface="微软雅黑" panose="020B0503020204020204" pitchFamily="34" charset="-122"/>
              </a:rPr>
              <a:t>Here you can add the main content here you can add the main content</a:t>
            </a:r>
          </a:p>
        </p:txBody>
      </p:sp>
      <p:sp>
        <p:nvSpPr>
          <p:cNvPr id="31" name="TextBox 74"/>
          <p:cNvSpPr txBox="1"/>
          <p:nvPr/>
        </p:nvSpPr>
        <p:spPr>
          <a:xfrm>
            <a:off x="5231375" y="5052191"/>
            <a:ext cx="2671654" cy="399981"/>
          </a:xfrm>
          <a:prstGeom prst="rect">
            <a:avLst/>
          </a:prstGeom>
          <a:noFill/>
        </p:spPr>
        <p:txBody>
          <a:bodyPr wrap="square" rtlCol="0">
            <a:spAutoFit/>
          </a:bodyPr>
          <a:lstStyle/>
          <a:p>
            <a:pPr defTabSz="913765" fontAlgn="base">
              <a:spcBef>
                <a:spcPct val="0"/>
              </a:spcBef>
              <a:spcAft>
                <a:spcPct val="0"/>
              </a:spcAft>
              <a:defRPr/>
            </a:pPr>
            <a:r>
              <a:rPr lang="zh-CN" altLang="en-US" sz="2000" b="1" dirty="0">
                <a:solidFill>
                  <a:srgbClr val="FFFFFF"/>
                </a:solidFill>
                <a:latin typeface="微软雅黑" panose="020B0503020204020204" pitchFamily="34" charset="-122"/>
                <a:ea typeface="微软雅黑" panose="020B0503020204020204" pitchFamily="34" charset="-122"/>
              </a:rPr>
              <a:t>Here's the title.</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32" name="TextBox 75"/>
          <p:cNvSpPr txBox="1"/>
          <p:nvPr/>
        </p:nvSpPr>
        <p:spPr>
          <a:xfrm>
            <a:off x="5231377" y="5478364"/>
            <a:ext cx="3570891" cy="646331"/>
          </a:xfrm>
          <a:prstGeom prst="rect">
            <a:avLst/>
          </a:prstGeom>
          <a:noFill/>
        </p:spPr>
        <p:txBody>
          <a:bodyPr wrap="square" rtlCol="0">
            <a:spAutoFit/>
          </a:bodyPr>
          <a:lstStyle/>
          <a:p>
            <a:pPr defTabSz="913765" fontAlgn="base">
              <a:spcBef>
                <a:spcPct val="0"/>
              </a:spcBef>
              <a:spcAft>
                <a:spcPct val="0"/>
              </a:spcAft>
              <a:defRPr/>
            </a:pPr>
            <a:r>
              <a:rPr lang="zh-CN" altLang="en-US" sz="1800" dirty="0">
                <a:solidFill>
                  <a:srgbClr val="FFFFFF"/>
                </a:solidFill>
                <a:latin typeface="微软雅黑" panose="020B0503020204020204" pitchFamily="34" charset="-122"/>
                <a:ea typeface="微软雅黑" panose="020B0503020204020204" pitchFamily="34" charset="-122"/>
              </a:rPr>
              <a:t>Here you can add the main content here you can add the main content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958024" y="2716783"/>
            <a:ext cx="161595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rgbClr val="8CB2FF"/>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26" name="矩形 25"/>
          <p:cNvSpPr/>
          <p:nvPr/>
        </p:nvSpPr>
        <p:spPr>
          <a:xfrm>
            <a:off x="1314654" y="2782006"/>
            <a:ext cx="902694"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Title</a:t>
            </a:r>
            <a:endParaRPr lang="zh-CN" altLang="en-US" sz="1200" dirty="0">
              <a:solidFill>
                <a:prstClr val="white"/>
              </a:solidFill>
            </a:endParaRPr>
          </a:p>
        </p:txBody>
      </p:sp>
      <p:sp>
        <p:nvSpPr>
          <p:cNvPr id="28" name="任意多边形 27"/>
          <p:cNvSpPr/>
          <p:nvPr/>
        </p:nvSpPr>
        <p:spPr>
          <a:xfrm>
            <a:off x="3642196" y="2716783"/>
            <a:ext cx="161595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rgbClr val="9CD37E"/>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29" name="矩形 28"/>
          <p:cNvSpPr/>
          <p:nvPr/>
        </p:nvSpPr>
        <p:spPr>
          <a:xfrm>
            <a:off x="3987944" y="2770820"/>
            <a:ext cx="902694"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Title</a:t>
            </a:r>
            <a:endParaRPr lang="zh-CN" altLang="en-US" sz="1200" dirty="0">
              <a:solidFill>
                <a:prstClr val="white"/>
              </a:solidFill>
            </a:endParaRPr>
          </a:p>
        </p:txBody>
      </p:sp>
      <p:sp>
        <p:nvSpPr>
          <p:cNvPr id="31" name="任意多边形 30"/>
          <p:cNvSpPr/>
          <p:nvPr/>
        </p:nvSpPr>
        <p:spPr>
          <a:xfrm>
            <a:off x="6326367" y="2716783"/>
            <a:ext cx="161595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rgbClr val="8CB2FF"/>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32" name="矩形 31"/>
          <p:cNvSpPr/>
          <p:nvPr/>
        </p:nvSpPr>
        <p:spPr>
          <a:xfrm>
            <a:off x="6672662" y="2759634"/>
            <a:ext cx="902694"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Title</a:t>
            </a:r>
            <a:endParaRPr lang="zh-CN" altLang="en-US" sz="1200" dirty="0">
              <a:solidFill>
                <a:prstClr val="white"/>
              </a:solidFill>
            </a:endParaRPr>
          </a:p>
        </p:txBody>
      </p:sp>
      <p:sp>
        <p:nvSpPr>
          <p:cNvPr id="34" name="任意多边形 33"/>
          <p:cNvSpPr/>
          <p:nvPr/>
        </p:nvSpPr>
        <p:spPr>
          <a:xfrm>
            <a:off x="9010538" y="2716783"/>
            <a:ext cx="161595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rgbClr val="9CD37E"/>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35" name="矩形 34"/>
          <p:cNvSpPr/>
          <p:nvPr/>
        </p:nvSpPr>
        <p:spPr>
          <a:xfrm>
            <a:off x="9403095" y="2748448"/>
            <a:ext cx="902694"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Title</a:t>
            </a:r>
            <a:endParaRPr lang="zh-CN" altLang="en-US" sz="1200" dirty="0">
              <a:solidFill>
                <a:prstClr val="white"/>
              </a:solidFill>
            </a:endParaRPr>
          </a:p>
        </p:txBody>
      </p:sp>
      <p:grpSp>
        <p:nvGrpSpPr>
          <p:cNvPr id="37" name="组合 36"/>
          <p:cNvGrpSpPr/>
          <p:nvPr/>
        </p:nvGrpSpPr>
        <p:grpSpPr>
          <a:xfrm>
            <a:off x="6103534" y="3363206"/>
            <a:ext cx="2040946" cy="2175738"/>
            <a:chOff x="9248849" y="2510971"/>
            <a:chExt cx="2041212" cy="2175738"/>
          </a:xfrm>
          <a:solidFill>
            <a:schemeClr val="accent2"/>
          </a:solidFill>
        </p:grpSpPr>
        <p:sp>
          <p:nvSpPr>
            <p:cNvPr id="39" name="等腰三角形 38"/>
            <p:cNvSpPr/>
            <p:nvPr/>
          </p:nvSpPr>
          <p:spPr>
            <a:xfrm>
              <a:off x="9248849" y="2927053"/>
              <a:ext cx="2041212" cy="1759656"/>
            </a:xfrm>
            <a:prstGeom prst="triangle">
              <a:avLst/>
            </a:prstGeom>
            <a:noFill/>
            <a:ln>
              <a:solidFill>
                <a:srgbClr val="8C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40" name="直接连接符 39"/>
            <p:cNvCxnSpPr/>
            <p:nvPr/>
          </p:nvCxnSpPr>
          <p:spPr>
            <a:xfrm>
              <a:off x="10264874" y="2510971"/>
              <a:ext cx="0" cy="411002"/>
            </a:xfrm>
            <a:prstGeom prst="line">
              <a:avLst/>
            </a:prstGeom>
            <a:grpFill/>
            <a:ln w="12700">
              <a:solidFill>
                <a:srgbClr val="8CB2FF"/>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3354111" y="3348075"/>
            <a:ext cx="2040946" cy="2175738"/>
            <a:chOff x="9248849" y="2510971"/>
            <a:chExt cx="2041212" cy="2175738"/>
          </a:xfrm>
          <a:solidFill>
            <a:schemeClr val="accent3"/>
          </a:solidFill>
        </p:grpSpPr>
        <p:sp>
          <p:nvSpPr>
            <p:cNvPr id="47" name="等腰三角形 46"/>
            <p:cNvSpPr/>
            <p:nvPr/>
          </p:nvSpPr>
          <p:spPr>
            <a:xfrm>
              <a:off x="9248849" y="2927053"/>
              <a:ext cx="2041212" cy="1759656"/>
            </a:xfrm>
            <a:prstGeom prst="triangle">
              <a:avLst/>
            </a:prstGeom>
            <a:noFill/>
            <a:ln>
              <a:solidFill>
                <a:srgbClr val="9CD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48" name="直接连接符 47"/>
            <p:cNvCxnSpPr/>
            <p:nvPr/>
          </p:nvCxnSpPr>
          <p:spPr>
            <a:xfrm>
              <a:off x="10264874" y="2510971"/>
              <a:ext cx="0" cy="411002"/>
            </a:xfrm>
            <a:prstGeom prst="line">
              <a:avLst/>
            </a:prstGeom>
            <a:grpFill/>
            <a:ln w="12700">
              <a:solidFill>
                <a:srgbClr val="9CD37E"/>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8798040" y="3367672"/>
            <a:ext cx="2040946" cy="2175738"/>
            <a:chOff x="9248849" y="2510971"/>
            <a:chExt cx="2041212" cy="2175738"/>
          </a:xfrm>
          <a:solidFill>
            <a:schemeClr val="accent1"/>
          </a:solidFill>
        </p:grpSpPr>
        <p:sp>
          <p:nvSpPr>
            <p:cNvPr id="52" name="等腰三角形 51"/>
            <p:cNvSpPr/>
            <p:nvPr/>
          </p:nvSpPr>
          <p:spPr>
            <a:xfrm>
              <a:off x="9248849" y="2927053"/>
              <a:ext cx="2041212" cy="1759656"/>
            </a:xfrm>
            <a:prstGeom prst="triangle">
              <a:avLst/>
            </a:prstGeom>
            <a:noFill/>
            <a:ln>
              <a:solidFill>
                <a:srgbClr val="9CD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3" name="直接连接符 52"/>
            <p:cNvCxnSpPr/>
            <p:nvPr/>
          </p:nvCxnSpPr>
          <p:spPr>
            <a:xfrm>
              <a:off x="10264874" y="2510971"/>
              <a:ext cx="0" cy="411002"/>
            </a:xfrm>
            <a:prstGeom prst="line">
              <a:avLst/>
            </a:prstGeom>
            <a:grpFill/>
            <a:ln w="12700">
              <a:solidFill>
                <a:srgbClr val="9CD37E"/>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659605" y="3343609"/>
            <a:ext cx="2040946" cy="2175738"/>
            <a:chOff x="9248849" y="2510971"/>
            <a:chExt cx="2041212" cy="2175738"/>
          </a:xfrm>
          <a:solidFill>
            <a:schemeClr val="accent4"/>
          </a:solidFill>
        </p:grpSpPr>
        <p:sp>
          <p:nvSpPr>
            <p:cNvPr id="65" name="等腰三角形 64"/>
            <p:cNvSpPr/>
            <p:nvPr/>
          </p:nvSpPr>
          <p:spPr>
            <a:xfrm>
              <a:off x="9248849" y="2927053"/>
              <a:ext cx="2041212" cy="1759656"/>
            </a:xfrm>
            <a:prstGeom prst="triangle">
              <a:avLst/>
            </a:prstGeom>
            <a:noFill/>
            <a:ln>
              <a:solidFill>
                <a:srgbClr val="8C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6" name="直接连接符 65"/>
            <p:cNvCxnSpPr/>
            <p:nvPr/>
          </p:nvCxnSpPr>
          <p:spPr>
            <a:xfrm>
              <a:off x="10264874" y="2510971"/>
              <a:ext cx="0" cy="411002"/>
            </a:xfrm>
            <a:prstGeom prst="line">
              <a:avLst/>
            </a:prstGeom>
            <a:grpFill/>
            <a:ln w="12700">
              <a:solidFill>
                <a:srgbClr val="8CB2FF"/>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1350516" y="4437953"/>
            <a:ext cx="622220" cy="803275"/>
            <a:chOff x="6161087" y="2424113"/>
            <a:chExt cx="622301" cy="803275"/>
          </a:xfrm>
          <a:solidFill>
            <a:srgbClr val="8CB2FF"/>
          </a:solidFill>
        </p:grpSpPr>
        <p:sp>
          <p:nvSpPr>
            <p:cNvPr id="57" name="Freeform 280"/>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281"/>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282"/>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283"/>
            <p:cNvSpPr/>
            <p:nvPr/>
          </p:nvSpPr>
          <p:spPr bwMode="auto">
            <a:xfrm>
              <a:off x="6307138" y="3024188"/>
              <a:ext cx="173038" cy="203200"/>
            </a:xfrm>
            <a:custGeom>
              <a:avLst/>
              <a:gdLst>
                <a:gd name="T0" fmla="*/ 33 w 46"/>
                <a:gd name="T1" fmla="*/ 3 h 54"/>
                <a:gd name="T2" fmla="*/ 33 w 46"/>
                <a:gd name="T3" fmla="*/ 20 h 54"/>
                <a:gd name="T4" fmla="*/ 18 w 46"/>
                <a:gd name="T5" fmla="*/ 31 h 54"/>
                <a:gd name="T6" fmla="*/ 0 w 46"/>
                <a:gd name="T7" fmla="*/ 45 h 54"/>
                <a:gd name="T8" fmla="*/ 46 w 46"/>
                <a:gd name="T9" fmla="*/ 54 h 54"/>
                <a:gd name="T10" fmla="*/ 46 w 46"/>
                <a:gd name="T11" fmla="*/ 0 h 54"/>
                <a:gd name="T12" fmla="*/ 33 w 46"/>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6" h="54">
                  <a:moveTo>
                    <a:pt x="33" y="3"/>
                  </a:moveTo>
                  <a:cubicBezTo>
                    <a:pt x="33" y="20"/>
                    <a:pt x="33" y="20"/>
                    <a:pt x="33" y="20"/>
                  </a:cubicBezTo>
                  <a:cubicBezTo>
                    <a:pt x="33" y="20"/>
                    <a:pt x="28" y="28"/>
                    <a:pt x="18" y="31"/>
                  </a:cubicBezTo>
                  <a:cubicBezTo>
                    <a:pt x="9" y="35"/>
                    <a:pt x="0" y="40"/>
                    <a:pt x="0" y="45"/>
                  </a:cubicBezTo>
                  <a:cubicBezTo>
                    <a:pt x="1" y="50"/>
                    <a:pt x="14" y="54"/>
                    <a:pt x="46" y="54"/>
                  </a:cubicBezTo>
                  <a:cubicBezTo>
                    <a:pt x="46" y="0"/>
                    <a:pt x="46" y="0"/>
                    <a:pt x="46" y="0"/>
                  </a:cubicBezTo>
                  <a:lnTo>
                    <a:pt x="3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284"/>
            <p:cNvSpPr/>
            <p:nvPr/>
          </p:nvSpPr>
          <p:spPr bwMode="auto">
            <a:xfrm>
              <a:off x="6456363" y="3024188"/>
              <a:ext cx="169863" cy="203200"/>
            </a:xfrm>
            <a:custGeom>
              <a:avLst/>
              <a:gdLst>
                <a:gd name="T0" fmla="*/ 12 w 45"/>
                <a:gd name="T1" fmla="*/ 3 h 54"/>
                <a:gd name="T2" fmla="*/ 12 w 45"/>
                <a:gd name="T3" fmla="*/ 20 h 54"/>
                <a:gd name="T4" fmla="*/ 25 w 45"/>
                <a:gd name="T5" fmla="*/ 31 h 54"/>
                <a:gd name="T6" fmla="*/ 44 w 45"/>
                <a:gd name="T7" fmla="*/ 45 h 54"/>
                <a:gd name="T8" fmla="*/ 0 w 45"/>
                <a:gd name="T9" fmla="*/ 54 h 54"/>
                <a:gd name="T10" fmla="*/ 0 w 45"/>
                <a:gd name="T11" fmla="*/ 0 h 54"/>
                <a:gd name="T12" fmla="*/ 12 w 45"/>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5" h="54">
                  <a:moveTo>
                    <a:pt x="12" y="3"/>
                  </a:moveTo>
                  <a:cubicBezTo>
                    <a:pt x="12" y="20"/>
                    <a:pt x="12" y="20"/>
                    <a:pt x="12" y="20"/>
                  </a:cubicBezTo>
                  <a:cubicBezTo>
                    <a:pt x="12" y="20"/>
                    <a:pt x="15" y="28"/>
                    <a:pt x="25" y="31"/>
                  </a:cubicBezTo>
                  <a:cubicBezTo>
                    <a:pt x="34" y="35"/>
                    <a:pt x="45" y="40"/>
                    <a:pt x="44" y="45"/>
                  </a:cubicBezTo>
                  <a:cubicBezTo>
                    <a:pt x="43" y="50"/>
                    <a:pt x="25" y="54"/>
                    <a:pt x="0" y="54"/>
                  </a:cubicBezTo>
                  <a:cubicBezTo>
                    <a:pt x="0" y="0"/>
                    <a:pt x="0" y="0"/>
                    <a:pt x="0" y="0"/>
                  </a:cubicBezTo>
                  <a:lnTo>
                    <a:pt x="1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Freeform 285"/>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286"/>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287"/>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67" name="Freeform 16"/>
          <p:cNvSpPr>
            <a:spLocks noEditPoints="1"/>
          </p:cNvSpPr>
          <p:nvPr/>
        </p:nvSpPr>
        <p:spPr bwMode="auto">
          <a:xfrm>
            <a:off x="4134940" y="4583900"/>
            <a:ext cx="554163" cy="608042"/>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rgbClr val="9CD37E"/>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68" name="Freeform 17"/>
          <p:cNvSpPr>
            <a:spLocks noEditPoints="1"/>
          </p:cNvSpPr>
          <p:nvPr/>
        </p:nvSpPr>
        <p:spPr bwMode="auto">
          <a:xfrm>
            <a:off x="9542546" y="4616229"/>
            <a:ext cx="541849" cy="575713"/>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rgbClr val="9CD37E"/>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69" name="Freeform 18"/>
          <p:cNvSpPr>
            <a:spLocks noEditPoints="1"/>
          </p:cNvSpPr>
          <p:nvPr/>
        </p:nvSpPr>
        <p:spPr bwMode="auto">
          <a:xfrm>
            <a:off x="6766610" y="4659116"/>
            <a:ext cx="659877" cy="533518"/>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8CB2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latin typeface="Arial" panose="020B0604020202020204" pitchFamily="34" charset="0"/>
              <a:cs typeface="Arial" panose="020B0604020202020204" pitchFamily="34" charset="0"/>
            </a:endParaRPr>
          </a:p>
        </p:txBody>
      </p:sp>
      <p:sp>
        <p:nvSpPr>
          <p:cNvPr id="70" name="文本框 69"/>
          <p:cNvSpPr txBox="1"/>
          <p:nvPr/>
        </p:nvSpPr>
        <p:spPr>
          <a:xfrm>
            <a:off x="505947" y="5759153"/>
            <a:ext cx="2339102" cy="954107"/>
          </a:xfrm>
          <a:prstGeom prst="rect">
            <a:avLst/>
          </a:prstGeom>
          <a:noFill/>
          <a:effectLst/>
        </p:spPr>
        <p:txBody>
          <a:bodyPr wrap="non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3242470" y="5759153"/>
            <a:ext cx="2339102" cy="954107"/>
          </a:xfrm>
          <a:prstGeom prst="rect">
            <a:avLst/>
          </a:prstGeom>
          <a:noFill/>
          <a:effectLst/>
        </p:spPr>
        <p:txBody>
          <a:bodyPr wrap="non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5949876" y="5759153"/>
            <a:ext cx="2339102" cy="954107"/>
          </a:xfrm>
          <a:prstGeom prst="rect">
            <a:avLst/>
          </a:prstGeom>
          <a:noFill/>
          <a:effectLst/>
        </p:spPr>
        <p:txBody>
          <a:bodyPr wrap="non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8686399" y="5759153"/>
            <a:ext cx="2339102" cy="954107"/>
          </a:xfrm>
          <a:prstGeom prst="rect">
            <a:avLst/>
          </a:prstGeom>
          <a:noFill/>
          <a:effectLst/>
        </p:spPr>
        <p:txBody>
          <a:bodyPr wrap="non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grpId="0" nodeType="withEffect">
                                  <p:stCondLst>
                                    <p:cond delay="25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0-#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8" decel="25300" fill="hold" grpId="0" nodeType="withEffect">
                                  <p:stCondLst>
                                    <p:cond delay="25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750" fill="hold"/>
                                        <p:tgtEl>
                                          <p:spTgt spid="71"/>
                                        </p:tgtEl>
                                        <p:attrNameLst>
                                          <p:attrName>ppt_x</p:attrName>
                                        </p:attrNameLst>
                                      </p:cBhvr>
                                      <p:tavLst>
                                        <p:tav tm="0">
                                          <p:val>
                                            <p:strVal val="0-#ppt_w/2"/>
                                          </p:val>
                                        </p:tav>
                                        <p:tav tm="100000">
                                          <p:val>
                                            <p:strVal val="#ppt_x"/>
                                          </p:val>
                                        </p:tav>
                                      </p:tavLst>
                                    </p:anim>
                                    <p:anim calcmode="lin" valueType="num">
                                      <p:cBhvr additive="base">
                                        <p:cTn id="12" dur="750" fill="hold"/>
                                        <p:tgtEl>
                                          <p:spTgt spid="71"/>
                                        </p:tgtEl>
                                        <p:attrNameLst>
                                          <p:attrName>ppt_y</p:attrName>
                                        </p:attrNameLst>
                                      </p:cBhvr>
                                      <p:tavLst>
                                        <p:tav tm="0">
                                          <p:val>
                                            <p:strVal val="#ppt_y"/>
                                          </p:val>
                                        </p:tav>
                                        <p:tav tm="100000">
                                          <p:val>
                                            <p:strVal val="#ppt_y"/>
                                          </p:val>
                                        </p:tav>
                                      </p:tavLst>
                                    </p:anim>
                                  </p:childTnLst>
                                </p:cTn>
                              </p:par>
                              <p:par>
                                <p:cTn id="13" presetID="2" presetClass="entr" presetSubtype="8" decel="25300" fill="hold" grpId="0" nodeType="withEffect">
                                  <p:stCondLst>
                                    <p:cond delay="25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750" fill="hold"/>
                                        <p:tgtEl>
                                          <p:spTgt spid="72"/>
                                        </p:tgtEl>
                                        <p:attrNameLst>
                                          <p:attrName>ppt_x</p:attrName>
                                        </p:attrNameLst>
                                      </p:cBhvr>
                                      <p:tavLst>
                                        <p:tav tm="0">
                                          <p:val>
                                            <p:strVal val="0-#ppt_w/2"/>
                                          </p:val>
                                        </p:tav>
                                        <p:tav tm="100000">
                                          <p:val>
                                            <p:strVal val="#ppt_x"/>
                                          </p:val>
                                        </p:tav>
                                      </p:tavLst>
                                    </p:anim>
                                    <p:anim calcmode="lin" valueType="num">
                                      <p:cBhvr additive="base">
                                        <p:cTn id="16" dur="750" fill="hold"/>
                                        <p:tgtEl>
                                          <p:spTgt spid="72"/>
                                        </p:tgtEl>
                                        <p:attrNameLst>
                                          <p:attrName>ppt_y</p:attrName>
                                        </p:attrNameLst>
                                      </p:cBhvr>
                                      <p:tavLst>
                                        <p:tav tm="0">
                                          <p:val>
                                            <p:strVal val="#ppt_y"/>
                                          </p:val>
                                        </p:tav>
                                        <p:tav tm="100000">
                                          <p:val>
                                            <p:strVal val="#ppt_y"/>
                                          </p:val>
                                        </p:tav>
                                      </p:tavLst>
                                    </p:anim>
                                  </p:childTnLst>
                                </p:cTn>
                              </p:par>
                              <p:par>
                                <p:cTn id="17" presetID="2" presetClass="entr" presetSubtype="8" decel="25300" fill="hold" grpId="0" nodeType="withEffect">
                                  <p:stCondLst>
                                    <p:cond delay="25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750" fill="hold"/>
                                        <p:tgtEl>
                                          <p:spTgt spid="73"/>
                                        </p:tgtEl>
                                        <p:attrNameLst>
                                          <p:attrName>ppt_x</p:attrName>
                                        </p:attrNameLst>
                                      </p:cBhvr>
                                      <p:tavLst>
                                        <p:tav tm="0">
                                          <p:val>
                                            <p:strVal val="0-#ppt_w/2"/>
                                          </p:val>
                                        </p:tav>
                                        <p:tav tm="100000">
                                          <p:val>
                                            <p:strVal val="#ppt_x"/>
                                          </p:val>
                                        </p:tav>
                                      </p:tavLst>
                                    </p:anim>
                                    <p:anim calcmode="lin" valueType="num">
                                      <p:cBhvr additive="base">
                                        <p:cTn id="20" dur="7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19929" y="152457"/>
            <a:ext cx="4626400" cy="69396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0361" t="13836" r="2340" b="3536"/>
          <a:stretch>
            <a:fillRect/>
          </a:stretch>
        </p:blipFill>
        <p:spPr>
          <a:xfrm flipH="1">
            <a:off x="163328" y="1975757"/>
            <a:ext cx="3469564" cy="4892974"/>
          </a:xfrm>
          <a:prstGeom prst="rect">
            <a:avLst/>
          </a:prstGeom>
        </p:spPr>
      </p:pic>
      <p:sp>
        <p:nvSpPr>
          <p:cNvPr id="10" name="PA_矩形 3"/>
          <p:cNvSpPr txBox="1">
            <a:spLocks noChangeArrowheads="1"/>
          </p:cNvSpPr>
          <p:nvPr>
            <p:custDataLst>
              <p:tags r:id="rId1"/>
            </p:custDataLst>
          </p:nvPr>
        </p:nvSpPr>
        <p:spPr bwMode="auto">
          <a:xfrm rot="-120000">
            <a:off x="2583044" y="2841336"/>
            <a:ext cx="3971798" cy="134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dirty="0">
                <a:solidFill>
                  <a:srgbClr val="4E8EEC"/>
                </a:solidFill>
                <a:latin typeface="隶书" panose="02010509060101010101" pitchFamily="49" charset="-122"/>
                <a:ea typeface="隶书" panose="02010509060101010101" pitchFamily="49" charset="-122"/>
              </a:rPr>
              <a:t>Three</a:t>
            </a:r>
          </a:p>
        </p:txBody>
      </p:sp>
      <p:sp>
        <p:nvSpPr>
          <p:cNvPr id="11" name="文本框 1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142709" y="2542099"/>
            <a:ext cx="4698723"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grpSp>
        <p:nvGrpSpPr>
          <p:cNvPr id="15" name="组合 14"/>
          <p:cNvGrpSpPr/>
          <p:nvPr/>
        </p:nvGrpSpPr>
        <p:grpSpPr>
          <a:xfrm>
            <a:off x="7630481" y="3434364"/>
            <a:ext cx="4033965" cy="3151239"/>
            <a:chOff x="6873521" y="2717915"/>
            <a:chExt cx="5111893" cy="3993291"/>
          </a:xfrm>
        </p:grpSpPr>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521" y="2717915"/>
              <a:ext cx="5111893" cy="3993291"/>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2984" t="6700" r="53507" b="61752"/>
            <a:stretch>
              <a:fillRect/>
            </a:stretch>
          </p:blipFill>
          <p:spPr>
            <a:xfrm>
              <a:off x="9826513" y="3089420"/>
              <a:ext cx="900242" cy="1338413"/>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32147" t="54774" r="52670" b="20624"/>
            <a:stretch>
              <a:fillRect/>
            </a:stretch>
          </p:blipFill>
          <p:spPr>
            <a:xfrm>
              <a:off x="9320624" y="4796674"/>
              <a:ext cx="1011777" cy="1043643"/>
            </a:xfrm>
            <a:prstGeom prst="rect">
              <a:avLst/>
            </a:prstGeom>
          </p:spPr>
        </p:pic>
      </p:grpSp>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l="2380" t="29296" r="85426" b="27136"/>
          <a:stretch>
            <a:fillRect/>
          </a:stretch>
        </p:blipFill>
        <p:spPr>
          <a:xfrm>
            <a:off x="11155350" y="4591593"/>
            <a:ext cx="736638" cy="1675490"/>
          </a:xfrm>
          <a:prstGeom prst="rect">
            <a:avLst/>
          </a:prstGeom>
        </p:spPr>
      </p:pic>
      <p:pic>
        <p:nvPicPr>
          <p:cNvPr id="17" name="图片 16"/>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a:off x="6893843" y="4745730"/>
            <a:ext cx="960199" cy="1521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a:off x="4344954" y="2472600"/>
            <a:ext cx="3920490" cy="1366520"/>
          </a:xfrm>
          <a:prstGeom prst="rightArrow">
            <a:avLst>
              <a:gd name="adj1" fmla="val 64300"/>
              <a:gd name="adj2" fmla="val 50000"/>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箭头 22"/>
          <p:cNvSpPr/>
          <p:nvPr/>
        </p:nvSpPr>
        <p:spPr>
          <a:xfrm flipH="1">
            <a:off x="3137819" y="3386365"/>
            <a:ext cx="3920490" cy="1366520"/>
          </a:xfrm>
          <a:prstGeom prst="rightArrow">
            <a:avLst>
              <a:gd name="adj1" fmla="val 64300"/>
              <a:gd name="adj2" fmla="val 50000"/>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右箭头 25"/>
          <p:cNvSpPr/>
          <p:nvPr/>
        </p:nvSpPr>
        <p:spPr>
          <a:xfrm>
            <a:off x="4758339" y="4299495"/>
            <a:ext cx="3920490" cy="1366520"/>
          </a:xfrm>
          <a:prstGeom prst="rightArrow">
            <a:avLst>
              <a:gd name="adj1" fmla="val 64300"/>
              <a:gd name="adj2" fmla="val 50000"/>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flipH="1">
            <a:off x="2734594" y="5213895"/>
            <a:ext cx="3920490" cy="1366520"/>
          </a:xfrm>
          <a:prstGeom prst="rightArrow">
            <a:avLst>
              <a:gd name="adj1" fmla="val 64300"/>
              <a:gd name="adj2" fmla="val 50000"/>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0"/>
          <p:cNvSpPr txBox="1"/>
          <p:nvPr/>
        </p:nvSpPr>
        <p:spPr>
          <a:xfrm flipH="1">
            <a:off x="4758339" y="2963455"/>
            <a:ext cx="2190750" cy="384810"/>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a:solidFill>
                  <a:schemeClr val="bg1"/>
                </a:solidFill>
                <a:latin typeface="微软雅黑" panose="020B0503020204020204" pitchFamily="34" charset="-122"/>
                <a:ea typeface="微软雅黑" panose="020B0503020204020204" pitchFamily="34" charset="-122"/>
                <a:sym typeface="Arial" panose="020B0604020202020204" pitchFamily="34" charset="0"/>
              </a:rPr>
              <a:t>KEY WORDS </a:t>
            </a:r>
          </a:p>
        </p:txBody>
      </p:sp>
      <p:sp>
        <p:nvSpPr>
          <p:cNvPr id="29" name="文本框 20"/>
          <p:cNvSpPr txBox="1"/>
          <p:nvPr/>
        </p:nvSpPr>
        <p:spPr>
          <a:xfrm flipH="1">
            <a:off x="5324124" y="4769395"/>
            <a:ext cx="2190750" cy="384810"/>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a:solidFill>
                  <a:schemeClr val="bg1"/>
                </a:solidFill>
                <a:latin typeface="微软雅黑" panose="020B0503020204020204" pitchFamily="34" charset="-122"/>
                <a:ea typeface="微软雅黑" panose="020B0503020204020204" pitchFamily="34" charset="-122"/>
                <a:sym typeface="Arial" panose="020B0604020202020204" pitchFamily="34" charset="0"/>
              </a:rPr>
              <a:t>KEY WORDS </a:t>
            </a:r>
          </a:p>
        </p:txBody>
      </p:sp>
      <p:sp>
        <p:nvSpPr>
          <p:cNvPr id="30" name="文本框 20"/>
          <p:cNvSpPr txBox="1"/>
          <p:nvPr/>
        </p:nvSpPr>
        <p:spPr>
          <a:xfrm flipH="1">
            <a:off x="4269389" y="3914685"/>
            <a:ext cx="2190750" cy="369332"/>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KEY WORDS </a:t>
            </a:r>
          </a:p>
        </p:txBody>
      </p:sp>
      <p:sp>
        <p:nvSpPr>
          <p:cNvPr id="31" name="文本框 30"/>
          <p:cNvSpPr txBox="1"/>
          <p:nvPr/>
        </p:nvSpPr>
        <p:spPr>
          <a:xfrm flipH="1">
            <a:off x="3899819" y="5704750"/>
            <a:ext cx="2190750" cy="369332"/>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KEY WORDS </a:t>
            </a:r>
          </a:p>
        </p:txBody>
      </p:sp>
      <p:cxnSp>
        <p:nvCxnSpPr>
          <p:cNvPr id="32" name="直接连接符 31"/>
          <p:cNvCxnSpPr/>
          <p:nvPr/>
        </p:nvCxnSpPr>
        <p:spPr>
          <a:xfrm>
            <a:off x="7690134" y="2711995"/>
            <a:ext cx="381000" cy="391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114314" y="4538890"/>
            <a:ext cx="381000" cy="391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3085766" y="3470645"/>
            <a:ext cx="381000" cy="3911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2942239" y="5472340"/>
            <a:ext cx="381000" cy="3911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公文包"/>
          <p:cNvSpPr/>
          <p:nvPr/>
        </p:nvSpPr>
        <p:spPr>
          <a:xfrm>
            <a:off x="7391049" y="2922180"/>
            <a:ext cx="496570" cy="426085"/>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5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5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58"/>
                </a:lnTo>
                <a:lnTo>
                  <a:pt x="1588650" y="1723518"/>
                </a:lnTo>
                <a:lnTo>
                  <a:pt x="1630678" y="1725199"/>
                </a:lnTo>
                <a:lnTo>
                  <a:pt x="1672706" y="1723518"/>
                </a:lnTo>
                <a:lnTo>
                  <a:pt x="1719777" y="172015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杯子"/>
          <p:cNvSpPr/>
          <p:nvPr/>
        </p:nvSpPr>
        <p:spPr bwMode="auto">
          <a:xfrm>
            <a:off x="3596289" y="3838485"/>
            <a:ext cx="480695" cy="480695"/>
          </a:xfrm>
          <a:custGeom>
            <a:avLst/>
            <a:gdLst>
              <a:gd name="T0" fmla="*/ 1835468 w 4513"/>
              <a:gd name="T1" fmla="*/ 951483 h 4685"/>
              <a:gd name="T2" fmla="*/ 1828553 w 4513"/>
              <a:gd name="T3" fmla="*/ 886831 h 4685"/>
              <a:gd name="T4" fmla="*/ 1814315 w 4513"/>
              <a:gd name="T5" fmla="*/ 824212 h 4685"/>
              <a:gd name="T6" fmla="*/ 1792755 w 4513"/>
              <a:gd name="T7" fmla="*/ 765660 h 4685"/>
              <a:gd name="T8" fmla="*/ 1763872 w 4513"/>
              <a:gd name="T9" fmla="*/ 709953 h 4685"/>
              <a:gd name="T10" fmla="*/ 1729701 w 4513"/>
              <a:gd name="T11" fmla="*/ 658313 h 4685"/>
              <a:gd name="T12" fmla="*/ 1689428 w 4513"/>
              <a:gd name="T13" fmla="*/ 611552 h 4685"/>
              <a:gd name="T14" fmla="*/ 1644274 w 4513"/>
              <a:gd name="T15" fmla="*/ 569670 h 4685"/>
              <a:gd name="T16" fmla="*/ 1593831 w 4513"/>
              <a:gd name="T17" fmla="*/ 533075 h 4685"/>
              <a:gd name="T18" fmla="*/ 1539727 w 4513"/>
              <a:gd name="T19" fmla="*/ 502578 h 4685"/>
              <a:gd name="T20" fmla="*/ 1481555 w 4513"/>
              <a:gd name="T21" fmla="*/ 478588 h 4685"/>
              <a:gd name="T22" fmla="*/ 0 w 4513"/>
              <a:gd name="T23" fmla="*/ 0 h 4685"/>
              <a:gd name="T24" fmla="*/ 1324531 w 4513"/>
              <a:gd name="T25" fmla="*/ 1499196 h 4685"/>
              <a:gd name="T26" fmla="*/ 1350973 w 4513"/>
              <a:gd name="T27" fmla="*/ 1497977 h 4685"/>
              <a:gd name="T28" fmla="*/ 1390025 w 4513"/>
              <a:gd name="T29" fmla="*/ 1493097 h 4685"/>
              <a:gd name="T30" fmla="*/ 1427858 w 4513"/>
              <a:gd name="T31" fmla="*/ 1485371 h 4685"/>
              <a:gd name="T32" fmla="*/ 1464876 w 4513"/>
              <a:gd name="T33" fmla="*/ 1475613 h 4685"/>
              <a:gd name="T34" fmla="*/ 1500674 w 4513"/>
              <a:gd name="T35" fmla="*/ 1463007 h 4685"/>
              <a:gd name="T36" fmla="*/ 1535252 w 4513"/>
              <a:gd name="T37" fmla="*/ 1447963 h 4685"/>
              <a:gd name="T38" fmla="*/ 1568609 w 4513"/>
              <a:gd name="T39" fmla="*/ 1430478 h 4685"/>
              <a:gd name="T40" fmla="*/ 1600340 w 4513"/>
              <a:gd name="T41" fmla="*/ 1410961 h 4685"/>
              <a:gd name="T42" fmla="*/ 1630849 w 4513"/>
              <a:gd name="T43" fmla="*/ 1389410 h 4685"/>
              <a:gd name="T44" fmla="*/ 1659732 w 4513"/>
              <a:gd name="T45" fmla="*/ 1365419 h 4685"/>
              <a:gd name="T46" fmla="*/ 1686580 w 4513"/>
              <a:gd name="T47" fmla="*/ 1339803 h 4685"/>
              <a:gd name="T48" fmla="*/ 1711395 w 4513"/>
              <a:gd name="T49" fmla="*/ 1312153 h 4685"/>
              <a:gd name="T50" fmla="*/ 1734583 w 4513"/>
              <a:gd name="T51" fmla="*/ 1283283 h 4685"/>
              <a:gd name="T52" fmla="*/ 1755736 w 4513"/>
              <a:gd name="T53" fmla="*/ 1251973 h 4685"/>
              <a:gd name="T54" fmla="*/ 1774449 w 4513"/>
              <a:gd name="T55" fmla="*/ 1219851 h 4685"/>
              <a:gd name="T56" fmla="*/ 1790721 w 4513"/>
              <a:gd name="T57" fmla="*/ 1186508 h 4685"/>
              <a:gd name="T58" fmla="*/ 1804958 w 4513"/>
              <a:gd name="T59" fmla="*/ 1151132 h 4685"/>
              <a:gd name="T60" fmla="*/ 1816756 w 4513"/>
              <a:gd name="T61" fmla="*/ 1114943 h 4685"/>
              <a:gd name="T62" fmla="*/ 1825705 w 4513"/>
              <a:gd name="T63" fmla="*/ 1077535 h 4685"/>
              <a:gd name="T64" fmla="*/ 1831807 w 4513"/>
              <a:gd name="T65" fmla="*/ 1039313 h 4685"/>
              <a:gd name="T66" fmla="*/ 1835061 w 4513"/>
              <a:gd name="T67" fmla="*/ 999871 h 4685"/>
              <a:gd name="T68" fmla="*/ 1835875 w 4513"/>
              <a:gd name="T69" fmla="*/ 973441 h 4685"/>
              <a:gd name="T70" fmla="*/ 1442909 w 4513"/>
              <a:gd name="T71" fmla="*/ 610332 h 4685"/>
              <a:gd name="T72" fmla="*/ 1483589 w 4513"/>
              <a:gd name="T73" fmla="*/ 628223 h 4685"/>
              <a:gd name="T74" fmla="*/ 1521421 w 4513"/>
              <a:gd name="T75" fmla="*/ 650587 h 4685"/>
              <a:gd name="T76" fmla="*/ 1556405 w 4513"/>
              <a:gd name="T77" fmla="*/ 676204 h 4685"/>
              <a:gd name="T78" fmla="*/ 1588136 w 4513"/>
              <a:gd name="T79" fmla="*/ 705887 h 4685"/>
              <a:gd name="T80" fmla="*/ 1617018 w 4513"/>
              <a:gd name="T81" fmla="*/ 738823 h 4685"/>
              <a:gd name="T82" fmla="*/ 1641426 w 4513"/>
              <a:gd name="T83" fmla="*/ 774605 h 4685"/>
              <a:gd name="T84" fmla="*/ 1662173 w 4513"/>
              <a:gd name="T85" fmla="*/ 812827 h 4685"/>
              <a:gd name="T86" fmla="*/ 1678038 w 4513"/>
              <a:gd name="T87" fmla="*/ 854302 h 4685"/>
              <a:gd name="T88" fmla="*/ 1689428 w 4513"/>
              <a:gd name="T89" fmla="*/ 897403 h 4685"/>
              <a:gd name="T90" fmla="*/ 1695530 w 4513"/>
              <a:gd name="T91" fmla="*/ 942538 h 4685"/>
              <a:gd name="T92" fmla="*/ 1696750 w 4513"/>
              <a:gd name="T93" fmla="*/ 973441 h 4685"/>
              <a:gd name="T94" fmla="*/ 1693089 w 4513"/>
              <a:gd name="T95" fmla="*/ 1029554 h 4685"/>
              <a:gd name="T96" fmla="*/ 1681292 w 4513"/>
              <a:gd name="T97" fmla="*/ 1082414 h 4685"/>
              <a:gd name="T98" fmla="*/ 1662579 w 4513"/>
              <a:gd name="T99" fmla="*/ 1132835 h 4685"/>
              <a:gd name="T100" fmla="*/ 1636951 w 4513"/>
              <a:gd name="T101" fmla="*/ 1179189 h 4685"/>
              <a:gd name="T102" fmla="*/ 1606035 w 4513"/>
              <a:gd name="T103" fmla="*/ 1221884 h 4685"/>
              <a:gd name="T104" fmla="*/ 1569423 w 4513"/>
              <a:gd name="T105" fmla="*/ 1259699 h 4685"/>
              <a:gd name="T106" fmla="*/ 1527523 w 4513"/>
              <a:gd name="T107" fmla="*/ 1292228 h 4685"/>
              <a:gd name="T108" fmla="*/ 1481962 w 4513"/>
              <a:gd name="T109" fmla="*/ 1318658 h 4685"/>
              <a:gd name="T110" fmla="*/ 1432739 w 4513"/>
              <a:gd name="T111" fmla="*/ 1339396 h 4685"/>
              <a:gd name="T112" fmla="*/ 1380262 w 4513"/>
              <a:gd name="T113" fmla="*/ 1353221 h 4685"/>
              <a:gd name="T114" fmla="*/ 1343244 w 4513"/>
              <a:gd name="T115" fmla="*/ 1358100 h 46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13" h="4685">
                <a:moveTo>
                  <a:pt x="4513" y="2394"/>
                </a:moveTo>
                <a:lnTo>
                  <a:pt x="4513" y="2394"/>
                </a:lnTo>
                <a:lnTo>
                  <a:pt x="4512" y="2340"/>
                </a:lnTo>
                <a:lnTo>
                  <a:pt x="4508" y="2286"/>
                </a:lnTo>
                <a:lnTo>
                  <a:pt x="4503" y="2233"/>
                </a:lnTo>
                <a:lnTo>
                  <a:pt x="4495" y="2181"/>
                </a:lnTo>
                <a:lnTo>
                  <a:pt x="4485" y="2129"/>
                </a:lnTo>
                <a:lnTo>
                  <a:pt x="4474" y="2078"/>
                </a:lnTo>
                <a:lnTo>
                  <a:pt x="4460" y="2027"/>
                </a:lnTo>
                <a:lnTo>
                  <a:pt x="4444" y="1978"/>
                </a:lnTo>
                <a:lnTo>
                  <a:pt x="4426" y="1930"/>
                </a:lnTo>
                <a:lnTo>
                  <a:pt x="4407" y="1883"/>
                </a:lnTo>
                <a:lnTo>
                  <a:pt x="4385" y="1835"/>
                </a:lnTo>
                <a:lnTo>
                  <a:pt x="4362" y="1790"/>
                </a:lnTo>
                <a:lnTo>
                  <a:pt x="4336" y="1746"/>
                </a:lnTo>
                <a:lnTo>
                  <a:pt x="4310" y="1702"/>
                </a:lnTo>
                <a:lnTo>
                  <a:pt x="4282" y="1661"/>
                </a:lnTo>
                <a:lnTo>
                  <a:pt x="4252" y="1619"/>
                </a:lnTo>
                <a:lnTo>
                  <a:pt x="4221" y="1580"/>
                </a:lnTo>
                <a:lnTo>
                  <a:pt x="4187" y="1541"/>
                </a:lnTo>
                <a:lnTo>
                  <a:pt x="4153" y="1504"/>
                </a:lnTo>
                <a:lnTo>
                  <a:pt x="4117" y="1468"/>
                </a:lnTo>
                <a:lnTo>
                  <a:pt x="4080" y="1434"/>
                </a:lnTo>
                <a:lnTo>
                  <a:pt x="4042" y="1401"/>
                </a:lnTo>
                <a:lnTo>
                  <a:pt x="4001" y="1370"/>
                </a:lnTo>
                <a:lnTo>
                  <a:pt x="3961" y="1340"/>
                </a:lnTo>
                <a:lnTo>
                  <a:pt x="3918" y="1311"/>
                </a:lnTo>
                <a:lnTo>
                  <a:pt x="3875" y="1284"/>
                </a:lnTo>
                <a:lnTo>
                  <a:pt x="3830" y="1259"/>
                </a:lnTo>
                <a:lnTo>
                  <a:pt x="3785" y="1236"/>
                </a:lnTo>
                <a:lnTo>
                  <a:pt x="3739" y="1214"/>
                </a:lnTo>
                <a:lnTo>
                  <a:pt x="3691" y="1194"/>
                </a:lnTo>
                <a:lnTo>
                  <a:pt x="3642" y="1177"/>
                </a:lnTo>
                <a:lnTo>
                  <a:pt x="3594" y="1161"/>
                </a:lnTo>
                <a:lnTo>
                  <a:pt x="3748" y="0"/>
                </a:lnTo>
                <a:lnTo>
                  <a:pt x="0" y="0"/>
                </a:lnTo>
                <a:lnTo>
                  <a:pt x="625" y="4685"/>
                </a:lnTo>
                <a:lnTo>
                  <a:pt x="3123" y="4685"/>
                </a:lnTo>
                <a:lnTo>
                  <a:pt x="3256" y="3687"/>
                </a:lnTo>
                <a:lnTo>
                  <a:pt x="3289" y="3686"/>
                </a:lnTo>
                <a:lnTo>
                  <a:pt x="3321" y="3684"/>
                </a:lnTo>
                <a:lnTo>
                  <a:pt x="3353" y="3680"/>
                </a:lnTo>
                <a:lnTo>
                  <a:pt x="3386" y="3677"/>
                </a:lnTo>
                <a:lnTo>
                  <a:pt x="3417" y="3672"/>
                </a:lnTo>
                <a:lnTo>
                  <a:pt x="3448" y="3666"/>
                </a:lnTo>
                <a:lnTo>
                  <a:pt x="3479" y="3660"/>
                </a:lnTo>
                <a:lnTo>
                  <a:pt x="3510" y="3653"/>
                </a:lnTo>
                <a:lnTo>
                  <a:pt x="3540" y="3647"/>
                </a:lnTo>
                <a:lnTo>
                  <a:pt x="3570" y="3638"/>
                </a:lnTo>
                <a:lnTo>
                  <a:pt x="3601" y="3629"/>
                </a:lnTo>
                <a:lnTo>
                  <a:pt x="3631" y="3619"/>
                </a:lnTo>
                <a:lnTo>
                  <a:pt x="3661" y="3610"/>
                </a:lnTo>
                <a:lnTo>
                  <a:pt x="3689" y="3598"/>
                </a:lnTo>
                <a:lnTo>
                  <a:pt x="3718" y="3586"/>
                </a:lnTo>
                <a:lnTo>
                  <a:pt x="3746" y="3574"/>
                </a:lnTo>
                <a:lnTo>
                  <a:pt x="3774" y="3561"/>
                </a:lnTo>
                <a:lnTo>
                  <a:pt x="3802" y="3547"/>
                </a:lnTo>
                <a:lnTo>
                  <a:pt x="3829" y="3533"/>
                </a:lnTo>
                <a:lnTo>
                  <a:pt x="3856" y="3518"/>
                </a:lnTo>
                <a:lnTo>
                  <a:pt x="3882" y="3503"/>
                </a:lnTo>
                <a:lnTo>
                  <a:pt x="3909" y="3487"/>
                </a:lnTo>
                <a:lnTo>
                  <a:pt x="3934" y="3470"/>
                </a:lnTo>
                <a:lnTo>
                  <a:pt x="3960" y="3452"/>
                </a:lnTo>
                <a:lnTo>
                  <a:pt x="3984" y="3435"/>
                </a:lnTo>
                <a:lnTo>
                  <a:pt x="4009" y="3417"/>
                </a:lnTo>
                <a:lnTo>
                  <a:pt x="4033" y="3398"/>
                </a:lnTo>
                <a:lnTo>
                  <a:pt x="4057" y="3379"/>
                </a:lnTo>
                <a:lnTo>
                  <a:pt x="4080" y="3358"/>
                </a:lnTo>
                <a:lnTo>
                  <a:pt x="4102" y="3338"/>
                </a:lnTo>
                <a:lnTo>
                  <a:pt x="4124" y="3316"/>
                </a:lnTo>
                <a:lnTo>
                  <a:pt x="4146" y="3295"/>
                </a:lnTo>
                <a:lnTo>
                  <a:pt x="4167" y="3273"/>
                </a:lnTo>
                <a:lnTo>
                  <a:pt x="4187" y="3250"/>
                </a:lnTo>
                <a:lnTo>
                  <a:pt x="4207" y="3227"/>
                </a:lnTo>
                <a:lnTo>
                  <a:pt x="4227" y="3204"/>
                </a:lnTo>
                <a:lnTo>
                  <a:pt x="4245" y="3180"/>
                </a:lnTo>
                <a:lnTo>
                  <a:pt x="4264" y="3156"/>
                </a:lnTo>
                <a:lnTo>
                  <a:pt x="4282" y="3130"/>
                </a:lnTo>
                <a:lnTo>
                  <a:pt x="4298" y="3106"/>
                </a:lnTo>
                <a:lnTo>
                  <a:pt x="4316" y="3079"/>
                </a:lnTo>
                <a:lnTo>
                  <a:pt x="4332" y="3054"/>
                </a:lnTo>
                <a:lnTo>
                  <a:pt x="4347" y="3027"/>
                </a:lnTo>
                <a:lnTo>
                  <a:pt x="4362" y="3000"/>
                </a:lnTo>
                <a:lnTo>
                  <a:pt x="4376" y="2973"/>
                </a:lnTo>
                <a:lnTo>
                  <a:pt x="4389" y="2945"/>
                </a:lnTo>
                <a:lnTo>
                  <a:pt x="4402" y="2918"/>
                </a:lnTo>
                <a:lnTo>
                  <a:pt x="4415" y="2889"/>
                </a:lnTo>
                <a:lnTo>
                  <a:pt x="4426" y="2860"/>
                </a:lnTo>
                <a:lnTo>
                  <a:pt x="4437" y="2831"/>
                </a:lnTo>
                <a:lnTo>
                  <a:pt x="4447" y="2802"/>
                </a:lnTo>
                <a:lnTo>
                  <a:pt x="4456" y="2772"/>
                </a:lnTo>
                <a:lnTo>
                  <a:pt x="4466" y="2742"/>
                </a:lnTo>
                <a:lnTo>
                  <a:pt x="4474" y="2712"/>
                </a:lnTo>
                <a:lnTo>
                  <a:pt x="4481" y="2681"/>
                </a:lnTo>
                <a:lnTo>
                  <a:pt x="4488" y="2650"/>
                </a:lnTo>
                <a:lnTo>
                  <a:pt x="4493" y="2618"/>
                </a:lnTo>
                <a:lnTo>
                  <a:pt x="4498" y="2587"/>
                </a:lnTo>
                <a:lnTo>
                  <a:pt x="4503" y="2556"/>
                </a:lnTo>
                <a:lnTo>
                  <a:pt x="4506" y="2524"/>
                </a:lnTo>
                <a:lnTo>
                  <a:pt x="4510" y="2491"/>
                </a:lnTo>
                <a:lnTo>
                  <a:pt x="4511" y="2459"/>
                </a:lnTo>
                <a:lnTo>
                  <a:pt x="4512" y="2427"/>
                </a:lnTo>
                <a:lnTo>
                  <a:pt x="4513" y="2394"/>
                </a:lnTo>
                <a:close/>
                <a:moveTo>
                  <a:pt x="3302" y="3340"/>
                </a:moveTo>
                <a:lnTo>
                  <a:pt x="3547" y="1501"/>
                </a:lnTo>
                <a:lnTo>
                  <a:pt x="3582" y="1515"/>
                </a:lnTo>
                <a:lnTo>
                  <a:pt x="3614" y="1529"/>
                </a:lnTo>
                <a:lnTo>
                  <a:pt x="3647" y="1545"/>
                </a:lnTo>
                <a:lnTo>
                  <a:pt x="3679" y="1563"/>
                </a:lnTo>
                <a:lnTo>
                  <a:pt x="3710" y="1580"/>
                </a:lnTo>
                <a:lnTo>
                  <a:pt x="3740" y="1600"/>
                </a:lnTo>
                <a:lnTo>
                  <a:pt x="3769" y="1619"/>
                </a:lnTo>
                <a:lnTo>
                  <a:pt x="3798" y="1641"/>
                </a:lnTo>
                <a:lnTo>
                  <a:pt x="3826" y="1663"/>
                </a:lnTo>
                <a:lnTo>
                  <a:pt x="3853" y="1686"/>
                </a:lnTo>
                <a:lnTo>
                  <a:pt x="3879" y="1710"/>
                </a:lnTo>
                <a:lnTo>
                  <a:pt x="3904" y="1736"/>
                </a:lnTo>
                <a:lnTo>
                  <a:pt x="3929" y="1761"/>
                </a:lnTo>
                <a:lnTo>
                  <a:pt x="3952" y="1789"/>
                </a:lnTo>
                <a:lnTo>
                  <a:pt x="3975" y="1817"/>
                </a:lnTo>
                <a:lnTo>
                  <a:pt x="3996" y="1846"/>
                </a:lnTo>
                <a:lnTo>
                  <a:pt x="4016" y="1874"/>
                </a:lnTo>
                <a:lnTo>
                  <a:pt x="4035" y="1905"/>
                </a:lnTo>
                <a:lnTo>
                  <a:pt x="4053" y="1936"/>
                </a:lnTo>
                <a:lnTo>
                  <a:pt x="4070" y="1967"/>
                </a:lnTo>
                <a:lnTo>
                  <a:pt x="4086" y="1999"/>
                </a:lnTo>
                <a:lnTo>
                  <a:pt x="4100" y="2033"/>
                </a:lnTo>
                <a:lnTo>
                  <a:pt x="4113" y="2066"/>
                </a:lnTo>
                <a:lnTo>
                  <a:pt x="4125" y="2101"/>
                </a:lnTo>
                <a:lnTo>
                  <a:pt x="4135" y="2136"/>
                </a:lnTo>
                <a:lnTo>
                  <a:pt x="4145" y="2171"/>
                </a:lnTo>
                <a:lnTo>
                  <a:pt x="4153" y="2207"/>
                </a:lnTo>
                <a:lnTo>
                  <a:pt x="4160" y="2244"/>
                </a:lnTo>
                <a:lnTo>
                  <a:pt x="4164" y="2281"/>
                </a:lnTo>
                <a:lnTo>
                  <a:pt x="4168" y="2318"/>
                </a:lnTo>
                <a:lnTo>
                  <a:pt x="4170" y="2356"/>
                </a:lnTo>
                <a:lnTo>
                  <a:pt x="4171" y="2394"/>
                </a:lnTo>
                <a:lnTo>
                  <a:pt x="4170" y="2441"/>
                </a:lnTo>
                <a:lnTo>
                  <a:pt x="4167" y="2487"/>
                </a:lnTo>
                <a:lnTo>
                  <a:pt x="4162" y="2532"/>
                </a:lnTo>
                <a:lnTo>
                  <a:pt x="4154" y="2576"/>
                </a:lnTo>
                <a:lnTo>
                  <a:pt x="4145" y="2620"/>
                </a:lnTo>
                <a:lnTo>
                  <a:pt x="4133" y="2662"/>
                </a:lnTo>
                <a:lnTo>
                  <a:pt x="4119" y="2704"/>
                </a:lnTo>
                <a:lnTo>
                  <a:pt x="4104" y="2746"/>
                </a:lnTo>
                <a:lnTo>
                  <a:pt x="4087" y="2786"/>
                </a:lnTo>
                <a:lnTo>
                  <a:pt x="4067" y="2825"/>
                </a:lnTo>
                <a:lnTo>
                  <a:pt x="4046" y="2863"/>
                </a:lnTo>
                <a:lnTo>
                  <a:pt x="4024" y="2900"/>
                </a:lnTo>
                <a:lnTo>
                  <a:pt x="4000" y="2936"/>
                </a:lnTo>
                <a:lnTo>
                  <a:pt x="3975" y="2971"/>
                </a:lnTo>
                <a:lnTo>
                  <a:pt x="3948" y="3005"/>
                </a:lnTo>
                <a:lnTo>
                  <a:pt x="3919" y="3038"/>
                </a:lnTo>
                <a:lnTo>
                  <a:pt x="3889" y="3068"/>
                </a:lnTo>
                <a:lnTo>
                  <a:pt x="3858" y="3098"/>
                </a:lnTo>
                <a:lnTo>
                  <a:pt x="3825" y="3126"/>
                </a:lnTo>
                <a:lnTo>
                  <a:pt x="3791" y="3153"/>
                </a:lnTo>
                <a:lnTo>
                  <a:pt x="3755" y="3178"/>
                </a:lnTo>
                <a:lnTo>
                  <a:pt x="3719" y="3202"/>
                </a:lnTo>
                <a:lnTo>
                  <a:pt x="3681" y="3224"/>
                </a:lnTo>
                <a:lnTo>
                  <a:pt x="3643" y="3243"/>
                </a:lnTo>
                <a:lnTo>
                  <a:pt x="3604" y="3263"/>
                </a:lnTo>
                <a:lnTo>
                  <a:pt x="3564" y="3279"/>
                </a:lnTo>
                <a:lnTo>
                  <a:pt x="3522" y="3294"/>
                </a:lnTo>
                <a:lnTo>
                  <a:pt x="3479" y="3307"/>
                </a:lnTo>
                <a:lnTo>
                  <a:pt x="3436" y="3318"/>
                </a:lnTo>
                <a:lnTo>
                  <a:pt x="3393" y="3328"/>
                </a:lnTo>
                <a:lnTo>
                  <a:pt x="3348" y="3335"/>
                </a:lnTo>
                <a:lnTo>
                  <a:pt x="3302" y="3340"/>
                </a:lnTo>
                <a:close/>
              </a:path>
            </a:pathLst>
          </a:custGeom>
          <a:solidFill>
            <a:srgbClr val="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38" name="电视机"/>
          <p:cNvSpPr/>
          <p:nvPr/>
        </p:nvSpPr>
        <p:spPr bwMode="auto">
          <a:xfrm>
            <a:off x="7742204" y="4700180"/>
            <a:ext cx="523240" cy="523240"/>
          </a:xfrm>
          <a:custGeom>
            <a:avLst/>
            <a:gdLst>
              <a:gd name="T0" fmla="*/ 1372823 w 5484"/>
              <a:gd name="T1" fmla="*/ 154929 h 5484"/>
              <a:gd name="T2" fmla="*/ 1427013 w 5484"/>
              <a:gd name="T3" fmla="*/ 95181 h 5484"/>
              <a:gd name="T4" fmla="*/ 1405476 w 5484"/>
              <a:gd name="T5" fmla="*/ 23274 h 5484"/>
              <a:gd name="T6" fmla="*/ 1333222 w 5484"/>
              <a:gd name="T7" fmla="*/ 1389 h 5484"/>
              <a:gd name="T8" fmla="*/ 1273126 w 5484"/>
              <a:gd name="T9" fmla="*/ 55580 h 5484"/>
              <a:gd name="T10" fmla="*/ 629789 w 5484"/>
              <a:gd name="T11" fmla="*/ 105949 h 5484"/>
              <a:gd name="T12" fmla="*/ 625274 w 5484"/>
              <a:gd name="T13" fmla="*/ 40990 h 5484"/>
              <a:gd name="T14" fmla="*/ 555451 w 5484"/>
              <a:gd name="T15" fmla="*/ 0 h 5484"/>
              <a:gd name="T16" fmla="*/ 489450 w 5484"/>
              <a:gd name="T17" fmla="*/ 34737 h 5484"/>
              <a:gd name="T18" fmla="*/ 482503 w 5484"/>
              <a:gd name="T19" fmla="*/ 110118 h 5484"/>
              <a:gd name="T20" fmla="*/ 547114 w 5484"/>
              <a:gd name="T21" fmla="*/ 158055 h 5484"/>
              <a:gd name="T22" fmla="*/ 134434 w 5484"/>
              <a:gd name="T23" fmla="*/ 477987 h 5484"/>
              <a:gd name="T24" fmla="*/ 57664 w 5484"/>
              <a:gd name="T25" fmla="*/ 512377 h 5484"/>
              <a:gd name="T26" fmla="*/ 9726 w 5484"/>
              <a:gd name="T27" fmla="*/ 579768 h 5484"/>
              <a:gd name="T28" fmla="*/ 695 w 5484"/>
              <a:gd name="T29" fmla="*/ 1762229 h 5484"/>
              <a:gd name="T30" fmla="*/ 31264 w 5484"/>
              <a:gd name="T31" fmla="*/ 1840736 h 5484"/>
              <a:gd name="T32" fmla="*/ 96917 w 5484"/>
              <a:gd name="T33" fmla="*/ 1892147 h 5484"/>
              <a:gd name="T34" fmla="*/ 1754240 w 5484"/>
              <a:gd name="T35" fmla="*/ 1904305 h 5484"/>
              <a:gd name="T36" fmla="*/ 1834830 w 5484"/>
              <a:gd name="T37" fmla="*/ 1877557 h 5484"/>
              <a:gd name="T38" fmla="*/ 1889368 w 5484"/>
              <a:gd name="T39" fmla="*/ 1814683 h 5484"/>
              <a:gd name="T40" fmla="*/ 1905000 w 5484"/>
              <a:gd name="T41" fmla="*/ 634653 h 5484"/>
              <a:gd name="T42" fmla="*/ 1881726 w 5484"/>
              <a:gd name="T43" fmla="*/ 552325 h 5484"/>
              <a:gd name="T44" fmla="*/ 1821630 w 5484"/>
              <a:gd name="T45" fmla="*/ 495008 h 5484"/>
              <a:gd name="T46" fmla="*/ 1428403 w 5484"/>
              <a:gd name="T47" fmla="*/ 1587153 h 5484"/>
              <a:gd name="T48" fmla="*/ 1409297 w 5484"/>
              <a:gd name="T49" fmla="*/ 1662533 h 5484"/>
              <a:gd name="T50" fmla="*/ 1351980 w 5484"/>
              <a:gd name="T51" fmla="*/ 1722976 h 5484"/>
              <a:gd name="T52" fmla="*/ 1269653 w 5484"/>
              <a:gd name="T53" fmla="*/ 1745903 h 5484"/>
              <a:gd name="T54" fmla="*/ 248720 w 5484"/>
              <a:gd name="T55" fmla="*/ 1730271 h 5484"/>
              <a:gd name="T56" fmla="*/ 185845 w 5484"/>
              <a:gd name="T57" fmla="*/ 1675733 h 5484"/>
              <a:gd name="T58" fmla="*/ 159097 w 5484"/>
              <a:gd name="T59" fmla="*/ 1595490 h 5484"/>
              <a:gd name="T60" fmla="*/ 170908 w 5484"/>
              <a:gd name="T61" fmla="*/ 731570 h 5484"/>
              <a:gd name="T62" fmla="*/ 222319 w 5484"/>
              <a:gd name="T63" fmla="*/ 666264 h 5484"/>
              <a:gd name="T64" fmla="*/ 301173 w 5484"/>
              <a:gd name="T65" fmla="*/ 635695 h 5484"/>
              <a:gd name="T66" fmla="*/ 1324538 w 5484"/>
              <a:gd name="T67" fmla="*/ 644379 h 5484"/>
              <a:gd name="T68" fmla="*/ 1392276 w 5484"/>
              <a:gd name="T69" fmla="*/ 692317 h 5484"/>
              <a:gd name="T70" fmla="*/ 1426666 w 5484"/>
              <a:gd name="T71" fmla="*/ 769086 h 5484"/>
              <a:gd name="T72" fmla="*/ 1627101 w 5484"/>
              <a:gd name="T73" fmla="*/ 1343991 h 5484"/>
              <a:gd name="T74" fmla="*/ 1554152 w 5484"/>
              <a:gd name="T75" fmla="*/ 1302306 h 5484"/>
              <a:gd name="T76" fmla="*/ 1513162 w 5484"/>
              <a:gd name="T77" fmla="*/ 1230052 h 5484"/>
              <a:gd name="T78" fmla="*/ 1513162 w 5484"/>
              <a:gd name="T79" fmla="*/ 1150851 h 5484"/>
              <a:gd name="T80" fmla="*/ 1554152 w 5484"/>
              <a:gd name="T81" fmla="*/ 1078249 h 5484"/>
              <a:gd name="T82" fmla="*/ 1627101 w 5484"/>
              <a:gd name="T83" fmla="*/ 1036565 h 5484"/>
              <a:gd name="T84" fmla="*/ 1706302 w 5484"/>
              <a:gd name="T85" fmla="*/ 1036565 h 5484"/>
              <a:gd name="T86" fmla="*/ 1778903 w 5484"/>
              <a:gd name="T87" fmla="*/ 1078249 h 5484"/>
              <a:gd name="T88" fmla="*/ 1820241 w 5484"/>
              <a:gd name="T89" fmla="*/ 1150851 h 5484"/>
              <a:gd name="T90" fmla="*/ 1820241 w 5484"/>
              <a:gd name="T91" fmla="*/ 1230052 h 5484"/>
              <a:gd name="T92" fmla="*/ 1778903 w 5484"/>
              <a:gd name="T93" fmla="*/ 1302306 h 5484"/>
              <a:gd name="T94" fmla="*/ 1706302 w 5484"/>
              <a:gd name="T95" fmla="*/ 1343991 h 5484"/>
              <a:gd name="T96" fmla="*/ 1634743 w 5484"/>
              <a:gd name="T97" fmla="*/ 949026 h 5484"/>
              <a:gd name="T98" fmla="*/ 1559710 w 5484"/>
              <a:gd name="T99" fmla="*/ 910815 h 5484"/>
              <a:gd name="T100" fmla="*/ 1514899 w 5484"/>
              <a:gd name="T101" fmla="*/ 840646 h 5484"/>
              <a:gd name="T102" fmla="*/ 1511078 w 5484"/>
              <a:gd name="T103" fmla="*/ 761792 h 5484"/>
              <a:gd name="T104" fmla="*/ 1548941 w 5484"/>
              <a:gd name="T105" fmla="*/ 686759 h 5484"/>
              <a:gd name="T106" fmla="*/ 1619458 w 5484"/>
              <a:gd name="T107" fmla="*/ 641947 h 5484"/>
              <a:gd name="T108" fmla="*/ 1698660 w 5484"/>
              <a:gd name="T109" fmla="*/ 638126 h 5484"/>
              <a:gd name="T110" fmla="*/ 1773693 w 5484"/>
              <a:gd name="T111" fmla="*/ 675990 h 5484"/>
              <a:gd name="T112" fmla="*/ 1818504 w 5484"/>
              <a:gd name="T113" fmla="*/ 746507 h 5484"/>
              <a:gd name="T114" fmla="*/ 1821978 w 5484"/>
              <a:gd name="T115" fmla="*/ 825361 h 5484"/>
              <a:gd name="T116" fmla="*/ 1784114 w 5484"/>
              <a:gd name="T117" fmla="*/ 900046 h 5484"/>
              <a:gd name="T118" fmla="*/ 1713944 w 5484"/>
              <a:gd name="T119" fmla="*/ 944858 h 54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84" h="5484">
                <a:moveTo>
                  <a:pt x="5026" y="1370"/>
                </a:moveTo>
                <a:lnTo>
                  <a:pt x="3081" y="1370"/>
                </a:lnTo>
                <a:lnTo>
                  <a:pt x="3849" y="449"/>
                </a:lnTo>
                <a:lnTo>
                  <a:pt x="3866" y="454"/>
                </a:lnTo>
                <a:lnTo>
                  <a:pt x="3875" y="455"/>
                </a:lnTo>
                <a:lnTo>
                  <a:pt x="3884" y="456"/>
                </a:lnTo>
                <a:lnTo>
                  <a:pt x="3907" y="455"/>
                </a:lnTo>
                <a:lnTo>
                  <a:pt x="3930" y="451"/>
                </a:lnTo>
                <a:lnTo>
                  <a:pt x="3952" y="446"/>
                </a:lnTo>
                <a:lnTo>
                  <a:pt x="3973" y="438"/>
                </a:lnTo>
                <a:lnTo>
                  <a:pt x="3993" y="428"/>
                </a:lnTo>
                <a:lnTo>
                  <a:pt x="4012" y="417"/>
                </a:lnTo>
                <a:lnTo>
                  <a:pt x="4029" y="404"/>
                </a:lnTo>
                <a:lnTo>
                  <a:pt x="4046" y="389"/>
                </a:lnTo>
                <a:lnTo>
                  <a:pt x="4061" y="373"/>
                </a:lnTo>
                <a:lnTo>
                  <a:pt x="4073" y="356"/>
                </a:lnTo>
                <a:lnTo>
                  <a:pt x="4085" y="336"/>
                </a:lnTo>
                <a:lnTo>
                  <a:pt x="4094" y="317"/>
                </a:lnTo>
                <a:lnTo>
                  <a:pt x="4102" y="296"/>
                </a:lnTo>
                <a:lnTo>
                  <a:pt x="4108" y="274"/>
                </a:lnTo>
                <a:lnTo>
                  <a:pt x="4111" y="251"/>
                </a:lnTo>
                <a:lnTo>
                  <a:pt x="4112" y="228"/>
                </a:lnTo>
                <a:lnTo>
                  <a:pt x="4111" y="204"/>
                </a:lnTo>
                <a:lnTo>
                  <a:pt x="4108" y="182"/>
                </a:lnTo>
                <a:lnTo>
                  <a:pt x="4102" y="160"/>
                </a:lnTo>
                <a:lnTo>
                  <a:pt x="4094" y="139"/>
                </a:lnTo>
                <a:lnTo>
                  <a:pt x="4085" y="118"/>
                </a:lnTo>
                <a:lnTo>
                  <a:pt x="4073" y="100"/>
                </a:lnTo>
                <a:lnTo>
                  <a:pt x="4061" y="83"/>
                </a:lnTo>
                <a:lnTo>
                  <a:pt x="4046" y="67"/>
                </a:lnTo>
                <a:lnTo>
                  <a:pt x="4029" y="52"/>
                </a:lnTo>
                <a:lnTo>
                  <a:pt x="4012" y="38"/>
                </a:lnTo>
                <a:lnTo>
                  <a:pt x="3993" y="27"/>
                </a:lnTo>
                <a:lnTo>
                  <a:pt x="3973" y="17"/>
                </a:lnTo>
                <a:lnTo>
                  <a:pt x="3952" y="10"/>
                </a:lnTo>
                <a:lnTo>
                  <a:pt x="3930" y="4"/>
                </a:lnTo>
                <a:lnTo>
                  <a:pt x="3907" y="1"/>
                </a:lnTo>
                <a:lnTo>
                  <a:pt x="3884" y="0"/>
                </a:lnTo>
                <a:lnTo>
                  <a:pt x="3860" y="1"/>
                </a:lnTo>
                <a:lnTo>
                  <a:pt x="3838" y="4"/>
                </a:lnTo>
                <a:lnTo>
                  <a:pt x="3816" y="10"/>
                </a:lnTo>
                <a:lnTo>
                  <a:pt x="3796" y="17"/>
                </a:lnTo>
                <a:lnTo>
                  <a:pt x="3775" y="27"/>
                </a:lnTo>
                <a:lnTo>
                  <a:pt x="3756" y="38"/>
                </a:lnTo>
                <a:lnTo>
                  <a:pt x="3739" y="52"/>
                </a:lnTo>
                <a:lnTo>
                  <a:pt x="3722" y="67"/>
                </a:lnTo>
                <a:lnTo>
                  <a:pt x="3708" y="83"/>
                </a:lnTo>
                <a:lnTo>
                  <a:pt x="3694" y="100"/>
                </a:lnTo>
                <a:lnTo>
                  <a:pt x="3683" y="118"/>
                </a:lnTo>
                <a:lnTo>
                  <a:pt x="3673" y="139"/>
                </a:lnTo>
                <a:lnTo>
                  <a:pt x="3665" y="160"/>
                </a:lnTo>
                <a:lnTo>
                  <a:pt x="3660" y="182"/>
                </a:lnTo>
                <a:lnTo>
                  <a:pt x="3656" y="204"/>
                </a:lnTo>
                <a:lnTo>
                  <a:pt x="3655" y="228"/>
                </a:lnTo>
                <a:lnTo>
                  <a:pt x="3656" y="247"/>
                </a:lnTo>
                <a:lnTo>
                  <a:pt x="3660" y="267"/>
                </a:lnTo>
                <a:lnTo>
                  <a:pt x="3664" y="287"/>
                </a:lnTo>
                <a:lnTo>
                  <a:pt x="3671" y="305"/>
                </a:lnTo>
                <a:lnTo>
                  <a:pt x="2783" y="1370"/>
                </a:lnTo>
                <a:lnTo>
                  <a:pt x="2700" y="1370"/>
                </a:lnTo>
                <a:lnTo>
                  <a:pt x="1813" y="305"/>
                </a:lnTo>
                <a:lnTo>
                  <a:pt x="1818" y="287"/>
                </a:lnTo>
                <a:lnTo>
                  <a:pt x="1823" y="267"/>
                </a:lnTo>
                <a:lnTo>
                  <a:pt x="1826" y="247"/>
                </a:lnTo>
                <a:lnTo>
                  <a:pt x="1828" y="228"/>
                </a:lnTo>
                <a:lnTo>
                  <a:pt x="1826" y="204"/>
                </a:lnTo>
                <a:lnTo>
                  <a:pt x="1823" y="182"/>
                </a:lnTo>
                <a:lnTo>
                  <a:pt x="1817" y="160"/>
                </a:lnTo>
                <a:lnTo>
                  <a:pt x="1809" y="139"/>
                </a:lnTo>
                <a:lnTo>
                  <a:pt x="1800" y="118"/>
                </a:lnTo>
                <a:lnTo>
                  <a:pt x="1788" y="100"/>
                </a:lnTo>
                <a:lnTo>
                  <a:pt x="1776" y="83"/>
                </a:lnTo>
                <a:lnTo>
                  <a:pt x="1761" y="67"/>
                </a:lnTo>
                <a:lnTo>
                  <a:pt x="1745" y="52"/>
                </a:lnTo>
                <a:lnTo>
                  <a:pt x="1727" y="38"/>
                </a:lnTo>
                <a:lnTo>
                  <a:pt x="1708" y="27"/>
                </a:lnTo>
                <a:lnTo>
                  <a:pt x="1688" y="17"/>
                </a:lnTo>
                <a:lnTo>
                  <a:pt x="1667" y="10"/>
                </a:lnTo>
                <a:lnTo>
                  <a:pt x="1646" y="4"/>
                </a:lnTo>
                <a:lnTo>
                  <a:pt x="1622" y="1"/>
                </a:lnTo>
                <a:lnTo>
                  <a:pt x="1599" y="0"/>
                </a:lnTo>
                <a:lnTo>
                  <a:pt x="1575" y="1"/>
                </a:lnTo>
                <a:lnTo>
                  <a:pt x="1553" y="4"/>
                </a:lnTo>
                <a:lnTo>
                  <a:pt x="1531" y="10"/>
                </a:lnTo>
                <a:lnTo>
                  <a:pt x="1510" y="17"/>
                </a:lnTo>
                <a:lnTo>
                  <a:pt x="1490" y="27"/>
                </a:lnTo>
                <a:lnTo>
                  <a:pt x="1472" y="38"/>
                </a:lnTo>
                <a:lnTo>
                  <a:pt x="1454" y="52"/>
                </a:lnTo>
                <a:lnTo>
                  <a:pt x="1437" y="67"/>
                </a:lnTo>
                <a:lnTo>
                  <a:pt x="1423" y="83"/>
                </a:lnTo>
                <a:lnTo>
                  <a:pt x="1409" y="100"/>
                </a:lnTo>
                <a:lnTo>
                  <a:pt x="1398" y="118"/>
                </a:lnTo>
                <a:lnTo>
                  <a:pt x="1389" y="139"/>
                </a:lnTo>
                <a:lnTo>
                  <a:pt x="1381" y="160"/>
                </a:lnTo>
                <a:lnTo>
                  <a:pt x="1375" y="182"/>
                </a:lnTo>
                <a:lnTo>
                  <a:pt x="1371" y="204"/>
                </a:lnTo>
                <a:lnTo>
                  <a:pt x="1370" y="228"/>
                </a:lnTo>
                <a:lnTo>
                  <a:pt x="1371" y="251"/>
                </a:lnTo>
                <a:lnTo>
                  <a:pt x="1375" y="274"/>
                </a:lnTo>
                <a:lnTo>
                  <a:pt x="1381" y="296"/>
                </a:lnTo>
                <a:lnTo>
                  <a:pt x="1389" y="317"/>
                </a:lnTo>
                <a:lnTo>
                  <a:pt x="1398" y="336"/>
                </a:lnTo>
                <a:lnTo>
                  <a:pt x="1409" y="356"/>
                </a:lnTo>
                <a:lnTo>
                  <a:pt x="1423" y="373"/>
                </a:lnTo>
                <a:lnTo>
                  <a:pt x="1437" y="389"/>
                </a:lnTo>
                <a:lnTo>
                  <a:pt x="1454" y="404"/>
                </a:lnTo>
                <a:lnTo>
                  <a:pt x="1472" y="417"/>
                </a:lnTo>
                <a:lnTo>
                  <a:pt x="1490" y="428"/>
                </a:lnTo>
                <a:lnTo>
                  <a:pt x="1510" y="438"/>
                </a:lnTo>
                <a:lnTo>
                  <a:pt x="1531" y="446"/>
                </a:lnTo>
                <a:lnTo>
                  <a:pt x="1553" y="451"/>
                </a:lnTo>
                <a:lnTo>
                  <a:pt x="1575" y="455"/>
                </a:lnTo>
                <a:lnTo>
                  <a:pt x="1599" y="456"/>
                </a:lnTo>
                <a:lnTo>
                  <a:pt x="1609" y="455"/>
                </a:lnTo>
                <a:lnTo>
                  <a:pt x="1617" y="454"/>
                </a:lnTo>
                <a:lnTo>
                  <a:pt x="1634" y="449"/>
                </a:lnTo>
                <a:lnTo>
                  <a:pt x="2403" y="1370"/>
                </a:lnTo>
                <a:lnTo>
                  <a:pt x="456" y="1370"/>
                </a:lnTo>
                <a:lnTo>
                  <a:pt x="433" y="1371"/>
                </a:lnTo>
                <a:lnTo>
                  <a:pt x="410" y="1372"/>
                </a:lnTo>
                <a:lnTo>
                  <a:pt x="387" y="1376"/>
                </a:lnTo>
                <a:lnTo>
                  <a:pt x="364" y="1379"/>
                </a:lnTo>
                <a:lnTo>
                  <a:pt x="342" y="1385"/>
                </a:lnTo>
                <a:lnTo>
                  <a:pt x="320" y="1391"/>
                </a:lnTo>
                <a:lnTo>
                  <a:pt x="300" y="1397"/>
                </a:lnTo>
                <a:lnTo>
                  <a:pt x="279" y="1406"/>
                </a:lnTo>
                <a:lnTo>
                  <a:pt x="258" y="1415"/>
                </a:lnTo>
                <a:lnTo>
                  <a:pt x="239" y="1425"/>
                </a:lnTo>
                <a:lnTo>
                  <a:pt x="220" y="1437"/>
                </a:lnTo>
                <a:lnTo>
                  <a:pt x="201" y="1448"/>
                </a:lnTo>
                <a:lnTo>
                  <a:pt x="183" y="1461"/>
                </a:lnTo>
                <a:lnTo>
                  <a:pt x="166" y="1475"/>
                </a:lnTo>
                <a:lnTo>
                  <a:pt x="150" y="1489"/>
                </a:lnTo>
                <a:lnTo>
                  <a:pt x="134" y="1504"/>
                </a:lnTo>
                <a:lnTo>
                  <a:pt x="119" y="1520"/>
                </a:lnTo>
                <a:lnTo>
                  <a:pt x="104" y="1537"/>
                </a:lnTo>
                <a:lnTo>
                  <a:pt x="90" y="1554"/>
                </a:lnTo>
                <a:lnTo>
                  <a:pt x="77" y="1571"/>
                </a:lnTo>
                <a:lnTo>
                  <a:pt x="66" y="1590"/>
                </a:lnTo>
                <a:lnTo>
                  <a:pt x="54" y="1610"/>
                </a:lnTo>
                <a:lnTo>
                  <a:pt x="45" y="1629"/>
                </a:lnTo>
                <a:lnTo>
                  <a:pt x="36" y="1649"/>
                </a:lnTo>
                <a:lnTo>
                  <a:pt x="28" y="1669"/>
                </a:lnTo>
                <a:lnTo>
                  <a:pt x="20" y="1691"/>
                </a:lnTo>
                <a:lnTo>
                  <a:pt x="14" y="1713"/>
                </a:lnTo>
                <a:lnTo>
                  <a:pt x="9" y="1735"/>
                </a:lnTo>
                <a:lnTo>
                  <a:pt x="5" y="1757"/>
                </a:lnTo>
                <a:lnTo>
                  <a:pt x="2" y="1780"/>
                </a:lnTo>
                <a:lnTo>
                  <a:pt x="0" y="1803"/>
                </a:lnTo>
                <a:lnTo>
                  <a:pt x="0" y="1827"/>
                </a:lnTo>
                <a:lnTo>
                  <a:pt x="0" y="5026"/>
                </a:lnTo>
                <a:lnTo>
                  <a:pt x="0" y="5049"/>
                </a:lnTo>
                <a:lnTo>
                  <a:pt x="2" y="5073"/>
                </a:lnTo>
                <a:lnTo>
                  <a:pt x="5" y="5095"/>
                </a:lnTo>
                <a:lnTo>
                  <a:pt x="9" y="5118"/>
                </a:lnTo>
                <a:lnTo>
                  <a:pt x="14" y="5140"/>
                </a:lnTo>
                <a:lnTo>
                  <a:pt x="20" y="5162"/>
                </a:lnTo>
                <a:lnTo>
                  <a:pt x="28" y="5183"/>
                </a:lnTo>
                <a:lnTo>
                  <a:pt x="36" y="5204"/>
                </a:lnTo>
                <a:lnTo>
                  <a:pt x="45" y="5224"/>
                </a:lnTo>
                <a:lnTo>
                  <a:pt x="54" y="5244"/>
                </a:lnTo>
                <a:lnTo>
                  <a:pt x="66" y="5263"/>
                </a:lnTo>
                <a:lnTo>
                  <a:pt x="77" y="5282"/>
                </a:lnTo>
                <a:lnTo>
                  <a:pt x="90" y="5299"/>
                </a:lnTo>
                <a:lnTo>
                  <a:pt x="104" y="5316"/>
                </a:lnTo>
                <a:lnTo>
                  <a:pt x="119" y="5334"/>
                </a:lnTo>
                <a:lnTo>
                  <a:pt x="134" y="5349"/>
                </a:lnTo>
                <a:lnTo>
                  <a:pt x="150" y="5365"/>
                </a:lnTo>
                <a:lnTo>
                  <a:pt x="166" y="5379"/>
                </a:lnTo>
                <a:lnTo>
                  <a:pt x="183" y="5393"/>
                </a:lnTo>
                <a:lnTo>
                  <a:pt x="201" y="5405"/>
                </a:lnTo>
                <a:lnTo>
                  <a:pt x="220" y="5417"/>
                </a:lnTo>
                <a:lnTo>
                  <a:pt x="239" y="5428"/>
                </a:lnTo>
                <a:lnTo>
                  <a:pt x="258" y="5437"/>
                </a:lnTo>
                <a:lnTo>
                  <a:pt x="279" y="5447"/>
                </a:lnTo>
                <a:lnTo>
                  <a:pt x="300" y="5456"/>
                </a:lnTo>
                <a:lnTo>
                  <a:pt x="320" y="5463"/>
                </a:lnTo>
                <a:lnTo>
                  <a:pt x="342" y="5469"/>
                </a:lnTo>
                <a:lnTo>
                  <a:pt x="364" y="5474"/>
                </a:lnTo>
                <a:lnTo>
                  <a:pt x="387" y="5478"/>
                </a:lnTo>
                <a:lnTo>
                  <a:pt x="410" y="5481"/>
                </a:lnTo>
                <a:lnTo>
                  <a:pt x="433" y="5482"/>
                </a:lnTo>
                <a:lnTo>
                  <a:pt x="456" y="5484"/>
                </a:lnTo>
                <a:lnTo>
                  <a:pt x="5026" y="5484"/>
                </a:lnTo>
                <a:lnTo>
                  <a:pt x="5050" y="5482"/>
                </a:lnTo>
                <a:lnTo>
                  <a:pt x="5073" y="5481"/>
                </a:lnTo>
                <a:lnTo>
                  <a:pt x="5096" y="5478"/>
                </a:lnTo>
                <a:lnTo>
                  <a:pt x="5118" y="5474"/>
                </a:lnTo>
                <a:lnTo>
                  <a:pt x="5140" y="5469"/>
                </a:lnTo>
                <a:lnTo>
                  <a:pt x="5162" y="5463"/>
                </a:lnTo>
                <a:lnTo>
                  <a:pt x="5184" y="5456"/>
                </a:lnTo>
                <a:lnTo>
                  <a:pt x="5205" y="5447"/>
                </a:lnTo>
                <a:lnTo>
                  <a:pt x="5224" y="5437"/>
                </a:lnTo>
                <a:lnTo>
                  <a:pt x="5244" y="5428"/>
                </a:lnTo>
                <a:lnTo>
                  <a:pt x="5263" y="5417"/>
                </a:lnTo>
                <a:lnTo>
                  <a:pt x="5282" y="5405"/>
                </a:lnTo>
                <a:lnTo>
                  <a:pt x="5299" y="5393"/>
                </a:lnTo>
                <a:lnTo>
                  <a:pt x="5316" y="5379"/>
                </a:lnTo>
                <a:lnTo>
                  <a:pt x="5334" y="5365"/>
                </a:lnTo>
                <a:lnTo>
                  <a:pt x="5350" y="5349"/>
                </a:lnTo>
                <a:lnTo>
                  <a:pt x="5365" y="5334"/>
                </a:lnTo>
                <a:lnTo>
                  <a:pt x="5379" y="5316"/>
                </a:lnTo>
                <a:lnTo>
                  <a:pt x="5393" y="5299"/>
                </a:lnTo>
                <a:lnTo>
                  <a:pt x="5405" y="5282"/>
                </a:lnTo>
                <a:lnTo>
                  <a:pt x="5417" y="5263"/>
                </a:lnTo>
                <a:lnTo>
                  <a:pt x="5428" y="5244"/>
                </a:lnTo>
                <a:lnTo>
                  <a:pt x="5439" y="5224"/>
                </a:lnTo>
                <a:lnTo>
                  <a:pt x="5448" y="5204"/>
                </a:lnTo>
                <a:lnTo>
                  <a:pt x="5456" y="5183"/>
                </a:lnTo>
                <a:lnTo>
                  <a:pt x="5463" y="5162"/>
                </a:lnTo>
                <a:lnTo>
                  <a:pt x="5469" y="5140"/>
                </a:lnTo>
                <a:lnTo>
                  <a:pt x="5474" y="5118"/>
                </a:lnTo>
                <a:lnTo>
                  <a:pt x="5478" y="5095"/>
                </a:lnTo>
                <a:lnTo>
                  <a:pt x="5481" y="5073"/>
                </a:lnTo>
                <a:lnTo>
                  <a:pt x="5482" y="5049"/>
                </a:lnTo>
                <a:lnTo>
                  <a:pt x="5484" y="5026"/>
                </a:lnTo>
                <a:lnTo>
                  <a:pt x="5484" y="1827"/>
                </a:lnTo>
                <a:lnTo>
                  <a:pt x="5482" y="1803"/>
                </a:lnTo>
                <a:lnTo>
                  <a:pt x="5481" y="1780"/>
                </a:lnTo>
                <a:lnTo>
                  <a:pt x="5478" y="1757"/>
                </a:lnTo>
                <a:lnTo>
                  <a:pt x="5474" y="1735"/>
                </a:lnTo>
                <a:lnTo>
                  <a:pt x="5469" y="1713"/>
                </a:lnTo>
                <a:lnTo>
                  <a:pt x="5463" y="1691"/>
                </a:lnTo>
                <a:lnTo>
                  <a:pt x="5456" y="1669"/>
                </a:lnTo>
                <a:lnTo>
                  <a:pt x="5448" y="1649"/>
                </a:lnTo>
                <a:lnTo>
                  <a:pt x="5439" y="1629"/>
                </a:lnTo>
                <a:lnTo>
                  <a:pt x="5428" y="1610"/>
                </a:lnTo>
                <a:lnTo>
                  <a:pt x="5417" y="1590"/>
                </a:lnTo>
                <a:lnTo>
                  <a:pt x="5405" y="1571"/>
                </a:lnTo>
                <a:lnTo>
                  <a:pt x="5393" y="1554"/>
                </a:lnTo>
                <a:lnTo>
                  <a:pt x="5379" y="1537"/>
                </a:lnTo>
                <a:lnTo>
                  <a:pt x="5365" y="1520"/>
                </a:lnTo>
                <a:lnTo>
                  <a:pt x="5350" y="1504"/>
                </a:lnTo>
                <a:lnTo>
                  <a:pt x="5334" y="1489"/>
                </a:lnTo>
                <a:lnTo>
                  <a:pt x="5316" y="1475"/>
                </a:lnTo>
                <a:lnTo>
                  <a:pt x="5299" y="1461"/>
                </a:lnTo>
                <a:lnTo>
                  <a:pt x="5282" y="1448"/>
                </a:lnTo>
                <a:lnTo>
                  <a:pt x="5263" y="1437"/>
                </a:lnTo>
                <a:lnTo>
                  <a:pt x="5244" y="1425"/>
                </a:lnTo>
                <a:lnTo>
                  <a:pt x="5224" y="1415"/>
                </a:lnTo>
                <a:lnTo>
                  <a:pt x="5205" y="1406"/>
                </a:lnTo>
                <a:lnTo>
                  <a:pt x="5184" y="1397"/>
                </a:lnTo>
                <a:lnTo>
                  <a:pt x="5162" y="1391"/>
                </a:lnTo>
                <a:lnTo>
                  <a:pt x="5140" y="1385"/>
                </a:lnTo>
                <a:lnTo>
                  <a:pt x="5118" y="1379"/>
                </a:lnTo>
                <a:lnTo>
                  <a:pt x="5096" y="1376"/>
                </a:lnTo>
                <a:lnTo>
                  <a:pt x="5073" y="1372"/>
                </a:lnTo>
                <a:lnTo>
                  <a:pt x="5050" y="1371"/>
                </a:lnTo>
                <a:lnTo>
                  <a:pt x="5026" y="1370"/>
                </a:lnTo>
                <a:close/>
                <a:moveTo>
                  <a:pt x="4112" y="4569"/>
                </a:moveTo>
                <a:lnTo>
                  <a:pt x="4112" y="4569"/>
                </a:lnTo>
                <a:lnTo>
                  <a:pt x="4111" y="4593"/>
                </a:lnTo>
                <a:lnTo>
                  <a:pt x="4110" y="4616"/>
                </a:lnTo>
                <a:lnTo>
                  <a:pt x="4107" y="4639"/>
                </a:lnTo>
                <a:lnTo>
                  <a:pt x="4103" y="4661"/>
                </a:lnTo>
                <a:lnTo>
                  <a:pt x="4097" y="4683"/>
                </a:lnTo>
                <a:lnTo>
                  <a:pt x="4092" y="4705"/>
                </a:lnTo>
                <a:lnTo>
                  <a:pt x="4085" y="4727"/>
                </a:lnTo>
                <a:lnTo>
                  <a:pt x="4077" y="4747"/>
                </a:lnTo>
                <a:lnTo>
                  <a:pt x="4067" y="4767"/>
                </a:lnTo>
                <a:lnTo>
                  <a:pt x="4057" y="4786"/>
                </a:lnTo>
                <a:lnTo>
                  <a:pt x="4047" y="4806"/>
                </a:lnTo>
                <a:lnTo>
                  <a:pt x="4034" y="4824"/>
                </a:lnTo>
                <a:lnTo>
                  <a:pt x="4021" y="4843"/>
                </a:lnTo>
                <a:lnTo>
                  <a:pt x="4008" y="4860"/>
                </a:lnTo>
                <a:lnTo>
                  <a:pt x="3994" y="4876"/>
                </a:lnTo>
                <a:lnTo>
                  <a:pt x="3979" y="4892"/>
                </a:lnTo>
                <a:lnTo>
                  <a:pt x="3963" y="4907"/>
                </a:lnTo>
                <a:lnTo>
                  <a:pt x="3946" y="4921"/>
                </a:lnTo>
                <a:lnTo>
                  <a:pt x="3929" y="4935"/>
                </a:lnTo>
                <a:lnTo>
                  <a:pt x="3911" y="4948"/>
                </a:lnTo>
                <a:lnTo>
                  <a:pt x="3892" y="4960"/>
                </a:lnTo>
                <a:lnTo>
                  <a:pt x="3873" y="4971"/>
                </a:lnTo>
                <a:lnTo>
                  <a:pt x="3853" y="4981"/>
                </a:lnTo>
                <a:lnTo>
                  <a:pt x="3834" y="4990"/>
                </a:lnTo>
                <a:lnTo>
                  <a:pt x="3813" y="4998"/>
                </a:lnTo>
                <a:lnTo>
                  <a:pt x="3791" y="5005"/>
                </a:lnTo>
                <a:lnTo>
                  <a:pt x="3769" y="5011"/>
                </a:lnTo>
                <a:lnTo>
                  <a:pt x="3747" y="5017"/>
                </a:lnTo>
                <a:lnTo>
                  <a:pt x="3725" y="5020"/>
                </a:lnTo>
                <a:lnTo>
                  <a:pt x="3702" y="5024"/>
                </a:lnTo>
                <a:lnTo>
                  <a:pt x="3679" y="5025"/>
                </a:lnTo>
                <a:lnTo>
                  <a:pt x="3655" y="5026"/>
                </a:lnTo>
                <a:lnTo>
                  <a:pt x="914" y="5026"/>
                </a:lnTo>
                <a:lnTo>
                  <a:pt x="890" y="5025"/>
                </a:lnTo>
                <a:lnTo>
                  <a:pt x="867" y="5024"/>
                </a:lnTo>
                <a:lnTo>
                  <a:pt x="844" y="5020"/>
                </a:lnTo>
                <a:lnTo>
                  <a:pt x="822" y="5017"/>
                </a:lnTo>
                <a:lnTo>
                  <a:pt x="800" y="5011"/>
                </a:lnTo>
                <a:lnTo>
                  <a:pt x="778" y="5005"/>
                </a:lnTo>
                <a:lnTo>
                  <a:pt x="756" y="4998"/>
                </a:lnTo>
                <a:lnTo>
                  <a:pt x="735" y="4990"/>
                </a:lnTo>
                <a:lnTo>
                  <a:pt x="716" y="4981"/>
                </a:lnTo>
                <a:lnTo>
                  <a:pt x="696" y="4971"/>
                </a:lnTo>
                <a:lnTo>
                  <a:pt x="677" y="4960"/>
                </a:lnTo>
                <a:lnTo>
                  <a:pt x="658" y="4948"/>
                </a:lnTo>
                <a:lnTo>
                  <a:pt x="640" y="4935"/>
                </a:lnTo>
                <a:lnTo>
                  <a:pt x="624" y="4921"/>
                </a:lnTo>
                <a:lnTo>
                  <a:pt x="606" y="4907"/>
                </a:lnTo>
                <a:lnTo>
                  <a:pt x="590" y="4892"/>
                </a:lnTo>
                <a:lnTo>
                  <a:pt x="575" y="4876"/>
                </a:lnTo>
                <a:lnTo>
                  <a:pt x="561" y="4860"/>
                </a:lnTo>
                <a:lnTo>
                  <a:pt x="547" y="4843"/>
                </a:lnTo>
                <a:lnTo>
                  <a:pt x="535" y="4824"/>
                </a:lnTo>
                <a:lnTo>
                  <a:pt x="523" y="4806"/>
                </a:lnTo>
                <a:lnTo>
                  <a:pt x="512" y="4786"/>
                </a:lnTo>
                <a:lnTo>
                  <a:pt x="501" y="4767"/>
                </a:lnTo>
                <a:lnTo>
                  <a:pt x="492" y="4747"/>
                </a:lnTo>
                <a:lnTo>
                  <a:pt x="484" y="4727"/>
                </a:lnTo>
                <a:lnTo>
                  <a:pt x="477" y="4705"/>
                </a:lnTo>
                <a:lnTo>
                  <a:pt x="471" y="4683"/>
                </a:lnTo>
                <a:lnTo>
                  <a:pt x="466" y="4661"/>
                </a:lnTo>
                <a:lnTo>
                  <a:pt x="462" y="4639"/>
                </a:lnTo>
                <a:lnTo>
                  <a:pt x="459" y="4616"/>
                </a:lnTo>
                <a:lnTo>
                  <a:pt x="458" y="4593"/>
                </a:lnTo>
                <a:lnTo>
                  <a:pt x="456" y="4569"/>
                </a:lnTo>
                <a:lnTo>
                  <a:pt x="456" y="2284"/>
                </a:lnTo>
                <a:lnTo>
                  <a:pt x="458" y="2261"/>
                </a:lnTo>
                <a:lnTo>
                  <a:pt x="459" y="2238"/>
                </a:lnTo>
                <a:lnTo>
                  <a:pt x="462" y="2214"/>
                </a:lnTo>
                <a:lnTo>
                  <a:pt x="466" y="2193"/>
                </a:lnTo>
                <a:lnTo>
                  <a:pt x="471" y="2170"/>
                </a:lnTo>
                <a:lnTo>
                  <a:pt x="477" y="2148"/>
                </a:lnTo>
                <a:lnTo>
                  <a:pt x="484" y="2127"/>
                </a:lnTo>
                <a:lnTo>
                  <a:pt x="492" y="2106"/>
                </a:lnTo>
                <a:lnTo>
                  <a:pt x="501" y="2085"/>
                </a:lnTo>
                <a:lnTo>
                  <a:pt x="512" y="2066"/>
                </a:lnTo>
                <a:lnTo>
                  <a:pt x="523" y="2047"/>
                </a:lnTo>
                <a:lnTo>
                  <a:pt x="535" y="2029"/>
                </a:lnTo>
                <a:lnTo>
                  <a:pt x="547" y="2011"/>
                </a:lnTo>
                <a:lnTo>
                  <a:pt x="561" y="1993"/>
                </a:lnTo>
                <a:lnTo>
                  <a:pt x="575" y="1977"/>
                </a:lnTo>
                <a:lnTo>
                  <a:pt x="590" y="1961"/>
                </a:lnTo>
                <a:lnTo>
                  <a:pt x="606" y="1946"/>
                </a:lnTo>
                <a:lnTo>
                  <a:pt x="624" y="1931"/>
                </a:lnTo>
                <a:lnTo>
                  <a:pt x="640" y="1918"/>
                </a:lnTo>
                <a:lnTo>
                  <a:pt x="658" y="1906"/>
                </a:lnTo>
                <a:lnTo>
                  <a:pt x="677" y="1893"/>
                </a:lnTo>
                <a:lnTo>
                  <a:pt x="696" y="1883"/>
                </a:lnTo>
                <a:lnTo>
                  <a:pt x="716" y="1872"/>
                </a:lnTo>
                <a:lnTo>
                  <a:pt x="735" y="1863"/>
                </a:lnTo>
                <a:lnTo>
                  <a:pt x="756" y="1855"/>
                </a:lnTo>
                <a:lnTo>
                  <a:pt x="778" y="1848"/>
                </a:lnTo>
                <a:lnTo>
                  <a:pt x="800" y="1841"/>
                </a:lnTo>
                <a:lnTo>
                  <a:pt x="822" y="1837"/>
                </a:lnTo>
                <a:lnTo>
                  <a:pt x="844" y="1832"/>
                </a:lnTo>
                <a:lnTo>
                  <a:pt x="867" y="1830"/>
                </a:lnTo>
                <a:lnTo>
                  <a:pt x="890" y="1827"/>
                </a:lnTo>
                <a:lnTo>
                  <a:pt x="914" y="1827"/>
                </a:lnTo>
                <a:lnTo>
                  <a:pt x="3655" y="1827"/>
                </a:lnTo>
                <a:lnTo>
                  <a:pt x="3679" y="1827"/>
                </a:lnTo>
                <a:lnTo>
                  <a:pt x="3702" y="1830"/>
                </a:lnTo>
                <a:lnTo>
                  <a:pt x="3725" y="1832"/>
                </a:lnTo>
                <a:lnTo>
                  <a:pt x="3747" y="1837"/>
                </a:lnTo>
                <a:lnTo>
                  <a:pt x="3769" y="1841"/>
                </a:lnTo>
                <a:lnTo>
                  <a:pt x="3791" y="1848"/>
                </a:lnTo>
                <a:lnTo>
                  <a:pt x="3813" y="1855"/>
                </a:lnTo>
                <a:lnTo>
                  <a:pt x="3834" y="1863"/>
                </a:lnTo>
                <a:lnTo>
                  <a:pt x="3853" y="1872"/>
                </a:lnTo>
                <a:lnTo>
                  <a:pt x="3873" y="1883"/>
                </a:lnTo>
                <a:lnTo>
                  <a:pt x="3892" y="1893"/>
                </a:lnTo>
                <a:lnTo>
                  <a:pt x="3911" y="1906"/>
                </a:lnTo>
                <a:lnTo>
                  <a:pt x="3929" y="1918"/>
                </a:lnTo>
                <a:lnTo>
                  <a:pt x="3946" y="1931"/>
                </a:lnTo>
                <a:lnTo>
                  <a:pt x="3963" y="1946"/>
                </a:lnTo>
                <a:lnTo>
                  <a:pt x="3979" y="1961"/>
                </a:lnTo>
                <a:lnTo>
                  <a:pt x="3994" y="1977"/>
                </a:lnTo>
                <a:lnTo>
                  <a:pt x="4008" y="1993"/>
                </a:lnTo>
                <a:lnTo>
                  <a:pt x="4021" y="2011"/>
                </a:lnTo>
                <a:lnTo>
                  <a:pt x="4034" y="2029"/>
                </a:lnTo>
                <a:lnTo>
                  <a:pt x="4047" y="2047"/>
                </a:lnTo>
                <a:lnTo>
                  <a:pt x="4057" y="2066"/>
                </a:lnTo>
                <a:lnTo>
                  <a:pt x="4067" y="2085"/>
                </a:lnTo>
                <a:lnTo>
                  <a:pt x="4077" y="2106"/>
                </a:lnTo>
                <a:lnTo>
                  <a:pt x="4085" y="2127"/>
                </a:lnTo>
                <a:lnTo>
                  <a:pt x="4092" y="2148"/>
                </a:lnTo>
                <a:lnTo>
                  <a:pt x="4097" y="2170"/>
                </a:lnTo>
                <a:lnTo>
                  <a:pt x="4103" y="2193"/>
                </a:lnTo>
                <a:lnTo>
                  <a:pt x="4107" y="2214"/>
                </a:lnTo>
                <a:lnTo>
                  <a:pt x="4110" y="2238"/>
                </a:lnTo>
                <a:lnTo>
                  <a:pt x="4111" y="2261"/>
                </a:lnTo>
                <a:lnTo>
                  <a:pt x="4112" y="2284"/>
                </a:lnTo>
                <a:lnTo>
                  <a:pt x="4112" y="4569"/>
                </a:lnTo>
                <a:close/>
                <a:moveTo>
                  <a:pt x="4798" y="3884"/>
                </a:moveTo>
                <a:lnTo>
                  <a:pt x="4798" y="3884"/>
                </a:lnTo>
                <a:lnTo>
                  <a:pt x="4774" y="3883"/>
                </a:lnTo>
                <a:lnTo>
                  <a:pt x="4751" y="3881"/>
                </a:lnTo>
                <a:lnTo>
                  <a:pt x="4728" y="3878"/>
                </a:lnTo>
                <a:lnTo>
                  <a:pt x="4706" y="3874"/>
                </a:lnTo>
                <a:lnTo>
                  <a:pt x="4684" y="3869"/>
                </a:lnTo>
                <a:lnTo>
                  <a:pt x="4662" y="3863"/>
                </a:lnTo>
                <a:lnTo>
                  <a:pt x="4641" y="3855"/>
                </a:lnTo>
                <a:lnTo>
                  <a:pt x="4619" y="3847"/>
                </a:lnTo>
                <a:lnTo>
                  <a:pt x="4600" y="3838"/>
                </a:lnTo>
                <a:lnTo>
                  <a:pt x="4580" y="3829"/>
                </a:lnTo>
                <a:lnTo>
                  <a:pt x="4561" y="3817"/>
                </a:lnTo>
                <a:lnTo>
                  <a:pt x="4542" y="3806"/>
                </a:lnTo>
                <a:lnTo>
                  <a:pt x="4525" y="3793"/>
                </a:lnTo>
                <a:lnTo>
                  <a:pt x="4508" y="3779"/>
                </a:lnTo>
                <a:lnTo>
                  <a:pt x="4490" y="3764"/>
                </a:lnTo>
                <a:lnTo>
                  <a:pt x="4474" y="3749"/>
                </a:lnTo>
                <a:lnTo>
                  <a:pt x="4459" y="3734"/>
                </a:lnTo>
                <a:lnTo>
                  <a:pt x="4445" y="3717"/>
                </a:lnTo>
                <a:lnTo>
                  <a:pt x="4432" y="3700"/>
                </a:lnTo>
                <a:lnTo>
                  <a:pt x="4419" y="3683"/>
                </a:lnTo>
                <a:lnTo>
                  <a:pt x="4407" y="3664"/>
                </a:lnTo>
                <a:lnTo>
                  <a:pt x="4396" y="3644"/>
                </a:lnTo>
                <a:lnTo>
                  <a:pt x="4385" y="3625"/>
                </a:lnTo>
                <a:lnTo>
                  <a:pt x="4376" y="3604"/>
                </a:lnTo>
                <a:lnTo>
                  <a:pt x="4368" y="3583"/>
                </a:lnTo>
                <a:lnTo>
                  <a:pt x="4361" y="3563"/>
                </a:lnTo>
                <a:lnTo>
                  <a:pt x="4356" y="3541"/>
                </a:lnTo>
                <a:lnTo>
                  <a:pt x="4350" y="3519"/>
                </a:lnTo>
                <a:lnTo>
                  <a:pt x="4346" y="3496"/>
                </a:lnTo>
                <a:lnTo>
                  <a:pt x="4343" y="3473"/>
                </a:lnTo>
                <a:lnTo>
                  <a:pt x="4342" y="3450"/>
                </a:lnTo>
                <a:lnTo>
                  <a:pt x="4341" y="3427"/>
                </a:lnTo>
                <a:lnTo>
                  <a:pt x="4342" y="3403"/>
                </a:lnTo>
                <a:lnTo>
                  <a:pt x="4343" y="3379"/>
                </a:lnTo>
                <a:lnTo>
                  <a:pt x="4346" y="3358"/>
                </a:lnTo>
                <a:lnTo>
                  <a:pt x="4350" y="3335"/>
                </a:lnTo>
                <a:lnTo>
                  <a:pt x="4356" y="3313"/>
                </a:lnTo>
                <a:lnTo>
                  <a:pt x="4361" y="3291"/>
                </a:lnTo>
                <a:lnTo>
                  <a:pt x="4368" y="3270"/>
                </a:lnTo>
                <a:lnTo>
                  <a:pt x="4376" y="3249"/>
                </a:lnTo>
                <a:lnTo>
                  <a:pt x="4385" y="3229"/>
                </a:lnTo>
                <a:lnTo>
                  <a:pt x="4396" y="3209"/>
                </a:lnTo>
                <a:lnTo>
                  <a:pt x="4407" y="3189"/>
                </a:lnTo>
                <a:lnTo>
                  <a:pt x="4419" y="3171"/>
                </a:lnTo>
                <a:lnTo>
                  <a:pt x="4432" y="3154"/>
                </a:lnTo>
                <a:lnTo>
                  <a:pt x="4445" y="3136"/>
                </a:lnTo>
                <a:lnTo>
                  <a:pt x="4459" y="3119"/>
                </a:lnTo>
                <a:lnTo>
                  <a:pt x="4474" y="3104"/>
                </a:lnTo>
                <a:lnTo>
                  <a:pt x="4490" y="3088"/>
                </a:lnTo>
                <a:lnTo>
                  <a:pt x="4508" y="3074"/>
                </a:lnTo>
                <a:lnTo>
                  <a:pt x="4525" y="3060"/>
                </a:lnTo>
                <a:lnTo>
                  <a:pt x="4542" y="3048"/>
                </a:lnTo>
                <a:lnTo>
                  <a:pt x="4561" y="3036"/>
                </a:lnTo>
                <a:lnTo>
                  <a:pt x="4580" y="3025"/>
                </a:lnTo>
                <a:lnTo>
                  <a:pt x="4600" y="3014"/>
                </a:lnTo>
                <a:lnTo>
                  <a:pt x="4619" y="3005"/>
                </a:lnTo>
                <a:lnTo>
                  <a:pt x="4641" y="2997"/>
                </a:lnTo>
                <a:lnTo>
                  <a:pt x="4662" y="2990"/>
                </a:lnTo>
                <a:lnTo>
                  <a:pt x="4684" y="2984"/>
                </a:lnTo>
                <a:lnTo>
                  <a:pt x="4706" y="2978"/>
                </a:lnTo>
                <a:lnTo>
                  <a:pt x="4728" y="2975"/>
                </a:lnTo>
                <a:lnTo>
                  <a:pt x="4751" y="2972"/>
                </a:lnTo>
                <a:lnTo>
                  <a:pt x="4774" y="2970"/>
                </a:lnTo>
                <a:lnTo>
                  <a:pt x="4798" y="2969"/>
                </a:lnTo>
                <a:lnTo>
                  <a:pt x="4821" y="2970"/>
                </a:lnTo>
                <a:lnTo>
                  <a:pt x="4844" y="2972"/>
                </a:lnTo>
                <a:lnTo>
                  <a:pt x="4867" y="2975"/>
                </a:lnTo>
                <a:lnTo>
                  <a:pt x="4890" y="2978"/>
                </a:lnTo>
                <a:lnTo>
                  <a:pt x="4912" y="2984"/>
                </a:lnTo>
                <a:lnTo>
                  <a:pt x="4934" y="2990"/>
                </a:lnTo>
                <a:lnTo>
                  <a:pt x="4955" y="2997"/>
                </a:lnTo>
                <a:lnTo>
                  <a:pt x="4975" y="3005"/>
                </a:lnTo>
                <a:lnTo>
                  <a:pt x="4996" y="3014"/>
                </a:lnTo>
                <a:lnTo>
                  <a:pt x="5016" y="3025"/>
                </a:lnTo>
                <a:lnTo>
                  <a:pt x="5035" y="3036"/>
                </a:lnTo>
                <a:lnTo>
                  <a:pt x="5054" y="3048"/>
                </a:lnTo>
                <a:lnTo>
                  <a:pt x="5071" y="3060"/>
                </a:lnTo>
                <a:lnTo>
                  <a:pt x="5088" y="3074"/>
                </a:lnTo>
                <a:lnTo>
                  <a:pt x="5106" y="3088"/>
                </a:lnTo>
                <a:lnTo>
                  <a:pt x="5121" y="3104"/>
                </a:lnTo>
                <a:lnTo>
                  <a:pt x="5136" y="3119"/>
                </a:lnTo>
                <a:lnTo>
                  <a:pt x="5151" y="3136"/>
                </a:lnTo>
                <a:lnTo>
                  <a:pt x="5164" y="3154"/>
                </a:lnTo>
                <a:lnTo>
                  <a:pt x="5177" y="3171"/>
                </a:lnTo>
                <a:lnTo>
                  <a:pt x="5189" y="3189"/>
                </a:lnTo>
                <a:lnTo>
                  <a:pt x="5200" y="3209"/>
                </a:lnTo>
                <a:lnTo>
                  <a:pt x="5209" y="3229"/>
                </a:lnTo>
                <a:lnTo>
                  <a:pt x="5219" y="3249"/>
                </a:lnTo>
                <a:lnTo>
                  <a:pt x="5227" y="3270"/>
                </a:lnTo>
                <a:lnTo>
                  <a:pt x="5235" y="3291"/>
                </a:lnTo>
                <a:lnTo>
                  <a:pt x="5240" y="3313"/>
                </a:lnTo>
                <a:lnTo>
                  <a:pt x="5245" y="3335"/>
                </a:lnTo>
                <a:lnTo>
                  <a:pt x="5250" y="3358"/>
                </a:lnTo>
                <a:lnTo>
                  <a:pt x="5252" y="3379"/>
                </a:lnTo>
                <a:lnTo>
                  <a:pt x="5254" y="3403"/>
                </a:lnTo>
                <a:lnTo>
                  <a:pt x="5254" y="3427"/>
                </a:lnTo>
                <a:lnTo>
                  <a:pt x="5254" y="3450"/>
                </a:lnTo>
                <a:lnTo>
                  <a:pt x="5252" y="3473"/>
                </a:lnTo>
                <a:lnTo>
                  <a:pt x="5250" y="3496"/>
                </a:lnTo>
                <a:lnTo>
                  <a:pt x="5245" y="3519"/>
                </a:lnTo>
                <a:lnTo>
                  <a:pt x="5240" y="3541"/>
                </a:lnTo>
                <a:lnTo>
                  <a:pt x="5235" y="3563"/>
                </a:lnTo>
                <a:lnTo>
                  <a:pt x="5227" y="3583"/>
                </a:lnTo>
                <a:lnTo>
                  <a:pt x="5219" y="3604"/>
                </a:lnTo>
                <a:lnTo>
                  <a:pt x="5209" y="3625"/>
                </a:lnTo>
                <a:lnTo>
                  <a:pt x="5200" y="3644"/>
                </a:lnTo>
                <a:lnTo>
                  <a:pt x="5189" y="3664"/>
                </a:lnTo>
                <a:lnTo>
                  <a:pt x="5177" y="3683"/>
                </a:lnTo>
                <a:lnTo>
                  <a:pt x="5164" y="3700"/>
                </a:lnTo>
                <a:lnTo>
                  <a:pt x="5151" y="3717"/>
                </a:lnTo>
                <a:lnTo>
                  <a:pt x="5136" y="3734"/>
                </a:lnTo>
                <a:lnTo>
                  <a:pt x="5121" y="3749"/>
                </a:lnTo>
                <a:lnTo>
                  <a:pt x="5106" y="3764"/>
                </a:lnTo>
                <a:lnTo>
                  <a:pt x="5088" y="3779"/>
                </a:lnTo>
                <a:lnTo>
                  <a:pt x="5071" y="3793"/>
                </a:lnTo>
                <a:lnTo>
                  <a:pt x="5054" y="3806"/>
                </a:lnTo>
                <a:lnTo>
                  <a:pt x="5035" y="3817"/>
                </a:lnTo>
                <a:lnTo>
                  <a:pt x="5016" y="3829"/>
                </a:lnTo>
                <a:lnTo>
                  <a:pt x="4996" y="3838"/>
                </a:lnTo>
                <a:lnTo>
                  <a:pt x="4975" y="3847"/>
                </a:lnTo>
                <a:lnTo>
                  <a:pt x="4955" y="3855"/>
                </a:lnTo>
                <a:lnTo>
                  <a:pt x="4934" y="3863"/>
                </a:lnTo>
                <a:lnTo>
                  <a:pt x="4912" y="3869"/>
                </a:lnTo>
                <a:lnTo>
                  <a:pt x="4890" y="3874"/>
                </a:lnTo>
                <a:lnTo>
                  <a:pt x="4867" y="3878"/>
                </a:lnTo>
                <a:lnTo>
                  <a:pt x="4844" y="3881"/>
                </a:lnTo>
                <a:lnTo>
                  <a:pt x="4821" y="3883"/>
                </a:lnTo>
                <a:lnTo>
                  <a:pt x="4798" y="3884"/>
                </a:lnTo>
                <a:close/>
                <a:moveTo>
                  <a:pt x="4798" y="2741"/>
                </a:moveTo>
                <a:lnTo>
                  <a:pt x="4798" y="2741"/>
                </a:lnTo>
                <a:lnTo>
                  <a:pt x="4774" y="2741"/>
                </a:lnTo>
                <a:lnTo>
                  <a:pt x="4751" y="2739"/>
                </a:lnTo>
                <a:lnTo>
                  <a:pt x="4728" y="2736"/>
                </a:lnTo>
                <a:lnTo>
                  <a:pt x="4706" y="2732"/>
                </a:lnTo>
                <a:lnTo>
                  <a:pt x="4684" y="2727"/>
                </a:lnTo>
                <a:lnTo>
                  <a:pt x="4662" y="2720"/>
                </a:lnTo>
                <a:lnTo>
                  <a:pt x="4641" y="2713"/>
                </a:lnTo>
                <a:lnTo>
                  <a:pt x="4619" y="2705"/>
                </a:lnTo>
                <a:lnTo>
                  <a:pt x="4600" y="2696"/>
                </a:lnTo>
                <a:lnTo>
                  <a:pt x="4580" y="2686"/>
                </a:lnTo>
                <a:lnTo>
                  <a:pt x="4561" y="2675"/>
                </a:lnTo>
                <a:lnTo>
                  <a:pt x="4542" y="2663"/>
                </a:lnTo>
                <a:lnTo>
                  <a:pt x="4525" y="2650"/>
                </a:lnTo>
                <a:lnTo>
                  <a:pt x="4508" y="2637"/>
                </a:lnTo>
                <a:lnTo>
                  <a:pt x="4490" y="2622"/>
                </a:lnTo>
                <a:lnTo>
                  <a:pt x="4474" y="2607"/>
                </a:lnTo>
                <a:lnTo>
                  <a:pt x="4459" y="2591"/>
                </a:lnTo>
                <a:lnTo>
                  <a:pt x="4445" y="2575"/>
                </a:lnTo>
                <a:lnTo>
                  <a:pt x="4432" y="2558"/>
                </a:lnTo>
                <a:lnTo>
                  <a:pt x="4419" y="2539"/>
                </a:lnTo>
                <a:lnTo>
                  <a:pt x="4407" y="2521"/>
                </a:lnTo>
                <a:lnTo>
                  <a:pt x="4396" y="2503"/>
                </a:lnTo>
                <a:lnTo>
                  <a:pt x="4385" y="2482"/>
                </a:lnTo>
                <a:lnTo>
                  <a:pt x="4376" y="2462"/>
                </a:lnTo>
                <a:lnTo>
                  <a:pt x="4368" y="2441"/>
                </a:lnTo>
                <a:lnTo>
                  <a:pt x="4361" y="2420"/>
                </a:lnTo>
                <a:lnTo>
                  <a:pt x="4356" y="2399"/>
                </a:lnTo>
                <a:lnTo>
                  <a:pt x="4350" y="2376"/>
                </a:lnTo>
                <a:lnTo>
                  <a:pt x="4346" y="2354"/>
                </a:lnTo>
                <a:lnTo>
                  <a:pt x="4343" y="2331"/>
                </a:lnTo>
                <a:lnTo>
                  <a:pt x="4342" y="2308"/>
                </a:lnTo>
                <a:lnTo>
                  <a:pt x="4341" y="2285"/>
                </a:lnTo>
                <a:lnTo>
                  <a:pt x="4342" y="2261"/>
                </a:lnTo>
                <a:lnTo>
                  <a:pt x="4343" y="2238"/>
                </a:lnTo>
                <a:lnTo>
                  <a:pt x="4346" y="2214"/>
                </a:lnTo>
                <a:lnTo>
                  <a:pt x="4350" y="2193"/>
                </a:lnTo>
                <a:lnTo>
                  <a:pt x="4356" y="2170"/>
                </a:lnTo>
                <a:lnTo>
                  <a:pt x="4361" y="2149"/>
                </a:lnTo>
                <a:lnTo>
                  <a:pt x="4368" y="2127"/>
                </a:lnTo>
                <a:lnTo>
                  <a:pt x="4376" y="2106"/>
                </a:lnTo>
                <a:lnTo>
                  <a:pt x="4385" y="2087"/>
                </a:lnTo>
                <a:lnTo>
                  <a:pt x="4396" y="2067"/>
                </a:lnTo>
                <a:lnTo>
                  <a:pt x="4407" y="2047"/>
                </a:lnTo>
                <a:lnTo>
                  <a:pt x="4419" y="2029"/>
                </a:lnTo>
                <a:lnTo>
                  <a:pt x="4432" y="2011"/>
                </a:lnTo>
                <a:lnTo>
                  <a:pt x="4445" y="1993"/>
                </a:lnTo>
                <a:lnTo>
                  <a:pt x="4459" y="1977"/>
                </a:lnTo>
                <a:lnTo>
                  <a:pt x="4474" y="1961"/>
                </a:lnTo>
                <a:lnTo>
                  <a:pt x="4490" y="1946"/>
                </a:lnTo>
                <a:lnTo>
                  <a:pt x="4508" y="1932"/>
                </a:lnTo>
                <a:lnTo>
                  <a:pt x="4525" y="1918"/>
                </a:lnTo>
                <a:lnTo>
                  <a:pt x="4542" y="1906"/>
                </a:lnTo>
                <a:lnTo>
                  <a:pt x="4561" y="1893"/>
                </a:lnTo>
                <a:lnTo>
                  <a:pt x="4580" y="1883"/>
                </a:lnTo>
                <a:lnTo>
                  <a:pt x="4600" y="1872"/>
                </a:lnTo>
                <a:lnTo>
                  <a:pt x="4619" y="1863"/>
                </a:lnTo>
                <a:lnTo>
                  <a:pt x="4641" y="1855"/>
                </a:lnTo>
                <a:lnTo>
                  <a:pt x="4662" y="1848"/>
                </a:lnTo>
                <a:lnTo>
                  <a:pt x="4684" y="1841"/>
                </a:lnTo>
                <a:lnTo>
                  <a:pt x="4706" y="1837"/>
                </a:lnTo>
                <a:lnTo>
                  <a:pt x="4728" y="1833"/>
                </a:lnTo>
                <a:lnTo>
                  <a:pt x="4751" y="1830"/>
                </a:lnTo>
                <a:lnTo>
                  <a:pt x="4774" y="1827"/>
                </a:lnTo>
                <a:lnTo>
                  <a:pt x="4798" y="1827"/>
                </a:lnTo>
                <a:lnTo>
                  <a:pt x="4821" y="1827"/>
                </a:lnTo>
                <a:lnTo>
                  <a:pt x="4844" y="1830"/>
                </a:lnTo>
                <a:lnTo>
                  <a:pt x="4867" y="1833"/>
                </a:lnTo>
                <a:lnTo>
                  <a:pt x="4890" y="1837"/>
                </a:lnTo>
                <a:lnTo>
                  <a:pt x="4912" y="1841"/>
                </a:lnTo>
                <a:lnTo>
                  <a:pt x="4934" y="1848"/>
                </a:lnTo>
                <a:lnTo>
                  <a:pt x="4955" y="1855"/>
                </a:lnTo>
                <a:lnTo>
                  <a:pt x="4975" y="1863"/>
                </a:lnTo>
                <a:lnTo>
                  <a:pt x="4996" y="1872"/>
                </a:lnTo>
                <a:lnTo>
                  <a:pt x="5016" y="1883"/>
                </a:lnTo>
                <a:lnTo>
                  <a:pt x="5035" y="1893"/>
                </a:lnTo>
                <a:lnTo>
                  <a:pt x="5054" y="1906"/>
                </a:lnTo>
                <a:lnTo>
                  <a:pt x="5071" y="1918"/>
                </a:lnTo>
                <a:lnTo>
                  <a:pt x="5088" y="1932"/>
                </a:lnTo>
                <a:lnTo>
                  <a:pt x="5106" y="1946"/>
                </a:lnTo>
                <a:lnTo>
                  <a:pt x="5121" y="1961"/>
                </a:lnTo>
                <a:lnTo>
                  <a:pt x="5136" y="1977"/>
                </a:lnTo>
                <a:lnTo>
                  <a:pt x="5151" y="1993"/>
                </a:lnTo>
                <a:lnTo>
                  <a:pt x="5164" y="2011"/>
                </a:lnTo>
                <a:lnTo>
                  <a:pt x="5177" y="2029"/>
                </a:lnTo>
                <a:lnTo>
                  <a:pt x="5189" y="2047"/>
                </a:lnTo>
                <a:lnTo>
                  <a:pt x="5200" y="2067"/>
                </a:lnTo>
                <a:lnTo>
                  <a:pt x="5209" y="2087"/>
                </a:lnTo>
                <a:lnTo>
                  <a:pt x="5219" y="2106"/>
                </a:lnTo>
                <a:lnTo>
                  <a:pt x="5227" y="2127"/>
                </a:lnTo>
                <a:lnTo>
                  <a:pt x="5235" y="2149"/>
                </a:lnTo>
                <a:lnTo>
                  <a:pt x="5240" y="2170"/>
                </a:lnTo>
                <a:lnTo>
                  <a:pt x="5245" y="2193"/>
                </a:lnTo>
                <a:lnTo>
                  <a:pt x="5250" y="2214"/>
                </a:lnTo>
                <a:lnTo>
                  <a:pt x="5252" y="2238"/>
                </a:lnTo>
                <a:lnTo>
                  <a:pt x="5254" y="2261"/>
                </a:lnTo>
                <a:lnTo>
                  <a:pt x="5254" y="2285"/>
                </a:lnTo>
                <a:lnTo>
                  <a:pt x="5254" y="2308"/>
                </a:lnTo>
                <a:lnTo>
                  <a:pt x="5252" y="2331"/>
                </a:lnTo>
                <a:lnTo>
                  <a:pt x="5250" y="2354"/>
                </a:lnTo>
                <a:lnTo>
                  <a:pt x="5245" y="2376"/>
                </a:lnTo>
                <a:lnTo>
                  <a:pt x="5240" y="2399"/>
                </a:lnTo>
                <a:lnTo>
                  <a:pt x="5235" y="2420"/>
                </a:lnTo>
                <a:lnTo>
                  <a:pt x="5227" y="2441"/>
                </a:lnTo>
                <a:lnTo>
                  <a:pt x="5219" y="2462"/>
                </a:lnTo>
                <a:lnTo>
                  <a:pt x="5209" y="2482"/>
                </a:lnTo>
                <a:lnTo>
                  <a:pt x="5200" y="2503"/>
                </a:lnTo>
                <a:lnTo>
                  <a:pt x="5189" y="2521"/>
                </a:lnTo>
                <a:lnTo>
                  <a:pt x="5177" y="2539"/>
                </a:lnTo>
                <a:lnTo>
                  <a:pt x="5164" y="2558"/>
                </a:lnTo>
                <a:lnTo>
                  <a:pt x="5151" y="2575"/>
                </a:lnTo>
                <a:lnTo>
                  <a:pt x="5136" y="2591"/>
                </a:lnTo>
                <a:lnTo>
                  <a:pt x="5121" y="2607"/>
                </a:lnTo>
                <a:lnTo>
                  <a:pt x="5106" y="2622"/>
                </a:lnTo>
                <a:lnTo>
                  <a:pt x="5088" y="2637"/>
                </a:lnTo>
                <a:lnTo>
                  <a:pt x="5071" y="2650"/>
                </a:lnTo>
                <a:lnTo>
                  <a:pt x="5054" y="2663"/>
                </a:lnTo>
                <a:lnTo>
                  <a:pt x="5035" y="2675"/>
                </a:lnTo>
                <a:lnTo>
                  <a:pt x="5016" y="2686"/>
                </a:lnTo>
                <a:lnTo>
                  <a:pt x="4996" y="2696"/>
                </a:lnTo>
                <a:lnTo>
                  <a:pt x="4975" y="2705"/>
                </a:lnTo>
                <a:lnTo>
                  <a:pt x="4955" y="2713"/>
                </a:lnTo>
                <a:lnTo>
                  <a:pt x="4934" y="2720"/>
                </a:lnTo>
                <a:lnTo>
                  <a:pt x="4912" y="2727"/>
                </a:lnTo>
                <a:lnTo>
                  <a:pt x="4890" y="2732"/>
                </a:lnTo>
                <a:lnTo>
                  <a:pt x="4867" y="2736"/>
                </a:lnTo>
                <a:lnTo>
                  <a:pt x="4844" y="2739"/>
                </a:lnTo>
                <a:lnTo>
                  <a:pt x="4821" y="2741"/>
                </a:lnTo>
                <a:lnTo>
                  <a:pt x="4798" y="27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tIns="468000" rIns="43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39" name="酒杯"/>
          <p:cNvSpPr/>
          <p:nvPr/>
        </p:nvSpPr>
        <p:spPr bwMode="auto">
          <a:xfrm>
            <a:off x="3323239" y="5666015"/>
            <a:ext cx="355600" cy="534035"/>
          </a:xfrm>
          <a:custGeom>
            <a:avLst/>
            <a:gdLst>
              <a:gd name="T0" fmla="*/ 833535 w 3532"/>
              <a:gd name="T1" fmla="*/ 1260369 h 4681"/>
              <a:gd name="T2" fmla="*/ 912977 w 3532"/>
              <a:gd name="T3" fmla="*/ 1253043 h 4681"/>
              <a:gd name="T4" fmla="*/ 985901 w 3532"/>
              <a:gd name="T5" fmla="*/ 1242462 h 4681"/>
              <a:gd name="T6" fmla="*/ 1052714 w 3532"/>
              <a:gd name="T7" fmla="*/ 1229032 h 4681"/>
              <a:gd name="T8" fmla="*/ 1113009 w 3532"/>
              <a:gd name="T9" fmla="*/ 1211940 h 4681"/>
              <a:gd name="T10" fmla="*/ 1167600 w 3532"/>
              <a:gd name="T11" fmla="*/ 1191592 h 4681"/>
              <a:gd name="T12" fmla="*/ 1216081 w 3532"/>
              <a:gd name="T13" fmla="*/ 1169209 h 4681"/>
              <a:gd name="T14" fmla="*/ 1259265 w 3532"/>
              <a:gd name="T15" fmla="*/ 1143570 h 4681"/>
              <a:gd name="T16" fmla="*/ 1296745 w 3532"/>
              <a:gd name="T17" fmla="*/ 1115082 h 4681"/>
              <a:gd name="T18" fmla="*/ 1329745 w 3532"/>
              <a:gd name="T19" fmla="*/ 1085374 h 4681"/>
              <a:gd name="T20" fmla="*/ 1357448 w 3532"/>
              <a:gd name="T21" fmla="*/ 1052817 h 4681"/>
              <a:gd name="T22" fmla="*/ 1381077 w 3532"/>
              <a:gd name="T23" fmla="*/ 1018632 h 4681"/>
              <a:gd name="T24" fmla="*/ 1400632 w 3532"/>
              <a:gd name="T25" fmla="*/ 982412 h 4681"/>
              <a:gd name="T26" fmla="*/ 1415298 w 3532"/>
              <a:gd name="T27" fmla="*/ 944971 h 4681"/>
              <a:gd name="T28" fmla="*/ 1426705 w 3532"/>
              <a:gd name="T29" fmla="*/ 905903 h 4681"/>
              <a:gd name="T30" fmla="*/ 1434038 w 3532"/>
              <a:gd name="T31" fmla="*/ 866020 h 4681"/>
              <a:gd name="T32" fmla="*/ 1438112 w 3532"/>
              <a:gd name="T33" fmla="*/ 824917 h 4681"/>
              <a:gd name="T34" fmla="*/ 1438927 w 3532"/>
              <a:gd name="T35" fmla="*/ 782999 h 4681"/>
              <a:gd name="T36" fmla="*/ 1437297 w 3532"/>
              <a:gd name="T37" fmla="*/ 740268 h 4681"/>
              <a:gd name="T38" fmla="*/ 1432409 w 3532"/>
              <a:gd name="T39" fmla="*/ 697130 h 4681"/>
              <a:gd name="T40" fmla="*/ 1422224 w 3532"/>
              <a:gd name="T41" fmla="*/ 639748 h 4681"/>
              <a:gd name="T42" fmla="*/ 1400224 w 3532"/>
              <a:gd name="T43" fmla="*/ 552658 h 4681"/>
              <a:gd name="T44" fmla="*/ 1371299 w 3532"/>
              <a:gd name="T45" fmla="*/ 467602 h 4681"/>
              <a:gd name="T46" fmla="*/ 1337485 w 3532"/>
              <a:gd name="T47" fmla="*/ 384988 h 4681"/>
              <a:gd name="T48" fmla="*/ 1300819 w 3532"/>
              <a:gd name="T49" fmla="*/ 306851 h 4681"/>
              <a:gd name="T50" fmla="*/ 1262931 w 3532"/>
              <a:gd name="T51" fmla="*/ 234004 h 4681"/>
              <a:gd name="T52" fmla="*/ 1213636 w 3532"/>
              <a:gd name="T53" fmla="*/ 148542 h 4681"/>
              <a:gd name="T54" fmla="*/ 1152119 w 3532"/>
              <a:gd name="T55" fmla="*/ 52091 h 4681"/>
              <a:gd name="T56" fmla="*/ 1115861 w 3532"/>
              <a:gd name="T57" fmla="*/ 0 h 4681"/>
              <a:gd name="T58" fmla="*/ 314103 w 3532"/>
              <a:gd name="T59" fmla="*/ 13837 h 4681"/>
              <a:gd name="T60" fmla="*/ 268882 w 3532"/>
              <a:gd name="T61" fmla="*/ 79765 h 4681"/>
              <a:gd name="T62" fmla="*/ 201254 w 3532"/>
              <a:gd name="T63" fmla="*/ 189645 h 4681"/>
              <a:gd name="T64" fmla="*/ 163774 w 3532"/>
              <a:gd name="T65" fmla="*/ 257608 h 4681"/>
              <a:gd name="T66" fmla="*/ 125886 w 3532"/>
              <a:gd name="T67" fmla="*/ 332083 h 4681"/>
              <a:gd name="T68" fmla="*/ 90035 w 3532"/>
              <a:gd name="T69" fmla="*/ 411848 h 4681"/>
              <a:gd name="T70" fmla="*/ 57850 w 3532"/>
              <a:gd name="T71" fmla="*/ 495683 h 4681"/>
              <a:gd name="T72" fmla="*/ 30962 w 3532"/>
              <a:gd name="T73" fmla="*/ 581959 h 4681"/>
              <a:gd name="T74" fmla="*/ 11815 w 3532"/>
              <a:gd name="T75" fmla="*/ 668235 h 4681"/>
              <a:gd name="T76" fmla="*/ 5296 w 3532"/>
              <a:gd name="T77" fmla="*/ 711374 h 4681"/>
              <a:gd name="T78" fmla="*/ 1222 w 3532"/>
              <a:gd name="T79" fmla="*/ 754512 h 4681"/>
              <a:gd name="T80" fmla="*/ 0 w 3532"/>
              <a:gd name="T81" fmla="*/ 796836 h 4681"/>
              <a:gd name="T82" fmla="*/ 2037 w 3532"/>
              <a:gd name="T83" fmla="*/ 838347 h 4681"/>
              <a:gd name="T84" fmla="*/ 7333 w 3532"/>
              <a:gd name="T85" fmla="*/ 879450 h 4681"/>
              <a:gd name="T86" fmla="*/ 16296 w 3532"/>
              <a:gd name="T87" fmla="*/ 919332 h 4681"/>
              <a:gd name="T88" fmla="*/ 28925 w 3532"/>
              <a:gd name="T89" fmla="*/ 957587 h 4681"/>
              <a:gd name="T90" fmla="*/ 45221 w 3532"/>
              <a:gd name="T91" fmla="*/ 994621 h 4681"/>
              <a:gd name="T92" fmla="*/ 65591 w 3532"/>
              <a:gd name="T93" fmla="*/ 1030027 h 4681"/>
              <a:gd name="T94" fmla="*/ 90442 w 3532"/>
              <a:gd name="T95" fmla="*/ 1063805 h 4681"/>
              <a:gd name="T96" fmla="*/ 120182 w 3532"/>
              <a:gd name="T97" fmla="*/ 1095548 h 4681"/>
              <a:gd name="T98" fmla="*/ 154811 w 3532"/>
              <a:gd name="T99" fmla="*/ 1124849 h 4681"/>
              <a:gd name="T100" fmla="*/ 193921 w 3532"/>
              <a:gd name="T101" fmla="*/ 1152116 h 4681"/>
              <a:gd name="T102" fmla="*/ 239142 w 3532"/>
              <a:gd name="T103" fmla="*/ 1176941 h 4681"/>
              <a:gd name="T104" fmla="*/ 289659 w 3532"/>
              <a:gd name="T105" fmla="*/ 1198510 h 4681"/>
              <a:gd name="T106" fmla="*/ 346288 w 3532"/>
              <a:gd name="T107" fmla="*/ 1218044 h 4681"/>
              <a:gd name="T108" fmla="*/ 408212 w 3532"/>
              <a:gd name="T109" fmla="*/ 1233509 h 4681"/>
              <a:gd name="T110" fmla="*/ 477062 w 3532"/>
              <a:gd name="T111" fmla="*/ 1246532 h 4681"/>
              <a:gd name="T112" fmla="*/ 552023 w 3532"/>
              <a:gd name="T113" fmla="*/ 1255892 h 4681"/>
              <a:gd name="T114" fmla="*/ 634317 w 3532"/>
              <a:gd name="T115" fmla="*/ 1261589 h 4681"/>
              <a:gd name="T116" fmla="*/ 1330967 w 3532"/>
              <a:gd name="T117" fmla="*/ 1905000 h 46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532" h="4681">
                <a:moveTo>
                  <a:pt x="1976" y="3100"/>
                </a:moveTo>
                <a:lnTo>
                  <a:pt x="1976" y="3100"/>
                </a:lnTo>
                <a:lnTo>
                  <a:pt x="2046" y="3097"/>
                </a:lnTo>
                <a:lnTo>
                  <a:pt x="2113" y="3091"/>
                </a:lnTo>
                <a:lnTo>
                  <a:pt x="2178" y="3086"/>
                </a:lnTo>
                <a:lnTo>
                  <a:pt x="2241" y="3079"/>
                </a:lnTo>
                <a:lnTo>
                  <a:pt x="2302" y="3071"/>
                </a:lnTo>
                <a:lnTo>
                  <a:pt x="2362" y="3063"/>
                </a:lnTo>
                <a:lnTo>
                  <a:pt x="2420" y="3053"/>
                </a:lnTo>
                <a:lnTo>
                  <a:pt x="2477" y="3043"/>
                </a:lnTo>
                <a:lnTo>
                  <a:pt x="2530" y="3031"/>
                </a:lnTo>
                <a:lnTo>
                  <a:pt x="2584" y="3020"/>
                </a:lnTo>
                <a:lnTo>
                  <a:pt x="2634" y="3006"/>
                </a:lnTo>
                <a:lnTo>
                  <a:pt x="2684" y="2993"/>
                </a:lnTo>
                <a:lnTo>
                  <a:pt x="2732" y="2978"/>
                </a:lnTo>
                <a:lnTo>
                  <a:pt x="2777" y="2962"/>
                </a:lnTo>
                <a:lnTo>
                  <a:pt x="2823" y="2945"/>
                </a:lnTo>
                <a:lnTo>
                  <a:pt x="2866" y="2928"/>
                </a:lnTo>
                <a:lnTo>
                  <a:pt x="2907" y="2911"/>
                </a:lnTo>
                <a:lnTo>
                  <a:pt x="2947" y="2892"/>
                </a:lnTo>
                <a:lnTo>
                  <a:pt x="2985" y="2873"/>
                </a:lnTo>
                <a:lnTo>
                  <a:pt x="3021" y="2852"/>
                </a:lnTo>
                <a:lnTo>
                  <a:pt x="3057" y="2831"/>
                </a:lnTo>
                <a:lnTo>
                  <a:pt x="3091" y="2810"/>
                </a:lnTo>
                <a:lnTo>
                  <a:pt x="3123" y="2788"/>
                </a:lnTo>
                <a:lnTo>
                  <a:pt x="3154" y="2764"/>
                </a:lnTo>
                <a:lnTo>
                  <a:pt x="3183" y="2740"/>
                </a:lnTo>
                <a:lnTo>
                  <a:pt x="3212" y="2716"/>
                </a:lnTo>
                <a:lnTo>
                  <a:pt x="3239" y="2692"/>
                </a:lnTo>
                <a:lnTo>
                  <a:pt x="3264" y="2667"/>
                </a:lnTo>
                <a:lnTo>
                  <a:pt x="3288" y="2640"/>
                </a:lnTo>
                <a:lnTo>
                  <a:pt x="3311" y="2614"/>
                </a:lnTo>
                <a:lnTo>
                  <a:pt x="3332" y="2587"/>
                </a:lnTo>
                <a:lnTo>
                  <a:pt x="3353" y="2560"/>
                </a:lnTo>
                <a:lnTo>
                  <a:pt x="3372" y="2531"/>
                </a:lnTo>
                <a:lnTo>
                  <a:pt x="3390" y="2503"/>
                </a:lnTo>
                <a:lnTo>
                  <a:pt x="3407" y="2473"/>
                </a:lnTo>
                <a:lnTo>
                  <a:pt x="3423" y="2444"/>
                </a:lnTo>
                <a:lnTo>
                  <a:pt x="3438" y="2414"/>
                </a:lnTo>
                <a:lnTo>
                  <a:pt x="3451" y="2384"/>
                </a:lnTo>
                <a:lnTo>
                  <a:pt x="3463" y="2353"/>
                </a:lnTo>
                <a:lnTo>
                  <a:pt x="3474" y="2322"/>
                </a:lnTo>
                <a:lnTo>
                  <a:pt x="3485" y="2290"/>
                </a:lnTo>
                <a:lnTo>
                  <a:pt x="3493" y="2259"/>
                </a:lnTo>
                <a:lnTo>
                  <a:pt x="3502" y="2226"/>
                </a:lnTo>
                <a:lnTo>
                  <a:pt x="3509" y="2194"/>
                </a:lnTo>
                <a:lnTo>
                  <a:pt x="3514" y="2161"/>
                </a:lnTo>
                <a:lnTo>
                  <a:pt x="3520" y="2128"/>
                </a:lnTo>
                <a:lnTo>
                  <a:pt x="3524" y="2094"/>
                </a:lnTo>
                <a:lnTo>
                  <a:pt x="3528" y="2060"/>
                </a:lnTo>
                <a:lnTo>
                  <a:pt x="3530" y="2027"/>
                </a:lnTo>
                <a:lnTo>
                  <a:pt x="3532" y="1993"/>
                </a:lnTo>
                <a:lnTo>
                  <a:pt x="3532" y="1958"/>
                </a:lnTo>
                <a:lnTo>
                  <a:pt x="3532" y="1924"/>
                </a:lnTo>
                <a:lnTo>
                  <a:pt x="3531" y="1889"/>
                </a:lnTo>
                <a:lnTo>
                  <a:pt x="3530" y="1854"/>
                </a:lnTo>
                <a:lnTo>
                  <a:pt x="3528" y="1819"/>
                </a:lnTo>
                <a:lnTo>
                  <a:pt x="3525" y="1784"/>
                </a:lnTo>
                <a:lnTo>
                  <a:pt x="3521" y="1748"/>
                </a:lnTo>
                <a:lnTo>
                  <a:pt x="3516" y="1713"/>
                </a:lnTo>
                <a:lnTo>
                  <a:pt x="3511" y="1678"/>
                </a:lnTo>
                <a:lnTo>
                  <a:pt x="3505" y="1642"/>
                </a:lnTo>
                <a:lnTo>
                  <a:pt x="3491" y="1572"/>
                </a:lnTo>
                <a:lnTo>
                  <a:pt x="3475" y="1500"/>
                </a:lnTo>
                <a:lnTo>
                  <a:pt x="3458" y="1430"/>
                </a:lnTo>
                <a:lnTo>
                  <a:pt x="3437" y="1358"/>
                </a:lnTo>
                <a:lnTo>
                  <a:pt x="3416" y="1288"/>
                </a:lnTo>
                <a:lnTo>
                  <a:pt x="3391" y="1218"/>
                </a:lnTo>
                <a:lnTo>
                  <a:pt x="3366" y="1149"/>
                </a:lnTo>
                <a:lnTo>
                  <a:pt x="3340" y="1080"/>
                </a:lnTo>
                <a:lnTo>
                  <a:pt x="3311" y="1012"/>
                </a:lnTo>
                <a:lnTo>
                  <a:pt x="3283" y="946"/>
                </a:lnTo>
                <a:lnTo>
                  <a:pt x="3254" y="880"/>
                </a:lnTo>
                <a:lnTo>
                  <a:pt x="3223" y="816"/>
                </a:lnTo>
                <a:lnTo>
                  <a:pt x="3193" y="754"/>
                </a:lnTo>
                <a:lnTo>
                  <a:pt x="3162" y="693"/>
                </a:lnTo>
                <a:lnTo>
                  <a:pt x="3131" y="633"/>
                </a:lnTo>
                <a:lnTo>
                  <a:pt x="3100" y="575"/>
                </a:lnTo>
                <a:lnTo>
                  <a:pt x="3069" y="519"/>
                </a:lnTo>
                <a:lnTo>
                  <a:pt x="3038" y="466"/>
                </a:lnTo>
                <a:lnTo>
                  <a:pt x="2979" y="365"/>
                </a:lnTo>
                <a:lnTo>
                  <a:pt x="2924" y="275"/>
                </a:lnTo>
                <a:lnTo>
                  <a:pt x="2872" y="196"/>
                </a:lnTo>
                <a:lnTo>
                  <a:pt x="2828" y="128"/>
                </a:lnTo>
                <a:lnTo>
                  <a:pt x="2790" y="74"/>
                </a:lnTo>
                <a:lnTo>
                  <a:pt x="2763" y="34"/>
                </a:lnTo>
                <a:lnTo>
                  <a:pt x="2739" y="0"/>
                </a:lnTo>
                <a:lnTo>
                  <a:pt x="795" y="0"/>
                </a:lnTo>
                <a:lnTo>
                  <a:pt x="771" y="34"/>
                </a:lnTo>
                <a:lnTo>
                  <a:pt x="742" y="74"/>
                </a:lnTo>
                <a:lnTo>
                  <a:pt x="706" y="128"/>
                </a:lnTo>
                <a:lnTo>
                  <a:pt x="660" y="196"/>
                </a:lnTo>
                <a:lnTo>
                  <a:pt x="610" y="275"/>
                </a:lnTo>
                <a:lnTo>
                  <a:pt x="554" y="365"/>
                </a:lnTo>
                <a:lnTo>
                  <a:pt x="494" y="466"/>
                </a:lnTo>
                <a:lnTo>
                  <a:pt x="464" y="519"/>
                </a:lnTo>
                <a:lnTo>
                  <a:pt x="433" y="575"/>
                </a:lnTo>
                <a:lnTo>
                  <a:pt x="402" y="633"/>
                </a:lnTo>
                <a:lnTo>
                  <a:pt x="371" y="693"/>
                </a:lnTo>
                <a:lnTo>
                  <a:pt x="340" y="754"/>
                </a:lnTo>
                <a:lnTo>
                  <a:pt x="309" y="816"/>
                </a:lnTo>
                <a:lnTo>
                  <a:pt x="279" y="880"/>
                </a:lnTo>
                <a:lnTo>
                  <a:pt x="249" y="946"/>
                </a:lnTo>
                <a:lnTo>
                  <a:pt x="221" y="1012"/>
                </a:lnTo>
                <a:lnTo>
                  <a:pt x="194" y="1080"/>
                </a:lnTo>
                <a:lnTo>
                  <a:pt x="167" y="1149"/>
                </a:lnTo>
                <a:lnTo>
                  <a:pt x="142" y="1218"/>
                </a:lnTo>
                <a:lnTo>
                  <a:pt x="118" y="1288"/>
                </a:lnTo>
                <a:lnTo>
                  <a:pt x="96" y="1358"/>
                </a:lnTo>
                <a:lnTo>
                  <a:pt x="76" y="1430"/>
                </a:lnTo>
                <a:lnTo>
                  <a:pt x="58" y="1500"/>
                </a:lnTo>
                <a:lnTo>
                  <a:pt x="42" y="1572"/>
                </a:lnTo>
                <a:lnTo>
                  <a:pt x="29" y="1642"/>
                </a:lnTo>
                <a:lnTo>
                  <a:pt x="22" y="1678"/>
                </a:lnTo>
                <a:lnTo>
                  <a:pt x="17" y="1713"/>
                </a:lnTo>
                <a:lnTo>
                  <a:pt x="13" y="1748"/>
                </a:lnTo>
                <a:lnTo>
                  <a:pt x="9" y="1784"/>
                </a:lnTo>
                <a:lnTo>
                  <a:pt x="5" y="1819"/>
                </a:lnTo>
                <a:lnTo>
                  <a:pt x="3" y="1854"/>
                </a:lnTo>
                <a:lnTo>
                  <a:pt x="1" y="1889"/>
                </a:lnTo>
                <a:lnTo>
                  <a:pt x="0" y="1924"/>
                </a:lnTo>
                <a:lnTo>
                  <a:pt x="0" y="1958"/>
                </a:lnTo>
                <a:lnTo>
                  <a:pt x="1" y="1993"/>
                </a:lnTo>
                <a:lnTo>
                  <a:pt x="3" y="2027"/>
                </a:lnTo>
                <a:lnTo>
                  <a:pt x="5" y="2060"/>
                </a:lnTo>
                <a:lnTo>
                  <a:pt x="9" y="2094"/>
                </a:lnTo>
                <a:lnTo>
                  <a:pt x="13" y="2128"/>
                </a:lnTo>
                <a:lnTo>
                  <a:pt x="18" y="2161"/>
                </a:lnTo>
                <a:lnTo>
                  <a:pt x="24" y="2194"/>
                </a:lnTo>
                <a:lnTo>
                  <a:pt x="32" y="2226"/>
                </a:lnTo>
                <a:lnTo>
                  <a:pt x="40" y="2259"/>
                </a:lnTo>
                <a:lnTo>
                  <a:pt x="49" y="2290"/>
                </a:lnTo>
                <a:lnTo>
                  <a:pt x="59" y="2322"/>
                </a:lnTo>
                <a:lnTo>
                  <a:pt x="71" y="2353"/>
                </a:lnTo>
                <a:lnTo>
                  <a:pt x="82" y="2384"/>
                </a:lnTo>
                <a:lnTo>
                  <a:pt x="96" y="2414"/>
                </a:lnTo>
                <a:lnTo>
                  <a:pt x="111" y="2444"/>
                </a:lnTo>
                <a:lnTo>
                  <a:pt x="126" y="2473"/>
                </a:lnTo>
                <a:lnTo>
                  <a:pt x="143" y="2503"/>
                </a:lnTo>
                <a:lnTo>
                  <a:pt x="161" y="2531"/>
                </a:lnTo>
                <a:lnTo>
                  <a:pt x="180" y="2560"/>
                </a:lnTo>
                <a:lnTo>
                  <a:pt x="200" y="2587"/>
                </a:lnTo>
                <a:lnTo>
                  <a:pt x="222" y="2614"/>
                </a:lnTo>
                <a:lnTo>
                  <a:pt x="245" y="2640"/>
                </a:lnTo>
                <a:lnTo>
                  <a:pt x="269" y="2667"/>
                </a:lnTo>
                <a:lnTo>
                  <a:pt x="295" y="2692"/>
                </a:lnTo>
                <a:lnTo>
                  <a:pt x="322" y="2716"/>
                </a:lnTo>
                <a:lnTo>
                  <a:pt x="350" y="2740"/>
                </a:lnTo>
                <a:lnTo>
                  <a:pt x="380" y="2764"/>
                </a:lnTo>
                <a:lnTo>
                  <a:pt x="410" y="2788"/>
                </a:lnTo>
                <a:lnTo>
                  <a:pt x="443" y="2810"/>
                </a:lnTo>
                <a:lnTo>
                  <a:pt x="476" y="2831"/>
                </a:lnTo>
                <a:lnTo>
                  <a:pt x="512" y="2852"/>
                </a:lnTo>
                <a:lnTo>
                  <a:pt x="549" y="2873"/>
                </a:lnTo>
                <a:lnTo>
                  <a:pt x="587" y="2892"/>
                </a:lnTo>
                <a:lnTo>
                  <a:pt x="627" y="2911"/>
                </a:lnTo>
                <a:lnTo>
                  <a:pt x="668" y="2928"/>
                </a:lnTo>
                <a:lnTo>
                  <a:pt x="711" y="2945"/>
                </a:lnTo>
                <a:lnTo>
                  <a:pt x="756" y="2962"/>
                </a:lnTo>
                <a:lnTo>
                  <a:pt x="801" y="2978"/>
                </a:lnTo>
                <a:lnTo>
                  <a:pt x="850" y="2993"/>
                </a:lnTo>
                <a:lnTo>
                  <a:pt x="899" y="3006"/>
                </a:lnTo>
                <a:lnTo>
                  <a:pt x="949" y="3020"/>
                </a:lnTo>
                <a:lnTo>
                  <a:pt x="1002" y="3031"/>
                </a:lnTo>
                <a:lnTo>
                  <a:pt x="1057" y="3043"/>
                </a:lnTo>
                <a:lnTo>
                  <a:pt x="1113" y="3053"/>
                </a:lnTo>
                <a:lnTo>
                  <a:pt x="1171" y="3063"/>
                </a:lnTo>
                <a:lnTo>
                  <a:pt x="1231" y="3071"/>
                </a:lnTo>
                <a:lnTo>
                  <a:pt x="1292" y="3079"/>
                </a:lnTo>
                <a:lnTo>
                  <a:pt x="1355" y="3086"/>
                </a:lnTo>
                <a:lnTo>
                  <a:pt x="1420" y="3091"/>
                </a:lnTo>
                <a:lnTo>
                  <a:pt x="1488" y="3097"/>
                </a:lnTo>
                <a:lnTo>
                  <a:pt x="1557" y="3100"/>
                </a:lnTo>
                <a:lnTo>
                  <a:pt x="1557" y="4235"/>
                </a:lnTo>
                <a:lnTo>
                  <a:pt x="266" y="4681"/>
                </a:lnTo>
                <a:lnTo>
                  <a:pt x="3267" y="4681"/>
                </a:lnTo>
                <a:lnTo>
                  <a:pt x="1976" y="4235"/>
                </a:lnTo>
                <a:lnTo>
                  <a:pt x="1976" y="3100"/>
                </a:lnTo>
                <a:close/>
              </a:path>
            </a:pathLst>
          </a:custGeom>
          <a:solidFill>
            <a:srgbClr val="FFFFFF"/>
          </a:solidFill>
          <a:ln>
            <a:noFill/>
          </a:ln>
        </p:spPr>
        <p:txBody>
          <a:bodyPr bIns="648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40" name="文本框 39"/>
          <p:cNvSpPr txBox="1"/>
          <p:nvPr/>
        </p:nvSpPr>
        <p:spPr>
          <a:xfrm>
            <a:off x="96844" y="5035073"/>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912334" y="4622162"/>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452166" y="2774086"/>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230092" y="3491001"/>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grpId="0" nodeType="withEffect">
                                  <p:stCondLst>
                                    <p:cond delay="25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0-#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decel="253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0-#ppt_w/2"/>
                                          </p:val>
                                        </p:tav>
                                        <p:tav tm="100000">
                                          <p:val>
                                            <p:strVal val="#ppt_x"/>
                                          </p:val>
                                        </p:tav>
                                      </p:tavLst>
                                    </p:anim>
                                    <p:anim calcmode="lin" valueType="num">
                                      <p:cBhvr additive="base">
                                        <p:cTn id="12" dur="75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decel="25300" fill="hold" grpId="0" nodeType="withEffect">
                                  <p:stCondLst>
                                    <p:cond delay="25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750" fill="hold"/>
                                        <p:tgtEl>
                                          <p:spTgt spid="42"/>
                                        </p:tgtEl>
                                        <p:attrNameLst>
                                          <p:attrName>ppt_x</p:attrName>
                                        </p:attrNameLst>
                                      </p:cBhvr>
                                      <p:tavLst>
                                        <p:tav tm="0">
                                          <p:val>
                                            <p:strVal val="0-#ppt_w/2"/>
                                          </p:val>
                                        </p:tav>
                                        <p:tav tm="100000">
                                          <p:val>
                                            <p:strVal val="#ppt_x"/>
                                          </p:val>
                                        </p:tav>
                                      </p:tavLst>
                                    </p:anim>
                                    <p:anim calcmode="lin" valueType="num">
                                      <p:cBhvr additive="base">
                                        <p:cTn id="16" dur="75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8" decel="25300"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750" fill="hold"/>
                                        <p:tgtEl>
                                          <p:spTgt spid="43"/>
                                        </p:tgtEl>
                                        <p:attrNameLst>
                                          <p:attrName>ppt_x</p:attrName>
                                        </p:attrNameLst>
                                      </p:cBhvr>
                                      <p:tavLst>
                                        <p:tav tm="0">
                                          <p:val>
                                            <p:strVal val="0-#ppt_w/2"/>
                                          </p:val>
                                        </p:tav>
                                        <p:tav tm="100000">
                                          <p:val>
                                            <p:strVal val="#ppt_x"/>
                                          </p:val>
                                        </p:tav>
                                      </p:tavLst>
                                    </p:anim>
                                    <p:anim calcmode="lin" valueType="num">
                                      <p:cBhvr additive="base">
                                        <p:cTn id="20" dur="7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ounded Rectangle 5"/>
          <p:cNvSpPr/>
          <p:nvPr/>
        </p:nvSpPr>
        <p:spPr>
          <a:xfrm>
            <a:off x="4403098" y="2776479"/>
            <a:ext cx="2207706" cy="695325"/>
          </a:xfrm>
          <a:prstGeom prst="roundRect">
            <a:avLst>
              <a:gd name="adj" fmla="val 7260"/>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23" name="Rectangle 11"/>
          <p:cNvSpPr>
            <a:spLocks noChangeArrowheads="1"/>
          </p:cNvSpPr>
          <p:nvPr/>
        </p:nvSpPr>
        <p:spPr bwMode="auto">
          <a:xfrm>
            <a:off x="5141082" y="2897921"/>
            <a:ext cx="731739" cy="420504"/>
          </a:xfrm>
          <a:prstGeom prst="rect">
            <a:avLst/>
          </a:prstGeom>
          <a:noFill/>
          <a:ln>
            <a:noFill/>
          </a:ln>
        </p:spPr>
        <p:txBody>
          <a:bodyPr wrap="none" lIns="91422" tIns="45711" rIns="91422" bIns="45711">
            <a:spAutoFit/>
          </a:bodyPr>
          <a:lstStyle/>
          <a:p>
            <a:pPr algn="ctr"/>
            <a:r>
              <a:rPr lang="zh-CN" altLang="en-US" sz="2100" dirty="0">
                <a:solidFill>
                  <a:schemeClr val="bg1"/>
                </a:solidFill>
                <a:latin typeface="微软雅黑" panose="020B0503020204020204" pitchFamily="34" charset="-122"/>
                <a:ea typeface="微软雅黑" panose="020B0503020204020204" pitchFamily="34" charset="-122"/>
              </a:rPr>
              <a:t>Title</a:t>
            </a:r>
            <a:endParaRPr lang="bg-BG" altLang="zh-CN" sz="2100" dirty="0">
              <a:solidFill>
                <a:schemeClr val="bg1"/>
              </a:solidFill>
              <a:latin typeface="微软雅黑" panose="020B0503020204020204" pitchFamily="34" charset="-122"/>
              <a:ea typeface="微软雅黑" panose="020B0503020204020204" pitchFamily="34" charset="-122"/>
            </a:endParaRPr>
          </a:p>
        </p:txBody>
      </p:sp>
      <p:sp>
        <p:nvSpPr>
          <p:cNvPr id="26" name="Rounded Rectangle 12"/>
          <p:cNvSpPr/>
          <p:nvPr/>
        </p:nvSpPr>
        <p:spPr>
          <a:xfrm>
            <a:off x="4403098" y="3792480"/>
            <a:ext cx="2207706" cy="695325"/>
          </a:xfrm>
          <a:prstGeom prst="roundRect">
            <a:avLst>
              <a:gd name="adj" fmla="val 7260"/>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27" name="Rectangle 13"/>
          <p:cNvSpPr/>
          <p:nvPr/>
        </p:nvSpPr>
        <p:spPr>
          <a:xfrm>
            <a:off x="5170980" y="3914717"/>
            <a:ext cx="671943" cy="384703"/>
          </a:xfrm>
          <a:prstGeom prst="rect">
            <a:avLst/>
          </a:prstGeom>
          <a:noFill/>
        </p:spPr>
        <p:txBody>
          <a:bodyPr wrap="none" lIns="91422" tIns="45711" rIns="91422" bIns="45711">
            <a:spAutoFit/>
          </a:bodyPr>
          <a:lstStyle/>
          <a:p>
            <a:pPr algn="ctr"/>
            <a:r>
              <a:rPr lang="zh-CN" altLang="en-US" sz="1900" dirty="0">
                <a:solidFill>
                  <a:schemeClr val="bg1"/>
                </a:solidFill>
                <a:latin typeface="微软雅黑" panose="020B0503020204020204" pitchFamily="34" charset="-122"/>
                <a:ea typeface="微软雅黑" panose="020B0503020204020204" pitchFamily="34" charset="-122"/>
              </a:rPr>
              <a:t>Title</a:t>
            </a:r>
            <a:endParaRPr lang="bg-BG" altLang="zh-CN" sz="1900" dirty="0">
              <a:solidFill>
                <a:schemeClr val="bg1"/>
              </a:solidFill>
              <a:latin typeface="微软雅黑" panose="020B0503020204020204" pitchFamily="34" charset="-122"/>
              <a:ea typeface="微软雅黑" panose="020B0503020204020204" pitchFamily="34" charset="-122"/>
            </a:endParaRPr>
          </a:p>
        </p:txBody>
      </p:sp>
      <p:sp>
        <p:nvSpPr>
          <p:cNvPr id="28" name="Rounded Rectangle 14"/>
          <p:cNvSpPr/>
          <p:nvPr/>
        </p:nvSpPr>
        <p:spPr>
          <a:xfrm>
            <a:off x="4403098" y="4808480"/>
            <a:ext cx="2207706" cy="695325"/>
          </a:xfrm>
          <a:prstGeom prst="roundRect">
            <a:avLst>
              <a:gd name="adj" fmla="val 7260"/>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29" name="Rectangle 15"/>
          <p:cNvSpPr/>
          <p:nvPr/>
        </p:nvSpPr>
        <p:spPr>
          <a:xfrm>
            <a:off x="5170980" y="4930718"/>
            <a:ext cx="671943" cy="384703"/>
          </a:xfrm>
          <a:prstGeom prst="rect">
            <a:avLst/>
          </a:prstGeom>
          <a:noFill/>
        </p:spPr>
        <p:txBody>
          <a:bodyPr wrap="none" lIns="91422" tIns="45711" rIns="91422" bIns="45711">
            <a:spAutoFit/>
          </a:bodyPr>
          <a:lstStyle/>
          <a:p>
            <a:pPr algn="ctr"/>
            <a:r>
              <a:rPr lang="zh-CN" altLang="en-US" sz="1900" dirty="0">
                <a:solidFill>
                  <a:schemeClr val="bg1"/>
                </a:solidFill>
                <a:latin typeface="微软雅黑" panose="020B0503020204020204" pitchFamily="34" charset="-122"/>
                <a:ea typeface="微软雅黑" panose="020B0503020204020204" pitchFamily="34" charset="-122"/>
              </a:rPr>
              <a:t>Title</a:t>
            </a:r>
            <a:endParaRPr lang="bg-BG" altLang="zh-CN" sz="1900" dirty="0">
              <a:solidFill>
                <a:schemeClr val="bg1"/>
              </a:solidFill>
              <a:latin typeface="微软雅黑" panose="020B0503020204020204" pitchFamily="34" charset="-122"/>
              <a:ea typeface="微软雅黑" panose="020B0503020204020204" pitchFamily="34" charset="-122"/>
            </a:endParaRPr>
          </a:p>
        </p:txBody>
      </p:sp>
      <p:sp>
        <p:nvSpPr>
          <p:cNvPr id="30" name="Rounded Rectangle 34"/>
          <p:cNvSpPr/>
          <p:nvPr/>
        </p:nvSpPr>
        <p:spPr>
          <a:xfrm>
            <a:off x="755343" y="3715485"/>
            <a:ext cx="2687987" cy="859632"/>
          </a:xfrm>
          <a:prstGeom prst="roundRect">
            <a:avLst>
              <a:gd name="adj" fmla="val 7260"/>
            </a:avLst>
          </a:prstGeom>
          <a:solidFill>
            <a:srgbClr val="4E8E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31" name="Rectangle 35"/>
          <p:cNvSpPr>
            <a:spLocks noChangeArrowheads="1"/>
          </p:cNvSpPr>
          <p:nvPr/>
        </p:nvSpPr>
        <p:spPr bwMode="auto">
          <a:xfrm>
            <a:off x="1762045" y="3919478"/>
            <a:ext cx="731739" cy="420504"/>
          </a:xfrm>
          <a:prstGeom prst="rect">
            <a:avLst/>
          </a:prstGeom>
          <a:noFill/>
          <a:ln>
            <a:noFill/>
          </a:ln>
        </p:spPr>
        <p:txBody>
          <a:bodyPr wrap="none" lIns="91422" tIns="45711" rIns="91422" bIns="45711">
            <a:spAutoFit/>
          </a:bodyPr>
          <a:lstStyle/>
          <a:p>
            <a:pPr algn="ctr"/>
            <a:r>
              <a:rPr lang="zh-CN" altLang="en-US" sz="2100" dirty="0">
                <a:solidFill>
                  <a:schemeClr val="bg1"/>
                </a:solidFill>
                <a:latin typeface="微软雅黑" panose="020B0503020204020204" pitchFamily="34" charset="-122"/>
                <a:ea typeface="微软雅黑" panose="020B0503020204020204" pitchFamily="34" charset="-122"/>
              </a:rPr>
              <a:t>Title</a:t>
            </a:r>
            <a:endParaRPr lang="bg-BG" sz="2100" dirty="0">
              <a:solidFill>
                <a:schemeClr val="bg1"/>
              </a:solidFill>
              <a:latin typeface="微软雅黑" panose="020B0503020204020204" pitchFamily="34" charset="-122"/>
              <a:ea typeface="微软雅黑" panose="020B0503020204020204" pitchFamily="34" charset="-122"/>
            </a:endParaRPr>
          </a:p>
        </p:txBody>
      </p:sp>
      <p:sp>
        <p:nvSpPr>
          <p:cNvPr id="32" name="Rounded Rectangle 36"/>
          <p:cNvSpPr/>
          <p:nvPr/>
        </p:nvSpPr>
        <p:spPr>
          <a:xfrm>
            <a:off x="7570574" y="2503429"/>
            <a:ext cx="2208500" cy="492918"/>
          </a:xfrm>
          <a:prstGeom prst="roundRect">
            <a:avLst>
              <a:gd name="adj" fmla="val 7260"/>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33" name="Rectangle 37"/>
          <p:cNvSpPr>
            <a:spLocks noChangeArrowheads="1"/>
          </p:cNvSpPr>
          <p:nvPr/>
        </p:nvSpPr>
        <p:spPr bwMode="auto">
          <a:xfrm>
            <a:off x="8308954" y="2524066"/>
            <a:ext cx="731739" cy="420504"/>
          </a:xfrm>
          <a:prstGeom prst="rect">
            <a:avLst/>
          </a:prstGeom>
          <a:noFill/>
          <a:ln>
            <a:noFill/>
          </a:ln>
        </p:spPr>
        <p:txBody>
          <a:bodyPr wrap="none" lIns="91422" tIns="45711" rIns="91422" bIns="45711">
            <a:spAutoFit/>
          </a:bodyPr>
          <a:lstStyle/>
          <a:p>
            <a:pPr algn="ctr"/>
            <a:r>
              <a:rPr lang="zh-CN" altLang="en-US" sz="2100" dirty="0">
                <a:solidFill>
                  <a:schemeClr val="bg1"/>
                </a:solidFill>
                <a:latin typeface="微软雅黑" panose="020B0503020204020204" pitchFamily="34" charset="-122"/>
                <a:ea typeface="微软雅黑" panose="020B0503020204020204" pitchFamily="34" charset="-122"/>
              </a:rPr>
              <a:t>Title</a:t>
            </a:r>
            <a:endParaRPr lang="bg-BG" altLang="zh-CN" sz="2100" dirty="0">
              <a:solidFill>
                <a:schemeClr val="bg1"/>
              </a:solidFill>
              <a:latin typeface="微软雅黑" panose="020B0503020204020204" pitchFamily="34" charset="-122"/>
              <a:ea typeface="微软雅黑" panose="020B0503020204020204" pitchFamily="34" charset="-122"/>
            </a:endParaRPr>
          </a:p>
        </p:txBody>
      </p:sp>
      <p:sp>
        <p:nvSpPr>
          <p:cNvPr id="34" name="Rounded Rectangle 41"/>
          <p:cNvSpPr/>
          <p:nvPr/>
        </p:nvSpPr>
        <p:spPr>
          <a:xfrm>
            <a:off x="7570574" y="3248760"/>
            <a:ext cx="2208500" cy="492918"/>
          </a:xfrm>
          <a:prstGeom prst="roundRect">
            <a:avLst>
              <a:gd name="adj" fmla="val 7260"/>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35" name="Rectangle 42"/>
          <p:cNvSpPr>
            <a:spLocks noChangeArrowheads="1"/>
          </p:cNvSpPr>
          <p:nvPr/>
        </p:nvSpPr>
        <p:spPr bwMode="auto">
          <a:xfrm>
            <a:off x="8338853" y="3269399"/>
            <a:ext cx="671943" cy="384703"/>
          </a:xfrm>
          <a:prstGeom prst="rect">
            <a:avLst/>
          </a:prstGeom>
          <a:noFill/>
          <a:ln>
            <a:noFill/>
          </a:ln>
        </p:spPr>
        <p:txBody>
          <a:bodyPr wrap="none" lIns="91422" tIns="45711" rIns="91422" bIns="45711">
            <a:spAutoFit/>
          </a:bodyPr>
          <a:lstStyle/>
          <a:p>
            <a:pPr algn="ctr"/>
            <a:r>
              <a:rPr lang="zh-CN" altLang="en-US" sz="1900" dirty="0">
                <a:solidFill>
                  <a:schemeClr val="bg1"/>
                </a:solidFill>
                <a:latin typeface="微软雅黑" panose="020B0503020204020204" pitchFamily="34" charset="-122"/>
                <a:ea typeface="微软雅黑" panose="020B0503020204020204" pitchFamily="34" charset="-122"/>
              </a:rPr>
              <a:t>Title</a:t>
            </a:r>
            <a:endParaRPr lang="bg-BG" altLang="zh-CN" sz="1900" dirty="0">
              <a:solidFill>
                <a:schemeClr val="bg1"/>
              </a:solidFill>
              <a:latin typeface="微软雅黑" panose="020B0503020204020204" pitchFamily="34" charset="-122"/>
              <a:ea typeface="微软雅黑" panose="020B0503020204020204" pitchFamily="34" charset="-122"/>
            </a:endParaRPr>
          </a:p>
        </p:txBody>
      </p:sp>
      <p:sp>
        <p:nvSpPr>
          <p:cNvPr id="36" name="Rounded Rectangle 44"/>
          <p:cNvSpPr/>
          <p:nvPr/>
        </p:nvSpPr>
        <p:spPr>
          <a:xfrm>
            <a:off x="7570574" y="4519555"/>
            <a:ext cx="2208500" cy="492918"/>
          </a:xfrm>
          <a:prstGeom prst="roundRect">
            <a:avLst>
              <a:gd name="adj" fmla="val 7260"/>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37" name="Rectangle 45"/>
          <p:cNvSpPr/>
          <p:nvPr/>
        </p:nvSpPr>
        <p:spPr>
          <a:xfrm>
            <a:off x="8338853" y="4540192"/>
            <a:ext cx="671943" cy="384703"/>
          </a:xfrm>
          <a:prstGeom prst="rect">
            <a:avLst/>
          </a:prstGeom>
          <a:noFill/>
        </p:spPr>
        <p:txBody>
          <a:bodyPr wrap="none" lIns="91422" tIns="45711" rIns="91422" bIns="45711">
            <a:spAutoFit/>
          </a:bodyPr>
          <a:lstStyle/>
          <a:p>
            <a:pPr algn="ctr"/>
            <a:r>
              <a:rPr lang="zh-CN" altLang="en-US" sz="1900" dirty="0">
                <a:solidFill>
                  <a:schemeClr val="bg1"/>
                </a:solidFill>
                <a:latin typeface="微软雅黑" panose="020B0503020204020204" pitchFamily="34" charset="-122"/>
                <a:ea typeface="微软雅黑" panose="020B0503020204020204" pitchFamily="34" charset="-122"/>
              </a:rPr>
              <a:t>Title</a:t>
            </a:r>
            <a:endParaRPr lang="bg-BG" altLang="zh-CN" sz="1900" dirty="0">
              <a:solidFill>
                <a:schemeClr val="bg1"/>
              </a:solidFill>
              <a:latin typeface="微软雅黑" panose="020B0503020204020204" pitchFamily="34" charset="-122"/>
              <a:ea typeface="微软雅黑" panose="020B0503020204020204" pitchFamily="34" charset="-122"/>
            </a:endParaRPr>
          </a:p>
        </p:txBody>
      </p:sp>
      <p:sp>
        <p:nvSpPr>
          <p:cNvPr id="38" name="Rounded Rectangle 47"/>
          <p:cNvSpPr/>
          <p:nvPr/>
        </p:nvSpPr>
        <p:spPr>
          <a:xfrm>
            <a:off x="7570574" y="5265679"/>
            <a:ext cx="2208500" cy="492125"/>
          </a:xfrm>
          <a:prstGeom prst="roundRect">
            <a:avLst>
              <a:gd name="adj" fmla="val 7260"/>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endParaRPr lang="bg-BG">
              <a:solidFill>
                <a:srgbClr val="FFFFFF"/>
              </a:solidFill>
              <a:ea typeface="MS PGothic" panose="020B0600070205080204" pitchFamily="34" charset="-128"/>
            </a:endParaRPr>
          </a:p>
        </p:txBody>
      </p:sp>
      <p:sp>
        <p:nvSpPr>
          <p:cNvPr id="39" name="Rectangle 48"/>
          <p:cNvSpPr/>
          <p:nvPr/>
        </p:nvSpPr>
        <p:spPr>
          <a:xfrm>
            <a:off x="8338853" y="5285523"/>
            <a:ext cx="671943" cy="384703"/>
          </a:xfrm>
          <a:prstGeom prst="rect">
            <a:avLst/>
          </a:prstGeom>
          <a:noFill/>
        </p:spPr>
        <p:txBody>
          <a:bodyPr wrap="none" lIns="91422" tIns="45711" rIns="91422" bIns="45711">
            <a:spAutoFit/>
          </a:bodyPr>
          <a:lstStyle/>
          <a:p>
            <a:pPr algn="ctr"/>
            <a:r>
              <a:rPr lang="zh-CN" altLang="en-US" sz="1900" dirty="0">
                <a:solidFill>
                  <a:schemeClr val="bg1"/>
                </a:solidFill>
                <a:latin typeface="微软雅黑" panose="020B0503020204020204" pitchFamily="34" charset="-122"/>
                <a:ea typeface="微软雅黑" panose="020B0503020204020204" pitchFamily="34" charset="-122"/>
              </a:rPr>
              <a:t>Title</a:t>
            </a:r>
            <a:endParaRPr lang="bg-BG" altLang="zh-CN" sz="1900" dirty="0">
              <a:solidFill>
                <a:schemeClr val="bg1"/>
              </a:solidFill>
              <a:latin typeface="微软雅黑" panose="020B0503020204020204" pitchFamily="34" charset="-122"/>
              <a:ea typeface="微软雅黑" panose="020B0503020204020204" pitchFamily="34" charset="-122"/>
            </a:endParaRPr>
          </a:p>
        </p:txBody>
      </p:sp>
      <p:cxnSp>
        <p:nvCxnSpPr>
          <p:cNvPr id="40" name="Elbow Connector 49"/>
          <p:cNvCxnSpPr/>
          <p:nvPr/>
        </p:nvCxnSpPr>
        <p:spPr>
          <a:xfrm rot="10800000" flipV="1">
            <a:off x="3432215" y="3144780"/>
            <a:ext cx="947861" cy="795337"/>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Elbow Connector 50"/>
          <p:cNvCxnSpPr>
            <a:stCxn id="28" idx="1"/>
          </p:cNvCxnSpPr>
          <p:nvPr/>
        </p:nvCxnSpPr>
        <p:spPr>
          <a:xfrm rot="10800000">
            <a:off x="3443329" y="4365566"/>
            <a:ext cx="959768" cy="790575"/>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Elbow Connector 54"/>
          <p:cNvCxnSpPr>
            <a:stCxn id="26" idx="1"/>
            <a:endCxn id="30" idx="3"/>
          </p:cNvCxnSpPr>
          <p:nvPr/>
        </p:nvCxnSpPr>
        <p:spPr>
          <a:xfrm rot="10800000" flipV="1">
            <a:off x="3443329" y="4140142"/>
            <a:ext cx="959768" cy="4763"/>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Elbow Connector 56"/>
          <p:cNvCxnSpPr>
            <a:stCxn id="32" idx="1"/>
            <a:endCxn id="22" idx="3"/>
          </p:cNvCxnSpPr>
          <p:nvPr/>
        </p:nvCxnSpPr>
        <p:spPr>
          <a:xfrm rot="10800000" flipV="1">
            <a:off x="6610803" y="2749491"/>
            <a:ext cx="959768" cy="374650"/>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Elbow Connector 59"/>
          <p:cNvCxnSpPr>
            <a:stCxn id="34" idx="1"/>
            <a:endCxn id="22" idx="3"/>
          </p:cNvCxnSpPr>
          <p:nvPr/>
        </p:nvCxnSpPr>
        <p:spPr>
          <a:xfrm rot="10800000">
            <a:off x="6610803" y="3124141"/>
            <a:ext cx="959768" cy="371475"/>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Elbow Connector 62"/>
          <p:cNvCxnSpPr>
            <a:stCxn id="36" idx="1"/>
            <a:endCxn id="28" idx="3"/>
          </p:cNvCxnSpPr>
          <p:nvPr/>
        </p:nvCxnSpPr>
        <p:spPr>
          <a:xfrm rot="10800000" flipV="1">
            <a:off x="6610803" y="4765616"/>
            <a:ext cx="959768" cy="390525"/>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Elbow Connector 63"/>
          <p:cNvCxnSpPr>
            <a:stCxn id="38" idx="1"/>
            <a:endCxn id="28" idx="3"/>
          </p:cNvCxnSpPr>
          <p:nvPr/>
        </p:nvCxnSpPr>
        <p:spPr>
          <a:xfrm rot="10800000">
            <a:off x="6610803" y="5156141"/>
            <a:ext cx="959768" cy="355600"/>
          </a:xfrm>
          <a:prstGeom prst="bentConnector3">
            <a:avLst>
              <a:gd name="adj1" fmla="val 50000"/>
            </a:avLst>
          </a:prstGeom>
          <a:ln w="19050">
            <a:solidFill>
              <a:schemeClr val="bg1">
                <a:lumMod val="6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AutoShape 87"/>
          <p:cNvSpPr/>
          <p:nvPr/>
        </p:nvSpPr>
        <p:spPr bwMode="auto">
          <a:xfrm>
            <a:off x="1287224" y="3855186"/>
            <a:ext cx="471549" cy="470693"/>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bg1"/>
          </a:solidFill>
          <a:ln>
            <a:noFill/>
          </a:ln>
          <a:effectLst/>
        </p:spPr>
        <p:txBody>
          <a:bodyPr lIns="50790" tIns="50790" rIns="50790" bIns="50790" anchor="ctr"/>
          <a:lstStyle/>
          <a:p>
            <a:pPr defTabSz="456565">
              <a:defRPr/>
            </a:pPr>
            <a:endParaRPr lang="es-ES" sz="29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2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3500"/>
                            </p:stCondLst>
                            <p:childTnLst>
                              <p:par>
                                <p:cTn id="51" presetID="53" presetClass="entr" presetSubtype="16"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fltVal val="0"/>
                                          </p:val>
                                        </p:tav>
                                        <p:tav tm="100000">
                                          <p:val>
                                            <p:strVal val="#ppt_h"/>
                                          </p:val>
                                        </p:tav>
                                      </p:tavLst>
                                    </p:anim>
                                    <p:animEffect transition="in" filter="fade">
                                      <p:cBhvr>
                                        <p:cTn id="55" dur="500"/>
                                        <p:tgtEl>
                                          <p:spTgt spid="29"/>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par>
                          <p:cTn id="63" fill="hold">
                            <p:stCondLst>
                              <p:cond delay="4500"/>
                            </p:stCondLst>
                            <p:childTnLst>
                              <p:par>
                                <p:cTn id="64" presetID="53" presetClass="entr" presetSubtype="16"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Effect transition="in" filter="fade">
                                      <p:cBhvr>
                                        <p:cTn id="68" dur="500"/>
                                        <p:tgtEl>
                                          <p:spTgt spid="33"/>
                                        </p:tgtEl>
                                      </p:cBhvr>
                                    </p:animEffect>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par>
                          <p:cTn id="76" fill="hold">
                            <p:stCondLst>
                              <p:cond delay="5500"/>
                            </p:stCondLst>
                            <p:childTnLst>
                              <p:par>
                                <p:cTn id="77" presetID="53" presetClass="entr" presetSubtype="16"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childTnLst>
                          </p:cTn>
                        </p:par>
                        <p:par>
                          <p:cTn id="82" fill="hold">
                            <p:stCondLst>
                              <p:cond delay="6000"/>
                            </p:stCondLst>
                            <p:childTnLst>
                              <p:par>
                                <p:cTn id="83" presetID="22" presetClass="entr" presetSubtype="8" fill="hold"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wipe(left)">
                                      <p:cBhvr>
                                        <p:cTn id="85" dur="500"/>
                                        <p:tgtEl>
                                          <p:spTgt spid="4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p:cTn id="92" dur="500" fill="hold"/>
                                        <p:tgtEl>
                                          <p:spTgt spid="37"/>
                                        </p:tgtEl>
                                        <p:attrNameLst>
                                          <p:attrName>ppt_w</p:attrName>
                                        </p:attrNameLst>
                                      </p:cBhvr>
                                      <p:tavLst>
                                        <p:tav tm="0">
                                          <p:val>
                                            <p:fltVal val="0"/>
                                          </p:val>
                                        </p:tav>
                                        <p:tav tm="100000">
                                          <p:val>
                                            <p:strVal val="#ppt_w"/>
                                          </p:val>
                                        </p:tav>
                                      </p:tavLst>
                                    </p:anim>
                                    <p:anim calcmode="lin" valueType="num">
                                      <p:cBhvr>
                                        <p:cTn id="93" dur="500" fill="hold"/>
                                        <p:tgtEl>
                                          <p:spTgt spid="37"/>
                                        </p:tgtEl>
                                        <p:attrNameLst>
                                          <p:attrName>ppt_h</p:attrName>
                                        </p:attrNameLst>
                                      </p:cBhvr>
                                      <p:tavLst>
                                        <p:tav tm="0">
                                          <p:val>
                                            <p:fltVal val="0"/>
                                          </p:val>
                                        </p:tav>
                                        <p:tav tm="100000">
                                          <p:val>
                                            <p:strVal val="#ppt_h"/>
                                          </p:val>
                                        </p:tav>
                                      </p:tavLst>
                                    </p:anim>
                                    <p:animEffect transition="in" filter="fade">
                                      <p:cBhvr>
                                        <p:cTn id="94" dur="500"/>
                                        <p:tgtEl>
                                          <p:spTgt spid="37"/>
                                        </p:tgtEl>
                                      </p:cBhvr>
                                    </p:animEffect>
                                  </p:childTnLst>
                                </p:cTn>
                              </p:par>
                            </p:childTnLst>
                          </p:cTn>
                        </p:par>
                        <p:par>
                          <p:cTn id="95" fill="hold">
                            <p:stCondLst>
                              <p:cond delay="7000"/>
                            </p:stCondLst>
                            <p:childTnLst>
                              <p:par>
                                <p:cTn id="96" presetID="22" presetClass="entr" presetSubtype="8" fill="hold" nodeType="after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left)">
                                      <p:cBhvr>
                                        <p:cTn id="98" dur="500"/>
                                        <p:tgtEl>
                                          <p:spTgt spid="4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childTnLst>
                          </p:cTn>
                        </p:par>
                        <p:par>
                          <p:cTn id="102" fill="hold">
                            <p:stCondLst>
                              <p:cond delay="7500"/>
                            </p:stCondLst>
                            <p:childTnLst>
                              <p:par>
                                <p:cTn id="103" presetID="53" presetClass="entr" presetSubtype="16" fill="hold" grpId="0" nodeType="after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p:cTn id="105" dur="500" fill="hold"/>
                                        <p:tgtEl>
                                          <p:spTgt spid="39"/>
                                        </p:tgtEl>
                                        <p:attrNameLst>
                                          <p:attrName>ppt_w</p:attrName>
                                        </p:attrNameLst>
                                      </p:cBhvr>
                                      <p:tavLst>
                                        <p:tav tm="0">
                                          <p:val>
                                            <p:fltVal val="0"/>
                                          </p:val>
                                        </p:tav>
                                        <p:tav tm="100000">
                                          <p:val>
                                            <p:strVal val="#ppt_w"/>
                                          </p:val>
                                        </p:tav>
                                      </p:tavLst>
                                    </p:anim>
                                    <p:anim calcmode="lin" valueType="num">
                                      <p:cBhvr>
                                        <p:cTn id="106" dur="500" fill="hold"/>
                                        <p:tgtEl>
                                          <p:spTgt spid="39"/>
                                        </p:tgtEl>
                                        <p:attrNameLst>
                                          <p:attrName>ppt_h</p:attrName>
                                        </p:attrNameLst>
                                      </p:cBhvr>
                                      <p:tavLst>
                                        <p:tav tm="0">
                                          <p:val>
                                            <p:fltVal val="0"/>
                                          </p:val>
                                        </p:tav>
                                        <p:tav tm="100000">
                                          <p:val>
                                            <p:strVal val="#ppt_h"/>
                                          </p:val>
                                        </p:tav>
                                      </p:tavLst>
                                    </p:anim>
                                    <p:animEffect transition="in" filter="fade">
                                      <p:cBhvr>
                                        <p:cTn id="10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1190534" y="2515572"/>
            <a:ext cx="3019521" cy="3394719"/>
          </a:xfrm>
          <a:prstGeom prst="rect">
            <a:avLst/>
          </a:prstGeom>
          <a:blipFill>
            <a:blip r:embed="rId9"/>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4304735" y="2515571"/>
            <a:ext cx="2177466" cy="1654793"/>
          </a:xfrm>
          <a:prstGeom prst="rect">
            <a:avLst/>
          </a:prstGeom>
          <a:blipFill>
            <a:blip r:embed="rId10"/>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6569980" y="4255498"/>
            <a:ext cx="2177466" cy="1654793"/>
          </a:xfrm>
          <a:prstGeom prst="rect">
            <a:avLst/>
          </a:prstGeom>
          <a:blipFill>
            <a:blip r:embed="rId11"/>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8835224" y="2515571"/>
            <a:ext cx="2177466" cy="1654793"/>
          </a:xfrm>
          <a:prstGeom prst="rect">
            <a:avLst/>
          </a:prstGeom>
          <a:blipFill>
            <a:blip r:embed="rId1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304735" y="4255498"/>
            <a:ext cx="2177466" cy="1654793"/>
          </a:xfrm>
          <a:prstGeom prst="rect">
            <a:avLst/>
          </a:prstGeom>
          <a:solidFill>
            <a:srgbClr val="8CB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327099" y="4497605"/>
            <a:ext cx="1726852" cy="1661993"/>
          </a:xfrm>
          <a:prstGeom prst="rect">
            <a:avLst/>
          </a:prstGeom>
          <a:noFill/>
          <a:effectLst/>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Click here to enter a title</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sz="1100" dirty="0">
                <a:solidFill>
                  <a:schemeClr val="bg1"/>
                </a:solidFill>
                <a:latin typeface="微软雅黑" panose="020B0503020204020204" pitchFamily="34" charset="-122"/>
                <a:ea typeface="微软雅黑" panose="020B0503020204020204" pitchFamily="34" charset="-122"/>
              </a:rPr>
              <a:t>Please enter your main narrative here</a:t>
            </a:r>
            <a:endParaRPr lang="en-US" altLang="zh-CN" sz="1100" dirty="0">
              <a:solidFill>
                <a:schemeClr val="bg1"/>
              </a:solidFill>
              <a:latin typeface="微软雅黑" panose="020B0503020204020204" pitchFamily="34" charset="-122"/>
              <a:ea typeface="微软雅黑" panose="020B0503020204020204" pitchFamily="34" charset="-122"/>
            </a:endParaRPr>
          </a:p>
          <a:p>
            <a:r>
              <a:rPr lang="zh-CN" altLang="en-US" sz="1100" dirty="0">
                <a:solidFill>
                  <a:schemeClr val="bg1"/>
                </a:solidFill>
                <a:latin typeface="微软雅黑" panose="020B0503020204020204" pitchFamily="34" charset="-122"/>
                <a:ea typeface="微软雅黑" panose="020B0503020204020204" pitchFamily="34" charset="-122"/>
              </a:rPr>
              <a:t>Please enter your main narrative here</a:t>
            </a:r>
            <a:endParaRPr lang="en-US" altLang="zh-CN" sz="1100" dirty="0">
              <a:solidFill>
                <a:schemeClr val="bg1"/>
              </a:solidFill>
              <a:latin typeface="微软雅黑" panose="020B0503020204020204" pitchFamily="34" charset="-122"/>
              <a:ea typeface="微软雅黑" panose="020B0503020204020204" pitchFamily="34" charset="-122"/>
            </a:endParaRPr>
          </a:p>
          <a:p>
            <a:endParaRPr lang="en-US" altLang="zh-CN" sz="1100" dirty="0">
              <a:solidFill>
                <a:schemeClr val="bg1"/>
              </a:solidFill>
              <a:latin typeface="微软雅黑" panose="020B0503020204020204" pitchFamily="34" charset="-122"/>
              <a:ea typeface="微软雅黑" panose="020B0503020204020204" pitchFamily="34" charset="-122"/>
            </a:endParaRPr>
          </a:p>
          <a:p>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6569980" y="2515571"/>
            <a:ext cx="2177466" cy="1654793"/>
          </a:xfrm>
          <a:prstGeom prst="rect">
            <a:avLst/>
          </a:prstGeom>
          <a:solidFill>
            <a:srgbClr val="9CD3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6576881" y="2681247"/>
            <a:ext cx="2096932" cy="1661993"/>
          </a:xfrm>
          <a:prstGeom prst="rect">
            <a:avLst/>
          </a:prstGeom>
          <a:noFill/>
          <a:effectLst/>
        </p:spPr>
        <p:txBody>
          <a:bodyPr wrap="square" rtlCol="0">
            <a:spAutoFit/>
          </a:bodyPr>
          <a:lstStyle/>
          <a:p>
            <a:r>
              <a:rPr lang="zh-CN" altLang="en-US" b="1" dirty="0">
                <a:solidFill>
                  <a:srgbClr val="FFFFFF"/>
                </a:solidFill>
                <a:latin typeface="微软雅黑" panose="020B0503020204020204" pitchFamily="34" charset="-122"/>
                <a:ea typeface="微软雅黑" panose="020B0503020204020204" pitchFamily="34" charset="-122"/>
              </a:rPr>
              <a:t>Click here </a:t>
            </a:r>
            <a:endParaRPr lang="en-US" altLang="zh-CN" b="1" dirty="0">
              <a:solidFill>
                <a:srgbClr val="FFFFFF"/>
              </a:solidFill>
              <a:latin typeface="微软雅黑" panose="020B0503020204020204" pitchFamily="34" charset="-122"/>
              <a:ea typeface="微软雅黑" panose="020B0503020204020204" pitchFamily="34" charset="-122"/>
            </a:endParaRPr>
          </a:p>
          <a:p>
            <a:r>
              <a:rPr lang="zh-CN" altLang="en-US" b="1" dirty="0">
                <a:solidFill>
                  <a:srgbClr val="FFFFFF"/>
                </a:solidFill>
                <a:latin typeface="微软雅黑" panose="020B0503020204020204" pitchFamily="34" charset="-122"/>
                <a:ea typeface="微软雅黑" panose="020B0503020204020204" pitchFamily="34" charset="-122"/>
              </a:rPr>
              <a:t>to enter a title</a:t>
            </a:r>
            <a:endParaRPr lang="en-US" altLang="zh-CN" b="1" dirty="0">
              <a:solidFill>
                <a:srgbClr val="FFFFFF"/>
              </a:solidFill>
              <a:latin typeface="微软雅黑" panose="020B0503020204020204" pitchFamily="34" charset="-122"/>
              <a:ea typeface="微软雅黑" panose="020B0503020204020204" pitchFamily="34" charset="-122"/>
            </a:endParaRPr>
          </a:p>
          <a:p>
            <a:r>
              <a:rPr lang="zh-CN" altLang="en-US" sz="1100" dirty="0">
                <a:solidFill>
                  <a:srgbClr val="FFFFFF"/>
                </a:solidFill>
                <a:latin typeface="微软雅黑" panose="020B0503020204020204" pitchFamily="34" charset="-122"/>
                <a:ea typeface="微软雅黑" panose="020B0503020204020204" pitchFamily="34" charset="-122"/>
              </a:rPr>
              <a:t>Please enter your main narrative here</a:t>
            </a:r>
            <a:endParaRPr lang="en-US" altLang="zh-CN" sz="1100" dirty="0">
              <a:solidFill>
                <a:srgbClr val="FFFFFF"/>
              </a:solidFill>
              <a:latin typeface="微软雅黑" panose="020B0503020204020204" pitchFamily="34" charset="-122"/>
              <a:ea typeface="微软雅黑" panose="020B0503020204020204" pitchFamily="34" charset="-122"/>
            </a:endParaRPr>
          </a:p>
          <a:p>
            <a:r>
              <a:rPr lang="zh-CN" altLang="en-US" sz="1100" dirty="0">
                <a:solidFill>
                  <a:srgbClr val="FFFFFF"/>
                </a:solidFill>
                <a:latin typeface="微软雅黑" panose="020B0503020204020204" pitchFamily="34" charset="-122"/>
                <a:ea typeface="微软雅黑" panose="020B0503020204020204" pitchFamily="34" charset="-122"/>
              </a:rPr>
              <a:t>Please enter your main narrative here</a:t>
            </a:r>
            <a:endParaRPr lang="en-US" altLang="zh-CN" sz="1100" dirty="0">
              <a:solidFill>
                <a:srgbClr val="FFFFFF"/>
              </a:solidFill>
              <a:latin typeface="微软雅黑" panose="020B0503020204020204" pitchFamily="34" charset="-122"/>
              <a:ea typeface="微软雅黑" panose="020B0503020204020204" pitchFamily="34" charset="-122"/>
            </a:endParaRPr>
          </a:p>
          <a:p>
            <a:endParaRPr lang="en-US" altLang="zh-CN" sz="1100" dirty="0">
              <a:solidFill>
                <a:srgbClr val="FFFFFF"/>
              </a:solidFill>
              <a:latin typeface="微软雅黑" panose="020B0503020204020204" pitchFamily="34" charset="-122"/>
              <a:ea typeface="微软雅黑" panose="020B0503020204020204" pitchFamily="34" charset="-122"/>
            </a:endParaRPr>
          </a:p>
          <a:p>
            <a:endParaRPr lang="en-US" altLang="zh-CN" sz="1100" dirty="0">
              <a:solidFill>
                <a:srgbClr val="FFFFFF"/>
              </a:solidFill>
              <a:latin typeface="微软雅黑" panose="020B0503020204020204" pitchFamily="34" charset="-122"/>
              <a:ea typeface="微软雅黑" panose="020B0503020204020204" pitchFamily="34" charset="-122"/>
            </a:endParaRPr>
          </a:p>
        </p:txBody>
      </p:sp>
      <p:sp>
        <p:nvSpPr>
          <p:cNvPr id="32" name="矩形 31"/>
          <p:cNvSpPr/>
          <p:nvPr/>
        </p:nvSpPr>
        <p:spPr>
          <a:xfrm>
            <a:off x="8835224" y="4255498"/>
            <a:ext cx="2177466" cy="1654793"/>
          </a:xfrm>
          <a:prstGeom prst="rect">
            <a:avLst/>
          </a:prstGeom>
          <a:solidFill>
            <a:srgbClr val="8CB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034293" y="4431961"/>
            <a:ext cx="1756975" cy="1661993"/>
          </a:xfrm>
          <a:prstGeom prst="rect">
            <a:avLst/>
          </a:prstGeom>
          <a:noFill/>
          <a:effectLst/>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Click here to enter a title</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sz="1100" dirty="0">
                <a:solidFill>
                  <a:schemeClr val="bg1"/>
                </a:solidFill>
                <a:latin typeface="微软雅黑" panose="020B0503020204020204" pitchFamily="34" charset="-122"/>
                <a:ea typeface="微软雅黑" panose="020B0503020204020204" pitchFamily="34" charset="-122"/>
              </a:rPr>
              <a:t>Please enter your main narrative here</a:t>
            </a:r>
            <a:endParaRPr lang="en-US" altLang="zh-CN" sz="1100" dirty="0">
              <a:solidFill>
                <a:schemeClr val="bg1"/>
              </a:solidFill>
              <a:latin typeface="微软雅黑" panose="020B0503020204020204" pitchFamily="34" charset="-122"/>
              <a:ea typeface="微软雅黑" panose="020B0503020204020204" pitchFamily="34" charset="-122"/>
            </a:endParaRPr>
          </a:p>
          <a:p>
            <a:r>
              <a:rPr lang="zh-CN" altLang="en-US" sz="1100" dirty="0">
                <a:solidFill>
                  <a:schemeClr val="bg1"/>
                </a:solidFill>
                <a:latin typeface="微软雅黑" panose="020B0503020204020204" pitchFamily="34" charset="-122"/>
                <a:ea typeface="微软雅黑" panose="020B0503020204020204" pitchFamily="34" charset="-122"/>
              </a:rPr>
              <a:t>Please enter your main narrative here</a:t>
            </a:r>
            <a:endParaRPr lang="en-US" altLang="zh-CN" sz="1100" dirty="0">
              <a:solidFill>
                <a:schemeClr val="bg1"/>
              </a:solidFill>
              <a:latin typeface="微软雅黑" panose="020B0503020204020204" pitchFamily="34" charset="-122"/>
              <a:ea typeface="微软雅黑" panose="020B0503020204020204" pitchFamily="34" charset="-122"/>
            </a:endParaRPr>
          </a:p>
          <a:p>
            <a:endParaRPr lang="en-US" altLang="zh-CN" sz="1100" dirty="0">
              <a:solidFill>
                <a:schemeClr val="bg1"/>
              </a:solidFill>
              <a:latin typeface="微软雅黑" panose="020B0503020204020204" pitchFamily="34" charset="-122"/>
              <a:ea typeface="微软雅黑" panose="020B0503020204020204" pitchFamily="34" charset="-122"/>
            </a:endParaRPr>
          </a:p>
          <a:p>
            <a:endParaRPr lang="en-US" altLang="zh-CN"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19929" y="152457"/>
            <a:ext cx="4626400" cy="69396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0361" t="13836" r="2340" b="3536"/>
          <a:stretch>
            <a:fillRect/>
          </a:stretch>
        </p:blipFill>
        <p:spPr>
          <a:xfrm flipH="1">
            <a:off x="163328" y="1975757"/>
            <a:ext cx="3469564" cy="4892974"/>
          </a:xfrm>
          <a:prstGeom prst="rect">
            <a:avLst/>
          </a:prstGeom>
        </p:spPr>
      </p:pic>
      <p:sp>
        <p:nvSpPr>
          <p:cNvPr id="10" name="PA_矩形 3"/>
          <p:cNvSpPr txBox="1">
            <a:spLocks noChangeArrowheads="1"/>
          </p:cNvSpPr>
          <p:nvPr>
            <p:custDataLst>
              <p:tags r:id="rId1"/>
            </p:custDataLst>
          </p:nvPr>
        </p:nvSpPr>
        <p:spPr bwMode="auto">
          <a:xfrm rot="-120000">
            <a:off x="1995021" y="2756304"/>
            <a:ext cx="5125772" cy="134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dirty="0">
                <a:solidFill>
                  <a:srgbClr val="4E8EEC"/>
                </a:solidFill>
                <a:latin typeface="隶书" panose="02010509060101010101" pitchFamily="49" charset="-122"/>
                <a:ea typeface="隶书" panose="02010509060101010101" pitchFamily="49" charset="-122"/>
              </a:rPr>
              <a:t>Wanton</a:t>
            </a:r>
          </a:p>
        </p:txBody>
      </p:sp>
      <p:sp>
        <p:nvSpPr>
          <p:cNvPr id="11" name="文本框 1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142709" y="2542099"/>
            <a:ext cx="4698723"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grpSp>
        <p:nvGrpSpPr>
          <p:cNvPr id="15" name="组合 14"/>
          <p:cNvGrpSpPr/>
          <p:nvPr/>
        </p:nvGrpSpPr>
        <p:grpSpPr>
          <a:xfrm>
            <a:off x="7630481" y="3434364"/>
            <a:ext cx="4033965" cy="3151239"/>
            <a:chOff x="6873521" y="2717915"/>
            <a:chExt cx="5111893" cy="3993291"/>
          </a:xfrm>
        </p:grpSpPr>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521" y="2717915"/>
              <a:ext cx="5111893" cy="3993291"/>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2984" t="6700" r="53507" b="61752"/>
            <a:stretch>
              <a:fillRect/>
            </a:stretch>
          </p:blipFill>
          <p:spPr>
            <a:xfrm>
              <a:off x="9826513" y="3089420"/>
              <a:ext cx="900242" cy="1338413"/>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32147" t="54774" r="52670" b="20624"/>
            <a:stretch>
              <a:fillRect/>
            </a:stretch>
          </p:blipFill>
          <p:spPr>
            <a:xfrm>
              <a:off x="9320624" y="4796674"/>
              <a:ext cx="1011777" cy="1043643"/>
            </a:xfrm>
            <a:prstGeom prst="rect">
              <a:avLst/>
            </a:prstGeom>
          </p:spPr>
        </p:pic>
      </p:grpSp>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l="2380" t="29296" r="85426" b="27136"/>
          <a:stretch>
            <a:fillRect/>
          </a:stretch>
        </p:blipFill>
        <p:spPr>
          <a:xfrm>
            <a:off x="11155350" y="4591593"/>
            <a:ext cx="736638" cy="1675490"/>
          </a:xfrm>
          <a:prstGeom prst="rect">
            <a:avLst/>
          </a:prstGeom>
        </p:spPr>
      </p:pic>
      <p:pic>
        <p:nvPicPr>
          <p:cNvPr id="17" name="图片 16"/>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a:off x="6893843" y="4745730"/>
            <a:ext cx="960199" cy="1521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
          <p:cNvSpPr/>
          <p:nvPr/>
        </p:nvSpPr>
        <p:spPr>
          <a:xfrm rot="293950">
            <a:off x="5179612" y="5841934"/>
            <a:ext cx="3190192" cy="330110"/>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9CD37E"/>
          </a:solidFill>
          <a:ln w="25400" cap="flat" cmpd="sng" algn="ctr">
            <a:no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23" name="矩形 1"/>
          <p:cNvSpPr/>
          <p:nvPr/>
        </p:nvSpPr>
        <p:spPr>
          <a:xfrm rot="19913209">
            <a:off x="4861409" y="5153374"/>
            <a:ext cx="1931602" cy="32215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9CD37E"/>
          </a:solidFill>
          <a:ln w="25400" cap="flat" cmpd="sng" algn="ctr">
            <a:no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26" name="矩形 1"/>
          <p:cNvSpPr/>
          <p:nvPr/>
        </p:nvSpPr>
        <p:spPr>
          <a:xfrm rot="708470">
            <a:off x="4483663" y="4373328"/>
            <a:ext cx="2394472" cy="32215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9CD37E"/>
          </a:solidFill>
          <a:ln w="25400" cap="flat" cmpd="sng" algn="ctr">
            <a:no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27" name="矩形 1"/>
          <p:cNvSpPr/>
          <p:nvPr/>
        </p:nvSpPr>
        <p:spPr>
          <a:xfrm rot="293950">
            <a:off x="4560710" y="2715009"/>
            <a:ext cx="3190192" cy="330110"/>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9CD37E"/>
          </a:solidFill>
          <a:ln w="25400" cap="flat" cmpd="sng" algn="ctr">
            <a:no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28" name="矩形 1"/>
          <p:cNvSpPr/>
          <p:nvPr/>
        </p:nvSpPr>
        <p:spPr>
          <a:xfrm rot="20453418">
            <a:off x="3883553" y="3546961"/>
            <a:ext cx="3827870" cy="42124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9CD37E"/>
          </a:solidFill>
          <a:ln w="25400" cap="flat" cmpd="sng" algn="ctr">
            <a:no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29" name="椭圆 28"/>
          <p:cNvSpPr/>
          <p:nvPr/>
        </p:nvSpPr>
        <p:spPr>
          <a:xfrm>
            <a:off x="3412706" y="3750323"/>
            <a:ext cx="1117972" cy="1117972"/>
          </a:xfrm>
          <a:prstGeom prst="ellipse">
            <a:avLst/>
          </a:prstGeom>
          <a:solidFill>
            <a:srgbClr val="8CB2FF"/>
          </a:solidFill>
          <a:ln w="571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panose="020F0502020204030204"/>
            </a:endParaRPr>
          </a:p>
        </p:txBody>
      </p:sp>
      <p:sp>
        <p:nvSpPr>
          <p:cNvPr id="30" name="TextBox 64"/>
          <p:cNvSpPr txBox="1"/>
          <p:nvPr/>
        </p:nvSpPr>
        <p:spPr>
          <a:xfrm flipH="1">
            <a:off x="3370573" y="4035891"/>
            <a:ext cx="1170925"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4000" dirty="0">
                <a:solidFill>
                  <a:srgbClr val="FFFFFF"/>
                </a:solidFill>
                <a:latin typeface="Arial Rounded MT Bold" panose="020F0704030504030204" pitchFamily="34" charset="0"/>
                <a:cs typeface="Times New Roman" panose="02020603050405020304" pitchFamily="18" charset="0"/>
              </a:rPr>
              <a:t>03</a:t>
            </a:r>
            <a:endParaRPr lang="zh-CN" altLang="en-US" sz="4000" dirty="0">
              <a:solidFill>
                <a:srgbClr val="FFFFFF"/>
              </a:solidFill>
              <a:latin typeface="Arial Rounded MT Bold" panose="020F0704030504030204" pitchFamily="34" charset="0"/>
              <a:cs typeface="Times New Roman" panose="02020603050405020304" pitchFamily="18" charset="0"/>
            </a:endParaRPr>
          </a:p>
        </p:txBody>
      </p:sp>
      <p:sp>
        <p:nvSpPr>
          <p:cNvPr id="31" name="椭圆 30"/>
          <p:cNvSpPr/>
          <p:nvPr/>
        </p:nvSpPr>
        <p:spPr>
          <a:xfrm>
            <a:off x="7543628" y="2431352"/>
            <a:ext cx="1117972" cy="1117972"/>
          </a:xfrm>
          <a:prstGeom prst="ellipse">
            <a:avLst/>
          </a:prstGeom>
          <a:solidFill>
            <a:srgbClr val="8CB2FF"/>
          </a:solidFill>
          <a:ln w="571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panose="020F0502020204030204"/>
            </a:endParaRPr>
          </a:p>
        </p:txBody>
      </p:sp>
      <p:sp>
        <p:nvSpPr>
          <p:cNvPr id="32" name="TextBox 65"/>
          <p:cNvSpPr txBox="1"/>
          <p:nvPr/>
        </p:nvSpPr>
        <p:spPr>
          <a:xfrm flipH="1">
            <a:off x="7490675" y="2711128"/>
            <a:ext cx="1170925"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4000" dirty="0">
                <a:solidFill>
                  <a:srgbClr val="FFFFFF"/>
                </a:solidFill>
                <a:latin typeface="Arial Rounded MT Bold" panose="020F0704030504030204" pitchFamily="34" charset="0"/>
                <a:cs typeface="Times New Roman" panose="02020603050405020304" pitchFamily="18" charset="0"/>
              </a:rPr>
              <a:t>02</a:t>
            </a:r>
            <a:endParaRPr lang="zh-CN" altLang="en-US" sz="4000" dirty="0">
              <a:solidFill>
                <a:srgbClr val="FFFFFF"/>
              </a:solidFill>
              <a:latin typeface="Arial Rounded MT Bold" panose="020F0704030504030204" pitchFamily="34" charset="0"/>
              <a:cs typeface="Times New Roman" panose="02020603050405020304" pitchFamily="18" charset="0"/>
            </a:endParaRPr>
          </a:p>
        </p:txBody>
      </p:sp>
      <p:sp>
        <p:nvSpPr>
          <p:cNvPr id="33" name="椭圆 32"/>
          <p:cNvSpPr/>
          <p:nvPr/>
        </p:nvSpPr>
        <p:spPr>
          <a:xfrm>
            <a:off x="7723707" y="5517578"/>
            <a:ext cx="1117972" cy="1117972"/>
          </a:xfrm>
          <a:prstGeom prst="ellipse">
            <a:avLst/>
          </a:prstGeom>
          <a:solidFill>
            <a:srgbClr val="8CB2FF"/>
          </a:solidFill>
          <a:ln w="571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panose="020F0502020204030204"/>
            </a:endParaRPr>
          </a:p>
        </p:txBody>
      </p:sp>
      <p:sp>
        <p:nvSpPr>
          <p:cNvPr id="34" name="TextBox 66"/>
          <p:cNvSpPr txBox="1"/>
          <p:nvPr/>
        </p:nvSpPr>
        <p:spPr>
          <a:xfrm flipH="1">
            <a:off x="7697230" y="5829623"/>
            <a:ext cx="1170925"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4000" dirty="0">
                <a:solidFill>
                  <a:srgbClr val="FFFFFF"/>
                </a:solidFill>
                <a:latin typeface="Arial Rounded MT Bold" panose="020F0704030504030204" pitchFamily="34" charset="0"/>
                <a:cs typeface="Times New Roman" panose="02020603050405020304" pitchFamily="18" charset="0"/>
              </a:rPr>
              <a:t>06</a:t>
            </a:r>
            <a:endParaRPr lang="zh-CN" altLang="en-US" sz="4000" dirty="0">
              <a:solidFill>
                <a:srgbClr val="FFFFFF"/>
              </a:solidFill>
              <a:latin typeface="Arial Rounded MT Bold" panose="020F0704030504030204" pitchFamily="34" charset="0"/>
              <a:cs typeface="Times New Roman" panose="02020603050405020304" pitchFamily="18" charset="0"/>
            </a:endParaRPr>
          </a:p>
        </p:txBody>
      </p:sp>
      <p:sp>
        <p:nvSpPr>
          <p:cNvPr id="35" name="椭圆 34"/>
          <p:cNvSpPr/>
          <p:nvPr/>
        </p:nvSpPr>
        <p:spPr>
          <a:xfrm>
            <a:off x="6597025" y="4438384"/>
            <a:ext cx="660219" cy="660219"/>
          </a:xfrm>
          <a:prstGeom prst="ellipse">
            <a:avLst/>
          </a:prstGeom>
          <a:solidFill>
            <a:srgbClr val="8CB2FF"/>
          </a:solidFill>
          <a:ln w="571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panose="020F0502020204030204"/>
            </a:endParaRPr>
          </a:p>
        </p:txBody>
      </p:sp>
      <p:sp>
        <p:nvSpPr>
          <p:cNvPr id="36" name="TextBox 67"/>
          <p:cNvSpPr txBox="1"/>
          <p:nvPr/>
        </p:nvSpPr>
        <p:spPr>
          <a:xfrm flipH="1">
            <a:off x="6505252" y="4564859"/>
            <a:ext cx="864880" cy="43704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2800" dirty="0">
                <a:solidFill>
                  <a:srgbClr val="FFFFFF"/>
                </a:solidFill>
                <a:latin typeface="Arial Rounded MT Bold" panose="020F0704030504030204" pitchFamily="34" charset="0"/>
                <a:cs typeface="Times New Roman" panose="02020603050405020304" pitchFamily="18" charset="0"/>
              </a:rPr>
              <a:t>04</a:t>
            </a:r>
            <a:endParaRPr lang="zh-CN" altLang="en-US" sz="2800" dirty="0">
              <a:solidFill>
                <a:srgbClr val="FFFFFF"/>
              </a:solidFill>
              <a:latin typeface="Arial Rounded MT Bold" panose="020F0704030504030204" pitchFamily="34" charset="0"/>
              <a:cs typeface="Times New Roman" panose="02020603050405020304" pitchFamily="18" charset="0"/>
            </a:endParaRPr>
          </a:p>
        </p:txBody>
      </p:sp>
      <p:sp>
        <p:nvSpPr>
          <p:cNvPr id="37" name="椭圆 36"/>
          <p:cNvSpPr/>
          <p:nvPr/>
        </p:nvSpPr>
        <p:spPr>
          <a:xfrm>
            <a:off x="4546293" y="5540543"/>
            <a:ext cx="660219" cy="660219"/>
          </a:xfrm>
          <a:prstGeom prst="ellipse">
            <a:avLst/>
          </a:prstGeom>
          <a:solidFill>
            <a:srgbClr val="8CB2FF"/>
          </a:solidFill>
          <a:ln w="571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panose="020F0502020204030204"/>
            </a:endParaRPr>
          </a:p>
        </p:txBody>
      </p:sp>
      <p:sp>
        <p:nvSpPr>
          <p:cNvPr id="38" name="TextBox 68"/>
          <p:cNvSpPr txBox="1"/>
          <p:nvPr/>
        </p:nvSpPr>
        <p:spPr>
          <a:xfrm flipH="1">
            <a:off x="4417179" y="5702260"/>
            <a:ext cx="864880"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2400" dirty="0">
                <a:solidFill>
                  <a:srgbClr val="FFFFFF"/>
                </a:solidFill>
                <a:latin typeface="Arial Rounded MT Bold" panose="020F0704030504030204" pitchFamily="34" charset="0"/>
                <a:cs typeface="Times New Roman" panose="02020603050405020304" pitchFamily="18" charset="0"/>
              </a:rPr>
              <a:t>05</a:t>
            </a:r>
            <a:endParaRPr lang="zh-CN" altLang="en-US" sz="2400" dirty="0">
              <a:solidFill>
                <a:srgbClr val="FFFFFF"/>
              </a:solidFill>
              <a:latin typeface="Arial Rounded MT Bold" panose="020F0704030504030204" pitchFamily="34" charset="0"/>
              <a:cs typeface="Times New Roman" panose="02020603050405020304" pitchFamily="18" charset="0"/>
            </a:endParaRPr>
          </a:p>
        </p:txBody>
      </p:sp>
      <p:sp>
        <p:nvSpPr>
          <p:cNvPr id="39" name="TextBox 69"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txBox="1"/>
          <p:nvPr/>
        </p:nvSpPr>
        <p:spPr>
          <a:xfrm>
            <a:off x="940094" y="2500155"/>
            <a:ext cx="3047214"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Enter your main narrative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70"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txBox="1"/>
          <p:nvPr/>
        </p:nvSpPr>
        <p:spPr>
          <a:xfrm>
            <a:off x="477252" y="4207280"/>
            <a:ext cx="3047214"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Enter your main narrative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71"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txBox="1"/>
          <p:nvPr/>
        </p:nvSpPr>
        <p:spPr>
          <a:xfrm>
            <a:off x="1368283" y="5834738"/>
            <a:ext cx="3047214"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Enter your main narrative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72"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txBox="1"/>
          <p:nvPr/>
        </p:nvSpPr>
        <p:spPr>
          <a:xfrm>
            <a:off x="8954677" y="2692242"/>
            <a:ext cx="3047214"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Enter your main narrative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TextBox 7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txBox="1"/>
          <p:nvPr/>
        </p:nvSpPr>
        <p:spPr>
          <a:xfrm>
            <a:off x="7652848" y="4491938"/>
            <a:ext cx="290365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Enter your main narrative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74"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p:cNvSpPr txBox="1"/>
          <p:nvPr/>
        </p:nvSpPr>
        <p:spPr>
          <a:xfrm>
            <a:off x="9034910" y="6006989"/>
            <a:ext cx="2835046"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Enter your main narrative here</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3987308" y="2375464"/>
            <a:ext cx="660219" cy="660219"/>
          </a:xfrm>
          <a:prstGeom prst="ellipse">
            <a:avLst/>
          </a:prstGeom>
          <a:solidFill>
            <a:srgbClr val="8CB2FF"/>
          </a:solidFill>
          <a:ln w="571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en-US" kern="0">
              <a:solidFill>
                <a:sysClr val="window" lastClr="FFFFFF"/>
              </a:solidFill>
              <a:latin typeface="Calibri" panose="020F0502020204030204"/>
            </a:endParaRPr>
          </a:p>
        </p:txBody>
      </p:sp>
      <p:sp>
        <p:nvSpPr>
          <p:cNvPr id="46" name="TextBox 63"/>
          <p:cNvSpPr txBox="1"/>
          <p:nvPr/>
        </p:nvSpPr>
        <p:spPr>
          <a:xfrm flipH="1">
            <a:off x="3880424" y="2516809"/>
            <a:ext cx="873986" cy="43704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2800" dirty="0">
                <a:solidFill>
                  <a:srgbClr val="FFFFFF"/>
                </a:solidFill>
                <a:latin typeface="Arial Rounded MT Bold" panose="020F0704030504030204" pitchFamily="34" charset="0"/>
                <a:cs typeface="Times New Roman" panose="02020603050405020304" pitchFamily="18" charset="0"/>
              </a:rPr>
              <a:t>01</a:t>
            </a:r>
            <a:endParaRPr lang="zh-CN" altLang="en-US" sz="2800" dirty="0">
              <a:solidFill>
                <a:srgbClr val="FFFFFF"/>
              </a:solidFill>
              <a:latin typeface="Arial Rounded MT Bold" panose="020F07040305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272" y="261256"/>
            <a:ext cx="4321828" cy="6482741"/>
          </a:xfrm>
          <a:prstGeom prst="rect">
            <a:avLst/>
          </a:prstGeom>
        </p:spPr>
      </p:pic>
      <p:grpSp>
        <p:nvGrpSpPr>
          <p:cNvPr id="13" name="组合 12"/>
          <p:cNvGrpSpPr/>
          <p:nvPr/>
        </p:nvGrpSpPr>
        <p:grpSpPr>
          <a:xfrm>
            <a:off x="1344791" y="4132949"/>
            <a:ext cx="2818995" cy="2202133"/>
            <a:chOff x="348748" y="3190877"/>
            <a:chExt cx="5111893" cy="3993291"/>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380" t="29296" r="85426" b="27136"/>
          <a:stretch>
            <a:fillRect/>
          </a:stretch>
        </p:blipFill>
        <p:spPr>
          <a:xfrm>
            <a:off x="3282845" y="4892833"/>
            <a:ext cx="390696" cy="888642"/>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60361" t="13836" r="2340" b="3536"/>
          <a:stretch>
            <a:fillRect/>
          </a:stretch>
        </p:blipFill>
        <p:spPr>
          <a:xfrm>
            <a:off x="3744005" y="3728069"/>
            <a:ext cx="1911465" cy="2695656"/>
          </a:xfrm>
          <a:prstGeom prst="rect">
            <a:avLst/>
          </a:prstGeom>
        </p:spPr>
      </p:pic>
      <p:pic>
        <p:nvPicPr>
          <p:cNvPr id="16" name="图片 15"/>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a:off x="1613405" y="4839049"/>
            <a:ext cx="555724" cy="880498"/>
          </a:xfrm>
          <a:prstGeom prst="rect">
            <a:avLst/>
          </a:prstGeom>
        </p:spPr>
      </p:pic>
      <p:sp>
        <p:nvSpPr>
          <p:cNvPr id="17" name="PA_矩形 3"/>
          <p:cNvSpPr txBox="1">
            <a:spLocks noChangeArrowheads="1"/>
          </p:cNvSpPr>
          <p:nvPr>
            <p:custDataLst>
              <p:tags r:id="rId1"/>
            </p:custDataLst>
          </p:nvPr>
        </p:nvSpPr>
        <p:spPr bwMode="auto">
          <a:xfrm rot="-120000">
            <a:off x="1945714" y="2349796"/>
            <a:ext cx="2530944" cy="134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400" dirty="0">
                <a:solidFill>
                  <a:srgbClr val="4E8EEC"/>
                </a:solidFill>
                <a:latin typeface="隶书" panose="02010509060101010101" pitchFamily="49" charset="-122"/>
                <a:ea typeface="隶书" panose="02010509060101010101" pitchFamily="49" charset="-122"/>
              </a:rPr>
              <a:t>CONTENTS</a:t>
            </a:r>
            <a:endParaRPr lang="zh-CN" altLang="en-US" sz="4400" dirty="0">
              <a:solidFill>
                <a:srgbClr val="4E8EEC"/>
              </a:solidFill>
              <a:latin typeface="隶书" panose="02010509060101010101" pitchFamily="49" charset="-122"/>
              <a:ea typeface="隶书" panose="02010509060101010101" pitchFamily="49" charset="-122"/>
            </a:endParaRPr>
          </a:p>
        </p:txBody>
      </p:sp>
      <p:sp>
        <p:nvSpPr>
          <p:cNvPr id="18" name="椭圆 17"/>
          <p:cNvSpPr>
            <a:spLocks noChangeAspect="1"/>
          </p:cNvSpPr>
          <p:nvPr/>
        </p:nvSpPr>
        <p:spPr>
          <a:xfrm>
            <a:off x="6404959" y="1662566"/>
            <a:ext cx="468000" cy="468000"/>
          </a:xfrm>
          <a:prstGeom prst="ellipse">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a:spLocks noChangeAspect="1"/>
          </p:cNvSpPr>
          <p:nvPr/>
        </p:nvSpPr>
        <p:spPr>
          <a:xfrm>
            <a:off x="6404959" y="2701707"/>
            <a:ext cx="468000" cy="468000"/>
          </a:xfrm>
          <a:prstGeom prst="ellipse">
            <a:avLst/>
          </a:prstGeom>
          <a:solidFill>
            <a:srgbClr val="90B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a:spLocks noChangeAspect="1"/>
          </p:cNvSpPr>
          <p:nvPr/>
        </p:nvSpPr>
        <p:spPr>
          <a:xfrm>
            <a:off x="6404959" y="3740848"/>
            <a:ext cx="468000" cy="468000"/>
          </a:xfrm>
          <a:prstGeom prst="ellipse">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a:spLocks noChangeAspect="1"/>
          </p:cNvSpPr>
          <p:nvPr/>
        </p:nvSpPr>
        <p:spPr>
          <a:xfrm>
            <a:off x="6404959" y="4779989"/>
            <a:ext cx="468000" cy="468000"/>
          </a:xfrm>
          <a:prstGeom prst="ellipse">
            <a:avLst/>
          </a:prstGeom>
          <a:solidFill>
            <a:srgbClr val="90B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244511" y="1607346"/>
            <a:ext cx="2646878" cy="584775"/>
          </a:xfrm>
          <a:prstGeom prst="rect">
            <a:avLst/>
          </a:prstGeom>
          <a:noFill/>
        </p:spPr>
        <p:txBody>
          <a:bodyPr wrap="none" rtlCol="0">
            <a:spAutoFit/>
          </a:bodyPr>
          <a:lstStyle/>
          <a:p>
            <a:r>
              <a:rPr lang="zh-CN" altLang="en-US" sz="3200" dirty="0">
                <a:solidFill>
                  <a:srgbClr val="8CB2FF"/>
                </a:solidFill>
                <a:latin typeface="华文隶书" panose="02010800040101010101" pitchFamily="2" charset="-122"/>
                <a:ea typeface="华文隶书" panose="02010800040101010101" pitchFamily="2" charset="-122"/>
                <a:cs typeface="Kartika" panose="02020503030404060203" pitchFamily="18" charset="0"/>
              </a:rPr>
              <a:t>Title of the first section</a:t>
            </a:r>
          </a:p>
        </p:txBody>
      </p:sp>
      <p:sp>
        <p:nvSpPr>
          <p:cNvPr id="23" name="文本框 22"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244511" y="2600375"/>
            <a:ext cx="2646878" cy="584775"/>
          </a:xfrm>
          <a:prstGeom prst="rect">
            <a:avLst/>
          </a:prstGeom>
          <a:noFill/>
        </p:spPr>
        <p:txBody>
          <a:bodyPr wrap="none" rtlCol="0">
            <a:spAutoFit/>
          </a:bodyPr>
          <a:lstStyle/>
          <a:p>
            <a:r>
              <a:rPr lang="zh-CN" altLang="en-US" sz="3200" dirty="0">
                <a:solidFill>
                  <a:srgbClr val="90B45F"/>
                </a:solidFill>
                <a:latin typeface="华文隶书" panose="02010800040101010101" pitchFamily="2" charset="-122"/>
                <a:ea typeface="华文隶书" panose="02010800040101010101" pitchFamily="2" charset="-122"/>
                <a:cs typeface="Kartika" panose="02020503030404060203" pitchFamily="18" charset="0"/>
              </a:rPr>
              <a:t>Title of The Second Part</a:t>
            </a:r>
          </a:p>
        </p:txBody>
      </p:sp>
      <p:sp>
        <p:nvSpPr>
          <p:cNvPr id="24" name="文本框 23"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244511" y="3655841"/>
            <a:ext cx="2646878" cy="584775"/>
          </a:xfrm>
          <a:prstGeom prst="rect">
            <a:avLst/>
          </a:prstGeom>
          <a:noFill/>
        </p:spPr>
        <p:txBody>
          <a:bodyPr wrap="none" rtlCol="0">
            <a:spAutoFit/>
          </a:bodyPr>
          <a:lstStyle/>
          <a:p>
            <a:r>
              <a:rPr lang="zh-CN" altLang="en-US" sz="3200" dirty="0">
                <a:solidFill>
                  <a:srgbClr val="8CB2FF"/>
                </a:solidFill>
                <a:latin typeface="华文隶书" panose="02010800040101010101" pitchFamily="2" charset="-122"/>
                <a:ea typeface="华文隶书" panose="02010800040101010101" pitchFamily="2" charset="-122"/>
                <a:cs typeface="Kartika" panose="02020503030404060203" pitchFamily="18" charset="0"/>
              </a:rPr>
              <a:t>Title of Part III</a:t>
            </a:r>
          </a:p>
        </p:txBody>
      </p:sp>
      <p:sp>
        <p:nvSpPr>
          <p:cNvPr id="25" name="文本框 24"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244511" y="4752379"/>
            <a:ext cx="2646878" cy="584775"/>
          </a:xfrm>
          <a:prstGeom prst="rect">
            <a:avLst/>
          </a:prstGeom>
          <a:noFill/>
        </p:spPr>
        <p:txBody>
          <a:bodyPr wrap="none" rtlCol="0">
            <a:spAutoFit/>
          </a:bodyPr>
          <a:lstStyle/>
          <a:p>
            <a:r>
              <a:rPr lang="zh-CN" altLang="en-US" sz="3200" dirty="0">
                <a:solidFill>
                  <a:srgbClr val="90B45F"/>
                </a:solidFill>
                <a:latin typeface="华文隶书" panose="02010800040101010101" pitchFamily="2" charset="-122"/>
                <a:ea typeface="华文隶书" panose="02010800040101010101" pitchFamily="2" charset="-122"/>
                <a:cs typeface="Kartika" panose="02020503030404060203" pitchFamily="18" charset="0"/>
              </a:rPr>
              <a:t>Title of Part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3"/>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par>
                                <p:cTn id="16" presetID="50" presetClass="entr" presetSubtype="0" decel="100000" fill="hold" grpId="0" nodeType="withEffect">
                                  <p:stCondLst>
                                    <p:cond delay="25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par>
                                <p:cTn id="21" presetID="50" presetClass="entr" presetSubtype="0" decel="100000"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strVal val="#ppt_w+.3"/>
                                          </p:val>
                                        </p:tav>
                                        <p:tav tm="100000">
                                          <p:val>
                                            <p:strVal val="#ppt_w"/>
                                          </p:val>
                                        </p:tav>
                                      </p:tavLst>
                                    </p:anim>
                                    <p:anim calcmode="lin" valueType="num">
                                      <p:cBhvr>
                                        <p:cTn id="24" dur="1000" fill="hold"/>
                                        <p:tgtEl>
                                          <p:spTgt spid="24"/>
                                        </p:tgtEl>
                                        <p:attrNameLst>
                                          <p:attrName>ppt_h</p:attrName>
                                        </p:attrNameLst>
                                      </p:cBhvr>
                                      <p:tavLst>
                                        <p:tav tm="0">
                                          <p:val>
                                            <p:strVal val="#ppt_h"/>
                                          </p:val>
                                        </p:tav>
                                        <p:tav tm="100000">
                                          <p:val>
                                            <p:strVal val="#ppt_h"/>
                                          </p:val>
                                        </p:tav>
                                      </p:tavLst>
                                    </p:anim>
                                    <p:animEffect transition="in" filter="fade">
                                      <p:cBhvr>
                                        <p:cTn id="25" dur="1000"/>
                                        <p:tgtEl>
                                          <p:spTgt spid="24"/>
                                        </p:tgtEl>
                                      </p:cBhvr>
                                    </p:animEffect>
                                  </p:childTnLst>
                                </p:cTn>
                              </p:par>
                              <p:par>
                                <p:cTn id="26" presetID="50" presetClass="entr" presetSubtype="0" decel="100000" fill="hold" grpId="0" nodeType="withEffect">
                                  <p:stCondLst>
                                    <p:cond delay="75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strVal val="#ppt_w+.3"/>
                                          </p:val>
                                        </p:tav>
                                        <p:tav tm="100000">
                                          <p:val>
                                            <p:strVal val="#ppt_w"/>
                                          </p:val>
                                        </p:tav>
                                      </p:tavLst>
                                    </p:anim>
                                    <p:anim calcmode="lin" valueType="num">
                                      <p:cBhvr>
                                        <p:cTn id="29" dur="1000" fill="hold"/>
                                        <p:tgtEl>
                                          <p:spTgt spid="25"/>
                                        </p:tgtEl>
                                        <p:attrNameLst>
                                          <p:attrName>ppt_h</p:attrName>
                                        </p:attrNameLst>
                                      </p:cBhvr>
                                      <p:tavLst>
                                        <p:tav tm="0">
                                          <p:val>
                                            <p:strVal val="#ppt_h"/>
                                          </p:val>
                                        </p:tav>
                                        <p:tav tm="100000">
                                          <p:val>
                                            <p:strVal val="#ppt_h"/>
                                          </p:val>
                                        </p:tav>
                                      </p:tavLst>
                                    </p:anim>
                                    <p:animEffect transition="in" filter="fade">
                                      <p:cBhvr>
                                        <p:cTn id="3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800598" y="5917698"/>
            <a:ext cx="614762" cy="614762"/>
          </a:xfrm>
          <a:prstGeom prst="ellipse">
            <a:avLst/>
          </a:prstGeom>
          <a:solidFill>
            <a:srgbClr val="9CD3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23" name="矩形 22"/>
          <p:cNvSpPr/>
          <p:nvPr/>
        </p:nvSpPr>
        <p:spPr>
          <a:xfrm>
            <a:off x="5803482" y="5957316"/>
            <a:ext cx="596082" cy="466271"/>
          </a:xfrm>
          <a:prstGeom prst="rect">
            <a:avLst/>
          </a:prstGeom>
          <a:noFill/>
        </p:spPr>
        <p:txBody>
          <a:bodyPr wrap="square" rtlCol="0" anchor="ctr">
            <a:spAutoFit/>
          </a:bodyPr>
          <a:lstStyle/>
          <a:p>
            <a:pPr algn="ctr" defTabSz="913765" fontAlgn="ctr">
              <a:lnSpc>
                <a:spcPct val="120000"/>
              </a:lnSpc>
            </a:pPr>
            <a:r>
              <a:rPr lang="en-US" altLang="zh-CN" sz="2400" dirty="0">
                <a:solidFill>
                  <a:prstClr val="white"/>
                </a:solidFill>
                <a:latin typeface="Arial" panose="020B0604020202020204" pitchFamily="34" charset="0"/>
                <a:cs typeface="Arial" panose="020B0604020202020204" pitchFamily="34" charset="0"/>
              </a:rPr>
              <a:t>02</a:t>
            </a:r>
            <a:endParaRPr lang="zh-CN" altLang="en-US" sz="2400" dirty="0">
              <a:solidFill>
                <a:prstClr val="white"/>
              </a:solidFill>
              <a:latin typeface="Arial" panose="020B0604020202020204" pitchFamily="34" charset="0"/>
              <a:cs typeface="Arial" panose="020B0604020202020204" pitchFamily="34" charset="0"/>
            </a:endParaRPr>
          </a:p>
        </p:txBody>
      </p:sp>
      <p:sp>
        <p:nvSpPr>
          <p:cNvPr id="26" name="矩形 25"/>
          <p:cNvSpPr/>
          <p:nvPr/>
        </p:nvSpPr>
        <p:spPr>
          <a:xfrm>
            <a:off x="2159185" y="2354655"/>
            <a:ext cx="3254738" cy="572892"/>
          </a:xfrm>
          <a:prstGeom prst="rect">
            <a:avLst/>
          </a:prstGeom>
          <a:solidFill>
            <a:srgbClr val="8CB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385972" y="2440130"/>
            <a:ext cx="2892248" cy="307768"/>
          </a:xfrm>
          <a:prstGeom prst="rect">
            <a:avLst/>
          </a:prstGeom>
        </p:spPr>
        <p:txBody>
          <a:bodyPr wrap="none" lIns="91431" tIns="45716" rIns="91431" bIns="45716">
            <a:spAutoFit/>
          </a:bodyPr>
          <a:lstStyle/>
          <a:p>
            <a:pPr algn="r" defTabSz="913765"/>
            <a:r>
              <a:rPr lang="zh-CN" altLang="en-US" sz="1400" b="1" dirty="0">
                <a:solidFill>
                  <a:srgbClr val="FDFDFD"/>
                </a:solidFill>
                <a:latin typeface="微软雅黑" panose="020B0503020204020204" pitchFamily="34" charset="-122"/>
                <a:ea typeface="微软雅黑" panose="020B0503020204020204" pitchFamily="34" charset="-122"/>
              </a:rPr>
              <a:t>One of the performance goals</a:t>
            </a:r>
            <a:endParaRPr lang="en-US" altLang="zh-CN" sz="1400" b="1" dirty="0">
              <a:solidFill>
                <a:srgbClr val="FDFDFD"/>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2092199" y="5344868"/>
            <a:ext cx="3349293" cy="51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defTabSz="913765">
              <a:lnSpc>
                <a:spcPct val="120000"/>
              </a:lnSpc>
              <a:spcBef>
                <a:spcPct val="0"/>
              </a:spcBef>
              <a:buNone/>
            </a:pPr>
            <a:r>
              <a:rPr lang="zh-CN" altLang="en-US" sz="1200" dirty="0">
                <a:solidFill>
                  <a:prstClr val="black">
                    <a:lumMod val="65000"/>
                    <a:lumOff val="35000"/>
                  </a:prstClr>
                </a:solidFill>
                <a:sym typeface="微软雅黑" panose="020B0503020204020204" pitchFamily="34" charset="-122"/>
              </a:rPr>
              <a:t>Enter the description description of the chart above here and the description description of the chart above here.</a:t>
            </a:r>
          </a:p>
        </p:txBody>
      </p:sp>
      <p:sp>
        <p:nvSpPr>
          <p:cNvPr id="29" name="矩形 28"/>
          <p:cNvSpPr/>
          <p:nvPr/>
        </p:nvSpPr>
        <p:spPr>
          <a:xfrm>
            <a:off x="2159186" y="3078378"/>
            <a:ext cx="3215321" cy="2083788"/>
          </a:xfrm>
          <a:prstGeom prst="rect">
            <a:avLst/>
          </a:prstGeom>
          <a:blipFill>
            <a:blip r:embed="rId9"/>
            <a:srcRect/>
            <a:stretch>
              <a:fillRect l="1" r="1"/>
            </a:stretch>
          </a:blipFill>
          <a:ln w="38100">
            <a:solidFill>
              <a:srgbClr val="8CB2FF"/>
            </a:solidFill>
          </a:ln>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30" name="矩形 29"/>
          <p:cNvSpPr/>
          <p:nvPr/>
        </p:nvSpPr>
        <p:spPr>
          <a:xfrm>
            <a:off x="6598150" y="3655652"/>
            <a:ext cx="3215321" cy="2083788"/>
          </a:xfrm>
          <a:prstGeom prst="rect">
            <a:avLst/>
          </a:prstGeom>
          <a:blipFill>
            <a:blip r:embed="rId10"/>
            <a:srcRect/>
            <a:stretch>
              <a:fillRect l="1" r="1"/>
            </a:stretch>
          </a:blipFill>
          <a:ln w="38100">
            <a:solidFill>
              <a:srgbClr val="9CD37E"/>
            </a:solidFill>
          </a:ln>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31" name="矩形 47"/>
          <p:cNvSpPr>
            <a:spLocks noChangeArrowheads="1"/>
          </p:cNvSpPr>
          <p:nvPr/>
        </p:nvSpPr>
        <p:spPr bwMode="auto">
          <a:xfrm>
            <a:off x="6537146" y="2819473"/>
            <a:ext cx="3276325" cy="51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defTabSz="913765">
              <a:lnSpc>
                <a:spcPct val="120000"/>
              </a:lnSpc>
              <a:spcBef>
                <a:spcPct val="0"/>
              </a:spcBef>
              <a:buNone/>
            </a:pPr>
            <a:r>
              <a:rPr lang="zh-CN" altLang="en-US" sz="1200" dirty="0">
                <a:solidFill>
                  <a:prstClr val="black">
                    <a:lumMod val="65000"/>
                    <a:lumOff val="35000"/>
                  </a:prstClr>
                </a:solidFill>
                <a:sym typeface="微软雅黑" panose="020B0503020204020204" pitchFamily="34" charset="-122"/>
              </a:rPr>
              <a:t>Enter the description description of the chart above here and the description description of the chart above here.</a:t>
            </a:r>
          </a:p>
        </p:txBody>
      </p:sp>
      <p:sp>
        <p:nvSpPr>
          <p:cNvPr id="32" name="矩形 31"/>
          <p:cNvSpPr/>
          <p:nvPr/>
        </p:nvSpPr>
        <p:spPr>
          <a:xfrm flipH="1">
            <a:off x="6598148" y="5938634"/>
            <a:ext cx="3215323" cy="572892"/>
          </a:xfrm>
          <a:prstGeom prst="rect">
            <a:avLst/>
          </a:prstGeom>
          <a:solidFill>
            <a:srgbClr val="9CD3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6415360" y="6071195"/>
            <a:ext cx="3215322" cy="307768"/>
          </a:xfrm>
          <a:prstGeom prst="rect">
            <a:avLst/>
          </a:prstGeom>
        </p:spPr>
        <p:txBody>
          <a:bodyPr wrap="square" lIns="91431" tIns="45716" rIns="91431" bIns="45716">
            <a:spAutoFit/>
          </a:bodyPr>
          <a:lstStyle/>
          <a:p>
            <a:pPr algn="r" defTabSz="913765"/>
            <a:r>
              <a:rPr lang="zh-CN" altLang="en-US" sz="1400" b="1" dirty="0">
                <a:solidFill>
                  <a:srgbClr val="FDFDFD"/>
                </a:solidFill>
                <a:latin typeface="微软雅黑" panose="020B0503020204020204" pitchFamily="34" charset="-122"/>
                <a:ea typeface="微软雅黑" panose="020B0503020204020204" pitchFamily="34" charset="-122"/>
              </a:rPr>
              <a:t>One of the performance goals</a:t>
            </a:r>
            <a:endParaRPr lang="en-US" altLang="zh-CN" sz="1400" b="1" dirty="0">
              <a:solidFill>
                <a:srgbClr val="FDFDFD"/>
              </a:solidFill>
              <a:latin typeface="微软雅黑" panose="020B0503020204020204" pitchFamily="34" charset="-122"/>
              <a:ea typeface="微软雅黑" panose="020B0503020204020204" pitchFamily="34" charset="-122"/>
            </a:endParaRPr>
          </a:p>
        </p:txBody>
      </p:sp>
      <p:sp>
        <p:nvSpPr>
          <p:cNvPr id="34" name="椭圆 33"/>
          <p:cNvSpPr/>
          <p:nvPr/>
        </p:nvSpPr>
        <p:spPr>
          <a:xfrm>
            <a:off x="5600301" y="2356308"/>
            <a:ext cx="614762" cy="614762"/>
          </a:xfrm>
          <a:prstGeom prst="ellipse">
            <a:avLst/>
          </a:prstGeom>
          <a:solidFill>
            <a:srgbClr val="8CB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35" name="矩形 34"/>
          <p:cNvSpPr/>
          <p:nvPr/>
        </p:nvSpPr>
        <p:spPr>
          <a:xfrm>
            <a:off x="5616454" y="2409196"/>
            <a:ext cx="596082" cy="466271"/>
          </a:xfrm>
          <a:prstGeom prst="rect">
            <a:avLst/>
          </a:prstGeom>
          <a:noFill/>
        </p:spPr>
        <p:txBody>
          <a:bodyPr wrap="square" rtlCol="0" anchor="ctr">
            <a:spAutoFit/>
          </a:bodyPr>
          <a:lstStyle/>
          <a:p>
            <a:pPr algn="ctr" defTabSz="913765" fontAlgn="ctr">
              <a:lnSpc>
                <a:spcPct val="120000"/>
              </a:lnSpc>
            </a:pPr>
            <a:r>
              <a:rPr lang="en-US" altLang="zh-CN" sz="2400" dirty="0">
                <a:solidFill>
                  <a:srgbClr val="FDFDFD"/>
                </a:solidFill>
                <a:latin typeface="Arial" panose="020B0604020202020204" pitchFamily="34" charset="0"/>
                <a:cs typeface="Arial" panose="020B0604020202020204" pitchFamily="34" charset="0"/>
              </a:rPr>
              <a:t>01</a:t>
            </a:r>
            <a:endParaRPr lang="zh-CN" altLang="en-US" sz="2400" dirty="0">
              <a:solidFill>
                <a:srgbClr val="FDFDFD"/>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任意多边形: 形状 23"/>
          <p:cNvSpPr/>
          <p:nvPr/>
        </p:nvSpPr>
        <p:spPr>
          <a:xfrm>
            <a:off x="5531059" y="2954486"/>
            <a:ext cx="1162732" cy="3903516"/>
          </a:xfrm>
          <a:custGeom>
            <a:avLst/>
            <a:gdLst/>
            <a:ahLst/>
            <a:cxnLst>
              <a:cxn ang="0">
                <a:pos x="wd2" y="hd2"/>
              </a:cxn>
              <a:cxn ang="5400000">
                <a:pos x="wd2" y="hd2"/>
              </a:cxn>
              <a:cxn ang="10800000">
                <a:pos x="wd2" y="hd2"/>
              </a:cxn>
              <a:cxn ang="16200000">
                <a:pos x="wd2" y="hd2"/>
              </a:cxn>
            </a:cxnLst>
            <a:rect l="0" t="0" r="r" b="b"/>
            <a:pathLst>
              <a:path w="21600" h="21599" extrusionOk="0">
                <a:moveTo>
                  <a:pt x="483" y="5910"/>
                </a:moveTo>
                <a:cubicBezTo>
                  <a:pt x="4942" y="5905"/>
                  <a:pt x="9660" y="6766"/>
                  <a:pt x="11775" y="7950"/>
                </a:cubicBezTo>
                <a:cubicBezTo>
                  <a:pt x="12072" y="8114"/>
                  <a:pt x="12518" y="8411"/>
                  <a:pt x="12774" y="8726"/>
                </a:cubicBezTo>
                <a:cubicBezTo>
                  <a:pt x="12937" y="8962"/>
                  <a:pt x="13029" y="9185"/>
                  <a:pt x="13027" y="9393"/>
                </a:cubicBezTo>
                <a:cubicBezTo>
                  <a:pt x="13025" y="9729"/>
                  <a:pt x="12800" y="10020"/>
                  <a:pt x="12284" y="10278"/>
                </a:cubicBezTo>
                <a:cubicBezTo>
                  <a:pt x="11795" y="10521"/>
                  <a:pt x="11026" y="10742"/>
                  <a:pt x="9834" y="10935"/>
                </a:cubicBezTo>
                <a:cubicBezTo>
                  <a:pt x="8668" y="11116"/>
                  <a:pt x="7611" y="11356"/>
                  <a:pt x="6771" y="11654"/>
                </a:cubicBezTo>
                <a:cubicBezTo>
                  <a:pt x="6567" y="11499"/>
                  <a:pt x="6206" y="11372"/>
                  <a:pt x="5742" y="11285"/>
                </a:cubicBezTo>
                <a:cubicBezTo>
                  <a:pt x="5002" y="11143"/>
                  <a:pt x="4037" y="11084"/>
                  <a:pt x="2974" y="11084"/>
                </a:cubicBezTo>
                <a:cubicBezTo>
                  <a:pt x="2629" y="11084"/>
                  <a:pt x="2274" y="11090"/>
                  <a:pt x="1912" y="11103"/>
                </a:cubicBezTo>
                <a:lnTo>
                  <a:pt x="2010" y="11356"/>
                </a:lnTo>
                <a:cubicBezTo>
                  <a:pt x="2342" y="11345"/>
                  <a:pt x="2665" y="11339"/>
                  <a:pt x="2974" y="11339"/>
                </a:cubicBezTo>
                <a:cubicBezTo>
                  <a:pt x="3931" y="11339"/>
                  <a:pt x="4744" y="11395"/>
                  <a:pt x="5276" y="11499"/>
                </a:cubicBezTo>
                <a:cubicBezTo>
                  <a:pt x="5777" y="11599"/>
                  <a:pt x="6057" y="11728"/>
                  <a:pt x="6094" y="11931"/>
                </a:cubicBezTo>
                <a:cubicBezTo>
                  <a:pt x="5696" y="12119"/>
                  <a:pt x="5374" y="12325"/>
                  <a:pt x="5153" y="12550"/>
                </a:cubicBezTo>
                <a:cubicBezTo>
                  <a:pt x="4858" y="12850"/>
                  <a:pt x="4729" y="13146"/>
                  <a:pt x="4729" y="13436"/>
                </a:cubicBezTo>
                <a:cubicBezTo>
                  <a:pt x="4744" y="14664"/>
                  <a:pt x="6991" y="15748"/>
                  <a:pt x="8751" y="16729"/>
                </a:cubicBezTo>
                <a:cubicBezTo>
                  <a:pt x="11623" y="18319"/>
                  <a:pt x="12718" y="19912"/>
                  <a:pt x="12824" y="21599"/>
                </a:cubicBezTo>
                <a:lnTo>
                  <a:pt x="14539" y="21599"/>
                </a:lnTo>
                <a:cubicBezTo>
                  <a:pt x="14435" y="19849"/>
                  <a:pt x="13284" y="18159"/>
                  <a:pt x="10260" y="16487"/>
                </a:cubicBezTo>
                <a:cubicBezTo>
                  <a:pt x="9436" y="16035"/>
                  <a:pt x="8570" y="15576"/>
                  <a:pt x="7871" y="15113"/>
                </a:cubicBezTo>
                <a:cubicBezTo>
                  <a:pt x="7872" y="14681"/>
                  <a:pt x="8510" y="14329"/>
                  <a:pt x="9454" y="14079"/>
                </a:cubicBezTo>
                <a:cubicBezTo>
                  <a:pt x="10397" y="13829"/>
                  <a:pt x="11649" y="13688"/>
                  <a:pt x="12826" y="13688"/>
                </a:cubicBezTo>
                <a:cubicBezTo>
                  <a:pt x="13804" y="13688"/>
                  <a:pt x="14721" y="13783"/>
                  <a:pt x="15410" y="13988"/>
                </a:cubicBezTo>
                <a:lnTo>
                  <a:pt x="15865" y="13853"/>
                </a:lnTo>
                <a:lnTo>
                  <a:pt x="15864" y="13853"/>
                </a:lnTo>
                <a:cubicBezTo>
                  <a:pt x="15040" y="13607"/>
                  <a:pt x="13942" y="13496"/>
                  <a:pt x="12826" y="13497"/>
                </a:cubicBezTo>
                <a:cubicBezTo>
                  <a:pt x="10486" y="13498"/>
                  <a:pt x="7976" y="13978"/>
                  <a:pt x="7367" y="14755"/>
                </a:cubicBezTo>
                <a:cubicBezTo>
                  <a:pt x="6804" y="14317"/>
                  <a:pt x="6436" y="13877"/>
                  <a:pt x="6443" y="13436"/>
                </a:cubicBezTo>
                <a:cubicBezTo>
                  <a:pt x="6443" y="13191"/>
                  <a:pt x="6551" y="12945"/>
                  <a:pt x="6798" y="12694"/>
                </a:cubicBezTo>
                <a:cubicBezTo>
                  <a:pt x="7365" y="12118"/>
                  <a:pt x="8737" y="11688"/>
                  <a:pt x="10557" y="11399"/>
                </a:cubicBezTo>
                <a:cubicBezTo>
                  <a:pt x="10571" y="11396"/>
                  <a:pt x="10585" y="11394"/>
                  <a:pt x="10600" y="11392"/>
                </a:cubicBezTo>
                <a:cubicBezTo>
                  <a:pt x="10721" y="11373"/>
                  <a:pt x="10844" y="11354"/>
                  <a:pt x="10968" y="11337"/>
                </a:cubicBezTo>
                <a:cubicBezTo>
                  <a:pt x="12044" y="11183"/>
                  <a:pt x="13310" y="11126"/>
                  <a:pt x="14674" y="11062"/>
                </a:cubicBezTo>
                <a:cubicBezTo>
                  <a:pt x="16033" y="10996"/>
                  <a:pt x="17495" y="10922"/>
                  <a:pt x="18885" y="10689"/>
                </a:cubicBezTo>
                <a:cubicBezTo>
                  <a:pt x="19761" y="10543"/>
                  <a:pt x="20465" y="10336"/>
                  <a:pt x="20924" y="10079"/>
                </a:cubicBezTo>
                <a:cubicBezTo>
                  <a:pt x="21385" y="9822"/>
                  <a:pt x="21600" y="9522"/>
                  <a:pt x="21600" y="9188"/>
                </a:cubicBezTo>
                <a:lnTo>
                  <a:pt x="19886" y="9188"/>
                </a:lnTo>
                <a:cubicBezTo>
                  <a:pt x="19885" y="9458"/>
                  <a:pt x="19714" y="9670"/>
                  <a:pt x="19412" y="9838"/>
                </a:cubicBezTo>
                <a:cubicBezTo>
                  <a:pt x="19108" y="10007"/>
                  <a:pt x="18672" y="10138"/>
                  <a:pt x="18041" y="10245"/>
                </a:cubicBezTo>
                <a:cubicBezTo>
                  <a:pt x="16982" y="10424"/>
                  <a:pt x="15747" y="10495"/>
                  <a:pt x="14404" y="10558"/>
                </a:cubicBezTo>
                <a:cubicBezTo>
                  <a:pt x="14151" y="10570"/>
                  <a:pt x="13893" y="10582"/>
                  <a:pt x="13634" y="10595"/>
                </a:cubicBezTo>
                <a:cubicBezTo>
                  <a:pt x="13674" y="10577"/>
                  <a:pt x="13718" y="10559"/>
                  <a:pt x="13755" y="10540"/>
                </a:cubicBezTo>
                <a:cubicBezTo>
                  <a:pt x="14459" y="10190"/>
                  <a:pt x="14742" y="9797"/>
                  <a:pt x="14741" y="9393"/>
                </a:cubicBezTo>
                <a:cubicBezTo>
                  <a:pt x="14738" y="9141"/>
                  <a:pt x="14631" y="8882"/>
                  <a:pt x="14450" y="8619"/>
                </a:cubicBezTo>
                <a:lnTo>
                  <a:pt x="14451" y="8618"/>
                </a:lnTo>
                <a:cubicBezTo>
                  <a:pt x="14449" y="8617"/>
                  <a:pt x="14448" y="8615"/>
                  <a:pt x="14446" y="8613"/>
                </a:cubicBezTo>
                <a:cubicBezTo>
                  <a:pt x="14084" y="8089"/>
                  <a:pt x="13426" y="7546"/>
                  <a:pt x="12683" y="6993"/>
                </a:cubicBezTo>
                <a:cubicBezTo>
                  <a:pt x="11559" y="6160"/>
                  <a:pt x="10230" y="5304"/>
                  <a:pt x="9347" y="4494"/>
                </a:cubicBezTo>
                <a:cubicBezTo>
                  <a:pt x="8742" y="3940"/>
                  <a:pt x="8480" y="3429"/>
                  <a:pt x="8480" y="2973"/>
                </a:cubicBezTo>
                <a:cubicBezTo>
                  <a:pt x="8480" y="2192"/>
                  <a:pt x="9248" y="1571"/>
                  <a:pt x="10385" y="1151"/>
                </a:cubicBezTo>
                <a:cubicBezTo>
                  <a:pt x="11528" y="731"/>
                  <a:pt x="13016" y="511"/>
                  <a:pt x="14578" y="510"/>
                </a:cubicBezTo>
                <a:lnTo>
                  <a:pt x="14578" y="0"/>
                </a:lnTo>
                <a:cubicBezTo>
                  <a:pt x="12455" y="-1"/>
                  <a:pt x="10465" y="307"/>
                  <a:pt x="9052" y="831"/>
                </a:cubicBezTo>
                <a:cubicBezTo>
                  <a:pt x="7633" y="1355"/>
                  <a:pt x="6766" y="2093"/>
                  <a:pt x="6766" y="2973"/>
                </a:cubicBezTo>
                <a:cubicBezTo>
                  <a:pt x="6766" y="3488"/>
                  <a:pt x="7062" y="4051"/>
                  <a:pt x="7717" y="4652"/>
                </a:cubicBezTo>
                <a:cubicBezTo>
                  <a:pt x="8415" y="5290"/>
                  <a:pt x="9348" y="5936"/>
                  <a:pt x="10234" y="6564"/>
                </a:cubicBezTo>
                <a:cubicBezTo>
                  <a:pt x="7564" y="5848"/>
                  <a:pt x="4027" y="5403"/>
                  <a:pt x="483" y="5399"/>
                </a:cubicBezTo>
                <a:cubicBezTo>
                  <a:pt x="321" y="5399"/>
                  <a:pt x="160" y="5400"/>
                  <a:pt x="0" y="5402"/>
                </a:cubicBezTo>
                <a:lnTo>
                  <a:pt x="70" y="5913"/>
                </a:lnTo>
                <a:cubicBezTo>
                  <a:pt x="207" y="5911"/>
                  <a:pt x="345" y="5910"/>
                  <a:pt x="483" y="5910"/>
                </a:cubicBezTo>
                <a:close/>
              </a:path>
            </a:pathLst>
          </a:custGeom>
          <a:solidFill>
            <a:srgbClr val="B9E4F2"/>
          </a:solidFill>
          <a:ln w="12700">
            <a:miter lim="400000"/>
          </a:ln>
        </p:spPr>
        <p:txBody>
          <a:bodyPr anchor="ctr"/>
          <a:lstStyle/>
          <a:p>
            <a:pPr algn="ctr"/>
            <a:endParaRPr sz="2400"/>
          </a:p>
        </p:txBody>
      </p:sp>
      <p:sp>
        <p:nvSpPr>
          <p:cNvPr id="25" name="矩形: 圆角 24"/>
          <p:cNvSpPr/>
          <p:nvPr/>
        </p:nvSpPr>
        <p:spPr>
          <a:xfrm>
            <a:off x="5534443" y="2171556"/>
            <a:ext cx="1546136" cy="954276"/>
          </a:xfrm>
          <a:prstGeom prst="roundRect">
            <a:avLst>
              <a:gd name="adj" fmla="val 50000"/>
            </a:avLst>
          </a:prstGeom>
          <a:solidFill>
            <a:srgbClr val="9CD37E"/>
          </a:solidFill>
          <a:ln w="12700">
            <a:miter lim="400000"/>
          </a:ln>
        </p:spPr>
        <p:txBody>
          <a:bodyPr anchor="ctr"/>
          <a:lstStyle/>
          <a:p>
            <a:pPr algn="ctr"/>
            <a:endParaRPr sz="2400"/>
          </a:p>
        </p:txBody>
      </p:sp>
      <p:sp>
        <p:nvSpPr>
          <p:cNvPr id="26" name="矩形: 圆角 25"/>
          <p:cNvSpPr/>
          <p:nvPr/>
        </p:nvSpPr>
        <p:spPr>
          <a:xfrm>
            <a:off x="6519571" y="3895977"/>
            <a:ext cx="1331657" cy="821899"/>
          </a:xfrm>
          <a:prstGeom prst="roundRect">
            <a:avLst>
              <a:gd name="adj" fmla="val 50000"/>
            </a:avLst>
          </a:prstGeom>
          <a:solidFill>
            <a:srgbClr val="9CD37E"/>
          </a:solidFill>
          <a:ln w="12700">
            <a:miter lim="400000"/>
          </a:ln>
        </p:spPr>
        <p:txBody>
          <a:bodyPr anchor="ctr"/>
          <a:lstStyle/>
          <a:p>
            <a:pPr algn="ctr"/>
            <a:endParaRPr sz="2400"/>
          </a:p>
        </p:txBody>
      </p:sp>
      <p:sp>
        <p:nvSpPr>
          <p:cNvPr id="27" name="矩形: 圆角 26"/>
          <p:cNvSpPr/>
          <p:nvPr/>
        </p:nvSpPr>
        <p:spPr>
          <a:xfrm>
            <a:off x="4259795" y="3357212"/>
            <a:ext cx="1331657" cy="821899"/>
          </a:xfrm>
          <a:prstGeom prst="roundRect">
            <a:avLst>
              <a:gd name="adj" fmla="val 50000"/>
            </a:avLst>
          </a:prstGeom>
          <a:solidFill>
            <a:srgbClr val="9CD37E"/>
          </a:solidFill>
          <a:ln w="12700">
            <a:miter lim="400000"/>
          </a:ln>
        </p:spPr>
        <p:txBody>
          <a:bodyPr anchor="ctr"/>
          <a:lstStyle/>
          <a:p>
            <a:pPr algn="ctr"/>
            <a:endParaRPr sz="2400"/>
          </a:p>
        </p:txBody>
      </p:sp>
      <p:sp>
        <p:nvSpPr>
          <p:cNvPr id="28" name="任意多边形: 形状 30"/>
          <p:cNvSpPr/>
          <p:nvPr/>
        </p:nvSpPr>
        <p:spPr>
          <a:xfrm>
            <a:off x="5046727" y="4476679"/>
            <a:ext cx="615632" cy="564314"/>
          </a:xfrm>
          <a:custGeom>
            <a:avLst/>
            <a:gdLst/>
            <a:ahLst/>
            <a:cxnLst>
              <a:cxn ang="0">
                <a:pos x="wd2" y="hd2"/>
              </a:cxn>
              <a:cxn ang="5400000">
                <a:pos x="wd2" y="hd2"/>
              </a:cxn>
              <a:cxn ang="10800000">
                <a:pos x="wd2" y="hd2"/>
              </a:cxn>
              <a:cxn ang="16200000">
                <a:pos x="wd2" y="hd2"/>
              </a:cxn>
            </a:cxnLst>
            <a:rect l="0" t="0" r="r" b="b"/>
            <a:pathLst>
              <a:path w="21600" h="20611" extrusionOk="0">
                <a:moveTo>
                  <a:pt x="1063" y="11931"/>
                </a:moveTo>
                <a:lnTo>
                  <a:pt x="0" y="1158"/>
                </a:lnTo>
                <a:lnTo>
                  <a:pt x="10348" y="52"/>
                </a:lnTo>
                <a:cubicBezTo>
                  <a:pt x="15451" y="-494"/>
                  <a:pt x="20012" y="3370"/>
                  <a:pt x="20537" y="8681"/>
                </a:cubicBezTo>
                <a:lnTo>
                  <a:pt x="21600" y="19453"/>
                </a:lnTo>
                <a:lnTo>
                  <a:pt x="11252" y="20560"/>
                </a:lnTo>
                <a:cubicBezTo>
                  <a:pt x="6149" y="21106"/>
                  <a:pt x="1588" y="17242"/>
                  <a:pt x="1063" y="11931"/>
                </a:cubicBezTo>
                <a:close/>
              </a:path>
            </a:pathLst>
          </a:custGeom>
          <a:solidFill>
            <a:srgbClr val="8CB2FF"/>
          </a:solidFill>
          <a:ln w="12700">
            <a:miter lim="400000"/>
          </a:ln>
        </p:spPr>
        <p:txBody>
          <a:bodyPr anchor="ctr"/>
          <a:lstStyle/>
          <a:p>
            <a:pPr algn="ctr"/>
            <a:endParaRPr sz="2400"/>
          </a:p>
        </p:txBody>
      </p:sp>
      <p:sp>
        <p:nvSpPr>
          <p:cNvPr id="29" name="任意多边形: 形状 31"/>
          <p:cNvSpPr/>
          <p:nvPr/>
        </p:nvSpPr>
        <p:spPr>
          <a:xfrm>
            <a:off x="6349815" y="5318497"/>
            <a:ext cx="622434" cy="462176"/>
          </a:xfrm>
          <a:custGeom>
            <a:avLst/>
            <a:gdLst/>
            <a:ahLst/>
            <a:cxnLst>
              <a:cxn ang="0">
                <a:pos x="wd2" y="hd2"/>
              </a:cxn>
              <a:cxn ang="5400000">
                <a:pos x="wd2" y="hd2"/>
              </a:cxn>
              <a:cxn ang="10800000">
                <a:pos x="wd2" y="hd2"/>
              </a:cxn>
              <a:cxn ang="16200000">
                <a:pos x="wd2" y="hd2"/>
              </a:cxn>
            </a:cxnLst>
            <a:rect l="0" t="0" r="r" b="b"/>
            <a:pathLst>
              <a:path w="21600" h="19111" extrusionOk="0">
                <a:moveTo>
                  <a:pt x="4342" y="14903"/>
                </a:moveTo>
                <a:lnTo>
                  <a:pt x="0" y="6480"/>
                </a:lnTo>
                <a:lnTo>
                  <a:pt x="7069" y="1307"/>
                </a:lnTo>
                <a:cubicBezTo>
                  <a:pt x="10556" y="-1244"/>
                  <a:pt x="15117" y="54"/>
                  <a:pt x="17258" y="4209"/>
                </a:cubicBezTo>
                <a:lnTo>
                  <a:pt x="21600" y="12631"/>
                </a:lnTo>
                <a:lnTo>
                  <a:pt x="14531" y="17805"/>
                </a:lnTo>
                <a:cubicBezTo>
                  <a:pt x="11045" y="20356"/>
                  <a:pt x="6483" y="19057"/>
                  <a:pt x="4342" y="14903"/>
                </a:cubicBezTo>
                <a:close/>
              </a:path>
            </a:pathLst>
          </a:custGeom>
          <a:solidFill>
            <a:srgbClr val="8CB2FF"/>
          </a:solidFill>
          <a:ln w="12700">
            <a:miter lim="400000"/>
          </a:ln>
        </p:spPr>
        <p:txBody>
          <a:bodyPr anchor="ctr"/>
          <a:lstStyle/>
          <a:p>
            <a:pPr algn="ctr"/>
            <a:endParaRPr sz="2400"/>
          </a:p>
        </p:txBody>
      </p:sp>
      <p:sp>
        <p:nvSpPr>
          <p:cNvPr id="30" name="Freeform 22"/>
          <p:cNvSpPr>
            <a:spLocks noChangeAspect="1" noEditPoints="1"/>
          </p:cNvSpPr>
          <p:nvPr/>
        </p:nvSpPr>
        <p:spPr bwMode="auto">
          <a:xfrm>
            <a:off x="6111672" y="2429981"/>
            <a:ext cx="336992" cy="39574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p>
        </p:txBody>
      </p:sp>
      <p:sp>
        <p:nvSpPr>
          <p:cNvPr id="31" name="Freeform 33"/>
          <p:cNvSpPr>
            <a:spLocks noEditPoints="1"/>
          </p:cNvSpPr>
          <p:nvPr/>
        </p:nvSpPr>
        <p:spPr bwMode="auto">
          <a:xfrm>
            <a:off x="6996613" y="4139008"/>
            <a:ext cx="367224" cy="344886"/>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2" name="Freeform 26"/>
          <p:cNvSpPr>
            <a:spLocks noEditPoints="1"/>
          </p:cNvSpPr>
          <p:nvPr/>
        </p:nvSpPr>
        <p:spPr bwMode="auto">
          <a:xfrm>
            <a:off x="4747230" y="3613158"/>
            <a:ext cx="313841" cy="32973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3" name="Rectangle 42"/>
          <p:cNvSpPr/>
          <p:nvPr/>
        </p:nvSpPr>
        <p:spPr>
          <a:xfrm flipH="1">
            <a:off x="585219" y="3831007"/>
            <a:ext cx="3439582" cy="589653"/>
          </a:xfrm>
          <a:prstGeom prst="rect">
            <a:avLst/>
          </a:prstGeom>
          <a:noFill/>
          <a:ln w="12700" cap="flat" cmpd="sng" algn="ctr">
            <a:noFill/>
            <a:prstDash val="solid"/>
          </a:ln>
          <a:effectLst/>
        </p:spPr>
        <p:txBody>
          <a:bodyPr lIns="91440" tIns="0" rIns="91440" bIns="0" rtlCol="0" anchor="t"/>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Please enter your main narrative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Please enter your main narrative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Rectangle 42"/>
          <p:cNvSpPr/>
          <p:nvPr/>
        </p:nvSpPr>
        <p:spPr>
          <a:xfrm flipH="1">
            <a:off x="693370" y="3173722"/>
            <a:ext cx="3331431" cy="343907"/>
          </a:xfrm>
          <a:prstGeom prst="rect">
            <a:avLst/>
          </a:prstGeom>
          <a:noFill/>
          <a:ln w="12700" cap="flat" cmpd="sng" algn="ctr">
            <a:noFill/>
            <a:prstDash val="solid"/>
          </a:ln>
          <a:effectLst/>
        </p:spPr>
        <p:txBody>
          <a:bodyPr lIns="91440" tIns="0" rIns="91440" bIns="0" rtlCol="0" anchor="t"/>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Rectangle 42"/>
          <p:cNvSpPr/>
          <p:nvPr/>
        </p:nvSpPr>
        <p:spPr>
          <a:xfrm flipH="1">
            <a:off x="7400216" y="2539229"/>
            <a:ext cx="3629734" cy="589653"/>
          </a:xfrm>
          <a:prstGeom prst="rect">
            <a:avLst/>
          </a:prstGeom>
          <a:noFill/>
          <a:ln w="12700" cap="flat" cmpd="sng" algn="ctr">
            <a:noFill/>
            <a:prstDash val="solid"/>
          </a:ln>
          <a:effectLst/>
        </p:spPr>
        <p:txBody>
          <a:bodyPr lIns="91440" tIns="0" rIns="91440" bIns="0" rtlCol="0" anchor="t"/>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Please enter your main narrative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Please enter your main narrative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Rectangle 42"/>
          <p:cNvSpPr/>
          <p:nvPr/>
        </p:nvSpPr>
        <p:spPr>
          <a:xfrm flipH="1">
            <a:off x="7363837" y="2153976"/>
            <a:ext cx="3457728" cy="247542"/>
          </a:xfrm>
          <a:prstGeom prst="rect">
            <a:avLst/>
          </a:prstGeom>
          <a:noFill/>
          <a:ln w="12700" cap="flat" cmpd="sng" algn="ctr">
            <a:noFill/>
            <a:prstDash val="solid"/>
          </a:ln>
          <a:effectLst/>
        </p:spPr>
        <p:txBody>
          <a:bodyPr lIns="91440" tIns="0" rIns="91440" bIns="0" rtlCol="0" anchor="t"/>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Rectangle 42"/>
          <p:cNvSpPr/>
          <p:nvPr/>
        </p:nvSpPr>
        <p:spPr>
          <a:xfrm flipH="1">
            <a:off x="8065698" y="4298660"/>
            <a:ext cx="3537847" cy="589653"/>
          </a:xfrm>
          <a:prstGeom prst="rect">
            <a:avLst/>
          </a:prstGeom>
          <a:noFill/>
          <a:ln w="12700" cap="flat" cmpd="sng" algn="ctr">
            <a:noFill/>
            <a:prstDash val="solid"/>
          </a:ln>
          <a:effectLst/>
        </p:spPr>
        <p:txBody>
          <a:bodyPr lIns="91440" tIns="0" rIns="91440" bIns="0" rtlCol="0" anchor="t"/>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Please enter your main narrative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Please enter your main narrative here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Rectangle 42"/>
          <p:cNvSpPr/>
          <p:nvPr/>
        </p:nvSpPr>
        <p:spPr>
          <a:xfrm flipH="1">
            <a:off x="8065698" y="3768161"/>
            <a:ext cx="3457728" cy="360062"/>
          </a:xfrm>
          <a:prstGeom prst="rect">
            <a:avLst/>
          </a:prstGeom>
          <a:noFill/>
          <a:ln w="12700" cap="flat" cmpd="sng" algn="ctr">
            <a:noFill/>
            <a:prstDash val="solid"/>
          </a:ln>
          <a:effectLst/>
        </p:spPr>
        <p:txBody>
          <a:bodyPr lIns="91440" tIns="0" rIns="91440" bIns="0" rtlCol="0" anchor="t"/>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1018653" y="5911690"/>
            <a:ext cx="10191037" cy="0"/>
          </a:xfrm>
          <a:prstGeom prst="line">
            <a:avLst/>
          </a:prstGeom>
          <a:ln w="19050">
            <a:solidFill>
              <a:srgbClr val="252223"/>
            </a:solidFill>
            <a:prstDash val="sysDot"/>
          </a:ln>
        </p:spPr>
        <p:style>
          <a:lnRef idx="1">
            <a:schemeClr val="accent1"/>
          </a:lnRef>
          <a:fillRef idx="0">
            <a:schemeClr val="accent1"/>
          </a:fillRef>
          <a:effectRef idx="0">
            <a:schemeClr val="accent1"/>
          </a:effectRef>
          <a:fontRef idx="minor">
            <a:schemeClr val="tx1"/>
          </a:fontRef>
        </p:style>
      </p:cxnSp>
      <p:sp>
        <p:nvSpPr>
          <p:cNvPr id="27" name="文本框 129"/>
          <p:cNvSpPr txBox="1"/>
          <p:nvPr/>
        </p:nvSpPr>
        <p:spPr>
          <a:xfrm>
            <a:off x="2223765" y="5918040"/>
            <a:ext cx="7934591" cy="613694"/>
          </a:xfrm>
          <a:prstGeom prst="rect">
            <a:avLst/>
          </a:prstGeom>
          <a:noFill/>
        </p:spPr>
        <p:txBody>
          <a:bodyPr wrap="square" rtlCol="0">
            <a:spAutoFit/>
          </a:bodyPr>
          <a:lstStyle/>
          <a:p>
            <a:pPr algn="just">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Click to add text description details Click to add text description details Click to add text description details Click to add text description details click add text description details Click to add text description details</a:t>
            </a:r>
          </a:p>
        </p:txBody>
      </p:sp>
      <p:sp>
        <p:nvSpPr>
          <p:cNvPr id="28" name="圆角矩形 27"/>
          <p:cNvSpPr/>
          <p:nvPr/>
        </p:nvSpPr>
        <p:spPr>
          <a:xfrm>
            <a:off x="1296724" y="2643353"/>
            <a:ext cx="1089156" cy="3050237"/>
          </a:xfrm>
          <a:prstGeom prst="roundRect">
            <a:avLst>
              <a:gd name="adj" fmla="val 50000"/>
            </a:avLst>
          </a:prstGeom>
          <a:solidFill>
            <a:srgbClr val="8CB2F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9" name="文本框 61"/>
          <p:cNvSpPr txBox="1"/>
          <p:nvPr/>
        </p:nvSpPr>
        <p:spPr>
          <a:xfrm>
            <a:off x="1234529" y="2773926"/>
            <a:ext cx="1194455" cy="523220"/>
          </a:xfrm>
          <a:prstGeom prst="rect">
            <a:avLst/>
          </a:prstGeom>
          <a:noFill/>
        </p:spPr>
        <p:txBody>
          <a:bodyPr wrap="square" rtlCol="0">
            <a:spAutoFit/>
          </a:bodyPr>
          <a:lstStyle/>
          <a:p>
            <a:pPr algn="ctr"/>
            <a:r>
              <a:rPr lang="en-US" altLang="zh-CN" sz="2800" dirty="0">
                <a:solidFill>
                  <a:srgbClr val="FDFDFD"/>
                </a:solidFill>
                <a:latin typeface="Impact" panose="020B0806030902050204" charset="0"/>
              </a:rPr>
              <a:t>90</a:t>
            </a:r>
            <a:r>
              <a:rPr lang="en-US" altLang="zh-CN" sz="1350" dirty="0">
                <a:solidFill>
                  <a:srgbClr val="FDFDFD"/>
                </a:solidFill>
                <a:latin typeface="Impact" panose="020B0806030902050204" charset="0"/>
              </a:rPr>
              <a:t>%</a:t>
            </a:r>
            <a:endParaRPr lang="zh-CN" altLang="en-US" sz="2800" dirty="0">
              <a:solidFill>
                <a:srgbClr val="FDFDFD"/>
              </a:solidFill>
              <a:latin typeface="Impact" panose="020B0806030902050204" charset="0"/>
            </a:endParaRPr>
          </a:p>
        </p:txBody>
      </p:sp>
      <p:sp>
        <p:nvSpPr>
          <p:cNvPr id="30" name="椭圆 29"/>
          <p:cNvSpPr/>
          <p:nvPr/>
        </p:nvSpPr>
        <p:spPr>
          <a:xfrm>
            <a:off x="1415063" y="4746150"/>
            <a:ext cx="852471" cy="840217"/>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 name="文本框 128"/>
          <p:cNvSpPr txBox="1"/>
          <p:nvPr/>
        </p:nvSpPr>
        <p:spPr>
          <a:xfrm>
            <a:off x="1369510" y="3958895"/>
            <a:ext cx="924491" cy="646331"/>
          </a:xfrm>
          <a:prstGeom prst="rect">
            <a:avLst/>
          </a:prstGeom>
          <a:noFill/>
        </p:spPr>
        <p:txBody>
          <a:bodyPr wrap="square" rtlCol="0">
            <a:spAutoFit/>
          </a:bodyPr>
          <a:lstStyle/>
          <a:p>
            <a:pPr algn="ctr"/>
            <a:r>
              <a:rPr lang="zh-CN" altLang="en-US" b="1" dirty="0">
                <a:solidFill>
                  <a:srgbClr val="FDFDFD"/>
                </a:solidFill>
                <a:latin typeface="幼圆" panose="02010509060101010101" pitchFamily="49" charset="-122"/>
                <a:ea typeface="幼圆" panose="02010509060101010101" pitchFamily="49" charset="-122"/>
              </a:rPr>
              <a:t>Item 1</a:t>
            </a:r>
            <a:endParaRPr lang="en-US" altLang="zh-CN" b="1" dirty="0">
              <a:solidFill>
                <a:srgbClr val="FDFDFD"/>
              </a:solidFill>
              <a:latin typeface="幼圆" panose="02010509060101010101" pitchFamily="49" charset="-122"/>
              <a:ea typeface="幼圆" panose="02010509060101010101" pitchFamily="49" charset="-122"/>
            </a:endParaRPr>
          </a:p>
          <a:p>
            <a:pPr algn="ctr"/>
            <a:r>
              <a:rPr lang="zh-CN" altLang="en-US" b="1" dirty="0">
                <a:solidFill>
                  <a:srgbClr val="FDFDFD"/>
                </a:solidFill>
                <a:latin typeface="幼圆" panose="02010509060101010101" pitchFamily="49" charset="-122"/>
                <a:ea typeface="幼圆" panose="02010509060101010101" pitchFamily="49" charset="-122"/>
              </a:rPr>
              <a:t>Name</a:t>
            </a:r>
          </a:p>
        </p:txBody>
      </p:sp>
      <p:sp>
        <p:nvSpPr>
          <p:cNvPr id="32" name="Freeform 48"/>
          <p:cNvSpPr>
            <a:spLocks noEditPoints="1"/>
          </p:cNvSpPr>
          <p:nvPr/>
        </p:nvSpPr>
        <p:spPr bwMode="auto">
          <a:xfrm>
            <a:off x="1615709" y="4926215"/>
            <a:ext cx="451177" cy="431866"/>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8CB2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3" name="圆角矩形 32"/>
          <p:cNvSpPr/>
          <p:nvPr/>
        </p:nvSpPr>
        <p:spPr>
          <a:xfrm>
            <a:off x="3429677" y="3033786"/>
            <a:ext cx="1089156" cy="2659803"/>
          </a:xfrm>
          <a:prstGeom prst="roundRect">
            <a:avLst>
              <a:gd name="adj" fmla="val 50000"/>
            </a:avLst>
          </a:prstGeom>
          <a:solidFill>
            <a:srgbClr val="9CD37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文本框 54"/>
          <p:cNvSpPr txBox="1"/>
          <p:nvPr/>
        </p:nvSpPr>
        <p:spPr>
          <a:xfrm>
            <a:off x="3367482" y="3107224"/>
            <a:ext cx="1194455" cy="523220"/>
          </a:xfrm>
          <a:prstGeom prst="rect">
            <a:avLst/>
          </a:prstGeom>
          <a:noFill/>
        </p:spPr>
        <p:txBody>
          <a:bodyPr wrap="square" rtlCol="0">
            <a:spAutoFit/>
          </a:bodyPr>
          <a:lstStyle/>
          <a:p>
            <a:pPr algn="ctr"/>
            <a:r>
              <a:rPr lang="en-US" altLang="zh-CN" sz="2800" dirty="0">
                <a:solidFill>
                  <a:schemeClr val="bg1"/>
                </a:solidFill>
                <a:latin typeface="Impact" panose="020B0806030902050204" charset="0"/>
              </a:rPr>
              <a:t>80</a:t>
            </a:r>
            <a:r>
              <a:rPr lang="en-US" altLang="zh-CN" sz="1350" dirty="0">
                <a:solidFill>
                  <a:schemeClr val="bg1"/>
                </a:solidFill>
                <a:latin typeface="Impact" panose="020B0806030902050204" charset="0"/>
              </a:rPr>
              <a:t>%</a:t>
            </a:r>
            <a:endParaRPr lang="zh-CN" altLang="en-US" sz="2800" dirty="0">
              <a:solidFill>
                <a:schemeClr val="bg1"/>
              </a:solidFill>
              <a:latin typeface="Impact" panose="020B0806030902050204" charset="0"/>
            </a:endParaRPr>
          </a:p>
        </p:txBody>
      </p:sp>
      <p:sp>
        <p:nvSpPr>
          <p:cNvPr id="35" name="椭圆 34"/>
          <p:cNvSpPr/>
          <p:nvPr/>
        </p:nvSpPr>
        <p:spPr>
          <a:xfrm>
            <a:off x="3548017" y="4746150"/>
            <a:ext cx="852471" cy="840217"/>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文本框 128"/>
          <p:cNvSpPr txBox="1"/>
          <p:nvPr/>
        </p:nvSpPr>
        <p:spPr>
          <a:xfrm>
            <a:off x="3502463" y="3958895"/>
            <a:ext cx="924491" cy="646331"/>
          </a:xfrm>
          <a:prstGeom prst="rect">
            <a:avLst/>
          </a:prstGeom>
          <a:noFill/>
        </p:spPr>
        <p:txBody>
          <a:bodyPr wrap="square" rtlCol="0">
            <a:spAutoFit/>
          </a:bodyPr>
          <a:lstStyle/>
          <a:p>
            <a:pPr algn="ctr"/>
            <a:r>
              <a:rPr lang="zh-CN" altLang="en-US" b="1" dirty="0">
                <a:solidFill>
                  <a:schemeClr val="bg1"/>
                </a:solidFill>
                <a:latin typeface="幼圆" panose="02010509060101010101" pitchFamily="49" charset="-122"/>
                <a:ea typeface="幼圆" panose="02010509060101010101" pitchFamily="49" charset="-122"/>
              </a:rPr>
              <a:t>Item 2</a:t>
            </a:r>
            <a:endParaRPr lang="en-US" altLang="zh-CN" b="1" dirty="0">
              <a:solidFill>
                <a:schemeClr val="bg1"/>
              </a:solidFill>
              <a:latin typeface="幼圆" panose="02010509060101010101" pitchFamily="49" charset="-122"/>
              <a:ea typeface="幼圆" panose="02010509060101010101" pitchFamily="49" charset="-122"/>
            </a:endParaRPr>
          </a:p>
          <a:p>
            <a:pPr algn="ctr"/>
            <a:r>
              <a:rPr lang="zh-CN" altLang="en-US" b="1" dirty="0">
                <a:solidFill>
                  <a:schemeClr val="bg1"/>
                </a:solidFill>
                <a:latin typeface="幼圆" panose="02010509060101010101" pitchFamily="49" charset="-122"/>
                <a:ea typeface="幼圆" panose="02010509060101010101" pitchFamily="49" charset="-122"/>
              </a:rPr>
              <a:t>Name</a:t>
            </a:r>
          </a:p>
        </p:txBody>
      </p:sp>
      <p:sp>
        <p:nvSpPr>
          <p:cNvPr id="37" name="Freeform 26"/>
          <p:cNvSpPr>
            <a:spLocks noEditPoints="1"/>
          </p:cNvSpPr>
          <p:nvPr/>
        </p:nvSpPr>
        <p:spPr bwMode="auto">
          <a:xfrm>
            <a:off x="3785089" y="4970601"/>
            <a:ext cx="378334" cy="397491"/>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9CD37E"/>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8" name="圆角矩形 37"/>
          <p:cNvSpPr/>
          <p:nvPr/>
        </p:nvSpPr>
        <p:spPr>
          <a:xfrm>
            <a:off x="5562633" y="2153386"/>
            <a:ext cx="1089156" cy="3540203"/>
          </a:xfrm>
          <a:prstGeom prst="roundRect">
            <a:avLst>
              <a:gd name="adj" fmla="val 50000"/>
            </a:avLst>
          </a:prstGeom>
          <a:solidFill>
            <a:srgbClr val="8CB2F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文本框 47"/>
          <p:cNvSpPr txBox="1"/>
          <p:nvPr/>
        </p:nvSpPr>
        <p:spPr>
          <a:xfrm>
            <a:off x="5500438" y="2288264"/>
            <a:ext cx="1194455" cy="523220"/>
          </a:xfrm>
          <a:prstGeom prst="rect">
            <a:avLst/>
          </a:prstGeom>
          <a:noFill/>
          <a:ln>
            <a:noFill/>
          </a:ln>
        </p:spPr>
        <p:txBody>
          <a:bodyPr wrap="square" rtlCol="0">
            <a:spAutoFit/>
          </a:bodyPr>
          <a:lstStyle/>
          <a:p>
            <a:pPr algn="ctr"/>
            <a:r>
              <a:rPr lang="en-US" altLang="zh-CN" sz="2800" dirty="0">
                <a:solidFill>
                  <a:srgbClr val="FDFDFD"/>
                </a:solidFill>
                <a:latin typeface="Impact" panose="020B0806030902050204" charset="0"/>
              </a:rPr>
              <a:t>100</a:t>
            </a:r>
            <a:r>
              <a:rPr lang="en-US" altLang="zh-CN" sz="1350" dirty="0">
                <a:solidFill>
                  <a:srgbClr val="FDFDFD"/>
                </a:solidFill>
                <a:latin typeface="Impact" panose="020B0806030902050204" charset="0"/>
              </a:rPr>
              <a:t>%</a:t>
            </a:r>
            <a:endParaRPr lang="zh-CN" altLang="en-US" sz="2800" dirty="0">
              <a:solidFill>
                <a:srgbClr val="FDFDFD"/>
              </a:solidFill>
              <a:latin typeface="Impact" panose="020B0806030902050204" charset="0"/>
            </a:endParaRPr>
          </a:p>
        </p:txBody>
      </p:sp>
      <p:sp>
        <p:nvSpPr>
          <p:cNvPr id="40" name="椭圆 39"/>
          <p:cNvSpPr/>
          <p:nvPr/>
        </p:nvSpPr>
        <p:spPr>
          <a:xfrm>
            <a:off x="5647102" y="4712765"/>
            <a:ext cx="920216" cy="906989"/>
          </a:xfrm>
          <a:prstGeom prst="ellipse">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1" name="椭圆 40"/>
          <p:cNvSpPr/>
          <p:nvPr/>
        </p:nvSpPr>
        <p:spPr>
          <a:xfrm>
            <a:off x="5680973" y="4746150"/>
            <a:ext cx="852471" cy="840217"/>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文本框 128"/>
          <p:cNvSpPr txBox="1"/>
          <p:nvPr/>
        </p:nvSpPr>
        <p:spPr>
          <a:xfrm>
            <a:off x="5635419" y="3958895"/>
            <a:ext cx="924491" cy="646331"/>
          </a:xfrm>
          <a:prstGeom prst="rect">
            <a:avLst/>
          </a:prstGeom>
          <a:noFill/>
          <a:ln>
            <a:noFill/>
          </a:ln>
        </p:spPr>
        <p:txBody>
          <a:bodyPr wrap="square" rtlCol="0">
            <a:spAutoFit/>
          </a:bodyPr>
          <a:lstStyle/>
          <a:p>
            <a:pPr algn="ctr"/>
            <a:r>
              <a:rPr lang="zh-CN" altLang="en-US" b="1" dirty="0">
                <a:solidFill>
                  <a:srgbClr val="FDFDFD"/>
                </a:solidFill>
                <a:latin typeface="幼圆" panose="02010509060101010101" pitchFamily="49" charset="-122"/>
                <a:ea typeface="幼圆" panose="02010509060101010101" pitchFamily="49" charset="-122"/>
              </a:rPr>
              <a:t>Item 3</a:t>
            </a:r>
            <a:endParaRPr lang="en-US" altLang="zh-CN" b="1" dirty="0">
              <a:solidFill>
                <a:srgbClr val="FDFDFD"/>
              </a:solidFill>
              <a:latin typeface="幼圆" panose="02010509060101010101" pitchFamily="49" charset="-122"/>
              <a:ea typeface="幼圆" panose="02010509060101010101" pitchFamily="49" charset="-122"/>
            </a:endParaRPr>
          </a:p>
          <a:p>
            <a:pPr algn="ctr"/>
            <a:r>
              <a:rPr lang="zh-CN" altLang="en-US" b="1" dirty="0">
                <a:solidFill>
                  <a:srgbClr val="FDFDFD"/>
                </a:solidFill>
                <a:latin typeface="幼圆" panose="02010509060101010101" pitchFamily="49" charset="-122"/>
                <a:ea typeface="幼圆" panose="02010509060101010101" pitchFamily="49" charset="-122"/>
              </a:rPr>
              <a:t>Name</a:t>
            </a:r>
          </a:p>
        </p:txBody>
      </p:sp>
      <p:sp>
        <p:nvSpPr>
          <p:cNvPr id="43" name="Freeform 16"/>
          <p:cNvSpPr>
            <a:spLocks noEditPoints="1"/>
          </p:cNvSpPr>
          <p:nvPr/>
        </p:nvSpPr>
        <p:spPr bwMode="auto">
          <a:xfrm>
            <a:off x="5861257" y="4970601"/>
            <a:ext cx="511402" cy="407827"/>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8CB2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44" name="圆角矩形 43"/>
          <p:cNvSpPr/>
          <p:nvPr/>
        </p:nvSpPr>
        <p:spPr>
          <a:xfrm>
            <a:off x="7695586" y="3281382"/>
            <a:ext cx="1089156" cy="2412209"/>
          </a:xfrm>
          <a:prstGeom prst="roundRect">
            <a:avLst>
              <a:gd name="adj" fmla="val 50000"/>
            </a:avLst>
          </a:prstGeom>
          <a:solidFill>
            <a:srgbClr val="9CD37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文本框 40"/>
          <p:cNvSpPr txBox="1"/>
          <p:nvPr/>
        </p:nvSpPr>
        <p:spPr>
          <a:xfrm>
            <a:off x="7633392" y="3402430"/>
            <a:ext cx="1194455" cy="523220"/>
          </a:xfrm>
          <a:prstGeom prst="rect">
            <a:avLst/>
          </a:prstGeom>
          <a:noFill/>
        </p:spPr>
        <p:txBody>
          <a:bodyPr wrap="square" rtlCol="0">
            <a:spAutoFit/>
          </a:bodyPr>
          <a:lstStyle/>
          <a:p>
            <a:pPr algn="ctr"/>
            <a:r>
              <a:rPr lang="en-US" altLang="zh-CN" sz="2800" dirty="0">
                <a:solidFill>
                  <a:schemeClr val="bg1"/>
                </a:solidFill>
                <a:latin typeface="Impact" panose="020B0806030902050204" charset="0"/>
              </a:rPr>
              <a:t>70</a:t>
            </a:r>
            <a:r>
              <a:rPr lang="en-US" altLang="zh-CN" sz="1350" dirty="0">
                <a:solidFill>
                  <a:schemeClr val="bg1"/>
                </a:solidFill>
                <a:latin typeface="Impact" panose="020B0806030902050204" charset="0"/>
              </a:rPr>
              <a:t>%</a:t>
            </a:r>
            <a:endParaRPr lang="zh-CN" altLang="en-US" sz="2800" dirty="0">
              <a:solidFill>
                <a:schemeClr val="bg1"/>
              </a:solidFill>
              <a:latin typeface="Impact" panose="020B0806030902050204" charset="0"/>
            </a:endParaRPr>
          </a:p>
        </p:txBody>
      </p:sp>
      <p:sp>
        <p:nvSpPr>
          <p:cNvPr id="46" name="椭圆 45"/>
          <p:cNvSpPr/>
          <p:nvPr/>
        </p:nvSpPr>
        <p:spPr>
          <a:xfrm>
            <a:off x="7813924" y="4746149"/>
            <a:ext cx="852471" cy="840218"/>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7" name="文本框 128"/>
          <p:cNvSpPr txBox="1"/>
          <p:nvPr/>
        </p:nvSpPr>
        <p:spPr>
          <a:xfrm>
            <a:off x="7768372" y="3958895"/>
            <a:ext cx="924491" cy="646331"/>
          </a:xfrm>
          <a:prstGeom prst="rect">
            <a:avLst/>
          </a:prstGeom>
          <a:noFill/>
        </p:spPr>
        <p:txBody>
          <a:bodyPr wrap="square" rtlCol="0">
            <a:spAutoFit/>
          </a:bodyPr>
          <a:lstStyle/>
          <a:p>
            <a:pPr algn="ctr"/>
            <a:r>
              <a:rPr lang="zh-CN" altLang="en-US" b="1" dirty="0">
                <a:solidFill>
                  <a:schemeClr val="bg1"/>
                </a:solidFill>
                <a:latin typeface="幼圆" panose="02010509060101010101" pitchFamily="49" charset="-122"/>
                <a:ea typeface="幼圆" panose="02010509060101010101" pitchFamily="49" charset="-122"/>
              </a:rPr>
              <a:t>Item 4</a:t>
            </a:r>
            <a:endParaRPr lang="en-US" altLang="zh-CN" b="1" dirty="0">
              <a:solidFill>
                <a:schemeClr val="bg1"/>
              </a:solidFill>
              <a:latin typeface="幼圆" panose="02010509060101010101" pitchFamily="49" charset="-122"/>
              <a:ea typeface="幼圆" panose="02010509060101010101" pitchFamily="49" charset="-122"/>
            </a:endParaRPr>
          </a:p>
          <a:p>
            <a:pPr algn="ctr"/>
            <a:r>
              <a:rPr lang="zh-CN" altLang="en-US" b="1" dirty="0">
                <a:solidFill>
                  <a:schemeClr val="bg1"/>
                </a:solidFill>
                <a:latin typeface="幼圆" panose="02010509060101010101" pitchFamily="49" charset="-122"/>
                <a:ea typeface="幼圆" panose="02010509060101010101" pitchFamily="49" charset="-122"/>
              </a:rPr>
              <a:t>Name</a:t>
            </a:r>
          </a:p>
        </p:txBody>
      </p:sp>
      <p:sp>
        <p:nvSpPr>
          <p:cNvPr id="48" name="Freeform 31"/>
          <p:cNvSpPr>
            <a:spLocks noEditPoints="1"/>
          </p:cNvSpPr>
          <p:nvPr/>
        </p:nvSpPr>
        <p:spPr bwMode="auto">
          <a:xfrm>
            <a:off x="8087918" y="4984278"/>
            <a:ext cx="347600" cy="437134"/>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9CD37E"/>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49" name="圆角矩形 48"/>
          <p:cNvSpPr/>
          <p:nvPr/>
        </p:nvSpPr>
        <p:spPr>
          <a:xfrm>
            <a:off x="9828542" y="2643353"/>
            <a:ext cx="1089156" cy="3050237"/>
          </a:xfrm>
          <a:prstGeom prst="roundRect">
            <a:avLst>
              <a:gd name="adj" fmla="val 50000"/>
            </a:avLst>
          </a:prstGeom>
          <a:solidFill>
            <a:srgbClr val="8CB2FF"/>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文本框 32"/>
          <p:cNvSpPr txBox="1"/>
          <p:nvPr/>
        </p:nvSpPr>
        <p:spPr>
          <a:xfrm>
            <a:off x="9766348" y="2792972"/>
            <a:ext cx="1194455" cy="523220"/>
          </a:xfrm>
          <a:prstGeom prst="rect">
            <a:avLst/>
          </a:prstGeom>
          <a:noFill/>
        </p:spPr>
        <p:txBody>
          <a:bodyPr wrap="square" rtlCol="0">
            <a:spAutoFit/>
          </a:bodyPr>
          <a:lstStyle/>
          <a:p>
            <a:pPr algn="ctr"/>
            <a:r>
              <a:rPr lang="en-US" altLang="zh-CN" sz="2800" dirty="0">
                <a:solidFill>
                  <a:srgbClr val="FDFDFD"/>
                </a:solidFill>
                <a:latin typeface="Impact" panose="020B0806030902050204" charset="0"/>
              </a:rPr>
              <a:t>90</a:t>
            </a:r>
            <a:r>
              <a:rPr lang="en-US" altLang="zh-CN" sz="1350" dirty="0">
                <a:solidFill>
                  <a:srgbClr val="FDFDFD"/>
                </a:solidFill>
                <a:latin typeface="Impact" panose="020B0806030902050204" charset="0"/>
              </a:rPr>
              <a:t>%</a:t>
            </a:r>
            <a:endParaRPr lang="zh-CN" altLang="en-US" sz="2800" dirty="0">
              <a:solidFill>
                <a:srgbClr val="FDFDFD"/>
              </a:solidFill>
              <a:latin typeface="Impact" panose="020B0806030902050204" charset="0"/>
            </a:endParaRPr>
          </a:p>
        </p:txBody>
      </p:sp>
      <p:sp>
        <p:nvSpPr>
          <p:cNvPr id="51" name="椭圆 50"/>
          <p:cNvSpPr/>
          <p:nvPr/>
        </p:nvSpPr>
        <p:spPr>
          <a:xfrm>
            <a:off x="9946881" y="4746150"/>
            <a:ext cx="852471" cy="840217"/>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文本框 128"/>
          <p:cNvSpPr txBox="1"/>
          <p:nvPr/>
        </p:nvSpPr>
        <p:spPr>
          <a:xfrm>
            <a:off x="9901328" y="3958895"/>
            <a:ext cx="924491" cy="646331"/>
          </a:xfrm>
          <a:prstGeom prst="rect">
            <a:avLst/>
          </a:prstGeom>
          <a:noFill/>
        </p:spPr>
        <p:txBody>
          <a:bodyPr wrap="square" rtlCol="0">
            <a:spAutoFit/>
          </a:bodyPr>
          <a:lstStyle/>
          <a:p>
            <a:pPr algn="ctr"/>
            <a:r>
              <a:rPr lang="zh-CN" altLang="en-US" b="1" dirty="0">
                <a:solidFill>
                  <a:srgbClr val="FDFDFD"/>
                </a:solidFill>
                <a:latin typeface="幼圆" panose="02010509060101010101" pitchFamily="49" charset="-122"/>
                <a:ea typeface="幼圆" panose="02010509060101010101" pitchFamily="49" charset="-122"/>
              </a:rPr>
              <a:t>Item 5</a:t>
            </a:r>
            <a:endParaRPr lang="en-US" altLang="zh-CN" b="1" dirty="0">
              <a:solidFill>
                <a:srgbClr val="FDFDFD"/>
              </a:solidFill>
              <a:latin typeface="幼圆" panose="02010509060101010101" pitchFamily="49" charset="-122"/>
              <a:ea typeface="幼圆" panose="02010509060101010101" pitchFamily="49" charset="-122"/>
            </a:endParaRPr>
          </a:p>
          <a:p>
            <a:pPr algn="ctr"/>
            <a:r>
              <a:rPr lang="zh-CN" altLang="en-US" b="1" dirty="0">
                <a:solidFill>
                  <a:srgbClr val="FDFDFD"/>
                </a:solidFill>
                <a:latin typeface="幼圆" panose="02010509060101010101" pitchFamily="49" charset="-122"/>
                <a:ea typeface="幼圆" panose="02010509060101010101" pitchFamily="49" charset="-122"/>
              </a:rPr>
              <a:t>Name</a:t>
            </a:r>
          </a:p>
        </p:txBody>
      </p:sp>
      <p:sp>
        <p:nvSpPr>
          <p:cNvPr id="53" name="Freeform 223"/>
          <p:cNvSpPr/>
          <p:nvPr/>
        </p:nvSpPr>
        <p:spPr bwMode="auto">
          <a:xfrm>
            <a:off x="10178866" y="5019457"/>
            <a:ext cx="417528" cy="338624"/>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8CB2FF"/>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83559" y="-1806219"/>
            <a:ext cx="7224877" cy="10837315"/>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a:off x="7382635" y="4374547"/>
            <a:ext cx="980034" cy="2229096"/>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a:off x="8670514" y="2501418"/>
            <a:ext cx="3213640" cy="4532056"/>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22584" t="51206" r="68211" b="25883"/>
          <a:stretch>
            <a:fillRect/>
          </a:stretch>
        </p:blipFill>
        <p:spPr>
          <a:xfrm>
            <a:off x="5594440" y="4649333"/>
            <a:ext cx="1393995" cy="2208667"/>
          </a:xfrm>
          <a:prstGeom prst="rect">
            <a:avLst/>
          </a:prstGeom>
        </p:spPr>
      </p:pic>
      <p:pic>
        <p:nvPicPr>
          <p:cNvPr id="10" name="图片 9"/>
          <p:cNvPicPr>
            <a:picLocks noChangeAspect="1"/>
          </p:cNvPicPr>
          <p:nvPr/>
        </p:nvPicPr>
        <p:blipFill rotWithShape="1">
          <a:blip r:embed="rId10"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sp>
        <p:nvSpPr>
          <p:cNvPr id="11" name="PA_矩形 3"/>
          <p:cNvSpPr txBox="1">
            <a:spLocks noChangeArrowheads="1"/>
          </p:cNvSpPr>
          <p:nvPr>
            <p:custDataLst>
              <p:tags r:id="rId1"/>
            </p:custDataLst>
          </p:nvPr>
        </p:nvSpPr>
        <p:spPr bwMode="auto">
          <a:xfrm rot="-120000">
            <a:off x="3558694" y="1649054"/>
            <a:ext cx="5416751" cy="2260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000" dirty="0">
                <a:solidFill>
                  <a:srgbClr val="4E8EEC"/>
                </a:solidFill>
                <a:latin typeface="华文彩云" panose="02010800040101010101" pitchFamily="2" charset="-122"/>
                <a:ea typeface="华文彩云" panose="02010800040101010101" pitchFamily="2" charset="-122"/>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19929" y="152457"/>
            <a:ext cx="4626400" cy="69396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0361" t="13836" r="2340" b="3536"/>
          <a:stretch>
            <a:fillRect/>
          </a:stretch>
        </p:blipFill>
        <p:spPr>
          <a:xfrm flipH="1">
            <a:off x="163328" y="1975757"/>
            <a:ext cx="3469564" cy="4892974"/>
          </a:xfrm>
          <a:prstGeom prst="rect">
            <a:avLst/>
          </a:prstGeom>
        </p:spPr>
      </p:pic>
      <p:sp>
        <p:nvSpPr>
          <p:cNvPr id="10" name="PA_矩形 3"/>
          <p:cNvSpPr txBox="1">
            <a:spLocks noChangeArrowheads="1"/>
          </p:cNvSpPr>
          <p:nvPr>
            <p:custDataLst>
              <p:tags r:id="rId1"/>
            </p:custDataLst>
          </p:nvPr>
        </p:nvSpPr>
        <p:spPr bwMode="auto">
          <a:xfrm rot="-120000">
            <a:off x="3129668" y="2761670"/>
            <a:ext cx="2530944" cy="134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1500" dirty="0">
                <a:solidFill>
                  <a:srgbClr val="4E8EEC"/>
                </a:solidFill>
                <a:latin typeface="隶书" panose="02010509060101010101" pitchFamily="49" charset="-122"/>
                <a:ea typeface="隶书" panose="02010509060101010101" pitchFamily="49" charset="-122"/>
              </a:rPr>
              <a:t>One</a:t>
            </a:r>
          </a:p>
        </p:txBody>
      </p:sp>
      <p:sp>
        <p:nvSpPr>
          <p:cNvPr id="11" name="文本框 1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142709" y="2542099"/>
            <a:ext cx="4698723"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grpSp>
        <p:nvGrpSpPr>
          <p:cNvPr id="15" name="组合 14"/>
          <p:cNvGrpSpPr/>
          <p:nvPr/>
        </p:nvGrpSpPr>
        <p:grpSpPr>
          <a:xfrm>
            <a:off x="7630481" y="3434364"/>
            <a:ext cx="4033965" cy="3151239"/>
            <a:chOff x="6873521" y="2717915"/>
            <a:chExt cx="5111893" cy="3993291"/>
          </a:xfrm>
        </p:grpSpPr>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521" y="2717915"/>
              <a:ext cx="5111893" cy="3993291"/>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2984" t="6700" r="53507" b="61752"/>
            <a:stretch>
              <a:fillRect/>
            </a:stretch>
          </p:blipFill>
          <p:spPr>
            <a:xfrm>
              <a:off x="9826513" y="3089420"/>
              <a:ext cx="900242" cy="1338413"/>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32147" t="54774" r="52670" b="20624"/>
            <a:stretch>
              <a:fillRect/>
            </a:stretch>
          </p:blipFill>
          <p:spPr>
            <a:xfrm>
              <a:off x="9320624" y="4796674"/>
              <a:ext cx="1011777" cy="1043643"/>
            </a:xfrm>
            <a:prstGeom prst="rect">
              <a:avLst/>
            </a:prstGeom>
          </p:spPr>
        </p:pic>
      </p:grpSp>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l="2380" t="29296" r="85426" b="27136"/>
          <a:stretch>
            <a:fillRect/>
          </a:stretch>
        </p:blipFill>
        <p:spPr>
          <a:xfrm>
            <a:off x="11155350" y="4591593"/>
            <a:ext cx="736638" cy="1675490"/>
          </a:xfrm>
          <a:prstGeom prst="rect">
            <a:avLst/>
          </a:prstGeom>
        </p:spPr>
      </p:pic>
      <p:pic>
        <p:nvPicPr>
          <p:cNvPr id="17" name="图片 16"/>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a:off x="6893843" y="4745730"/>
            <a:ext cx="960199" cy="1521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9" name="组合 18"/>
          <p:cNvGrpSpPr/>
          <p:nvPr/>
        </p:nvGrpSpPr>
        <p:grpSpPr>
          <a:xfrm flipH="1">
            <a:off x="9813471" y="59449"/>
            <a:ext cx="1955594" cy="1527665"/>
            <a:chOff x="348748" y="3190877"/>
            <a:chExt cx="5111893" cy="3993291"/>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48" name="组合 47"/>
          <p:cNvGrpSpPr/>
          <p:nvPr/>
        </p:nvGrpSpPr>
        <p:grpSpPr>
          <a:xfrm>
            <a:off x="136498" y="-222163"/>
            <a:ext cx="2585599" cy="1705765"/>
            <a:chOff x="136498" y="-222162"/>
            <a:chExt cx="2331583" cy="15381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5" name="图片 24"/>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6" name="文本框 25"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49" name="任意多边形 48"/>
          <p:cNvSpPr/>
          <p:nvPr/>
        </p:nvSpPr>
        <p:spPr>
          <a:xfrm>
            <a:off x="1549772" y="2639866"/>
            <a:ext cx="2087867" cy="3565772"/>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50" name="TextBox 29"/>
          <p:cNvSpPr txBox="1"/>
          <p:nvPr/>
        </p:nvSpPr>
        <p:spPr>
          <a:xfrm>
            <a:off x="1896255" y="4374293"/>
            <a:ext cx="1394899" cy="741934"/>
          </a:xfrm>
          <a:prstGeom prst="rect">
            <a:avLst/>
          </a:prstGeom>
          <a:noFill/>
        </p:spPr>
        <p:txBody>
          <a:bodyPr wrap="square" lIns="0" tIns="0" rIns="0" bIns="0" rtlCol="0">
            <a:spAutoFit/>
          </a:bodyPr>
          <a:lstStyle/>
          <a:p>
            <a:pPr algn="just">
              <a:lnSpc>
                <a:spcPts val="2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Click to enter a brief text content, text content needs to be summarized refined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TextBox 30"/>
          <p:cNvSpPr txBox="1"/>
          <p:nvPr/>
        </p:nvSpPr>
        <p:spPr>
          <a:xfrm>
            <a:off x="1616529" y="3665226"/>
            <a:ext cx="2169024" cy="215444"/>
          </a:xfrm>
          <a:prstGeom prst="rect">
            <a:avLst/>
          </a:prstGeom>
          <a:noFill/>
        </p:spPr>
        <p:txBody>
          <a:bodyPr wrap="square" lIns="0" tIns="0" rIns="0" bIns="0"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Please enter the title</a:t>
            </a:r>
          </a:p>
        </p:txBody>
      </p:sp>
      <p:sp>
        <p:nvSpPr>
          <p:cNvPr id="52" name="TextBox 20"/>
          <p:cNvSpPr txBox="1"/>
          <p:nvPr/>
        </p:nvSpPr>
        <p:spPr>
          <a:xfrm>
            <a:off x="2411764" y="2941756"/>
            <a:ext cx="363881" cy="492443"/>
          </a:xfrm>
          <a:prstGeom prst="rect">
            <a:avLst/>
          </a:prstGeom>
          <a:noFill/>
        </p:spPr>
        <p:txBody>
          <a:bodyPr wrap="none" lIns="0" tIns="0" rIns="0" bIns="0" rtlCol="0">
            <a:spAutoFit/>
          </a:bodyPr>
          <a:lstStyle/>
          <a:p>
            <a:pPr algn="ctr"/>
            <a:r>
              <a:rPr lang="en-US" altLang="zh-CN" sz="3200" spc="400" dirty="0">
                <a:solidFill>
                  <a:srgbClr val="8CB2FF"/>
                </a:solidFill>
                <a:latin typeface="Agency FB" panose="020B0503020202020204" pitchFamily="34" charset="0"/>
                <a:ea typeface="微软雅黑" panose="020B0503020204020204" pitchFamily="34" charset="-122"/>
              </a:rPr>
              <a:t>01</a:t>
            </a:r>
            <a:endParaRPr lang="zh-CN" altLang="en-US" sz="3200" spc="400" dirty="0">
              <a:solidFill>
                <a:srgbClr val="8CB2FF"/>
              </a:solidFill>
              <a:latin typeface="Agency FB" panose="020B0503020202020204" pitchFamily="34" charset="0"/>
              <a:ea typeface="微软雅黑" panose="020B0503020204020204" pitchFamily="34" charset="-122"/>
            </a:endParaRPr>
          </a:p>
        </p:txBody>
      </p:sp>
      <p:sp>
        <p:nvSpPr>
          <p:cNvPr id="53" name="任意多边形 52"/>
          <p:cNvSpPr/>
          <p:nvPr/>
        </p:nvSpPr>
        <p:spPr>
          <a:xfrm>
            <a:off x="6229052" y="2639866"/>
            <a:ext cx="2087867" cy="3565772"/>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54" name="TextBox 29"/>
          <p:cNvSpPr txBox="1"/>
          <p:nvPr/>
        </p:nvSpPr>
        <p:spPr>
          <a:xfrm>
            <a:off x="6575535" y="4374293"/>
            <a:ext cx="1394899" cy="741934"/>
          </a:xfrm>
          <a:prstGeom prst="rect">
            <a:avLst/>
          </a:prstGeom>
          <a:noFill/>
        </p:spPr>
        <p:txBody>
          <a:bodyPr wrap="square" lIns="0" tIns="0" rIns="0" bIns="0" rtlCol="0">
            <a:spAutoFit/>
          </a:bodyPr>
          <a:lstStyle/>
          <a:p>
            <a:pPr algn="just">
              <a:lnSpc>
                <a:spcPts val="2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Click to enter a brief text content, text content needs to be summarized refined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TextBox 30"/>
          <p:cNvSpPr txBox="1"/>
          <p:nvPr/>
        </p:nvSpPr>
        <p:spPr>
          <a:xfrm>
            <a:off x="6295809" y="3665226"/>
            <a:ext cx="2169024" cy="215444"/>
          </a:xfrm>
          <a:prstGeom prst="rect">
            <a:avLst/>
          </a:prstGeom>
          <a:noFill/>
        </p:spPr>
        <p:txBody>
          <a:bodyPr wrap="square" lIns="0" tIns="0" rIns="0" bIns="0"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Please enter the title</a:t>
            </a:r>
          </a:p>
        </p:txBody>
      </p:sp>
      <p:sp>
        <p:nvSpPr>
          <p:cNvPr id="56" name="TextBox 20"/>
          <p:cNvSpPr txBox="1"/>
          <p:nvPr/>
        </p:nvSpPr>
        <p:spPr>
          <a:xfrm>
            <a:off x="7046160" y="2941756"/>
            <a:ext cx="453649" cy="492443"/>
          </a:xfrm>
          <a:prstGeom prst="rect">
            <a:avLst/>
          </a:prstGeom>
          <a:noFill/>
        </p:spPr>
        <p:txBody>
          <a:bodyPr wrap="none" lIns="0" tIns="0" rIns="0" bIns="0" rtlCol="0">
            <a:spAutoFit/>
          </a:bodyPr>
          <a:lstStyle/>
          <a:p>
            <a:pPr algn="ctr"/>
            <a:r>
              <a:rPr lang="en-US" altLang="zh-CN" sz="3200" spc="400" dirty="0">
                <a:solidFill>
                  <a:srgbClr val="8CB2FF"/>
                </a:solidFill>
                <a:latin typeface="Agency FB" panose="020B0503020202020204" pitchFamily="34" charset="0"/>
                <a:ea typeface="微软雅黑" panose="020B0503020204020204" pitchFamily="34" charset="-122"/>
              </a:rPr>
              <a:t>03</a:t>
            </a:r>
            <a:endParaRPr lang="zh-CN" altLang="en-US" sz="3200" spc="400" dirty="0">
              <a:solidFill>
                <a:srgbClr val="8CB2FF"/>
              </a:solidFill>
              <a:latin typeface="Agency FB" panose="020B0503020202020204" pitchFamily="34" charset="0"/>
              <a:ea typeface="微软雅黑" panose="020B0503020204020204" pitchFamily="34" charset="-122"/>
            </a:endParaRPr>
          </a:p>
        </p:txBody>
      </p:sp>
      <p:sp>
        <p:nvSpPr>
          <p:cNvPr id="57" name="任意多边形 56"/>
          <p:cNvSpPr/>
          <p:nvPr/>
        </p:nvSpPr>
        <p:spPr>
          <a:xfrm>
            <a:off x="8571515" y="2639866"/>
            <a:ext cx="2087867" cy="3565772"/>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58" name="TextBox 29"/>
          <p:cNvSpPr txBox="1"/>
          <p:nvPr/>
        </p:nvSpPr>
        <p:spPr>
          <a:xfrm>
            <a:off x="8917998" y="4374293"/>
            <a:ext cx="1394899" cy="741934"/>
          </a:xfrm>
          <a:prstGeom prst="rect">
            <a:avLst/>
          </a:prstGeom>
          <a:noFill/>
        </p:spPr>
        <p:txBody>
          <a:bodyPr wrap="square" lIns="0" tIns="0" rIns="0" bIns="0" rtlCol="0">
            <a:spAutoFit/>
          </a:bodyPr>
          <a:lstStyle/>
          <a:p>
            <a:pPr algn="just">
              <a:lnSpc>
                <a:spcPts val="2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Click to enter a brief text content, text content needs to be summarized refined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9" name="TextBox 30"/>
          <p:cNvSpPr txBox="1"/>
          <p:nvPr/>
        </p:nvSpPr>
        <p:spPr>
          <a:xfrm>
            <a:off x="8638272" y="3665226"/>
            <a:ext cx="2169024" cy="215444"/>
          </a:xfrm>
          <a:prstGeom prst="rect">
            <a:avLst/>
          </a:prstGeom>
          <a:noFill/>
        </p:spPr>
        <p:txBody>
          <a:bodyPr wrap="square" lIns="0" tIns="0" rIns="0" bIns="0"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Please enter the title</a:t>
            </a:r>
          </a:p>
        </p:txBody>
      </p:sp>
      <p:sp>
        <p:nvSpPr>
          <p:cNvPr id="60" name="TextBox 20"/>
          <p:cNvSpPr txBox="1"/>
          <p:nvPr/>
        </p:nvSpPr>
        <p:spPr>
          <a:xfrm>
            <a:off x="9396638" y="2941756"/>
            <a:ext cx="437620" cy="492443"/>
          </a:xfrm>
          <a:prstGeom prst="rect">
            <a:avLst/>
          </a:prstGeom>
          <a:noFill/>
        </p:spPr>
        <p:txBody>
          <a:bodyPr wrap="none" lIns="0" tIns="0" rIns="0" bIns="0" rtlCol="0">
            <a:spAutoFit/>
          </a:bodyPr>
          <a:lstStyle/>
          <a:p>
            <a:pPr algn="ctr"/>
            <a:r>
              <a:rPr lang="en-US" altLang="zh-CN" sz="3200" spc="400" dirty="0">
                <a:solidFill>
                  <a:srgbClr val="84C23A"/>
                </a:solidFill>
                <a:latin typeface="Agency FB" panose="020B0503020202020204" pitchFamily="34" charset="0"/>
                <a:ea typeface="微软雅黑" panose="020B0503020204020204" pitchFamily="34" charset="-122"/>
              </a:rPr>
              <a:t>04</a:t>
            </a:r>
            <a:endParaRPr lang="zh-CN" altLang="en-US" sz="3200" spc="400" dirty="0">
              <a:solidFill>
                <a:srgbClr val="84C23A"/>
              </a:solidFill>
              <a:latin typeface="Agency FB" panose="020B0503020202020204" pitchFamily="34" charset="0"/>
              <a:ea typeface="微软雅黑" panose="020B0503020204020204" pitchFamily="34" charset="-122"/>
            </a:endParaRPr>
          </a:p>
        </p:txBody>
      </p:sp>
      <p:sp>
        <p:nvSpPr>
          <p:cNvPr id="61" name="任意多边形 60"/>
          <p:cNvSpPr/>
          <p:nvPr/>
        </p:nvSpPr>
        <p:spPr>
          <a:xfrm>
            <a:off x="3886589" y="2639866"/>
            <a:ext cx="2087867" cy="3565772"/>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62" name="TextBox 29"/>
          <p:cNvSpPr txBox="1"/>
          <p:nvPr/>
        </p:nvSpPr>
        <p:spPr>
          <a:xfrm>
            <a:off x="4233072" y="4374293"/>
            <a:ext cx="1394899" cy="741934"/>
          </a:xfrm>
          <a:prstGeom prst="rect">
            <a:avLst/>
          </a:prstGeom>
          <a:noFill/>
        </p:spPr>
        <p:txBody>
          <a:bodyPr wrap="square" lIns="0" tIns="0" rIns="0" bIns="0" rtlCol="0">
            <a:spAutoFit/>
          </a:bodyPr>
          <a:lstStyle/>
          <a:p>
            <a:pPr algn="just">
              <a:lnSpc>
                <a:spcPts val="2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Click to enter a brief text content, text content needs to be summarized refined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TextBox 30"/>
          <p:cNvSpPr txBox="1"/>
          <p:nvPr/>
        </p:nvSpPr>
        <p:spPr>
          <a:xfrm>
            <a:off x="3953346" y="3665226"/>
            <a:ext cx="2169024" cy="215444"/>
          </a:xfrm>
          <a:prstGeom prst="rect">
            <a:avLst/>
          </a:prstGeom>
          <a:noFill/>
        </p:spPr>
        <p:txBody>
          <a:bodyPr wrap="square" lIns="0" tIns="0" rIns="0" bIns="0"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Please enter the title</a:t>
            </a:r>
          </a:p>
        </p:txBody>
      </p:sp>
      <p:sp>
        <p:nvSpPr>
          <p:cNvPr id="64" name="TextBox 20"/>
          <p:cNvSpPr txBox="1"/>
          <p:nvPr/>
        </p:nvSpPr>
        <p:spPr>
          <a:xfrm>
            <a:off x="4710109" y="2941756"/>
            <a:ext cx="440826" cy="492443"/>
          </a:xfrm>
          <a:prstGeom prst="rect">
            <a:avLst/>
          </a:prstGeom>
          <a:noFill/>
        </p:spPr>
        <p:txBody>
          <a:bodyPr wrap="none" lIns="0" tIns="0" rIns="0" bIns="0" rtlCol="0">
            <a:spAutoFit/>
          </a:bodyPr>
          <a:lstStyle/>
          <a:p>
            <a:pPr algn="ctr"/>
            <a:r>
              <a:rPr lang="en-US" altLang="zh-CN" sz="3200" spc="400" dirty="0">
                <a:solidFill>
                  <a:srgbClr val="84C23A"/>
                </a:solidFill>
                <a:latin typeface="Agency FB" panose="020B0503020202020204" pitchFamily="34" charset="0"/>
                <a:ea typeface="微软雅黑" panose="020B0503020204020204" pitchFamily="34" charset="-122"/>
              </a:rPr>
              <a:t>02</a:t>
            </a:r>
            <a:endParaRPr lang="zh-CN" altLang="en-US" sz="3200" spc="400" dirty="0">
              <a:solidFill>
                <a:srgbClr val="84C23A"/>
              </a:solidFill>
              <a:latin typeface="Agency FB" panose="020B0503020202020204" pitchFamily="34" charset="0"/>
              <a:ea typeface="微软雅黑" panose="020B0503020204020204" pitchFamily="34" charset="-122"/>
            </a:endParaRPr>
          </a:p>
        </p:txBody>
      </p:sp>
      <p:sp>
        <p:nvSpPr>
          <p:cNvPr id="65" name="矩形 64"/>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2" name="矩形 21"/>
          <p:cNvSpPr/>
          <p:nvPr/>
        </p:nvSpPr>
        <p:spPr>
          <a:xfrm>
            <a:off x="-1183822" y="2432957"/>
            <a:ext cx="898071" cy="1338942"/>
          </a:xfrm>
          <a:prstGeom prst="rect">
            <a:avLst/>
          </a:prstGeom>
          <a:solidFill>
            <a:srgbClr val="B9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183822" y="3771899"/>
            <a:ext cx="898071"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188"/>
          <p:cNvSpPr/>
          <p:nvPr/>
        </p:nvSpPr>
        <p:spPr bwMode="auto">
          <a:xfrm>
            <a:off x="6541010" y="3601670"/>
            <a:ext cx="1673225" cy="2422525"/>
          </a:xfrm>
          <a:custGeom>
            <a:avLst/>
            <a:gdLst>
              <a:gd name="T0" fmla="*/ 25 w 268"/>
              <a:gd name="T1" fmla="*/ 212 h 388"/>
              <a:gd name="T2" fmla="*/ 134 w 268"/>
              <a:gd name="T3" fmla="*/ 388 h 388"/>
              <a:gd name="T4" fmla="*/ 243 w 268"/>
              <a:gd name="T5" fmla="*/ 212 h 388"/>
              <a:gd name="T6" fmla="*/ 253 w 268"/>
              <a:gd name="T7" fmla="*/ 196 h 388"/>
              <a:gd name="T8" fmla="*/ 268 w 268"/>
              <a:gd name="T9" fmla="*/ 134 h 388"/>
              <a:gd name="T10" fmla="*/ 134 w 268"/>
              <a:gd name="T11" fmla="*/ 0 h 388"/>
              <a:gd name="T12" fmla="*/ 0 w 268"/>
              <a:gd name="T13" fmla="*/ 134 h 388"/>
              <a:gd name="T14" fmla="*/ 15 w 268"/>
              <a:gd name="T15" fmla="*/ 196 h 388"/>
              <a:gd name="T16" fmla="*/ 25 w 268"/>
              <a:gd name="T17" fmla="*/ 2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388">
                <a:moveTo>
                  <a:pt x="25" y="212"/>
                </a:moveTo>
                <a:cubicBezTo>
                  <a:pt x="134" y="388"/>
                  <a:pt x="134" y="388"/>
                  <a:pt x="134" y="388"/>
                </a:cubicBezTo>
                <a:cubicBezTo>
                  <a:pt x="243" y="212"/>
                  <a:pt x="243" y="212"/>
                  <a:pt x="243" y="212"/>
                </a:cubicBezTo>
                <a:cubicBezTo>
                  <a:pt x="253" y="196"/>
                  <a:pt x="253" y="196"/>
                  <a:pt x="253" y="196"/>
                </a:cubicBezTo>
                <a:cubicBezTo>
                  <a:pt x="263" y="177"/>
                  <a:pt x="268" y="156"/>
                  <a:pt x="268" y="134"/>
                </a:cubicBezTo>
                <a:cubicBezTo>
                  <a:pt x="268" y="60"/>
                  <a:pt x="208" y="0"/>
                  <a:pt x="134" y="0"/>
                </a:cubicBezTo>
                <a:cubicBezTo>
                  <a:pt x="60" y="0"/>
                  <a:pt x="0" y="60"/>
                  <a:pt x="0" y="134"/>
                </a:cubicBezTo>
                <a:cubicBezTo>
                  <a:pt x="0" y="156"/>
                  <a:pt x="5" y="177"/>
                  <a:pt x="15" y="196"/>
                </a:cubicBezTo>
                <a:lnTo>
                  <a:pt x="25" y="212"/>
                </a:lnTo>
                <a:close/>
              </a:path>
            </a:pathLst>
          </a:cu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Freeform 189"/>
          <p:cNvSpPr/>
          <p:nvPr/>
        </p:nvSpPr>
        <p:spPr bwMode="auto">
          <a:xfrm>
            <a:off x="6672773" y="3733432"/>
            <a:ext cx="1409700" cy="2039938"/>
          </a:xfrm>
          <a:custGeom>
            <a:avLst/>
            <a:gdLst>
              <a:gd name="T0" fmla="*/ 113 w 226"/>
              <a:gd name="T1" fmla="*/ 327 h 327"/>
              <a:gd name="T2" fmla="*/ 214 w 226"/>
              <a:gd name="T3" fmla="*/ 164 h 327"/>
              <a:gd name="T4" fmla="*/ 226 w 226"/>
              <a:gd name="T5" fmla="*/ 113 h 327"/>
              <a:gd name="T6" fmla="*/ 113 w 226"/>
              <a:gd name="T7" fmla="*/ 0 h 327"/>
              <a:gd name="T8" fmla="*/ 0 w 226"/>
              <a:gd name="T9" fmla="*/ 113 h 327"/>
              <a:gd name="T10" fmla="*/ 13 w 226"/>
              <a:gd name="T11" fmla="*/ 164 h 327"/>
              <a:gd name="T12" fmla="*/ 113 w 226"/>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226" h="327">
                <a:moveTo>
                  <a:pt x="113" y="327"/>
                </a:moveTo>
                <a:cubicBezTo>
                  <a:pt x="214" y="164"/>
                  <a:pt x="214" y="164"/>
                  <a:pt x="214" y="164"/>
                </a:cubicBezTo>
                <a:cubicBezTo>
                  <a:pt x="222" y="148"/>
                  <a:pt x="226" y="131"/>
                  <a:pt x="226" y="113"/>
                </a:cubicBezTo>
                <a:cubicBezTo>
                  <a:pt x="226" y="50"/>
                  <a:pt x="176" y="0"/>
                  <a:pt x="113" y="0"/>
                </a:cubicBezTo>
                <a:cubicBezTo>
                  <a:pt x="51" y="0"/>
                  <a:pt x="0" y="50"/>
                  <a:pt x="0" y="113"/>
                </a:cubicBezTo>
                <a:cubicBezTo>
                  <a:pt x="0" y="131"/>
                  <a:pt x="4" y="148"/>
                  <a:pt x="13" y="164"/>
                </a:cubicBezTo>
                <a:lnTo>
                  <a:pt x="113" y="327"/>
                </a:lnTo>
                <a:close/>
              </a:path>
            </a:pathLst>
          </a:custGeom>
          <a:solidFill>
            <a:srgbClr val="9CD3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19"/>
          <p:cNvSpPr>
            <a:spLocks noEditPoints="1"/>
          </p:cNvSpPr>
          <p:nvPr/>
        </p:nvSpPr>
        <p:spPr bwMode="auto">
          <a:xfrm>
            <a:off x="7165282" y="4761971"/>
            <a:ext cx="424680" cy="425252"/>
          </a:xfrm>
          <a:custGeom>
            <a:avLst/>
            <a:gdLst>
              <a:gd name="T0" fmla="*/ 281 w 311"/>
              <a:gd name="T1" fmla="*/ 130 h 312"/>
              <a:gd name="T2" fmla="*/ 311 w 311"/>
              <a:gd name="T3" fmla="*/ 116 h 312"/>
              <a:gd name="T4" fmla="*/ 294 w 311"/>
              <a:gd name="T5" fmla="*/ 75 h 312"/>
              <a:gd name="T6" fmla="*/ 263 w 311"/>
              <a:gd name="T7" fmla="*/ 86 h 312"/>
              <a:gd name="T8" fmla="*/ 226 w 311"/>
              <a:gd name="T9" fmla="*/ 48 h 312"/>
              <a:gd name="T10" fmla="*/ 237 w 311"/>
              <a:gd name="T11" fmla="*/ 17 h 312"/>
              <a:gd name="T12" fmla="*/ 197 w 311"/>
              <a:gd name="T13" fmla="*/ 0 h 312"/>
              <a:gd name="T14" fmla="*/ 183 w 311"/>
              <a:gd name="T15" fmla="*/ 30 h 312"/>
              <a:gd name="T16" fmla="*/ 129 w 311"/>
              <a:gd name="T17" fmla="*/ 30 h 312"/>
              <a:gd name="T18" fmla="*/ 115 w 311"/>
              <a:gd name="T19" fmla="*/ 0 h 312"/>
              <a:gd name="T20" fmla="*/ 75 w 311"/>
              <a:gd name="T21" fmla="*/ 17 h 312"/>
              <a:gd name="T22" fmla="*/ 86 w 311"/>
              <a:gd name="T23" fmla="*/ 48 h 312"/>
              <a:gd name="T24" fmla="*/ 48 w 311"/>
              <a:gd name="T25" fmla="*/ 85 h 312"/>
              <a:gd name="T26" fmla="*/ 17 w 311"/>
              <a:gd name="T27" fmla="*/ 74 h 312"/>
              <a:gd name="T28" fmla="*/ 0 w 311"/>
              <a:gd name="T29" fmla="*/ 114 h 312"/>
              <a:gd name="T30" fmla="*/ 30 w 311"/>
              <a:gd name="T31" fmla="*/ 129 h 312"/>
              <a:gd name="T32" fmla="*/ 30 w 311"/>
              <a:gd name="T33" fmla="*/ 182 h 312"/>
              <a:gd name="T34" fmla="*/ 0 w 311"/>
              <a:gd name="T35" fmla="*/ 196 h 312"/>
              <a:gd name="T36" fmla="*/ 16 w 311"/>
              <a:gd name="T37" fmla="*/ 236 h 312"/>
              <a:gd name="T38" fmla="*/ 47 w 311"/>
              <a:gd name="T39" fmla="*/ 225 h 312"/>
              <a:gd name="T40" fmla="*/ 85 w 311"/>
              <a:gd name="T41" fmla="*/ 263 h 312"/>
              <a:gd name="T42" fmla="*/ 73 w 311"/>
              <a:gd name="T43" fmla="*/ 294 h 312"/>
              <a:gd name="T44" fmla="*/ 114 w 311"/>
              <a:gd name="T45" fmla="*/ 311 h 312"/>
              <a:gd name="T46" fmla="*/ 128 w 311"/>
              <a:gd name="T47" fmla="*/ 281 h 312"/>
              <a:gd name="T48" fmla="*/ 181 w 311"/>
              <a:gd name="T49" fmla="*/ 282 h 312"/>
              <a:gd name="T50" fmla="*/ 195 w 311"/>
              <a:gd name="T51" fmla="*/ 312 h 312"/>
              <a:gd name="T52" fmla="*/ 236 w 311"/>
              <a:gd name="T53" fmla="*/ 295 h 312"/>
              <a:gd name="T54" fmla="*/ 225 w 311"/>
              <a:gd name="T55" fmla="*/ 264 h 312"/>
              <a:gd name="T56" fmla="*/ 263 w 311"/>
              <a:gd name="T57" fmla="*/ 226 h 312"/>
              <a:gd name="T58" fmla="*/ 294 w 311"/>
              <a:gd name="T59" fmla="*/ 238 h 312"/>
              <a:gd name="T60" fmla="*/ 311 w 311"/>
              <a:gd name="T61" fmla="*/ 197 h 312"/>
              <a:gd name="T62" fmla="*/ 281 w 311"/>
              <a:gd name="T63" fmla="*/ 183 h 312"/>
              <a:gd name="T64" fmla="*/ 281 w 311"/>
              <a:gd name="T65" fmla="*/ 130 h 312"/>
              <a:gd name="T66" fmla="*/ 155 w 311"/>
              <a:gd name="T67" fmla="*/ 254 h 312"/>
              <a:gd name="T68" fmla="*/ 57 w 311"/>
              <a:gd name="T69" fmla="*/ 156 h 312"/>
              <a:gd name="T70" fmla="*/ 155 w 311"/>
              <a:gd name="T71" fmla="*/ 57 h 312"/>
              <a:gd name="T72" fmla="*/ 254 w 311"/>
              <a:gd name="T73" fmla="*/ 156 h 312"/>
              <a:gd name="T74" fmla="*/ 155 w 311"/>
              <a:gd name="T75"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2">
                <a:moveTo>
                  <a:pt x="281" y="130"/>
                </a:moveTo>
                <a:cubicBezTo>
                  <a:pt x="311" y="116"/>
                  <a:pt x="311" y="116"/>
                  <a:pt x="311" y="116"/>
                </a:cubicBezTo>
                <a:cubicBezTo>
                  <a:pt x="294" y="75"/>
                  <a:pt x="294" y="75"/>
                  <a:pt x="294" y="75"/>
                </a:cubicBezTo>
                <a:cubicBezTo>
                  <a:pt x="263" y="86"/>
                  <a:pt x="263" y="86"/>
                  <a:pt x="263" y="86"/>
                </a:cubicBezTo>
                <a:cubicBezTo>
                  <a:pt x="253" y="71"/>
                  <a:pt x="240" y="58"/>
                  <a:pt x="226" y="48"/>
                </a:cubicBezTo>
                <a:cubicBezTo>
                  <a:pt x="237" y="17"/>
                  <a:pt x="237" y="17"/>
                  <a:pt x="237" y="17"/>
                </a:cubicBezTo>
                <a:cubicBezTo>
                  <a:pt x="197" y="0"/>
                  <a:pt x="197" y="0"/>
                  <a:pt x="197" y="0"/>
                </a:cubicBezTo>
                <a:cubicBezTo>
                  <a:pt x="183" y="30"/>
                  <a:pt x="183" y="30"/>
                  <a:pt x="183" y="30"/>
                </a:cubicBezTo>
                <a:cubicBezTo>
                  <a:pt x="165" y="27"/>
                  <a:pt x="147" y="26"/>
                  <a:pt x="129" y="30"/>
                </a:cubicBezTo>
                <a:cubicBezTo>
                  <a:pt x="115" y="0"/>
                  <a:pt x="115" y="0"/>
                  <a:pt x="115" y="0"/>
                </a:cubicBezTo>
                <a:cubicBezTo>
                  <a:pt x="75" y="17"/>
                  <a:pt x="75" y="17"/>
                  <a:pt x="75" y="17"/>
                </a:cubicBezTo>
                <a:cubicBezTo>
                  <a:pt x="86" y="48"/>
                  <a:pt x="86" y="48"/>
                  <a:pt x="86" y="48"/>
                </a:cubicBezTo>
                <a:cubicBezTo>
                  <a:pt x="70" y="58"/>
                  <a:pt x="58" y="71"/>
                  <a:pt x="48" y="85"/>
                </a:cubicBezTo>
                <a:cubicBezTo>
                  <a:pt x="17" y="74"/>
                  <a:pt x="17" y="74"/>
                  <a:pt x="17" y="74"/>
                </a:cubicBezTo>
                <a:cubicBezTo>
                  <a:pt x="0" y="114"/>
                  <a:pt x="0" y="114"/>
                  <a:pt x="0" y="114"/>
                </a:cubicBezTo>
                <a:cubicBezTo>
                  <a:pt x="30" y="129"/>
                  <a:pt x="30" y="129"/>
                  <a:pt x="30" y="129"/>
                </a:cubicBezTo>
                <a:cubicBezTo>
                  <a:pt x="26" y="146"/>
                  <a:pt x="26" y="164"/>
                  <a:pt x="30" y="182"/>
                </a:cubicBezTo>
                <a:cubicBezTo>
                  <a:pt x="0" y="196"/>
                  <a:pt x="0" y="196"/>
                  <a:pt x="0" y="196"/>
                </a:cubicBezTo>
                <a:cubicBezTo>
                  <a:pt x="16" y="236"/>
                  <a:pt x="16" y="236"/>
                  <a:pt x="16" y="236"/>
                </a:cubicBezTo>
                <a:cubicBezTo>
                  <a:pt x="47" y="225"/>
                  <a:pt x="47" y="225"/>
                  <a:pt x="47" y="225"/>
                </a:cubicBezTo>
                <a:cubicBezTo>
                  <a:pt x="57" y="241"/>
                  <a:pt x="70" y="253"/>
                  <a:pt x="85" y="263"/>
                </a:cubicBezTo>
                <a:cubicBezTo>
                  <a:pt x="73" y="294"/>
                  <a:pt x="73" y="294"/>
                  <a:pt x="73" y="294"/>
                </a:cubicBezTo>
                <a:cubicBezTo>
                  <a:pt x="114" y="311"/>
                  <a:pt x="114" y="311"/>
                  <a:pt x="114" y="311"/>
                </a:cubicBezTo>
                <a:cubicBezTo>
                  <a:pt x="128" y="281"/>
                  <a:pt x="128" y="281"/>
                  <a:pt x="128" y="281"/>
                </a:cubicBezTo>
                <a:cubicBezTo>
                  <a:pt x="145" y="285"/>
                  <a:pt x="163" y="285"/>
                  <a:pt x="181" y="282"/>
                </a:cubicBezTo>
                <a:cubicBezTo>
                  <a:pt x="195" y="312"/>
                  <a:pt x="195" y="312"/>
                  <a:pt x="195" y="312"/>
                </a:cubicBezTo>
                <a:cubicBezTo>
                  <a:pt x="236" y="295"/>
                  <a:pt x="236" y="295"/>
                  <a:pt x="236" y="295"/>
                </a:cubicBezTo>
                <a:cubicBezTo>
                  <a:pt x="225" y="264"/>
                  <a:pt x="225" y="264"/>
                  <a:pt x="225" y="264"/>
                </a:cubicBezTo>
                <a:cubicBezTo>
                  <a:pt x="240" y="254"/>
                  <a:pt x="253" y="241"/>
                  <a:pt x="263" y="226"/>
                </a:cubicBezTo>
                <a:cubicBezTo>
                  <a:pt x="294" y="238"/>
                  <a:pt x="294" y="238"/>
                  <a:pt x="294" y="238"/>
                </a:cubicBezTo>
                <a:cubicBezTo>
                  <a:pt x="311" y="197"/>
                  <a:pt x="311" y="197"/>
                  <a:pt x="311" y="197"/>
                </a:cubicBezTo>
                <a:cubicBezTo>
                  <a:pt x="281" y="183"/>
                  <a:pt x="281" y="183"/>
                  <a:pt x="281" y="183"/>
                </a:cubicBezTo>
                <a:cubicBezTo>
                  <a:pt x="285" y="166"/>
                  <a:pt x="285" y="148"/>
                  <a:pt x="281" y="130"/>
                </a:cubicBezTo>
                <a:close/>
                <a:moveTo>
                  <a:pt x="155" y="254"/>
                </a:moveTo>
                <a:cubicBezTo>
                  <a:pt x="101" y="254"/>
                  <a:pt x="57" y="210"/>
                  <a:pt x="57" y="156"/>
                </a:cubicBezTo>
                <a:cubicBezTo>
                  <a:pt x="57" y="101"/>
                  <a:pt x="101" y="57"/>
                  <a:pt x="155" y="57"/>
                </a:cubicBezTo>
                <a:cubicBezTo>
                  <a:pt x="210" y="57"/>
                  <a:pt x="254" y="101"/>
                  <a:pt x="254" y="156"/>
                </a:cubicBezTo>
                <a:cubicBezTo>
                  <a:pt x="254" y="210"/>
                  <a:pt x="210" y="254"/>
                  <a:pt x="155" y="254"/>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7086553" y="4039084"/>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03</a:t>
            </a:r>
            <a:endParaRPr lang="zh-CN" altLang="en-US" sz="3200" b="1" dirty="0">
              <a:solidFill>
                <a:prstClr val="white"/>
              </a:solidFill>
              <a:latin typeface="Agency FB" panose="020B0503020202020204" pitchFamily="34" charset="0"/>
              <a:ea typeface="微软雅黑" panose="020B0503020204020204" pitchFamily="34" charset="-122"/>
            </a:endParaRPr>
          </a:p>
        </p:txBody>
      </p:sp>
      <p:sp>
        <p:nvSpPr>
          <p:cNvPr id="28" name="Freeform 127"/>
          <p:cNvSpPr/>
          <p:nvPr/>
        </p:nvSpPr>
        <p:spPr bwMode="auto">
          <a:xfrm>
            <a:off x="4437573" y="4931995"/>
            <a:ext cx="2428875" cy="1671638"/>
          </a:xfrm>
          <a:custGeom>
            <a:avLst/>
            <a:gdLst>
              <a:gd name="T0" fmla="*/ 176 w 389"/>
              <a:gd name="T1" fmla="*/ 25 h 268"/>
              <a:gd name="T2" fmla="*/ 0 w 389"/>
              <a:gd name="T3" fmla="*/ 134 h 268"/>
              <a:gd name="T4" fmla="*/ 176 w 389"/>
              <a:gd name="T5" fmla="*/ 243 h 268"/>
              <a:gd name="T6" fmla="*/ 192 w 389"/>
              <a:gd name="T7" fmla="*/ 253 h 268"/>
              <a:gd name="T8" fmla="*/ 254 w 389"/>
              <a:gd name="T9" fmla="*/ 268 h 268"/>
              <a:gd name="T10" fmla="*/ 389 w 389"/>
              <a:gd name="T11" fmla="*/ 134 h 268"/>
              <a:gd name="T12" fmla="*/ 254 w 389"/>
              <a:gd name="T13" fmla="*/ 0 h 268"/>
              <a:gd name="T14" fmla="*/ 192 w 389"/>
              <a:gd name="T15" fmla="*/ 15 h 268"/>
              <a:gd name="T16" fmla="*/ 176 w 389"/>
              <a:gd name="T17" fmla="*/ 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9" h="268">
                <a:moveTo>
                  <a:pt x="176" y="25"/>
                </a:moveTo>
                <a:cubicBezTo>
                  <a:pt x="0" y="134"/>
                  <a:pt x="0" y="134"/>
                  <a:pt x="0" y="134"/>
                </a:cubicBezTo>
                <a:cubicBezTo>
                  <a:pt x="176" y="243"/>
                  <a:pt x="176" y="243"/>
                  <a:pt x="176" y="243"/>
                </a:cubicBezTo>
                <a:cubicBezTo>
                  <a:pt x="192" y="253"/>
                  <a:pt x="192" y="253"/>
                  <a:pt x="192" y="253"/>
                </a:cubicBezTo>
                <a:cubicBezTo>
                  <a:pt x="211" y="263"/>
                  <a:pt x="232" y="268"/>
                  <a:pt x="254" y="268"/>
                </a:cubicBezTo>
                <a:cubicBezTo>
                  <a:pt x="329" y="268"/>
                  <a:pt x="389" y="208"/>
                  <a:pt x="389" y="134"/>
                </a:cubicBezTo>
                <a:cubicBezTo>
                  <a:pt x="389" y="60"/>
                  <a:pt x="329" y="0"/>
                  <a:pt x="254" y="0"/>
                </a:cubicBezTo>
                <a:cubicBezTo>
                  <a:pt x="232" y="0"/>
                  <a:pt x="211" y="5"/>
                  <a:pt x="192" y="15"/>
                </a:cubicBezTo>
                <a:lnTo>
                  <a:pt x="176" y="25"/>
                </a:lnTo>
                <a:close/>
              </a:path>
            </a:pathLst>
          </a:cu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28"/>
          <p:cNvSpPr/>
          <p:nvPr/>
        </p:nvSpPr>
        <p:spPr bwMode="auto">
          <a:xfrm>
            <a:off x="4686810" y="5062170"/>
            <a:ext cx="2041525" cy="1411288"/>
          </a:xfrm>
          <a:custGeom>
            <a:avLst/>
            <a:gdLst>
              <a:gd name="T0" fmla="*/ 0 w 327"/>
              <a:gd name="T1" fmla="*/ 113 h 226"/>
              <a:gd name="T2" fmla="*/ 163 w 327"/>
              <a:gd name="T3" fmla="*/ 214 h 226"/>
              <a:gd name="T4" fmla="*/ 214 w 327"/>
              <a:gd name="T5" fmla="*/ 226 h 226"/>
              <a:gd name="T6" fmla="*/ 327 w 327"/>
              <a:gd name="T7" fmla="*/ 113 h 226"/>
              <a:gd name="T8" fmla="*/ 214 w 327"/>
              <a:gd name="T9" fmla="*/ 0 h 226"/>
              <a:gd name="T10" fmla="*/ 163 w 327"/>
              <a:gd name="T11" fmla="*/ 12 h 226"/>
              <a:gd name="T12" fmla="*/ 0 w 327"/>
              <a:gd name="T13" fmla="*/ 113 h 226"/>
            </a:gdLst>
            <a:ahLst/>
            <a:cxnLst>
              <a:cxn ang="0">
                <a:pos x="T0" y="T1"/>
              </a:cxn>
              <a:cxn ang="0">
                <a:pos x="T2" y="T3"/>
              </a:cxn>
              <a:cxn ang="0">
                <a:pos x="T4" y="T5"/>
              </a:cxn>
              <a:cxn ang="0">
                <a:pos x="T6" y="T7"/>
              </a:cxn>
              <a:cxn ang="0">
                <a:pos x="T8" y="T9"/>
              </a:cxn>
              <a:cxn ang="0">
                <a:pos x="T10" y="T11"/>
              </a:cxn>
              <a:cxn ang="0">
                <a:pos x="T12" y="T13"/>
              </a:cxn>
            </a:cxnLst>
            <a:rect l="0" t="0" r="r" b="b"/>
            <a:pathLst>
              <a:path w="327" h="226">
                <a:moveTo>
                  <a:pt x="0" y="113"/>
                </a:moveTo>
                <a:cubicBezTo>
                  <a:pt x="163" y="214"/>
                  <a:pt x="163" y="214"/>
                  <a:pt x="163" y="214"/>
                </a:cubicBezTo>
                <a:cubicBezTo>
                  <a:pt x="179" y="222"/>
                  <a:pt x="196" y="226"/>
                  <a:pt x="214" y="226"/>
                </a:cubicBezTo>
                <a:cubicBezTo>
                  <a:pt x="277" y="226"/>
                  <a:pt x="327" y="176"/>
                  <a:pt x="327" y="113"/>
                </a:cubicBezTo>
                <a:cubicBezTo>
                  <a:pt x="327" y="51"/>
                  <a:pt x="277" y="0"/>
                  <a:pt x="214" y="0"/>
                </a:cubicBezTo>
                <a:cubicBezTo>
                  <a:pt x="196" y="0"/>
                  <a:pt x="179" y="4"/>
                  <a:pt x="163" y="12"/>
                </a:cubicBezTo>
                <a:lnTo>
                  <a:pt x="0" y="113"/>
                </a:lnTo>
                <a:close/>
              </a:path>
            </a:pathLst>
          </a:custGeom>
          <a:solidFill>
            <a:srgbClr val="8CB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13"/>
          <p:cNvSpPr>
            <a:spLocks noEditPoints="1"/>
          </p:cNvSpPr>
          <p:nvPr/>
        </p:nvSpPr>
        <p:spPr bwMode="auto">
          <a:xfrm>
            <a:off x="5304550" y="5492071"/>
            <a:ext cx="301219" cy="515978"/>
          </a:xfrm>
          <a:custGeom>
            <a:avLst/>
            <a:gdLst>
              <a:gd name="T0" fmla="*/ 73 w 130"/>
              <a:gd name="T1" fmla="*/ 98 h 222"/>
              <a:gd name="T2" fmla="*/ 118 w 130"/>
              <a:gd name="T3" fmla="*/ 116 h 222"/>
              <a:gd name="T4" fmla="*/ 130 w 130"/>
              <a:gd name="T5" fmla="*/ 149 h 222"/>
              <a:gd name="T6" fmla="*/ 115 w 130"/>
              <a:gd name="T7" fmla="*/ 186 h 222"/>
              <a:gd name="T8" fmla="*/ 73 w 130"/>
              <a:gd name="T9" fmla="*/ 203 h 222"/>
              <a:gd name="T10" fmla="*/ 73 w 130"/>
              <a:gd name="T11" fmla="*/ 222 h 222"/>
              <a:gd name="T12" fmla="*/ 58 w 130"/>
              <a:gd name="T13" fmla="*/ 222 h 222"/>
              <a:gd name="T14" fmla="*/ 58 w 130"/>
              <a:gd name="T15" fmla="*/ 203 h 222"/>
              <a:gd name="T16" fmla="*/ 0 w 130"/>
              <a:gd name="T17" fmla="*/ 150 h 222"/>
              <a:gd name="T18" fmla="*/ 26 w 130"/>
              <a:gd name="T19" fmla="*/ 150 h 222"/>
              <a:gd name="T20" fmla="*/ 58 w 130"/>
              <a:gd name="T21" fmla="*/ 185 h 222"/>
              <a:gd name="T22" fmla="*/ 58 w 130"/>
              <a:gd name="T23" fmla="*/ 117 h 222"/>
              <a:gd name="T24" fmla="*/ 4 w 130"/>
              <a:gd name="T25" fmla="*/ 69 h 222"/>
              <a:gd name="T26" fmla="*/ 19 w 130"/>
              <a:gd name="T27" fmla="*/ 34 h 222"/>
              <a:gd name="T28" fmla="*/ 58 w 130"/>
              <a:gd name="T29" fmla="*/ 19 h 222"/>
              <a:gd name="T30" fmla="*/ 58 w 130"/>
              <a:gd name="T31" fmla="*/ 0 h 222"/>
              <a:gd name="T32" fmla="*/ 73 w 130"/>
              <a:gd name="T33" fmla="*/ 0 h 222"/>
              <a:gd name="T34" fmla="*/ 73 w 130"/>
              <a:gd name="T35" fmla="*/ 19 h 222"/>
              <a:gd name="T36" fmla="*/ 125 w 130"/>
              <a:gd name="T37" fmla="*/ 63 h 222"/>
              <a:gd name="T38" fmla="*/ 99 w 130"/>
              <a:gd name="T39" fmla="*/ 63 h 222"/>
              <a:gd name="T40" fmla="*/ 73 w 130"/>
              <a:gd name="T41" fmla="*/ 37 h 222"/>
              <a:gd name="T42" fmla="*/ 73 w 130"/>
              <a:gd name="T43" fmla="*/ 98 h 222"/>
              <a:gd name="T44" fmla="*/ 58 w 130"/>
              <a:gd name="T45" fmla="*/ 96 h 222"/>
              <a:gd name="T46" fmla="*/ 58 w 130"/>
              <a:gd name="T47" fmla="*/ 37 h 222"/>
              <a:gd name="T48" fmla="*/ 30 w 130"/>
              <a:gd name="T49" fmla="*/ 67 h 222"/>
              <a:gd name="T50" fmla="*/ 38 w 130"/>
              <a:gd name="T51" fmla="*/ 86 h 222"/>
              <a:gd name="T52" fmla="*/ 58 w 130"/>
              <a:gd name="T53" fmla="*/ 96 h 222"/>
              <a:gd name="T54" fmla="*/ 73 w 130"/>
              <a:gd name="T55" fmla="*/ 185 h 222"/>
              <a:gd name="T56" fmla="*/ 104 w 130"/>
              <a:gd name="T57" fmla="*/ 150 h 222"/>
              <a:gd name="T58" fmla="*/ 97 w 130"/>
              <a:gd name="T59" fmla="*/ 131 h 222"/>
              <a:gd name="T60" fmla="*/ 73 w 130"/>
              <a:gd name="T61" fmla="*/ 120 h 222"/>
              <a:gd name="T62" fmla="*/ 73 w 130"/>
              <a:gd name="T6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22">
                <a:moveTo>
                  <a:pt x="73" y="98"/>
                </a:moveTo>
                <a:cubicBezTo>
                  <a:pt x="95" y="103"/>
                  <a:pt x="110" y="109"/>
                  <a:pt x="118" y="116"/>
                </a:cubicBezTo>
                <a:cubicBezTo>
                  <a:pt x="126" y="124"/>
                  <a:pt x="130" y="135"/>
                  <a:pt x="130" y="149"/>
                </a:cubicBezTo>
                <a:cubicBezTo>
                  <a:pt x="130" y="163"/>
                  <a:pt x="125" y="175"/>
                  <a:pt x="115" y="186"/>
                </a:cubicBezTo>
                <a:cubicBezTo>
                  <a:pt x="105" y="196"/>
                  <a:pt x="91" y="202"/>
                  <a:pt x="73" y="203"/>
                </a:cubicBezTo>
                <a:cubicBezTo>
                  <a:pt x="73" y="222"/>
                  <a:pt x="73" y="222"/>
                  <a:pt x="73" y="222"/>
                </a:cubicBezTo>
                <a:cubicBezTo>
                  <a:pt x="58" y="222"/>
                  <a:pt x="58" y="222"/>
                  <a:pt x="58" y="222"/>
                </a:cubicBezTo>
                <a:cubicBezTo>
                  <a:pt x="58" y="203"/>
                  <a:pt x="58" y="203"/>
                  <a:pt x="58" y="203"/>
                </a:cubicBezTo>
                <a:cubicBezTo>
                  <a:pt x="22" y="200"/>
                  <a:pt x="2" y="182"/>
                  <a:pt x="0" y="150"/>
                </a:cubicBezTo>
                <a:cubicBezTo>
                  <a:pt x="26" y="150"/>
                  <a:pt x="26" y="150"/>
                  <a:pt x="26" y="150"/>
                </a:cubicBezTo>
                <a:cubicBezTo>
                  <a:pt x="28" y="170"/>
                  <a:pt x="39" y="182"/>
                  <a:pt x="58" y="185"/>
                </a:cubicBezTo>
                <a:cubicBezTo>
                  <a:pt x="58" y="117"/>
                  <a:pt x="58" y="117"/>
                  <a:pt x="58" y="117"/>
                </a:cubicBezTo>
                <a:cubicBezTo>
                  <a:pt x="22" y="110"/>
                  <a:pt x="4" y="94"/>
                  <a:pt x="4" y="69"/>
                </a:cubicBezTo>
                <a:cubicBezTo>
                  <a:pt x="4" y="54"/>
                  <a:pt x="9" y="43"/>
                  <a:pt x="19" y="34"/>
                </a:cubicBezTo>
                <a:cubicBezTo>
                  <a:pt x="28" y="25"/>
                  <a:pt x="42" y="20"/>
                  <a:pt x="58" y="19"/>
                </a:cubicBezTo>
                <a:cubicBezTo>
                  <a:pt x="58" y="0"/>
                  <a:pt x="58" y="0"/>
                  <a:pt x="58" y="0"/>
                </a:cubicBezTo>
                <a:cubicBezTo>
                  <a:pt x="73" y="0"/>
                  <a:pt x="73" y="0"/>
                  <a:pt x="73" y="0"/>
                </a:cubicBezTo>
                <a:cubicBezTo>
                  <a:pt x="73" y="19"/>
                  <a:pt x="73" y="19"/>
                  <a:pt x="73" y="19"/>
                </a:cubicBezTo>
                <a:cubicBezTo>
                  <a:pt x="105" y="21"/>
                  <a:pt x="122" y="35"/>
                  <a:pt x="125" y="63"/>
                </a:cubicBezTo>
                <a:cubicBezTo>
                  <a:pt x="99" y="63"/>
                  <a:pt x="99" y="63"/>
                  <a:pt x="99" y="63"/>
                </a:cubicBezTo>
                <a:cubicBezTo>
                  <a:pt x="98" y="48"/>
                  <a:pt x="89" y="39"/>
                  <a:pt x="73" y="37"/>
                </a:cubicBezTo>
                <a:lnTo>
                  <a:pt x="73" y="98"/>
                </a:lnTo>
                <a:close/>
                <a:moveTo>
                  <a:pt x="58" y="96"/>
                </a:moveTo>
                <a:cubicBezTo>
                  <a:pt x="58" y="37"/>
                  <a:pt x="58" y="37"/>
                  <a:pt x="58" y="37"/>
                </a:cubicBezTo>
                <a:cubicBezTo>
                  <a:pt x="39" y="40"/>
                  <a:pt x="30" y="50"/>
                  <a:pt x="30" y="67"/>
                </a:cubicBezTo>
                <a:cubicBezTo>
                  <a:pt x="30" y="76"/>
                  <a:pt x="33" y="82"/>
                  <a:pt x="38" y="86"/>
                </a:cubicBezTo>
                <a:cubicBezTo>
                  <a:pt x="43" y="91"/>
                  <a:pt x="50" y="94"/>
                  <a:pt x="58" y="96"/>
                </a:cubicBezTo>
                <a:close/>
                <a:moveTo>
                  <a:pt x="73" y="185"/>
                </a:moveTo>
                <a:cubicBezTo>
                  <a:pt x="93" y="182"/>
                  <a:pt x="104" y="171"/>
                  <a:pt x="104" y="150"/>
                </a:cubicBezTo>
                <a:cubicBezTo>
                  <a:pt x="104" y="142"/>
                  <a:pt x="102" y="135"/>
                  <a:pt x="97" y="131"/>
                </a:cubicBezTo>
                <a:cubicBezTo>
                  <a:pt x="93" y="126"/>
                  <a:pt x="85" y="122"/>
                  <a:pt x="73" y="120"/>
                </a:cubicBezTo>
                <a:lnTo>
                  <a:pt x="73" y="185"/>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5910052" y="5439420"/>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04</a:t>
            </a:r>
            <a:endParaRPr lang="zh-CN" altLang="en-US" sz="3200" b="1" dirty="0">
              <a:solidFill>
                <a:prstClr val="white"/>
              </a:solidFill>
              <a:latin typeface="Agency FB" panose="020B0503020202020204" pitchFamily="34" charset="0"/>
              <a:ea typeface="微软雅黑" panose="020B0503020204020204" pitchFamily="34" charset="-122"/>
            </a:endParaRPr>
          </a:p>
        </p:txBody>
      </p:sp>
      <p:sp>
        <p:nvSpPr>
          <p:cNvPr id="32" name="Freeform 5"/>
          <p:cNvSpPr/>
          <p:nvPr/>
        </p:nvSpPr>
        <p:spPr bwMode="auto">
          <a:xfrm>
            <a:off x="3907348" y="2771407"/>
            <a:ext cx="1679575" cy="2428875"/>
          </a:xfrm>
          <a:custGeom>
            <a:avLst/>
            <a:gdLst>
              <a:gd name="T0" fmla="*/ 243 w 269"/>
              <a:gd name="T1" fmla="*/ 176 h 389"/>
              <a:gd name="T2" fmla="*/ 135 w 269"/>
              <a:gd name="T3" fmla="*/ 0 h 389"/>
              <a:gd name="T4" fmla="*/ 26 w 269"/>
              <a:gd name="T5" fmla="*/ 176 h 389"/>
              <a:gd name="T6" fmla="*/ 15 w 269"/>
              <a:gd name="T7" fmla="*/ 192 h 389"/>
              <a:gd name="T8" fmla="*/ 0 w 269"/>
              <a:gd name="T9" fmla="*/ 254 h 389"/>
              <a:gd name="T10" fmla="*/ 135 w 269"/>
              <a:gd name="T11" fmla="*/ 389 h 389"/>
              <a:gd name="T12" fmla="*/ 269 w 269"/>
              <a:gd name="T13" fmla="*/ 254 h 389"/>
              <a:gd name="T14" fmla="*/ 254 w 269"/>
              <a:gd name="T15" fmla="*/ 192 h 389"/>
              <a:gd name="T16" fmla="*/ 243 w 269"/>
              <a:gd name="T17" fmla="*/ 17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89">
                <a:moveTo>
                  <a:pt x="243" y="176"/>
                </a:moveTo>
                <a:cubicBezTo>
                  <a:pt x="135" y="0"/>
                  <a:pt x="135" y="0"/>
                  <a:pt x="135" y="0"/>
                </a:cubicBezTo>
                <a:cubicBezTo>
                  <a:pt x="26" y="176"/>
                  <a:pt x="26" y="176"/>
                  <a:pt x="26" y="176"/>
                </a:cubicBezTo>
                <a:cubicBezTo>
                  <a:pt x="15" y="192"/>
                  <a:pt x="15" y="192"/>
                  <a:pt x="15" y="192"/>
                </a:cubicBezTo>
                <a:cubicBezTo>
                  <a:pt x="6" y="211"/>
                  <a:pt x="0" y="232"/>
                  <a:pt x="0" y="254"/>
                </a:cubicBezTo>
                <a:cubicBezTo>
                  <a:pt x="0" y="329"/>
                  <a:pt x="60" y="389"/>
                  <a:pt x="135" y="389"/>
                </a:cubicBezTo>
                <a:cubicBezTo>
                  <a:pt x="209" y="389"/>
                  <a:pt x="269" y="329"/>
                  <a:pt x="269" y="254"/>
                </a:cubicBezTo>
                <a:cubicBezTo>
                  <a:pt x="269" y="232"/>
                  <a:pt x="263" y="211"/>
                  <a:pt x="254" y="192"/>
                </a:cubicBezTo>
                <a:lnTo>
                  <a:pt x="243" y="176"/>
                </a:lnTo>
                <a:close/>
              </a:path>
            </a:pathLst>
          </a:cu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Freeform 6"/>
          <p:cNvSpPr/>
          <p:nvPr/>
        </p:nvSpPr>
        <p:spPr bwMode="auto">
          <a:xfrm>
            <a:off x="4039110" y="3022232"/>
            <a:ext cx="1416050" cy="2046288"/>
          </a:xfrm>
          <a:custGeom>
            <a:avLst/>
            <a:gdLst>
              <a:gd name="T0" fmla="*/ 114 w 227"/>
              <a:gd name="T1" fmla="*/ 0 h 328"/>
              <a:gd name="T2" fmla="*/ 13 w 227"/>
              <a:gd name="T3" fmla="*/ 163 h 328"/>
              <a:gd name="T4" fmla="*/ 0 w 227"/>
              <a:gd name="T5" fmla="*/ 214 h 328"/>
              <a:gd name="T6" fmla="*/ 114 w 227"/>
              <a:gd name="T7" fmla="*/ 328 h 328"/>
              <a:gd name="T8" fmla="*/ 227 w 227"/>
              <a:gd name="T9" fmla="*/ 214 h 328"/>
              <a:gd name="T10" fmla="*/ 214 w 227"/>
              <a:gd name="T11" fmla="*/ 163 h 328"/>
              <a:gd name="T12" fmla="*/ 114 w 22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227" h="328">
                <a:moveTo>
                  <a:pt x="114" y="0"/>
                </a:moveTo>
                <a:cubicBezTo>
                  <a:pt x="13" y="163"/>
                  <a:pt x="13" y="163"/>
                  <a:pt x="13" y="163"/>
                </a:cubicBezTo>
                <a:cubicBezTo>
                  <a:pt x="5" y="179"/>
                  <a:pt x="0" y="197"/>
                  <a:pt x="0" y="214"/>
                </a:cubicBezTo>
                <a:cubicBezTo>
                  <a:pt x="0" y="277"/>
                  <a:pt x="51" y="328"/>
                  <a:pt x="114" y="328"/>
                </a:cubicBezTo>
                <a:cubicBezTo>
                  <a:pt x="176" y="328"/>
                  <a:pt x="227" y="277"/>
                  <a:pt x="227" y="214"/>
                </a:cubicBezTo>
                <a:cubicBezTo>
                  <a:pt x="227" y="197"/>
                  <a:pt x="222" y="179"/>
                  <a:pt x="214" y="163"/>
                </a:cubicBezTo>
                <a:lnTo>
                  <a:pt x="114" y="0"/>
                </a:lnTo>
                <a:close/>
              </a:path>
            </a:pathLst>
          </a:custGeom>
          <a:solidFill>
            <a:srgbClr val="9CD3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矩形 33"/>
          <p:cNvSpPr/>
          <p:nvPr/>
        </p:nvSpPr>
        <p:spPr>
          <a:xfrm>
            <a:off x="4443995" y="4168626"/>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01</a:t>
            </a:r>
            <a:endParaRPr lang="zh-CN" altLang="en-US" sz="3200" b="1" dirty="0">
              <a:solidFill>
                <a:prstClr val="white"/>
              </a:solidFill>
              <a:latin typeface="Agency FB" panose="020B0503020202020204" pitchFamily="34" charset="0"/>
              <a:ea typeface="微软雅黑" panose="020B0503020204020204" pitchFamily="34" charset="-122"/>
            </a:endParaRPr>
          </a:p>
        </p:txBody>
      </p:sp>
      <p:sp>
        <p:nvSpPr>
          <p:cNvPr id="35" name="Freeform 45"/>
          <p:cNvSpPr>
            <a:spLocks noEditPoints="1"/>
          </p:cNvSpPr>
          <p:nvPr/>
        </p:nvSpPr>
        <p:spPr bwMode="auto">
          <a:xfrm>
            <a:off x="4566949" y="3583205"/>
            <a:ext cx="329266" cy="42427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1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29 h 631"/>
              <a:gd name="T68" fmla="*/ 409 w 491"/>
              <a:gd name="T69" fmla="*/ 629 h 631"/>
              <a:gd name="T70" fmla="*/ 409 w 491"/>
              <a:gd name="T71" fmla="*/ 560 h 631"/>
              <a:gd name="T72" fmla="*/ 303 w 491"/>
              <a:gd name="T73" fmla="*/ 560 h 631"/>
              <a:gd name="T74" fmla="*/ 303 w 491"/>
              <a:gd name="T75" fmla="*/ 6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8"/>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1"/>
                  <a:pt x="198" y="319"/>
                  <a:pt x="198" y="305"/>
                </a:cubicBezTo>
                <a:cubicBezTo>
                  <a:pt x="198" y="288"/>
                  <a:pt x="205" y="272"/>
                  <a:pt x="217" y="261"/>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5"/>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5"/>
                  <a:pt x="455" y="270"/>
                  <a:pt x="436" y="270"/>
                </a:cubicBezTo>
                <a:lnTo>
                  <a:pt x="349" y="270"/>
                </a:lnTo>
                <a:lnTo>
                  <a:pt x="265" y="270"/>
                </a:lnTo>
                <a:lnTo>
                  <a:pt x="256" y="270"/>
                </a:lnTo>
                <a:close/>
                <a:moveTo>
                  <a:pt x="349" y="366"/>
                </a:moveTo>
                <a:lnTo>
                  <a:pt x="221" y="366"/>
                </a:lnTo>
                <a:cubicBezTo>
                  <a:pt x="209" y="366"/>
                  <a:pt x="198" y="372"/>
                  <a:pt x="192" y="381"/>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29"/>
                </a:moveTo>
                <a:lnTo>
                  <a:pt x="315" y="629"/>
                </a:lnTo>
                <a:lnTo>
                  <a:pt x="409" y="629"/>
                </a:lnTo>
                <a:cubicBezTo>
                  <a:pt x="429" y="629"/>
                  <a:pt x="444" y="614"/>
                  <a:pt x="444" y="595"/>
                </a:cubicBezTo>
                <a:cubicBezTo>
                  <a:pt x="444" y="575"/>
                  <a:pt x="429" y="560"/>
                  <a:pt x="409" y="560"/>
                </a:cubicBezTo>
                <a:lnTo>
                  <a:pt x="315" y="560"/>
                </a:lnTo>
                <a:lnTo>
                  <a:pt x="303" y="560"/>
                </a:lnTo>
                <a:cubicBezTo>
                  <a:pt x="283" y="560"/>
                  <a:pt x="268" y="575"/>
                  <a:pt x="268" y="595"/>
                </a:cubicBezTo>
                <a:cubicBezTo>
                  <a:pt x="268" y="614"/>
                  <a:pt x="283" y="629"/>
                  <a:pt x="303" y="62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6" name="Freeform 66"/>
          <p:cNvSpPr/>
          <p:nvPr/>
        </p:nvSpPr>
        <p:spPr bwMode="auto">
          <a:xfrm>
            <a:off x="5218623" y="2253882"/>
            <a:ext cx="2427287" cy="1679575"/>
          </a:xfrm>
          <a:custGeom>
            <a:avLst/>
            <a:gdLst>
              <a:gd name="T0" fmla="*/ 213 w 389"/>
              <a:gd name="T1" fmla="*/ 243 h 269"/>
              <a:gd name="T2" fmla="*/ 389 w 389"/>
              <a:gd name="T3" fmla="*/ 134 h 269"/>
              <a:gd name="T4" fmla="*/ 213 w 389"/>
              <a:gd name="T5" fmla="*/ 25 h 269"/>
              <a:gd name="T6" fmla="*/ 196 w 389"/>
              <a:gd name="T7" fmla="*/ 15 h 269"/>
              <a:gd name="T8" fmla="*/ 135 w 389"/>
              <a:gd name="T9" fmla="*/ 0 h 269"/>
              <a:gd name="T10" fmla="*/ 0 w 389"/>
              <a:gd name="T11" fmla="*/ 134 h 269"/>
              <a:gd name="T12" fmla="*/ 135 w 389"/>
              <a:gd name="T13" fmla="*/ 269 h 269"/>
              <a:gd name="T14" fmla="*/ 196 w 389"/>
              <a:gd name="T15" fmla="*/ 253 h 269"/>
              <a:gd name="T16" fmla="*/ 213 w 389"/>
              <a:gd name="T17" fmla="*/ 24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9" h="269">
                <a:moveTo>
                  <a:pt x="213" y="243"/>
                </a:moveTo>
                <a:cubicBezTo>
                  <a:pt x="389" y="134"/>
                  <a:pt x="389" y="134"/>
                  <a:pt x="389" y="134"/>
                </a:cubicBezTo>
                <a:cubicBezTo>
                  <a:pt x="213" y="25"/>
                  <a:pt x="213" y="25"/>
                  <a:pt x="213" y="25"/>
                </a:cubicBezTo>
                <a:cubicBezTo>
                  <a:pt x="196" y="15"/>
                  <a:pt x="196" y="15"/>
                  <a:pt x="196" y="15"/>
                </a:cubicBezTo>
                <a:cubicBezTo>
                  <a:pt x="178" y="5"/>
                  <a:pt x="157" y="0"/>
                  <a:pt x="135" y="0"/>
                </a:cubicBezTo>
                <a:cubicBezTo>
                  <a:pt x="60" y="0"/>
                  <a:pt x="0" y="60"/>
                  <a:pt x="0" y="134"/>
                </a:cubicBezTo>
                <a:cubicBezTo>
                  <a:pt x="0" y="208"/>
                  <a:pt x="60" y="269"/>
                  <a:pt x="135" y="269"/>
                </a:cubicBezTo>
                <a:cubicBezTo>
                  <a:pt x="157" y="269"/>
                  <a:pt x="178" y="263"/>
                  <a:pt x="196" y="253"/>
                </a:cubicBezTo>
                <a:lnTo>
                  <a:pt x="213" y="243"/>
                </a:lnTo>
                <a:close/>
              </a:path>
            </a:pathLst>
          </a:cu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Freeform 67"/>
          <p:cNvSpPr/>
          <p:nvPr/>
        </p:nvSpPr>
        <p:spPr bwMode="auto">
          <a:xfrm>
            <a:off x="5348798" y="2385645"/>
            <a:ext cx="2047875" cy="1409700"/>
          </a:xfrm>
          <a:custGeom>
            <a:avLst/>
            <a:gdLst>
              <a:gd name="T0" fmla="*/ 328 w 328"/>
              <a:gd name="T1" fmla="*/ 113 h 226"/>
              <a:gd name="T2" fmla="*/ 165 w 328"/>
              <a:gd name="T3" fmla="*/ 13 h 226"/>
              <a:gd name="T4" fmla="*/ 114 w 328"/>
              <a:gd name="T5" fmla="*/ 0 h 226"/>
              <a:gd name="T6" fmla="*/ 0 w 328"/>
              <a:gd name="T7" fmla="*/ 113 h 226"/>
              <a:gd name="T8" fmla="*/ 114 w 328"/>
              <a:gd name="T9" fmla="*/ 226 h 226"/>
              <a:gd name="T10" fmla="*/ 165 w 328"/>
              <a:gd name="T11" fmla="*/ 214 h 226"/>
              <a:gd name="T12" fmla="*/ 328 w 328"/>
              <a:gd name="T13" fmla="*/ 113 h 226"/>
            </a:gdLst>
            <a:ahLst/>
            <a:cxnLst>
              <a:cxn ang="0">
                <a:pos x="T0" y="T1"/>
              </a:cxn>
              <a:cxn ang="0">
                <a:pos x="T2" y="T3"/>
              </a:cxn>
              <a:cxn ang="0">
                <a:pos x="T4" y="T5"/>
              </a:cxn>
              <a:cxn ang="0">
                <a:pos x="T6" y="T7"/>
              </a:cxn>
              <a:cxn ang="0">
                <a:pos x="T8" y="T9"/>
              </a:cxn>
              <a:cxn ang="0">
                <a:pos x="T10" y="T11"/>
              </a:cxn>
              <a:cxn ang="0">
                <a:pos x="T12" y="T13"/>
              </a:cxn>
            </a:cxnLst>
            <a:rect l="0" t="0" r="r" b="b"/>
            <a:pathLst>
              <a:path w="328" h="226">
                <a:moveTo>
                  <a:pt x="328" y="113"/>
                </a:moveTo>
                <a:cubicBezTo>
                  <a:pt x="165" y="13"/>
                  <a:pt x="165" y="13"/>
                  <a:pt x="165" y="13"/>
                </a:cubicBezTo>
                <a:cubicBezTo>
                  <a:pt x="149" y="4"/>
                  <a:pt x="131" y="0"/>
                  <a:pt x="114" y="0"/>
                </a:cubicBezTo>
                <a:cubicBezTo>
                  <a:pt x="51" y="0"/>
                  <a:pt x="0" y="51"/>
                  <a:pt x="0" y="113"/>
                </a:cubicBezTo>
                <a:cubicBezTo>
                  <a:pt x="0" y="176"/>
                  <a:pt x="51" y="226"/>
                  <a:pt x="114" y="226"/>
                </a:cubicBezTo>
                <a:cubicBezTo>
                  <a:pt x="131" y="226"/>
                  <a:pt x="149" y="222"/>
                  <a:pt x="165" y="214"/>
                </a:cubicBezTo>
                <a:lnTo>
                  <a:pt x="328" y="113"/>
                </a:lnTo>
                <a:close/>
              </a:path>
            </a:pathLst>
          </a:custGeom>
          <a:solidFill>
            <a:srgbClr val="8CB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8" name="矩形 37"/>
          <p:cNvSpPr/>
          <p:nvPr/>
        </p:nvSpPr>
        <p:spPr>
          <a:xfrm>
            <a:off x="5601524" y="2769512"/>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02</a:t>
            </a:r>
            <a:endParaRPr lang="zh-CN" altLang="en-US" sz="3200" b="1" dirty="0">
              <a:solidFill>
                <a:prstClr val="white"/>
              </a:solidFill>
              <a:latin typeface="Agency FB" panose="020B0503020202020204" pitchFamily="34" charset="0"/>
              <a:ea typeface="微软雅黑" panose="020B0503020204020204" pitchFamily="34" charset="-122"/>
            </a:endParaRPr>
          </a:p>
        </p:txBody>
      </p:sp>
      <p:sp>
        <p:nvSpPr>
          <p:cNvPr id="39" name="Freeform 36"/>
          <p:cNvSpPr>
            <a:spLocks noEditPoints="1"/>
          </p:cNvSpPr>
          <p:nvPr/>
        </p:nvSpPr>
        <p:spPr bwMode="auto">
          <a:xfrm>
            <a:off x="6348275" y="2862554"/>
            <a:ext cx="427350" cy="422244"/>
          </a:xfrm>
          <a:custGeom>
            <a:avLst/>
            <a:gdLst>
              <a:gd name="T0" fmla="*/ 553 w 612"/>
              <a:gd name="T1" fmla="*/ 521 h 605"/>
              <a:gd name="T2" fmla="*/ 490 w 612"/>
              <a:gd name="T3" fmla="*/ 521 h 605"/>
              <a:gd name="T4" fmla="*/ 590 w 612"/>
              <a:gd name="T5" fmla="*/ 58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8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8"/>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8"/>
                </a:cubicBezTo>
                <a:close/>
                <a:moveTo>
                  <a:pt x="221" y="215"/>
                </a:moveTo>
                <a:lnTo>
                  <a:pt x="239" y="197"/>
                </a:lnTo>
                <a:lnTo>
                  <a:pt x="255" y="206"/>
                </a:lnTo>
                <a:lnTo>
                  <a:pt x="246" y="190"/>
                </a:lnTo>
                <a:lnTo>
                  <a:pt x="264" y="172"/>
                </a:lnTo>
                <a:lnTo>
                  <a:pt x="266" y="171"/>
                </a:lnTo>
                <a:cubicBezTo>
                  <a:pt x="270" y="160"/>
                  <a:pt x="272" y="151"/>
                  <a:pt x="272" y="141"/>
                </a:cubicBezTo>
                <a:cubicBezTo>
                  <a:pt x="272" y="69"/>
                  <a:pt x="203" y="0"/>
                  <a:pt x="131" y="1"/>
                </a:cubicBezTo>
                <a:cubicBezTo>
                  <a:pt x="131" y="1"/>
                  <a:pt x="123" y="9"/>
                  <a:pt x="118" y="13"/>
                </a:cubicBezTo>
                <a:cubicBezTo>
                  <a:pt x="176" y="71"/>
                  <a:pt x="171" y="61"/>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0"/>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40" name="文本框 39"/>
          <p:cNvSpPr txBox="1"/>
          <p:nvPr/>
        </p:nvSpPr>
        <p:spPr>
          <a:xfrm>
            <a:off x="941388" y="2686959"/>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941388" y="5036436"/>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263055" y="2686959"/>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263055" y="5036436"/>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0-#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8" decel="253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0-#ppt_w/2"/>
                                          </p:val>
                                        </p:tav>
                                        <p:tav tm="100000">
                                          <p:val>
                                            <p:strVal val="#ppt_x"/>
                                          </p:val>
                                        </p:tav>
                                      </p:tavLst>
                                    </p:anim>
                                    <p:anim calcmode="lin" valueType="num">
                                      <p:cBhvr additive="base">
                                        <p:cTn id="12" dur="75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decel="25300" fill="hold" grpId="0" nodeType="withEffect">
                                  <p:stCondLst>
                                    <p:cond delay="5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750" fill="hold"/>
                                        <p:tgtEl>
                                          <p:spTgt spid="42"/>
                                        </p:tgtEl>
                                        <p:attrNameLst>
                                          <p:attrName>ppt_x</p:attrName>
                                        </p:attrNameLst>
                                      </p:cBhvr>
                                      <p:tavLst>
                                        <p:tav tm="0">
                                          <p:val>
                                            <p:strVal val="1+#ppt_w/2"/>
                                          </p:val>
                                        </p:tav>
                                        <p:tav tm="100000">
                                          <p:val>
                                            <p:strVal val="#ppt_x"/>
                                          </p:val>
                                        </p:tav>
                                      </p:tavLst>
                                    </p:anim>
                                    <p:anim calcmode="lin" valueType="num">
                                      <p:cBhvr additive="base">
                                        <p:cTn id="16" dur="75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decel="25300" fill="hold" grpId="0" nodeType="withEffect">
                                  <p:stCondLst>
                                    <p:cond delay="75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750" fill="hold"/>
                                        <p:tgtEl>
                                          <p:spTgt spid="43"/>
                                        </p:tgtEl>
                                        <p:attrNameLst>
                                          <p:attrName>ppt_x</p:attrName>
                                        </p:attrNameLst>
                                      </p:cBhvr>
                                      <p:tavLst>
                                        <p:tav tm="0">
                                          <p:val>
                                            <p:strVal val="1+#ppt_w/2"/>
                                          </p:val>
                                        </p:tav>
                                        <p:tav tm="100000">
                                          <p:val>
                                            <p:strVal val="#ppt_x"/>
                                          </p:val>
                                        </p:tav>
                                      </p:tavLst>
                                    </p:anim>
                                    <p:anim calcmode="lin" valueType="num">
                                      <p:cBhvr additive="base">
                                        <p:cTn id="20" dur="7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46" name="矩形 45"/>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018722" y="2436351"/>
            <a:ext cx="3242310" cy="3242310"/>
          </a:xfrm>
          <a:prstGeom prst="ellipse">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7969432" y="2436351"/>
            <a:ext cx="3242310" cy="3242310"/>
          </a:xfrm>
          <a:prstGeom prst="ellipse">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人"/>
          <p:cNvSpPr/>
          <p:nvPr/>
        </p:nvSpPr>
        <p:spPr bwMode="auto">
          <a:xfrm>
            <a:off x="5009062" y="3813666"/>
            <a:ext cx="2141220" cy="2747645"/>
          </a:xfrm>
          <a:custGeom>
            <a:avLst/>
            <a:gdLst>
              <a:gd name="T0" fmla="*/ 0 w 2244"/>
              <a:gd name="T1" fmla="*/ 1192026366 h 2719"/>
              <a:gd name="T2" fmla="*/ 124849370 w 2244"/>
              <a:gd name="T3" fmla="*/ 900047615 h 2719"/>
              <a:gd name="T4" fmla="*/ 247945988 w 2244"/>
              <a:gd name="T5" fmla="*/ 802721585 h 2719"/>
              <a:gd name="T6" fmla="*/ 752599742 w 2244"/>
              <a:gd name="T7" fmla="*/ 802721585 h 2719"/>
              <a:gd name="T8" fmla="*/ 878762849 w 2244"/>
              <a:gd name="T9" fmla="*/ 900047615 h 2719"/>
              <a:gd name="T10" fmla="*/ 983022837 w 2244"/>
              <a:gd name="T11" fmla="*/ 1192026366 h 2719"/>
              <a:gd name="T12" fmla="*/ 0 w 2244"/>
              <a:gd name="T13" fmla="*/ 1192026366 h 2719"/>
              <a:gd name="T14" fmla="*/ 489758997 w 2244"/>
              <a:gd name="T15" fmla="*/ 778171257 h 2719"/>
              <a:gd name="T16" fmla="*/ 100755144 w 2244"/>
              <a:gd name="T17" fmla="*/ 389304781 h 2719"/>
              <a:gd name="T18" fmla="*/ 489758997 w 2244"/>
              <a:gd name="T19" fmla="*/ 0 h 2719"/>
              <a:gd name="T20" fmla="*/ 878762849 w 2244"/>
              <a:gd name="T21" fmla="*/ 389304781 h 2719"/>
              <a:gd name="T22" fmla="*/ 489758997 w 2244"/>
              <a:gd name="T23" fmla="*/ 778171257 h 2719"/>
              <a:gd name="T24" fmla="*/ 425801067 w 2244"/>
              <a:gd name="T25" fmla="*/ 105655795 h 2719"/>
              <a:gd name="T26" fmla="*/ 191435436 w 2244"/>
              <a:gd name="T27" fmla="*/ 389304781 h 2719"/>
              <a:gd name="T28" fmla="*/ 489758997 w 2244"/>
              <a:gd name="T29" fmla="*/ 687859418 h 2719"/>
              <a:gd name="T30" fmla="*/ 788083219 w 2244"/>
              <a:gd name="T31" fmla="*/ 389304781 h 2719"/>
              <a:gd name="T32" fmla="*/ 425801067 w 2244"/>
              <a:gd name="T33" fmla="*/ 105655795 h 27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44" h="2719">
                <a:moveTo>
                  <a:pt x="0" y="2719"/>
                </a:moveTo>
                <a:cubicBezTo>
                  <a:pt x="285" y="2053"/>
                  <a:pt x="285" y="2053"/>
                  <a:pt x="285" y="2053"/>
                </a:cubicBezTo>
                <a:cubicBezTo>
                  <a:pt x="285" y="2053"/>
                  <a:pt x="347" y="1831"/>
                  <a:pt x="566" y="1831"/>
                </a:cubicBezTo>
                <a:cubicBezTo>
                  <a:pt x="1718" y="1831"/>
                  <a:pt x="1718" y="1831"/>
                  <a:pt x="1718" y="1831"/>
                </a:cubicBezTo>
                <a:cubicBezTo>
                  <a:pt x="1938" y="1831"/>
                  <a:pt x="2006" y="2053"/>
                  <a:pt x="2006" y="2053"/>
                </a:cubicBezTo>
                <a:cubicBezTo>
                  <a:pt x="2244" y="2719"/>
                  <a:pt x="2244" y="2719"/>
                  <a:pt x="2244" y="2719"/>
                </a:cubicBezTo>
                <a:lnTo>
                  <a:pt x="0" y="2719"/>
                </a:lnTo>
                <a:close/>
                <a:moveTo>
                  <a:pt x="1118" y="1775"/>
                </a:moveTo>
                <a:cubicBezTo>
                  <a:pt x="627" y="1775"/>
                  <a:pt x="230" y="1378"/>
                  <a:pt x="230" y="888"/>
                </a:cubicBezTo>
                <a:cubicBezTo>
                  <a:pt x="230" y="397"/>
                  <a:pt x="627" y="0"/>
                  <a:pt x="1118" y="0"/>
                </a:cubicBezTo>
                <a:cubicBezTo>
                  <a:pt x="1608" y="0"/>
                  <a:pt x="2006" y="397"/>
                  <a:pt x="2006" y="888"/>
                </a:cubicBezTo>
                <a:cubicBezTo>
                  <a:pt x="2006" y="1378"/>
                  <a:pt x="1608" y="1775"/>
                  <a:pt x="1118" y="1775"/>
                </a:cubicBezTo>
                <a:close/>
                <a:moveTo>
                  <a:pt x="972" y="241"/>
                </a:moveTo>
                <a:cubicBezTo>
                  <a:pt x="700" y="338"/>
                  <a:pt x="1033" y="685"/>
                  <a:pt x="437" y="888"/>
                </a:cubicBezTo>
                <a:cubicBezTo>
                  <a:pt x="437" y="1264"/>
                  <a:pt x="742" y="1569"/>
                  <a:pt x="1118" y="1569"/>
                </a:cubicBezTo>
                <a:cubicBezTo>
                  <a:pt x="1494" y="1569"/>
                  <a:pt x="1799" y="1264"/>
                  <a:pt x="1799" y="888"/>
                </a:cubicBezTo>
                <a:cubicBezTo>
                  <a:pt x="1452" y="602"/>
                  <a:pt x="870" y="734"/>
                  <a:pt x="972" y="241"/>
                </a:cubicBezTo>
                <a:close/>
              </a:path>
            </a:pathLst>
          </a:custGeom>
          <a:solidFill>
            <a:srgbClr val="9CD37E"/>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51" name="文本框 20"/>
          <p:cNvSpPr txBox="1"/>
          <p:nvPr/>
        </p:nvSpPr>
        <p:spPr>
          <a:xfrm flipH="1">
            <a:off x="1639904" y="2818887"/>
            <a:ext cx="1809115" cy="40011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Click to type the title </a:t>
            </a:r>
          </a:p>
        </p:txBody>
      </p:sp>
      <p:sp>
        <p:nvSpPr>
          <p:cNvPr id="52" name="文本框 51"/>
          <p:cNvSpPr txBox="1"/>
          <p:nvPr/>
        </p:nvSpPr>
        <p:spPr>
          <a:xfrm flipH="1">
            <a:off x="1368924" y="3541886"/>
            <a:ext cx="2541905" cy="840358"/>
          </a:xfrm>
          <a:prstGeom prst="rect">
            <a:avLst/>
          </a:prstGeom>
          <a:noFill/>
          <a:ln w="9525">
            <a:noFill/>
            <a:miter/>
          </a:ln>
          <a:effectLst>
            <a:outerShdw sx="999" sy="999" algn="ctr" rotWithShape="0">
              <a:srgbClr val="000000"/>
            </a:outerShdw>
          </a:effectLst>
        </p:spPr>
        <p:txBody>
          <a:bodyPr wrap="square" anchor="t">
            <a:spAutoFit/>
          </a:bodyPr>
          <a:lstStyle/>
          <a:p>
            <a:pPr algn="just">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Click to enter a brief text content, text content needs to be summarized and refined, concise description of the content of the section</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6" name="文本框 20"/>
          <p:cNvSpPr txBox="1"/>
          <p:nvPr/>
        </p:nvSpPr>
        <p:spPr>
          <a:xfrm flipH="1">
            <a:off x="8769706" y="2818887"/>
            <a:ext cx="1809115" cy="40011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Click to type the title </a:t>
            </a:r>
          </a:p>
        </p:txBody>
      </p:sp>
      <p:sp>
        <p:nvSpPr>
          <p:cNvPr id="57" name="文本框 56"/>
          <p:cNvSpPr txBox="1"/>
          <p:nvPr/>
        </p:nvSpPr>
        <p:spPr>
          <a:xfrm flipH="1">
            <a:off x="8444094" y="3541886"/>
            <a:ext cx="2541905" cy="840358"/>
          </a:xfrm>
          <a:prstGeom prst="rect">
            <a:avLst/>
          </a:prstGeom>
          <a:noFill/>
          <a:ln w="9525">
            <a:noFill/>
            <a:miter/>
          </a:ln>
          <a:effectLst>
            <a:outerShdw sx="999" sy="999" algn="ctr" rotWithShape="0">
              <a:srgbClr val="000000"/>
            </a:outerShdw>
          </a:effectLst>
        </p:spPr>
        <p:txBody>
          <a:bodyPr wrap="square" anchor="t">
            <a:spAutoFit/>
          </a:bodyPr>
          <a:lstStyle/>
          <a:p>
            <a:pPr algn="just">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Click to enter a brief text content, text content needs to be summarized and refined, concise description of the content of the section</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9" name="椭圆 58"/>
          <p:cNvSpPr/>
          <p:nvPr/>
        </p:nvSpPr>
        <p:spPr>
          <a:xfrm>
            <a:off x="4363267" y="3270106"/>
            <a:ext cx="543560" cy="543560"/>
          </a:xfrm>
          <a:prstGeom prst="ellipse">
            <a:avLst/>
          </a:prstGeom>
          <a:solidFill>
            <a:srgbClr val="B9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5009062" y="3740641"/>
            <a:ext cx="309245" cy="309245"/>
          </a:xfrm>
          <a:prstGeom prst="ellipse">
            <a:avLst/>
          </a:prstGeom>
          <a:solidFill>
            <a:srgbClr val="B9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244897" y="3270106"/>
            <a:ext cx="543560" cy="543560"/>
          </a:xfrm>
          <a:prstGeom prst="ellipse">
            <a:avLst/>
          </a:prstGeom>
          <a:solidFill>
            <a:srgbClr val="B9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6905172" y="3740641"/>
            <a:ext cx="309245" cy="309245"/>
          </a:xfrm>
          <a:prstGeom prst="ellipse">
            <a:avLst/>
          </a:prstGeom>
          <a:solidFill>
            <a:srgbClr val="B9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46" name="矩形 45"/>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8991237" y="2585074"/>
            <a:ext cx="1260000" cy="1152000"/>
          </a:xfrm>
          <a:prstGeom prst="round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1980837" y="2585074"/>
            <a:ext cx="1260000" cy="1152000"/>
          </a:xfrm>
          <a:prstGeom prst="round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5501277" y="2585074"/>
            <a:ext cx="1260000" cy="1152000"/>
          </a:xfrm>
          <a:prstGeom prst="round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1490617" y="4063354"/>
            <a:ext cx="2240280" cy="914400"/>
          </a:xfrm>
          <a:prstGeom prst="round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5011057" y="4040494"/>
            <a:ext cx="2240280" cy="914400"/>
          </a:xfrm>
          <a:prstGeom prst="round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8424817" y="4039859"/>
            <a:ext cx="2392680" cy="914400"/>
          </a:xfrm>
          <a:prstGeom prst="round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 141"/>
          <p:cNvSpPr/>
          <p:nvPr/>
        </p:nvSpPr>
        <p:spPr>
          <a:xfrm>
            <a:off x="3906157" y="4314814"/>
            <a:ext cx="411480" cy="41148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 name="锁"/>
          <p:cNvSpPr/>
          <p:nvPr/>
        </p:nvSpPr>
        <p:spPr bwMode="auto">
          <a:xfrm>
            <a:off x="2264047" y="2687944"/>
            <a:ext cx="692785" cy="933450"/>
          </a:xfrm>
          <a:custGeom>
            <a:avLst/>
            <a:gdLst>
              <a:gd name="T0" fmla="*/ 634032 w 5088572"/>
              <a:gd name="T1" fmla="*/ 934506 h 7224750"/>
              <a:gd name="T2" fmla="*/ 521290 w 5088572"/>
              <a:gd name="T3" fmla="*/ 1047764 h 7224750"/>
              <a:gd name="T4" fmla="*/ 521290 w 5088572"/>
              <a:gd name="T5" fmla="*/ 1361315 h 7224750"/>
              <a:gd name="T6" fmla="*/ 634032 w 5088572"/>
              <a:gd name="T7" fmla="*/ 1474014 h 7224750"/>
              <a:gd name="T8" fmla="*/ 746774 w 5088572"/>
              <a:gd name="T9" fmla="*/ 1361315 h 7224750"/>
              <a:gd name="T10" fmla="*/ 746774 w 5088572"/>
              <a:gd name="T11" fmla="*/ 1047764 h 7224750"/>
              <a:gd name="T12" fmla="*/ 634032 w 5088572"/>
              <a:gd name="T13" fmla="*/ 934506 h 7224750"/>
              <a:gd name="T14" fmla="*/ 125579 w 5088572"/>
              <a:gd name="T15" fmla="*/ 658336 h 7224750"/>
              <a:gd name="T16" fmla="*/ 1142485 w 5088572"/>
              <a:gd name="T17" fmla="*/ 658336 h 7224750"/>
              <a:gd name="T18" fmla="*/ 1268064 w 5088572"/>
              <a:gd name="T19" fmla="*/ 783868 h 7224750"/>
              <a:gd name="T20" fmla="*/ 1268064 w 5088572"/>
              <a:gd name="T21" fmla="*/ 1674865 h 7224750"/>
              <a:gd name="T22" fmla="*/ 1142485 w 5088572"/>
              <a:gd name="T23" fmla="*/ 1800397 h 7224750"/>
              <a:gd name="T24" fmla="*/ 125579 w 5088572"/>
              <a:gd name="T25" fmla="*/ 1800397 h 7224750"/>
              <a:gd name="T26" fmla="*/ 0 w 5088572"/>
              <a:gd name="T27" fmla="*/ 1674865 h 7224750"/>
              <a:gd name="T28" fmla="*/ 0 w 5088572"/>
              <a:gd name="T29" fmla="*/ 783868 h 7224750"/>
              <a:gd name="T30" fmla="*/ 125579 w 5088572"/>
              <a:gd name="T31" fmla="*/ 658336 h 7224750"/>
              <a:gd name="T32" fmla="*/ 634032 w 5088572"/>
              <a:gd name="T33" fmla="*/ 0 h 7224750"/>
              <a:gd name="T34" fmla="*/ 1086137 w 5088572"/>
              <a:gd name="T35" fmla="*/ 451427 h 7224750"/>
              <a:gd name="T36" fmla="*/ 1086137 w 5088572"/>
              <a:gd name="T37" fmla="*/ 608784 h 7224750"/>
              <a:gd name="T38" fmla="*/ 897481 w 5088572"/>
              <a:gd name="T39" fmla="*/ 608784 h 7224750"/>
              <a:gd name="T40" fmla="*/ 897481 w 5088572"/>
              <a:gd name="T41" fmla="*/ 451427 h 7224750"/>
              <a:gd name="T42" fmla="*/ 634032 w 5088572"/>
              <a:gd name="T43" fmla="*/ 188048 h 7224750"/>
              <a:gd name="T44" fmla="*/ 370583 w 5088572"/>
              <a:gd name="T45" fmla="*/ 451427 h 7224750"/>
              <a:gd name="T46" fmla="*/ 370583 w 5088572"/>
              <a:gd name="T47" fmla="*/ 608784 h 7224750"/>
              <a:gd name="T48" fmla="*/ 181927 w 5088572"/>
              <a:gd name="T49" fmla="*/ 608784 h 7224750"/>
              <a:gd name="T50" fmla="*/ 181927 w 5088572"/>
              <a:gd name="T51" fmla="*/ 451427 h 7224750"/>
              <a:gd name="T52" fmla="*/ 634032 w 5088572"/>
              <a:gd name="T53" fmla="*/ 0 h 72247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8572" h="7224750">
                <a:moveTo>
                  <a:pt x="2544286" y="3750048"/>
                </a:moveTo>
                <a:cubicBezTo>
                  <a:pt x="2293441" y="3750048"/>
                  <a:pt x="2091869" y="3953784"/>
                  <a:pt x="2091869" y="4204536"/>
                </a:cubicBezTo>
                <a:cubicBezTo>
                  <a:pt x="2091869" y="4204536"/>
                  <a:pt x="2091869" y="4204536"/>
                  <a:pt x="2091869" y="5462772"/>
                </a:cubicBezTo>
                <a:cubicBezTo>
                  <a:pt x="2091869" y="5713523"/>
                  <a:pt x="2293441" y="5915020"/>
                  <a:pt x="2544286" y="5915020"/>
                </a:cubicBezTo>
                <a:cubicBezTo>
                  <a:pt x="2795131" y="5915020"/>
                  <a:pt x="2996703" y="5713523"/>
                  <a:pt x="2996703" y="5462772"/>
                </a:cubicBezTo>
                <a:lnTo>
                  <a:pt x="2996703" y="4204536"/>
                </a:lnTo>
                <a:cubicBezTo>
                  <a:pt x="2996703" y="3953784"/>
                  <a:pt x="2795131" y="3750048"/>
                  <a:pt x="2544286" y="3750048"/>
                </a:cubicBezTo>
                <a:close/>
                <a:moveTo>
                  <a:pt x="503930" y="2641815"/>
                </a:moveTo>
                <a:cubicBezTo>
                  <a:pt x="503930" y="2641815"/>
                  <a:pt x="503930" y="2641815"/>
                  <a:pt x="4584642" y="2641815"/>
                </a:cubicBezTo>
                <a:cubicBezTo>
                  <a:pt x="4862364" y="2641815"/>
                  <a:pt x="5088572" y="2867939"/>
                  <a:pt x="5088572" y="3145557"/>
                </a:cubicBezTo>
                <a:cubicBezTo>
                  <a:pt x="5088572" y="3145557"/>
                  <a:pt x="5088572" y="3145557"/>
                  <a:pt x="5088572" y="6721008"/>
                </a:cubicBezTo>
                <a:cubicBezTo>
                  <a:pt x="5088572" y="7000865"/>
                  <a:pt x="4862364" y="7224750"/>
                  <a:pt x="4584642" y="7224750"/>
                </a:cubicBezTo>
                <a:cubicBezTo>
                  <a:pt x="4584642" y="7224750"/>
                  <a:pt x="4584642" y="7224750"/>
                  <a:pt x="503930" y="7224750"/>
                </a:cubicBezTo>
                <a:cubicBezTo>
                  <a:pt x="226208" y="7224750"/>
                  <a:pt x="0" y="7000865"/>
                  <a:pt x="0" y="6721008"/>
                </a:cubicBezTo>
                <a:cubicBezTo>
                  <a:pt x="0" y="6721008"/>
                  <a:pt x="0" y="6721008"/>
                  <a:pt x="0" y="3145557"/>
                </a:cubicBezTo>
                <a:cubicBezTo>
                  <a:pt x="0" y="2867939"/>
                  <a:pt x="226208" y="2641815"/>
                  <a:pt x="503930" y="2641815"/>
                </a:cubicBezTo>
                <a:close/>
                <a:moveTo>
                  <a:pt x="2544286" y="0"/>
                </a:moveTo>
                <a:cubicBezTo>
                  <a:pt x="3543236" y="0"/>
                  <a:pt x="4358522" y="812830"/>
                  <a:pt x="4358522" y="1811514"/>
                </a:cubicBezTo>
                <a:cubicBezTo>
                  <a:pt x="4358522" y="1811514"/>
                  <a:pt x="4358522" y="1811514"/>
                  <a:pt x="4358522" y="2442969"/>
                </a:cubicBezTo>
                <a:cubicBezTo>
                  <a:pt x="4358522" y="2442969"/>
                  <a:pt x="4358522" y="2442969"/>
                  <a:pt x="3601471" y="2442969"/>
                </a:cubicBezTo>
                <a:cubicBezTo>
                  <a:pt x="3601471" y="2442969"/>
                  <a:pt x="3601471" y="2442969"/>
                  <a:pt x="3601471" y="1811514"/>
                </a:cubicBezTo>
                <a:cubicBezTo>
                  <a:pt x="3601471" y="1229322"/>
                  <a:pt x="3126633" y="754611"/>
                  <a:pt x="2544286" y="754611"/>
                </a:cubicBezTo>
                <a:cubicBezTo>
                  <a:pt x="1959699" y="754611"/>
                  <a:pt x="1487102" y="1229322"/>
                  <a:pt x="1487102" y="1811514"/>
                </a:cubicBezTo>
                <a:cubicBezTo>
                  <a:pt x="1487102" y="1811514"/>
                  <a:pt x="1487102" y="1811514"/>
                  <a:pt x="1487102" y="2442969"/>
                </a:cubicBezTo>
                <a:lnTo>
                  <a:pt x="730050" y="2442969"/>
                </a:lnTo>
                <a:cubicBezTo>
                  <a:pt x="730050" y="2442969"/>
                  <a:pt x="730050" y="2442969"/>
                  <a:pt x="730050" y="1811514"/>
                </a:cubicBezTo>
                <a:cubicBezTo>
                  <a:pt x="730050" y="812830"/>
                  <a:pt x="1543097" y="0"/>
                  <a:pt x="254428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bg1"/>
              </a:solidFill>
            </a:endParaRPr>
          </a:p>
        </p:txBody>
      </p:sp>
      <p:sp>
        <p:nvSpPr>
          <p:cNvPr id="30" name="开锁"/>
          <p:cNvSpPr/>
          <p:nvPr/>
        </p:nvSpPr>
        <p:spPr bwMode="auto">
          <a:xfrm>
            <a:off x="9280162" y="2670799"/>
            <a:ext cx="649605" cy="950595"/>
          </a:xfrm>
          <a:custGeom>
            <a:avLst/>
            <a:gdLst>
              <a:gd name="T0" fmla="*/ 619079 w 2880569"/>
              <a:gd name="T1" fmla="*/ 953678 h 4188619"/>
              <a:gd name="T2" fmla="*/ 508809 w 2880569"/>
              <a:gd name="T3" fmla="*/ 1063998 h 4188619"/>
              <a:gd name="T4" fmla="*/ 508809 w 2880569"/>
              <a:gd name="T5" fmla="*/ 1370878 h 4188619"/>
              <a:gd name="T6" fmla="*/ 619079 w 2880569"/>
              <a:gd name="T7" fmla="*/ 1481197 h 4188619"/>
              <a:gd name="T8" fmla="*/ 729348 w 2880569"/>
              <a:gd name="T9" fmla="*/ 1370878 h 4188619"/>
              <a:gd name="T10" fmla="*/ 729348 w 2880569"/>
              <a:gd name="T11" fmla="*/ 1063998 h 4188619"/>
              <a:gd name="T12" fmla="*/ 619079 w 2880569"/>
              <a:gd name="T13" fmla="*/ 953678 h 4188619"/>
              <a:gd name="T14" fmla="*/ 122584 w 2880569"/>
              <a:gd name="T15" fmla="*/ 683758 h 4188619"/>
              <a:gd name="T16" fmla="*/ 1115573 w 2880569"/>
              <a:gd name="T17" fmla="*/ 683758 h 4188619"/>
              <a:gd name="T18" fmla="*/ 1238157 w 2880569"/>
              <a:gd name="T19" fmla="*/ 806398 h 4188619"/>
              <a:gd name="T20" fmla="*/ 1238157 w 2880569"/>
              <a:gd name="T21" fmla="*/ 1677197 h 4188619"/>
              <a:gd name="T22" fmla="*/ 1115573 w 2880569"/>
              <a:gd name="T23" fmla="*/ 1800397 h 4188619"/>
              <a:gd name="T24" fmla="*/ 122584 w 2880569"/>
              <a:gd name="T25" fmla="*/ 1800397 h 4188619"/>
              <a:gd name="T26" fmla="*/ 0 w 2880569"/>
              <a:gd name="T27" fmla="*/ 1677197 h 4188619"/>
              <a:gd name="T28" fmla="*/ 0 w 2880569"/>
              <a:gd name="T29" fmla="*/ 806398 h 4188619"/>
              <a:gd name="T30" fmla="*/ 122584 w 2880569"/>
              <a:gd name="T31" fmla="*/ 683758 h 4188619"/>
              <a:gd name="T32" fmla="*/ 640909 w 2880569"/>
              <a:gd name="T33" fmla="*/ 0 h 4188619"/>
              <a:gd name="T34" fmla="*/ 953132 w 2880569"/>
              <a:gd name="T35" fmla="*/ 128944 h 4188619"/>
              <a:gd name="T36" fmla="*/ 1040439 w 2880569"/>
              <a:gd name="T37" fmla="*/ 629039 h 4188619"/>
              <a:gd name="T38" fmla="*/ 817693 w 2880569"/>
              <a:gd name="T39" fmla="*/ 629039 h 4188619"/>
              <a:gd name="T40" fmla="*/ 822730 w 2880569"/>
              <a:gd name="T41" fmla="*/ 623439 h 4188619"/>
              <a:gd name="T42" fmla="*/ 822730 w 2880569"/>
              <a:gd name="T43" fmla="*/ 259428 h 4188619"/>
              <a:gd name="T44" fmla="*/ 458949 w 2880569"/>
              <a:gd name="T45" fmla="*/ 259428 h 4188619"/>
              <a:gd name="T46" fmla="*/ 350374 w 2880569"/>
              <a:gd name="T47" fmla="*/ 367511 h 4188619"/>
              <a:gd name="T48" fmla="*/ 220532 w 2880569"/>
              <a:gd name="T49" fmla="*/ 237587 h 4188619"/>
              <a:gd name="T50" fmla="*/ 329107 w 2880569"/>
              <a:gd name="T51" fmla="*/ 128944 h 4188619"/>
              <a:gd name="T52" fmla="*/ 640909 w 2880569"/>
              <a:gd name="T53" fmla="*/ 0 h 41886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80569" h="4188619">
                <a:moveTo>
                  <a:pt x="1440285" y="2218729"/>
                </a:moveTo>
                <a:cubicBezTo>
                  <a:pt x="1298340" y="2218729"/>
                  <a:pt x="1183742" y="2333379"/>
                  <a:pt x="1183742" y="2475388"/>
                </a:cubicBezTo>
                <a:cubicBezTo>
                  <a:pt x="1183742" y="2475388"/>
                  <a:pt x="1183742" y="2475388"/>
                  <a:pt x="1183742" y="3189343"/>
                </a:cubicBezTo>
                <a:cubicBezTo>
                  <a:pt x="1183742" y="3331352"/>
                  <a:pt x="1298340" y="3446002"/>
                  <a:pt x="1440285" y="3446002"/>
                </a:cubicBezTo>
                <a:cubicBezTo>
                  <a:pt x="1582230" y="3446002"/>
                  <a:pt x="1696827" y="3331352"/>
                  <a:pt x="1696827" y="3189343"/>
                </a:cubicBezTo>
                <a:lnTo>
                  <a:pt x="1696827" y="2475388"/>
                </a:lnTo>
                <a:cubicBezTo>
                  <a:pt x="1696827" y="2333379"/>
                  <a:pt x="1582230" y="2218729"/>
                  <a:pt x="1440285" y="2218729"/>
                </a:cubicBezTo>
                <a:close/>
                <a:moveTo>
                  <a:pt x="285192" y="1590761"/>
                </a:moveTo>
                <a:cubicBezTo>
                  <a:pt x="285192" y="1590761"/>
                  <a:pt x="285192" y="1590761"/>
                  <a:pt x="2595377" y="1590761"/>
                </a:cubicBezTo>
                <a:cubicBezTo>
                  <a:pt x="2752949" y="1590761"/>
                  <a:pt x="2880569" y="1718439"/>
                  <a:pt x="2880569" y="1876083"/>
                </a:cubicBezTo>
                <a:cubicBezTo>
                  <a:pt x="2880569" y="1876083"/>
                  <a:pt x="2880569" y="1876083"/>
                  <a:pt x="2880569" y="3901995"/>
                </a:cubicBezTo>
                <a:cubicBezTo>
                  <a:pt x="2880569" y="4059638"/>
                  <a:pt x="2752949" y="4188619"/>
                  <a:pt x="2595377" y="4188619"/>
                </a:cubicBezTo>
                <a:cubicBezTo>
                  <a:pt x="2595377" y="4188619"/>
                  <a:pt x="2595377" y="4188619"/>
                  <a:pt x="285192" y="4188619"/>
                </a:cubicBezTo>
                <a:cubicBezTo>
                  <a:pt x="127620" y="4188619"/>
                  <a:pt x="0" y="4059638"/>
                  <a:pt x="0" y="3901995"/>
                </a:cubicBezTo>
                <a:cubicBezTo>
                  <a:pt x="0" y="3901995"/>
                  <a:pt x="0" y="3901995"/>
                  <a:pt x="0" y="1876083"/>
                </a:cubicBezTo>
                <a:cubicBezTo>
                  <a:pt x="0" y="1718439"/>
                  <a:pt x="127620" y="1590761"/>
                  <a:pt x="285192" y="1590761"/>
                </a:cubicBezTo>
                <a:close/>
                <a:moveTo>
                  <a:pt x="1491074" y="0"/>
                </a:moveTo>
                <a:cubicBezTo>
                  <a:pt x="1753927" y="0"/>
                  <a:pt x="2016942" y="99996"/>
                  <a:pt x="2217458" y="299988"/>
                </a:cubicBezTo>
                <a:cubicBezTo>
                  <a:pt x="2531253" y="613982"/>
                  <a:pt x="2598960" y="1083018"/>
                  <a:pt x="2420579" y="1463458"/>
                </a:cubicBezTo>
                <a:cubicBezTo>
                  <a:pt x="2420579" y="1463458"/>
                  <a:pt x="2420579" y="1463458"/>
                  <a:pt x="1902361" y="1463458"/>
                </a:cubicBezTo>
                <a:cubicBezTo>
                  <a:pt x="1902361" y="1463458"/>
                  <a:pt x="1902361" y="1463458"/>
                  <a:pt x="1914079" y="1450429"/>
                </a:cubicBezTo>
                <a:cubicBezTo>
                  <a:pt x="2148449" y="1217214"/>
                  <a:pt x="2148449" y="836774"/>
                  <a:pt x="1914079" y="603559"/>
                </a:cubicBezTo>
                <a:cubicBezTo>
                  <a:pt x="1681011" y="369040"/>
                  <a:pt x="1300811" y="369040"/>
                  <a:pt x="1067744" y="603559"/>
                </a:cubicBezTo>
                <a:lnTo>
                  <a:pt x="815145" y="855014"/>
                </a:lnTo>
                <a:cubicBezTo>
                  <a:pt x="815145" y="855014"/>
                  <a:pt x="815145" y="855014"/>
                  <a:pt x="513068" y="552746"/>
                </a:cubicBezTo>
                <a:cubicBezTo>
                  <a:pt x="513068" y="552746"/>
                  <a:pt x="513068" y="552746"/>
                  <a:pt x="765667" y="299988"/>
                </a:cubicBezTo>
                <a:cubicBezTo>
                  <a:pt x="965532" y="99996"/>
                  <a:pt x="1228222" y="0"/>
                  <a:pt x="1491074"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bg1"/>
              </a:solidFill>
            </a:endParaRPr>
          </a:p>
        </p:txBody>
      </p:sp>
      <p:sp>
        <p:nvSpPr>
          <p:cNvPr id="31" name="钥匙"/>
          <p:cNvSpPr/>
          <p:nvPr/>
        </p:nvSpPr>
        <p:spPr bwMode="auto">
          <a:xfrm>
            <a:off x="5689237" y="2688579"/>
            <a:ext cx="883920" cy="944880"/>
          </a:xfrm>
          <a:custGeom>
            <a:avLst/>
            <a:gdLst>
              <a:gd name="T0" fmla="*/ 992362 w 3360"/>
              <a:gd name="T1" fmla="*/ 999163 h 3231"/>
              <a:gd name="T2" fmla="*/ 312390 w 3360"/>
              <a:gd name="T3" fmla="*/ 1679387 h 3231"/>
              <a:gd name="T4" fmla="*/ 121634 w 3360"/>
              <a:gd name="T5" fmla="*/ 1678851 h 3231"/>
              <a:gd name="T6" fmla="*/ 121634 w 3360"/>
              <a:gd name="T7" fmla="*/ 1488024 h 3231"/>
              <a:gd name="T8" fmla="*/ 173074 w 3360"/>
              <a:gd name="T9" fmla="*/ 1436565 h 3231"/>
              <a:gd name="T10" fmla="*/ 26792 w 3360"/>
              <a:gd name="T11" fmla="*/ 1289692 h 3231"/>
              <a:gd name="T12" fmla="*/ 26256 w 3360"/>
              <a:gd name="T13" fmla="*/ 1194278 h 3231"/>
              <a:gd name="T14" fmla="*/ 121634 w 3360"/>
              <a:gd name="T15" fmla="*/ 1194278 h 3231"/>
              <a:gd name="T16" fmla="*/ 268452 w 3360"/>
              <a:gd name="T17" fmla="*/ 1341151 h 3231"/>
              <a:gd name="T18" fmla="*/ 316141 w 3360"/>
              <a:gd name="T19" fmla="*/ 1292908 h 3231"/>
              <a:gd name="T20" fmla="*/ 265237 w 3360"/>
              <a:gd name="T21" fmla="*/ 1242521 h 3231"/>
              <a:gd name="T22" fmla="*/ 265237 w 3360"/>
              <a:gd name="T23" fmla="*/ 1147108 h 3231"/>
              <a:gd name="T24" fmla="*/ 360615 w 3360"/>
              <a:gd name="T25" fmla="*/ 1147108 h 3231"/>
              <a:gd name="T26" fmla="*/ 411519 w 3360"/>
              <a:gd name="T27" fmla="*/ 1198031 h 3231"/>
              <a:gd name="T28" fmla="*/ 459208 w 3360"/>
              <a:gd name="T29" fmla="*/ 1150324 h 3231"/>
              <a:gd name="T30" fmla="*/ 312390 w 3360"/>
              <a:gd name="T31" fmla="*/ 1003451 h 3231"/>
              <a:gd name="T32" fmla="*/ 312390 w 3360"/>
              <a:gd name="T33" fmla="*/ 908037 h 3231"/>
              <a:gd name="T34" fmla="*/ 407768 w 3360"/>
              <a:gd name="T35" fmla="*/ 908037 h 3231"/>
              <a:gd name="T36" fmla="*/ 554587 w 3360"/>
              <a:gd name="T37" fmla="*/ 1054910 h 3231"/>
              <a:gd name="T38" fmla="*/ 801069 w 3360"/>
              <a:gd name="T39" fmla="*/ 807800 h 3231"/>
              <a:gd name="T40" fmla="*/ 768920 w 3360"/>
              <a:gd name="T41" fmla="*/ 171530 h 3231"/>
              <a:gd name="T42" fmla="*/ 1508904 w 3360"/>
              <a:gd name="T43" fmla="*/ 292137 h 3231"/>
              <a:gd name="T44" fmla="*/ 1629466 w 3360"/>
              <a:gd name="T45" fmla="*/ 1032397 h 3231"/>
              <a:gd name="T46" fmla="*/ 992362 w 3360"/>
              <a:gd name="T47" fmla="*/ 999163 h 3231"/>
              <a:gd name="T48" fmla="*/ 1364765 w 3360"/>
              <a:gd name="T49" fmla="*/ 435258 h 3231"/>
              <a:gd name="T50" fmla="*/ 1054518 w 3360"/>
              <a:gd name="T51" fmla="*/ 362893 h 3231"/>
              <a:gd name="T52" fmla="*/ 1126856 w 3360"/>
              <a:gd name="T53" fmla="*/ 673256 h 3231"/>
              <a:gd name="T54" fmla="*/ 1437103 w 3360"/>
              <a:gd name="T55" fmla="*/ 745620 h 3231"/>
              <a:gd name="T56" fmla="*/ 1364765 w 3360"/>
              <a:gd name="T57" fmla="*/ 435258 h 32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60" h="3231">
                <a:moveTo>
                  <a:pt x="1852" y="1864"/>
                </a:moveTo>
                <a:cubicBezTo>
                  <a:pt x="583" y="3133"/>
                  <a:pt x="583" y="3133"/>
                  <a:pt x="583" y="3133"/>
                </a:cubicBezTo>
                <a:cubicBezTo>
                  <a:pt x="485" y="3231"/>
                  <a:pt x="326" y="3231"/>
                  <a:pt x="227" y="3132"/>
                </a:cubicBezTo>
                <a:cubicBezTo>
                  <a:pt x="129" y="3034"/>
                  <a:pt x="128" y="2874"/>
                  <a:pt x="227" y="2776"/>
                </a:cubicBezTo>
                <a:cubicBezTo>
                  <a:pt x="323" y="2680"/>
                  <a:pt x="323" y="2680"/>
                  <a:pt x="323" y="2680"/>
                </a:cubicBezTo>
                <a:cubicBezTo>
                  <a:pt x="50" y="2406"/>
                  <a:pt x="50" y="2406"/>
                  <a:pt x="50" y="2406"/>
                </a:cubicBezTo>
                <a:cubicBezTo>
                  <a:pt x="0" y="2357"/>
                  <a:pt x="0" y="2277"/>
                  <a:pt x="49" y="2228"/>
                </a:cubicBezTo>
                <a:cubicBezTo>
                  <a:pt x="98" y="2179"/>
                  <a:pt x="178" y="2179"/>
                  <a:pt x="227" y="2228"/>
                </a:cubicBezTo>
                <a:cubicBezTo>
                  <a:pt x="501" y="2502"/>
                  <a:pt x="501" y="2502"/>
                  <a:pt x="501" y="2502"/>
                </a:cubicBezTo>
                <a:cubicBezTo>
                  <a:pt x="590" y="2412"/>
                  <a:pt x="590" y="2412"/>
                  <a:pt x="590" y="2412"/>
                </a:cubicBezTo>
                <a:cubicBezTo>
                  <a:pt x="495" y="2318"/>
                  <a:pt x="495" y="2318"/>
                  <a:pt x="495" y="2318"/>
                </a:cubicBezTo>
                <a:cubicBezTo>
                  <a:pt x="446" y="2268"/>
                  <a:pt x="446" y="2189"/>
                  <a:pt x="495" y="2140"/>
                </a:cubicBezTo>
                <a:cubicBezTo>
                  <a:pt x="544" y="2090"/>
                  <a:pt x="623" y="2090"/>
                  <a:pt x="673" y="2140"/>
                </a:cubicBezTo>
                <a:cubicBezTo>
                  <a:pt x="768" y="2235"/>
                  <a:pt x="768" y="2235"/>
                  <a:pt x="768" y="2235"/>
                </a:cubicBezTo>
                <a:cubicBezTo>
                  <a:pt x="857" y="2146"/>
                  <a:pt x="857" y="2146"/>
                  <a:pt x="857" y="2146"/>
                </a:cubicBezTo>
                <a:cubicBezTo>
                  <a:pt x="583" y="1872"/>
                  <a:pt x="583" y="1872"/>
                  <a:pt x="583" y="1872"/>
                </a:cubicBezTo>
                <a:cubicBezTo>
                  <a:pt x="534" y="1823"/>
                  <a:pt x="534" y="1743"/>
                  <a:pt x="583" y="1694"/>
                </a:cubicBezTo>
                <a:cubicBezTo>
                  <a:pt x="632" y="1645"/>
                  <a:pt x="712" y="1645"/>
                  <a:pt x="761" y="1694"/>
                </a:cubicBezTo>
                <a:cubicBezTo>
                  <a:pt x="1035" y="1968"/>
                  <a:pt x="1035" y="1968"/>
                  <a:pt x="1035" y="1968"/>
                </a:cubicBezTo>
                <a:cubicBezTo>
                  <a:pt x="1495" y="1507"/>
                  <a:pt x="1495" y="1507"/>
                  <a:pt x="1495" y="1507"/>
                </a:cubicBezTo>
                <a:cubicBezTo>
                  <a:pt x="1197" y="1091"/>
                  <a:pt x="1160" y="595"/>
                  <a:pt x="1435" y="320"/>
                </a:cubicBezTo>
                <a:cubicBezTo>
                  <a:pt x="1754" y="0"/>
                  <a:pt x="2372" y="101"/>
                  <a:pt x="2816" y="545"/>
                </a:cubicBezTo>
                <a:cubicBezTo>
                  <a:pt x="3260" y="989"/>
                  <a:pt x="3360" y="1607"/>
                  <a:pt x="3041" y="1926"/>
                </a:cubicBezTo>
                <a:cubicBezTo>
                  <a:pt x="2766" y="2202"/>
                  <a:pt x="2268" y="2164"/>
                  <a:pt x="1852" y="1864"/>
                </a:cubicBezTo>
                <a:close/>
                <a:moveTo>
                  <a:pt x="2547" y="812"/>
                </a:moveTo>
                <a:cubicBezTo>
                  <a:pt x="2350" y="615"/>
                  <a:pt x="2091" y="554"/>
                  <a:pt x="1968" y="677"/>
                </a:cubicBezTo>
                <a:cubicBezTo>
                  <a:pt x="1845" y="800"/>
                  <a:pt x="1906" y="1060"/>
                  <a:pt x="2103" y="1256"/>
                </a:cubicBezTo>
                <a:cubicBezTo>
                  <a:pt x="2300" y="1454"/>
                  <a:pt x="2559" y="1514"/>
                  <a:pt x="2682" y="1391"/>
                </a:cubicBezTo>
                <a:cubicBezTo>
                  <a:pt x="2805" y="1268"/>
                  <a:pt x="2745" y="1009"/>
                  <a:pt x="2547" y="8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bg1"/>
              </a:solidFill>
            </a:endParaRPr>
          </a:p>
        </p:txBody>
      </p:sp>
      <p:sp>
        <p:nvSpPr>
          <p:cNvPr id="32" name="文本框 31"/>
          <p:cNvSpPr txBox="1"/>
          <p:nvPr/>
        </p:nvSpPr>
        <p:spPr>
          <a:xfrm>
            <a:off x="1752554" y="4323894"/>
            <a:ext cx="1914525"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Ask a question</a:t>
            </a:r>
          </a:p>
        </p:txBody>
      </p:sp>
      <p:sp>
        <p:nvSpPr>
          <p:cNvPr id="33" name="文本框 32"/>
          <p:cNvSpPr txBox="1"/>
          <p:nvPr/>
        </p:nvSpPr>
        <p:spPr>
          <a:xfrm>
            <a:off x="5336177" y="4257029"/>
            <a:ext cx="1915160" cy="646331"/>
          </a:xfrm>
          <a:prstGeom prst="rect">
            <a:avLst/>
          </a:prstGeom>
          <a:noFill/>
        </p:spPr>
        <p:txBody>
          <a:bodyPr wrap="square" rtlCol="0">
            <a:spAutoFit/>
          </a:bodyPr>
          <a:lstStyle/>
          <a:p>
            <a:pPr algn="ctr"/>
            <a:r>
              <a:rPr lang="zh-CN" altLang="en-US">
                <a:solidFill>
                  <a:schemeClr val="bg1"/>
                </a:solidFill>
                <a:latin typeface="微软雅黑" panose="020B0503020204020204" pitchFamily="34" charset="-122"/>
                <a:ea typeface="微软雅黑" panose="020B0503020204020204" pitchFamily="34" charset="-122"/>
              </a:rPr>
              <a:t>Analyzing the problem</a:t>
            </a:r>
          </a:p>
        </p:txBody>
      </p:sp>
      <p:sp>
        <p:nvSpPr>
          <p:cNvPr id="34" name="文本框 33"/>
          <p:cNvSpPr txBox="1"/>
          <p:nvPr/>
        </p:nvSpPr>
        <p:spPr>
          <a:xfrm>
            <a:off x="8765812" y="4255759"/>
            <a:ext cx="2051685" cy="646331"/>
          </a:xfrm>
          <a:prstGeom prst="rect">
            <a:avLst/>
          </a:prstGeom>
          <a:noFill/>
        </p:spPr>
        <p:txBody>
          <a:bodyPr wrap="square" rtlCol="0">
            <a:spAutoFit/>
          </a:bodyPr>
          <a:lstStyle/>
          <a:p>
            <a:pPr algn="ctr"/>
            <a:r>
              <a:rPr lang="zh-CN" altLang="en-US">
                <a:solidFill>
                  <a:schemeClr val="bg1"/>
                </a:solidFill>
                <a:latin typeface="微软雅黑" panose="020B0503020204020204" pitchFamily="34" charset="-122"/>
                <a:ea typeface="微软雅黑" panose="020B0503020204020204" pitchFamily="34" charset="-122"/>
              </a:rPr>
              <a:t>Fixing the problem</a:t>
            </a:r>
          </a:p>
        </p:txBody>
      </p:sp>
      <p:sp>
        <p:nvSpPr>
          <p:cNvPr id="36" name=" 141"/>
          <p:cNvSpPr/>
          <p:nvPr/>
        </p:nvSpPr>
        <p:spPr>
          <a:xfrm>
            <a:off x="7441837" y="4314814"/>
            <a:ext cx="411480" cy="41148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椭圆 36"/>
          <p:cNvSpPr/>
          <p:nvPr/>
        </p:nvSpPr>
        <p:spPr>
          <a:xfrm>
            <a:off x="1160417" y="4170669"/>
            <a:ext cx="655320" cy="655320"/>
          </a:xfrm>
          <a:prstGeom prst="ellipse">
            <a:avLst/>
          </a:prstGeom>
          <a:solidFill>
            <a:schemeClr val="bg1"/>
          </a:solidFill>
          <a:ln w="25400">
            <a:solidFill>
              <a:srgbClr val="8C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4680857" y="4170669"/>
            <a:ext cx="655320" cy="655320"/>
          </a:xfrm>
          <a:prstGeom prst="ellipse">
            <a:avLst/>
          </a:prstGeom>
          <a:solidFill>
            <a:schemeClr val="bg1"/>
          </a:solidFill>
          <a:ln w="25400">
            <a:solidFill>
              <a:srgbClr val="9CD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8109857" y="4170669"/>
            <a:ext cx="655320" cy="655320"/>
          </a:xfrm>
          <a:prstGeom prst="ellipse">
            <a:avLst/>
          </a:prstGeom>
          <a:solidFill>
            <a:schemeClr val="bg1"/>
          </a:solidFill>
          <a:ln w="25400">
            <a:solidFill>
              <a:srgbClr val="8C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 name="直接连接符 41"/>
          <p:cNvCxnSpPr/>
          <p:nvPr/>
        </p:nvCxnSpPr>
        <p:spPr>
          <a:xfrm>
            <a:off x="2610757" y="5023474"/>
            <a:ext cx="0" cy="563880"/>
          </a:xfrm>
          <a:prstGeom prst="line">
            <a:avLst/>
          </a:prstGeom>
          <a:ln>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6131197" y="5008234"/>
            <a:ext cx="0" cy="563880"/>
          </a:xfrm>
          <a:prstGeom prst="line">
            <a:avLst/>
          </a:prstGeom>
          <a:ln>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621157" y="5008234"/>
            <a:ext cx="0" cy="563880"/>
          </a:xfrm>
          <a:prstGeom prst="line">
            <a:avLst/>
          </a:prstGeom>
          <a:ln>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183639" y="4226911"/>
            <a:ext cx="543560" cy="521970"/>
          </a:xfrm>
          <a:prstGeom prst="rect">
            <a:avLst/>
          </a:prstGeom>
          <a:noFill/>
        </p:spPr>
        <p:txBody>
          <a:bodyPr wrap="square" rtlCol="0">
            <a:spAutoFit/>
          </a:bodyPr>
          <a:lstStyle/>
          <a:p>
            <a:pPr algn="ctr"/>
            <a:r>
              <a:rPr lang="en-US" altLang="zh-CN" sz="2800" dirty="0">
                <a:solidFill>
                  <a:srgbClr val="8CB2FF"/>
                </a:solidFill>
                <a:latin typeface="Impact" panose="020B0806030902050204" charset="0"/>
              </a:rPr>
              <a:t>01</a:t>
            </a:r>
          </a:p>
        </p:txBody>
      </p:sp>
      <p:sp>
        <p:nvSpPr>
          <p:cNvPr id="48" name="文本框 47"/>
          <p:cNvSpPr txBox="1"/>
          <p:nvPr/>
        </p:nvSpPr>
        <p:spPr>
          <a:xfrm>
            <a:off x="4697821" y="4226911"/>
            <a:ext cx="598805" cy="521970"/>
          </a:xfrm>
          <a:prstGeom prst="rect">
            <a:avLst/>
          </a:prstGeom>
          <a:noFill/>
        </p:spPr>
        <p:txBody>
          <a:bodyPr wrap="square" rtlCol="0">
            <a:spAutoFit/>
          </a:bodyPr>
          <a:lstStyle/>
          <a:p>
            <a:pPr algn="ctr"/>
            <a:r>
              <a:rPr lang="en-US" altLang="zh-CN" sz="2800" dirty="0">
                <a:solidFill>
                  <a:srgbClr val="9CD37E"/>
                </a:solidFill>
                <a:latin typeface="Impact" panose="020B0806030902050204" charset="0"/>
              </a:rPr>
              <a:t>02</a:t>
            </a:r>
          </a:p>
        </p:txBody>
      </p:sp>
      <p:sp>
        <p:nvSpPr>
          <p:cNvPr id="49" name="文本框 48"/>
          <p:cNvSpPr txBox="1"/>
          <p:nvPr/>
        </p:nvSpPr>
        <p:spPr>
          <a:xfrm>
            <a:off x="8141880" y="4226911"/>
            <a:ext cx="600075" cy="521970"/>
          </a:xfrm>
          <a:prstGeom prst="rect">
            <a:avLst/>
          </a:prstGeom>
          <a:noFill/>
        </p:spPr>
        <p:txBody>
          <a:bodyPr wrap="square" rtlCol="0">
            <a:spAutoFit/>
          </a:bodyPr>
          <a:lstStyle/>
          <a:p>
            <a:pPr algn="ctr"/>
            <a:r>
              <a:rPr lang="en-US" altLang="zh-CN" sz="2800" dirty="0">
                <a:solidFill>
                  <a:srgbClr val="8CB2FF"/>
                </a:solidFill>
                <a:latin typeface="Impact" panose="020B0806030902050204" charset="0"/>
              </a:rPr>
              <a:t>03</a:t>
            </a:r>
          </a:p>
        </p:txBody>
      </p:sp>
      <p:sp>
        <p:nvSpPr>
          <p:cNvPr id="50" name="文本框 49"/>
          <p:cNvSpPr txBox="1"/>
          <p:nvPr/>
        </p:nvSpPr>
        <p:spPr>
          <a:xfrm>
            <a:off x="1425813" y="5776150"/>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4871029" y="5776150"/>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8403312" y="5784663"/>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Click here to enter a title</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Please enter your main narrative here</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grpId="0" nodeType="withEffect">
                                  <p:stCondLst>
                                    <p:cond delay="25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par>
                                <p:cTn id="9" presetID="2" presetClass="entr" presetSubtype="8" decel="25300" fill="hold" grpId="0" nodeType="withEffect">
                                  <p:stCondLst>
                                    <p:cond delay="2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0-#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decel="25300" fill="hold" grpId="0" nodeType="withEffect">
                                  <p:stCondLst>
                                    <p:cond delay="25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750" fill="hold"/>
                                        <p:tgtEl>
                                          <p:spTgt spid="52"/>
                                        </p:tgtEl>
                                        <p:attrNameLst>
                                          <p:attrName>ppt_x</p:attrName>
                                        </p:attrNameLst>
                                      </p:cBhvr>
                                      <p:tavLst>
                                        <p:tav tm="0">
                                          <p:val>
                                            <p:strVal val="0-#ppt_w/2"/>
                                          </p:val>
                                        </p:tav>
                                        <p:tav tm="100000">
                                          <p:val>
                                            <p:strVal val="#ppt_x"/>
                                          </p:val>
                                        </p:tav>
                                      </p:tavLst>
                                    </p:anim>
                                    <p:anim calcmode="lin" valueType="num">
                                      <p:cBhvr additive="base">
                                        <p:cTn id="16" dur="75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54111" y="315061"/>
            <a:ext cx="5692029" cy="1464753"/>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15402" y="176352"/>
            <a:ext cx="5692029" cy="1464753"/>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35385" t="16451" r="29311" b="15912"/>
          <a:stretch>
            <a:fillRect/>
          </a:stretch>
        </p:blipFill>
        <p:spPr>
          <a:xfrm rot="5400000">
            <a:off x="5486542" y="-1703668"/>
            <a:ext cx="1149748" cy="5224793"/>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pic>
      <p:grpSp>
        <p:nvGrpSpPr>
          <p:cNvPr id="13" name="组合 12"/>
          <p:cNvGrpSpPr/>
          <p:nvPr/>
        </p:nvGrpSpPr>
        <p:grpSpPr>
          <a:xfrm flipH="1">
            <a:off x="9813471" y="59449"/>
            <a:ext cx="1955594" cy="1527665"/>
            <a:chOff x="348748" y="3190877"/>
            <a:chExt cx="5111893" cy="3993291"/>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17" name="组合 16"/>
          <p:cNvGrpSpPr/>
          <p:nvPr/>
        </p:nvGrpSpPr>
        <p:grpSpPr>
          <a:xfrm>
            <a:off x="136498" y="-222163"/>
            <a:ext cx="2585599" cy="1705765"/>
            <a:chOff x="136498" y="-222162"/>
            <a:chExt cx="2331583" cy="1538186"/>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20" name="图片 19"/>
            <p:cNvPicPr>
              <a:picLocks noChangeAspect="1"/>
            </p:cNvPicPr>
            <p:nvPr/>
          </p:nvPicPr>
          <p:blipFill rotWithShape="1">
            <a:blip r:embed="rId8"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21"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3704590" y="493229"/>
            <a:ext cx="4698722"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sp>
        <p:nvSpPr>
          <p:cNvPr id="24" name="矩形 23"/>
          <p:cNvSpPr/>
          <p:nvPr/>
        </p:nvSpPr>
        <p:spPr>
          <a:xfrm>
            <a:off x="-1104473" y="2585074"/>
            <a:ext cx="761573" cy="1338942"/>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04473" y="3924016"/>
            <a:ext cx="761573" cy="1338942"/>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939"/>
          <p:cNvSpPr>
            <a:spLocks noChangeAspect="1" noEditPoints="1"/>
          </p:cNvSpPr>
          <p:nvPr/>
        </p:nvSpPr>
        <p:spPr bwMode="auto">
          <a:xfrm>
            <a:off x="8709616" y="4044774"/>
            <a:ext cx="2171502" cy="2813226"/>
          </a:xfrm>
          <a:custGeom>
            <a:avLst/>
            <a:gdLst>
              <a:gd name="T0" fmla="*/ 62 w 142"/>
              <a:gd name="T1" fmla="*/ 126 h 184"/>
              <a:gd name="T2" fmla="*/ 142 w 142"/>
              <a:gd name="T3" fmla="*/ 78 h 184"/>
              <a:gd name="T4" fmla="*/ 62 w 142"/>
              <a:gd name="T5" fmla="*/ 126 h 184"/>
              <a:gd name="T6" fmla="*/ 68 w 142"/>
              <a:gd name="T7" fmla="*/ 167 h 184"/>
              <a:gd name="T8" fmla="*/ 65 w 142"/>
              <a:gd name="T9" fmla="*/ 81 h 184"/>
              <a:gd name="T10" fmla="*/ 56 w 142"/>
              <a:gd name="T11" fmla="*/ 0 h 184"/>
              <a:gd name="T12" fmla="*/ 58 w 142"/>
              <a:gd name="T13" fmla="*/ 75 h 184"/>
              <a:gd name="T14" fmla="*/ 0 w 142"/>
              <a:gd name="T15" fmla="*/ 12 h 184"/>
              <a:gd name="T16" fmla="*/ 50 w 142"/>
              <a:gd name="T17" fmla="*/ 87 h 184"/>
              <a:gd name="T18" fmla="*/ 44 w 142"/>
              <a:gd name="T19" fmla="*/ 167 h 184"/>
              <a:gd name="T20" fmla="*/ 15 w 142"/>
              <a:gd name="T21" fmla="*/ 184 h 184"/>
              <a:gd name="T22" fmla="*/ 99 w 142"/>
              <a:gd name="T23" fmla="*/ 184 h 184"/>
              <a:gd name="T24" fmla="*/ 68 w 142"/>
              <a:gd name="T25" fmla="*/ 16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184">
                <a:moveTo>
                  <a:pt x="62" y="126"/>
                </a:moveTo>
                <a:cubicBezTo>
                  <a:pt x="62" y="126"/>
                  <a:pt x="104" y="159"/>
                  <a:pt x="142" y="78"/>
                </a:cubicBezTo>
                <a:cubicBezTo>
                  <a:pt x="142" y="78"/>
                  <a:pt x="63" y="63"/>
                  <a:pt x="62" y="126"/>
                </a:cubicBezTo>
                <a:close/>
                <a:moveTo>
                  <a:pt x="68" y="167"/>
                </a:moveTo>
                <a:cubicBezTo>
                  <a:pt x="56" y="150"/>
                  <a:pt x="45" y="121"/>
                  <a:pt x="65" y="81"/>
                </a:cubicBezTo>
                <a:cubicBezTo>
                  <a:pt x="101" y="12"/>
                  <a:pt x="56" y="0"/>
                  <a:pt x="56" y="0"/>
                </a:cubicBezTo>
                <a:cubicBezTo>
                  <a:pt x="56" y="0"/>
                  <a:pt x="94" y="17"/>
                  <a:pt x="58" y="75"/>
                </a:cubicBezTo>
                <a:cubicBezTo>
                  <a:pt x="69" y="26"/>
                  <a:pt x="0" y="12"/>
                  <a:pt x="0" y="12"/>
                </a:cubicBezTo>
                <a:cubicBezTo>
                  <a:pt x="2" y="86"/>
                  <a:pt x="38" y="88"/>
                  <a:pt x="50" y="87"/>
                </a:cubicBezTo>
                <a:cubicBezTo>
                  <a:pt x="28" y="122"/>
                  <a:pt x="34" y="150"/>
                  <a:pt x="44" y="167"/>
                </a:cubicBezTo>
                <a:cubicBezTo>
                  <a:pt x="28" y="170"/>
                  <a:pt x="16" y="176"/>
                  <a:pt x="15" y="184"/>
                </a:cubicBezTo>
                <a:cubicBezTo>
                  <a:pt x="99" y="184"/>
                  <a:pt x="99" y="184"/>
                  <a:pt x="99" y="184"/>
                </a:cubicBezTo>
                <a:cubicBezTo>
                  <a:pt x="98" y="176"/>
                  <a:pt x="85" y="169"/>
                  <a:pt x="68" y="167"/>
                </a:cubicBezTo>
                <a:close/>
              </a:path>
            </a:pathLst>
          </a:custGeom>
          <a:solidFill>
            <a:srgbClr val="9CD37E"/>
          </a:solidFill>
          <a:ln>
            <a:noFill/>
          </a:ln>
        </p:spPr>
        <p:txBody>
          <a:bodyPr vert="horz" wrap="square" lIns="91440" tIns="45720" rIns="91440" bIns="45720" numCol="1" anchor="t" anchorCtr="0" compatLnSpc="1"/>
          <a:lstStyle/>
          <a:p>
            <a:endParaRPr lang="en-US"/>
          </a:p>
        </p:txBody>
      </p:sp>
      <p:grpSp>
        <p:nvGrpSpPr>
          <p:cNvPr id="27" name="组合 26"/>
          <p:cNvGrpSpPr>
            <a:grpSpLocks noChangeAspect="1"/>
          </p:cNvGrpSpPr>
          <p:nvPr/>
        </p:nvGrpSpPr>
        <p:grpSpPr>
          <a:xfrm>
            <a:off x="8914483" y="2433448"/>
            <a:ext cx="1847767" cy="1875484"/>
            <a:chOff x="5510524" y="2795496"/>
            <a:chExt cx="635000" cy="644525"/>
          </a:xfrm>
          <a:solidFill>
            <a:srgbClr val="8CB2FF"/>
          </a:solidFill>
        </p:grpSpPr>
        <p:sp>
          <p:nvSpPr>
            <p:cNvPr id="28" name="Freeform 940"/>
            <p:cNvSpPr/>
            <p:nvPr/>
          </p:nvSpPr>
          <p:spPr bwMode="auto">
            <a:xfrm>
              <a:off x="5645462" y="2847883"/>
              <a:ext cx="365125" cy="592138"/>
            </a:xfrm>
            <a:custGeom>
              <a:avLst/>
              <a:gdLst>
                <a:gd name="T0" fmla="*/ 35 w 97"/>
                <a:gd name="T1" fmla="*/ 0 h 158"/>
                <a:gd name="T2" fmla="*/ 35 w 97"/>
                <a:gd name="T3" fmla="*/ 2 h 158"/>
                <a:gd name="T4" fmla="*/ 31 w 97"/>
                <a:gd name="T5" fmla="*/ 49 h 158"/>
                <a:gd name="T6" fmla="*/ 9 w 97"/>
                <a:gd name="T7" fmla="*/ 86 h 158"/>
                <a:gd name="T8" fmla="*/ 9 w 97"/>
                <a:gd name="T9" fmla="*/ 86 h 158"/>
                <a:gd name="T10" fmla="*/ 1 w 97"/>
                <a:gd name="T11" fmla="*/ 115 h 158"/>
                <a:gd name="T12" fmla="*/ 51 w 97"/>
                <a:gd name="T13" fmla="*/ 155 h 158"/>
                <a:gd name="T14" fmla="*/ 95 w 97"/>
                <a:gd name="T15" fmla="*/ 100 h 158"/>
                <a:gd name="T16" fmla="*/ 35 w 9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58">
                  <a:moveTo>
                    <a:pt x="35" y="0"/>
                  </a:moveTo>
                  <a:cubicBezTo>
                    <a:pt x="35" y="1"/>
                    <a:pt x="35" y="2"/>
                    <a:pt x="35" y="2"/>
                  </a:cubicBezTo>
                  <a:cubicBezTo>
                    <a:pt x="37" y="9"/>
                    <a:pt x="40" y="24"/>
                    <a:pt x="31" y="49"/>
                  </a:cubicBezTo>
                  <a:cubicBezTo>
                    <a:pt x="27" y="60"/>
                    <a:pt x="17" y="73"/>
                    <a:pt x="9" y="86"/>
                  </a:cubicBezTo>
                  <a:cubicBezTo>
                    <a:pt x="9" y="86"/>
                    <a:pt x="9" y="86"/>
                    <a:pt x="9" y="86"/>
                  </a:cubicBezTo>
                  <a:cubicBezTo>
                    <a:pt x="3" y="95"/>
                    <a:pt x="0" y="105"/>
                    <a:pt x="1" y="115"/>
                  </a:cubicBezTo>
                  <a:cubicBezTo>
                    <a:pt x="4" y="140"/>
                    <a:pt x="26" y="158"/>
                    <a:pt x="51" y="155"/>
                  </a:cubicBezTo>
                  <a:cubicBezTo>
                    <a:pt x="76" y="153"/>
                    <a:pt x="97" y="131"/>
                    <a:pt x="95" y="100"/>
                  </a:cubicBezTo>
                  <a:cubicBezTo>
                    <a:pt x="92" y="36"/>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941"/>
            <p:cNvSpPr/>
            <p:nvPr/>
          </p:nvSpPr>
          <p:spPr bwMode="auto">
            <a:xfrm>
              <a:off x="5934386" y="2795496"/>
              <a:ext cx="211138" cy="393700"/>
            </a:xfrm>
            <a:custGeom>
              <a:avLst/>
              <a:gdLst>
                <a:gd name="T0" fmla="*/ 51 w 56"/>
                <a:gd name="T1" fmla="*/ 58 h 105"/>
                <a:gd name="T2" fmla="*/ 51 w 56"/>
                <a:gd name="T3" fmla="*/ 58 h 105"/>
                <a:gd name="T4" fmla="*/ 36 w 56"/>
                <a:gd name="T5" fmla="*/ 33 h 105"/>
                <a:gd name="T6" fmla="*/ 33 w 56"/>
                <a:gd name="T7" fmla="*/ 2 h 105"/>
                <a:gd name="T8" fmla="*/ 33 w 56"/>
                <a:gd name="T9" fmla="*/ 0 h 105"/>
                <a:gd name="T10" fmla="*/ 0 w 56"/>
                <a:gd name="T11" fmla="*/ 39 h 105"/>
                <a:gd name="T12" fmla="*/ 28 w 56"/>
                <a:gd name="T13" fmla="*/ 105 h 105"/>
                <a:gd name="T14" fmla="*/ 56 w 56"/>
                <a:gd name="T15" fmla="*/ 78 h 105"/>
                <a:gd name="T16" fmla="*/ 51 w 56"/>
                <a:gd name="T17"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05">
                  <a:moveTo>
                    <a:pt x="51" y="58"/>
                  </a:moveTo>
                  <a:cubicBezTo>
                    <a:pt x="51" y="58"/>
                    <a:pt x="51" y="58"/>
                    <a:pt x="51" y="58"/>
                  </a:cubicBezTo>
                  <a:cubicBezTo>
                    <a:pt x="45" y="50"/>
                    <a:pt x="39" y="40"/>
                    <a:pt x="36" y="33"/>
                  </a:cubicBezTo>
                  <a:cubicBezTo>
                    <a:pt x="30" y="17"/>
                    <a:pt x="32" y="6"/>
                    <a:pt x="33" y="2"/>
                  </a:cubicBezTo>
                  <a:cubicBezTo>
                    <a:pt x="33" y="1"/>
                    <a:pt x="33" y="1"/>
                    <a:pt x="33" y="0"/>
                  </a:cubicBezTo>
                  <a:cubicBezTo>
                    <a:pt x="33" y="0"/>
                    <a:pt x="11" y="14"/>
                    <a:pt x="0" y="39"/>
                  </a:cubicBezTo>
                  <a:cubicBezTo>
                    <a:pt x="13" y="55"/>
                    <a:pt x="25" y="77"/>
                    <a:pt x="28" y="105"/>
                  </a:cubicBezTo>
                  <a:cubicBezTo>
                    <a:pt x="42" y="104"/>
                    <a:pt x="54" y="93"/>
                    <a:pt x="56" y="78"/>
                  </a:cubicBezTo>
                  <a:cubicBezTo>
                    <a:pt x="56" y="71"/>
                    <a:pt x="55" y="64"/>
                    <a:pt x="5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942"/>
            <p:cNvSpPr/>
            <p:nvPr/>
          </p:nvSpPr>
          <p:spPr bwMode="auto">
            <a:xfrm>
              <a:off x="5510524" y="2884396"/>
              <a:ext cx="192088" cy="412750"/>
            </a:xfrm>
            <a:custGeom>
              <a:avLst/>
              <a:gdLst>
                <a:gd name="T0" fmla="*/ 25 w 51"/>
                <a:gd name="T1" fmla="*/ 105 h 110"/>
                <a:gd name="T2" fmla="*/ 32 w 51"/>
                <a:gd name="T3" fmla="*/ 76 h 110"/>
                <a:gd name="T4" fmla="*/ 32 w 51"/>
                <a:gd name="T5" fmla="*/ 76 h 110"/>
                <a:gd name="T6" fmla="*/ 51 w 51"/>
                <a:gd name="T7" fmla="*/ 44 h 110"/>
                <a:gd name="T8" fmla="*/ 45 w 51"/>
                <a:gd name="T9" fmla="*/ 34 h 110"/>
                <a:gd name="T10" fmla="*/ 38 w 51"/>
                <a:gd name="T11" fmla="*/ 1 h 110"/>
                <a:gd name="T12" fmla="*/ 38 w 51"/>
                <a:gd name="T13" fmla="*/ 0 h 110"/>
                <a:gd name="T14" fmla="*/ 3 w 51"/>
                <a:gd name="T15" fmla="*/ 77 h 110"/>
                <a:gd name="T16" fmla="*/ 26 w 51"/>
                <a:gd name="T17" fmla="*/ 110 h 110"/>
                <a:gd name="T18" fmla="*/ 25 w 51"/>
                <a:gd name="T19"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10">
                  <a:moveTo>
                    <a:pt x="25" y="105"/>
                  </a:moveTo>
                  <a:cubicBezTo>
                    <a:pt x="24" y="94"/>
                    <a:pt x="26" y="84"/>
                    <a:pt x="32" y="76"/>
                  </a:cubicBezTo>
                  <a:cubicBezTo>
                    <a:pt x="32" y="76"/>
                    <a:pt x="32" y="76"/>
                    <a:pt x="32" y="76"/>
                  </a:cubicBezTo>
                  <a:cubicBezTo>
                    <a:pt x="39" y="65"/>
                    <a:pt x="47" y="54"/>
                    <a:pt x="51" y="44"/>
                  </a:cubicBezTo>
                  <a:cubicBezTo>
                    <a:pt x="49" y="40"/>
                    <a:pt x="47" y="37"/>
                    <a:pt x="45" y="34"/>
                  </a:cubicBezTo>
                  <a:cubicBezTo>
                    <a:pt x="36" y="17"/>
                    <a:pt x="37" y="6"/>
                    <a:pt x="38" y="1"/>
                  </a:cubicBezTo>
                  <a:cubicBezTo>
                    <a:pt x="38" y="1"/>
                    <a:pt x="38" y="0"/>
                    <a:pt x="38" y="0"/>
                  </a:cubicBezTo>
                  <a:cubicBezTo>
                    <a:pt x="38" y="0"/>
                    <a:pt x="0" y="30"/>
                    <a:pt x="3" y="77"/>
                  </a:cubicBezTo>
                  <a:cubicBezTo>
                    <a:pt x="4" y="93"/>
                    <a:pt x="14" y="105"/>
                    <a:pt x="26" y="110"/>
                  </a:cubicBezTo>
                  <a:cubicBezTo>
                    <a:pt x="25" y="108"/>
                    <a:pt x="25" y="107"/>
                    <a:pt x="25"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1" name="矩形 30"/>
          <p:cNvSpPr/>
          <p:nvPr/>
        </p:nvSpPr>
        <p:spPr>
          <a:xfrm>
            <a:off x="925618" y="2314824"/>
            <a:ext cx="757017" cy="578515"/>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01</a:t>
            </a:r>
            <a:endParaRPr lang="zh-CN" altLang="en-US" sz="2400" dirty="0"/>
          </a:p>
        </p:txBody>
      </p:sp>
      <p:sp>
        <p:nvSpPr>
          <p:cNvPr id="32" name="矩形 31"/>
          <p:cNvSpPr/>
          <p:nvPr/>
        </p:nvSpPr>
        <p:spPr>
          <a:xfrm>
            <a:off x="925618" y="3145784"/>
            <a:ext cx="757017" cy="578515"/>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02</a:t>
            </a:r>
            <a:endParaRPr lang="zh-CN" altLang="en-US" sz="2400" dirty="0"/>
          </a:p>
        </p:txBody>
      </p:sp>
      <p:sp>
        <p:nvSpPr>
          <p:cNvPr id="33" name="矩形 32"/>
          <p:cNvSpPr/>
          <p:nvPr/>
        </p:nvSpPr>
        <p:spPr>
          <a:xfrm>
            <a:off x="925619" y="3976745"/>
            <a:ext cx="757017" cy="578515"/>
          </a:xfrm>
          <a:prstGeom prst="rect">
            <a:avLst/>
          </a:prstGeom>
          <a:solidFill>
            <a:srgbClr val="9CD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03</a:t>
            </a:r>
            <a:endParaRPr lang="zh-CN" altLang="en-US" sz="2400" dirty="0"/>
          </a:p>
        </p:txBody>
      </p:sp>
      <p:sp>
        <p:nvSpPr>
          <p:cNvPr id="34" name="矩形 33"/>
          <p:cNvSpPr/>
          <p:nvPr/>
        </p:nvSpPr>
        <p:spPr>
          <a:xfrm>
            <a:off x="925618" y="4807704"/>
            <a:ext cx="757017" cy="578515"/>
          </a:xfrm>
          <a:prstGeom prst="rect">
            <a:avLst/>
          </a:prstGeom>
          <a:solidFill>
            <a:srgbClr val="8C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04</a:t>
            </a:r>
            <a:endParaRPr lang="zh-CN" altLang="en-US" sz="2400" dirty="0"/>
          </a:p>
        </p:txBody>
      </p:sp>
      <p:sp>
        <p:nvSpPr>
          <p:cNvPr id="35" name="矩形 34"/>
          <p:cNvSpPr/>
          <p:nvPr/>
        </p:nvSpPr>
        <p:spPr>
          <a:xfrm>
            <a:off x="1726177" y="2213226"/>
            <a:ext cx="6882950" cy="723271"/>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b="1" dirty="0">
                <a:solidFill>
                  <a:schemeClr val="bg2">
                    <a:lumMod val="25000"/>
                  </a:schemeClr>
                </a:solidFill>
              </a:rPr>
              <a:t>Add keywords here</a:t>
            </a:r>
          </a:p>
          <a:p>
            <a:pPr>
              <a:lnSpc>
                <a:spcPct val="150000"/>
              </a:lnSpc>
            </a:pPr>
            <a:r>
              <a:rPr lang="en-US" altLang="zh-CN" sz="1200" dirty="0">
                <a:solidFill>
                  <a:schemeClr val="bg2">
                    <a:lumMod val="25000"/>
                  </a:schemeClr>
                </a:solidFill>
              </a:rPr>
              <a:t>Lorem ipsum dol or sit amet, consectetuer adipiscing elit. Maecenas portitor congue massa. </a:t>
            </a:r>
          </a:p>
        </p:txBody>
      </p:sp>
      <p:sp>
        <p:nvSpPr>
          <p:cNvPr id="36" name="矩形 35"/>
          <p:cNvSpPr/>
          <p:nvPr/>
        </p:nvSpPr>
        <p:spPr>
          <a:xfrm>
            <a:off x="1726177" y="3059410"/>
            <a:ext cx="6882950" cy="723271"/>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b="1" dirty="0">
                <a:solidFill>
                  <a:schemeClr val="bg2">
                    <a:lumMod val="25000"/>
                  </a:schemeClr>
                </a:solidFill>
              </a:rPr>
              <a:t>Add keywords here</a:t>
            </a:r>
          </a:p>
          <a:p>
            <a:pPr>
              <a:lnSpc>
                <a:spcPct val="150000"/>
              </a:lnSpc>
            </a:pPr>
            <a:r>
              <a:rPr lang="en-US" altLang="zh-CN" sz="1200" dirty="0">
                <a:solidFill>
                  <a:schemeClr val="bg2">
                    <a:lumMod val="25000"/>
                  </a:schemeClr>
                </a:solidFill>
              </a:rPr>
              <a:t>Lorem ipsum dol or sit amet, consectetuer adipiscing elit. Maecenas portitor congue massa. </a:t>
            </a:r>
          </a:p>
        </p:txBody>
      </p:sp>
      <p:sp>
        <p:nvSpPr>
          <p:cNvPr id="37" name="矩形 36"/>
          <p:cNvSpPr/>
          <p:nvPr/>
        </p:nvSpPr>
        <p:spPr>
          <a:xfrm>
            <a:off x="1726177" y="3875145"/>
            <a:ext cx="6882950" cy="723271"/>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b="1" dirty="0">
                <a:solidFill>
                  <a:schemeClr val="bg2">
                    <a:lumMod val="25000"/>
                  </a:schemeClr>
                </a:solidFill>
              </a:rPr>
              <a:t>Add keywords here</a:t>
            </a:r>
          </a:p>
          <a:p>
            <a:pPr>
              <a:lnSpc>
                <a:spcPct val="150000"/>
              </a:lnSpc>
            </a:pPr>
            <a:r>
              <a:rPr lang="en-US" altLang="zh-CN" sz="1200" dirty="0">
                <a:solidFill>
                  <a:schemeClr val="bg2">
                    <a:lumMod val="25000"/>
                  </a:schemeClr>
                </a:solidFill>
              </a:rPr>
              <a:t>Lorem ipsum dol or sit amet, consectetuer adipiscing elit. Maecenas portitor congue massa. </a:t>
            </a:r>
          </a:p>
        </p:txBody>
      </p:sp>
      <p:sp>
        <p:nvSpPr>
          <p:cNvPr id="38" name="矩形 37"/>
          <p:cNvSpPr/>
          <p:nvPr/>
        </p:nvSpPr>
        <p:spPr>
          <a:xfrm>
            <a:off x="1726177" y="4706105"/>
            <a:ext cx="6882950" cy="723271"/>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b="1" dirty="0">
                <a:solidFill>
                  <a:schemeClr val="bg2">
                    <a:lumMod val="25000"/>
                  </a:schemeClr>
                </a:solidFill>
              </a:rPr>
              <a:t>Add keywords here</a:t>
            </a:r>
          </a:p>
          <a:p>
            <a:pPr>
              <a:lnSpc>
                <a:spcPct val="150000"/>
              </a:lnSpc>
            </a:pPr>
            <a:r>
              <a:rPr lang="en-US" altLang="zh-CN" sz="1200" dirty="0">
                <a:solidFill>
                  <a:schemeClr val="bg2">
                    <a:lumMod val="25000"/>
                  </a:schemeClr>
                </a:solidFill>
              </a:rPr>
              <a:t>Lorem ipsum dol or sit amet, consectetuer adipiscing elit. Maecenas portitor congue massa.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1632" y="-2661635"/>
            <a:ext cx="6868733" cy="1219200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19929" y="152457"/>
            <a:ext cx="4626400" cy="69396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60361" t="13836" r="2340" b="3536"/>
          <a:stretch>
            <a:fillRect/>
          </a:stretch>
        </p:blipFill>
        <p:spPr>
          <a:xfrm flipH="1">
            <a:off x="163328" y="1975757"/>
            <a:ext cx="3469564" cy="4892974"/>
          </a:xfrm>
          <a:prstGeom prst="rect">
            <a:avLst/>
          </a:prstGeom>
        </p:spPr>
      </p:pic>
      <p:sp>
        <p:nvSpPr>
          <p:cNvPr id="10" name="PA_矩形 3"/>
          <p:cNvSpPr txBox="1">
            <a:spLocks noChangeArrowheads="1"/>
          </p:cNvSpPr>
          <p:nvPr>
            <p:custDataLst>
              <p:tags r:id="rId1"/>
            </p:custDataLst>
          </p:nvPr>
        </p:nvSpPr>
        <p:spPr bwMode="auto">
          <a:xfrm rot="-120000">
            <a:off x="3129668" y="2761670"/>
            <a:ext cx="2530944" cy="134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11500" dirty="0">
                <a:solidFill>
                  <a:srgbClr val="4E8EEC"/>
                </a:solidFill>
                <a:latin typeface="隶书" panose="02010509060101010101" pitchFamily="49" charset="-122"/>
                <a:ea typeface="隶书" panose="02010509060101010101" pitchFamily="49" charset="-122"/>
              </a:rPr>
              <a:t>Two</a:t>
            </a:r>
          </a:p>
        </p:txBody>
      </p:sp>
      <p:sp>
        <p:nvSpPr>
          <p:cNvPr id="11" name="文本框 1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p:cNvSpPr txBox="1"/>
          <p:nvPr/>
        </p:nvSpPr>
        <p:spPr>
          <a:xfrm>
            <a:off x="7142709" y="2542099"/>
            <a:ext cx="4698723" cy="769441"/>
          </a:xfrm>
          <a:prstGeom prst="rect">
            <a:avLst/>
          </a:prstGeom>
          <a:noFill/>
        </p:spPr>
        <p:txBody>
          <a:bodyPr wrap="none" rtlCol="0">
            <a:spAutoFit/>
          </a:bodyPr>
          <a:lstStyle/>
          <a:p>
            <a:pPr algn="ctr"/>
            <a:r>
              <a:rPr lang="zh-CN" altLang="en-US" sz="4400" dirty="0">
                <a:solidFill>
                  <a:srgbClr val="4E8EEC"/>
                </a:solidFill>
                <a:latin typeface="华文隶书" panose="02010800040101010101" pitchFamily="2" charset="-122"/>
                <a:ea typeface="华文隶书" panose="02010800040101010101" pitchFamily="2" charset="-122"/>
              </a:rPr>
              <a:t>Please enter the title here</a:t>
            </a:r>
          </a:p>
        </p:txBody>
      </p:sp>
      <p:grpSp>
        <p:nvGrpSpPr>
          <p:cNvPr id="15" name="组合 14"/>
          <p:cNvGrpSpPr/>
          <p:nvPr/>
        </p:nvGrpSpPr>
        <p:grpSpPr>
          <a:xfrm>
            <a:off x="7630481" y="3434364"/>
            <a:ext cx="4033965" cy="3151239"/>
            <a:chOff x="6873521" y="2717915"/>
            <a:chExt cx="5111893" cy="3993291"/>
          </a:xfrm>
        </p:grpSpPr>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521" y="2717915"/>
              <a:ext cx="5111893" cy="3993291"/>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2984" t="6700" r="53507" b="61752"/>
            <a:stretch>
              <a:fillRect/>
            </a:stretch>
          </p:blipFill>
          <p:spPr>
            <a:xfrm>
              <a:off x="9826513" y="3089420"/>
              <a:ext cx="900242" cy="1338413"/>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32147" t="54774" r="52670" b="20624"/>
            <a:stretch>
              <a:fillRect/>
            </a:stretch>
          </p:blipFill>
          <p:spPr>
            <a:xfrm>
              <a:off x="9320624" y="4796674"/>
              <a:ext cx="1011777" cy="1043643"/>
            </a:xfrm>
            <a:prstGeom prst="rect">
              <a:avLst/>
            </a:prstGeom>
          </p:spPr>
        </p:pic>
      </p:grpSp>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l="2380" t="29296" r="85426" b="27136"/>
          <a:stretch>
            <a:fillRect/>
          </a:stretch>
        </p:blipFill>
        <p:spPr>
          <a:xfrm>
            <a:off x="11155350" y="4591593"/>
            <a:ext cx="736638" cy="1675490"/>
          </a:xfrm>
          <a:prstGeom prst="rect">
            <a:avLst/>
          </a:prstGeom>
        </p:spPr>
      </p:pic>
      <p:pic>
        <p:nvPicPr>
          <p:cNvPr id="17" name="图片 16"/>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a:off x="6893843" y="4745730"/>
            <a:ext cx="960199" cy="1521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1012</Words>
  <Application>Microsoft Office PowerPoint</Application>
  <PresentationFormat>宽屏</PresentationFormat>
  <Paragraphs>199</Paragraphs>
  <Slides>23</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Gill Sans</vt:lpstr>
      <vt:lpstr>等线</vt:lpstr>
      <vt:lpstr>等线 Light</vt:lpstr>
      <vt:lpstr>方正舒体</vt:lpstr>
      <vt:lpstr>华文彩云</vt:lpstr>
      <vt:lpstr>华文隶书</vt:lpstr>
      <vt:lpstr>隶书</vt:lpstr>
      <vt:lpstr>微软雅黑</vt:lpstr>
      <vt:lpstr>幼圆</vt:lpstr>
      <vt:lpstr>Agency FB</vt:lpstr>
      <vt:lpstr>Arial</vt:lpstr>
      <vt:lpstr>Arial Rounded MT Bold</vt:lpstr>
      <vt:lpstr>Calibri</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宇 之灵</cp:lastModifiedBy>
  <cp:revision>61</cp:revision>
  <dcterms:created xsi:type="dcterms:W3CDTF">2017-07-03T04:07:00Z</dcterms:created>
  <dcterms:modified xsi:type="dcterms:W3CDTF">2020-05-01T06:05:11Z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2052-10.1.0.6750</vt:lpwstr>
  </property>
</Properties>
</file>