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59" r:id="rId3"/>
    <p:sldId id="266" r:id="rId4"/>
    <p:sldId id="294" r:id="rId5"/>
    <p:sldId id="271" r:id="rId6"/>
    <p:sldId id="279" r:id="rId7"/>
    <p:sldId id="280" r:id="rId8"/>
    <p:sldId id="272" r:id="rId9"/>
    <p:sldId id="270" r:id="rId10"/>
    <p:sldId id="295" r:id="rId11"/>
    <p:sldId id="291" r:id="rId12"/>
    <p:sldId id="296" r:id="rId13"/>
    <p:sldId id="290" r:id="rId14"/>
    <p:sldId id="275" r:id="rId15"/>
    <p:sldId id="293" r:id="rId16"/>
    <p:sldId id="278" r:id="rId17"/>
    <p:sldId id="267" r:id="rId18"/>
    <p:sldId id="282" r:id="rId19"/>
    <p:sldId id="276" r:id="rId20"/>
    <p:sldId id="281" r:id="rId21"/>
    <p:sldId id="284" r:id="rId22"/>
    <p:sldId id="277" r:id="rId23"/>
    <p:sldId id="286" r:id="rId24"/>
    <p:sldId id="289" r:id="rId25"/>
    <p:sldId id="285" r:id="rId26"/>
    <p:sldId id="288" r:id="rId27"/>
    <p:sldId id="283" r:id="rId28"/>
    <p:sldId id="292" r:id="rId29"/>
    <p:sldId id="287" r:id="rId30"/>
    <p:sldId id="260" r:id="rId31"/>
    <p:sldId id="269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875"/>
    <a:srgbClr val="A0B862"/>
    <a:srgbClr val="404C56"/>
    <a:srgbClr val="444347"/>
    <a:srgbClr val="ED7D31"/>
    <a:srgbClr val="156C75"/>
    <a:srgbClr val="EA9C00"/>
    <a:srgbClr val="20A8B6"/>
    <a:srgbClr val="2494D3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5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17455488064746E-2"/>
          <c:y val="7.8832656619631389E-2"/>
          <c:w val="0.84119649482469894"/>
          <c:h val="0.853112617731041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01600" dist="635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A0B862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FAA-4B71-BE08-47503C4ED533}"/>
              </c:ext>
            </c:extLst>
          </c:dPt>
          <c:dPt>
            <c:idx val="1"/>
            <c:bubble3D val="0"/>
            <c:spPr>
              <a:solidFill>
                <a:srgbClr val="586875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FAA-4B71-BE08-47503C4ED533}"/>
              </c:ext>
            </c:extLst>
          </c:dPt>
          <c:dPt>
            <c:idx val="2"/>
            <c:bubble3D val="0"/>
            <c:spPr>
              <a:solidFill>
                <a:srgbClr val="20A8B6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FAA-4B71-BE08-47503C4ED533}"/>
              </c:ext>
            </c:extLst>
          </c:dPt>
          <c:dPt>
            <c:idx val="3"/>
            <c:bubble3D val="0"/>
            <c:spPr>
              <a:solidFill>
                <a:srgbClr val="FFB10D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1FAA-4B71-BE08-47503C4ED533}"/>
              </c:ext>
            </c:extLst>
          </c:dPt>
          <c:dPt>
            <c:idx val="4"/>
            <c:bubble3D val="0"/>
            <c:spPr>
              <a:solidFill>
                <a:srgbClr val="586875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1FAA-4B71-BE08-47503C4ED533}"/>
              </c:ext>
            </c:extLst>
          </c:dPt>
          <c:dPt>
            <c:idx val="5"/>
            <c:bubble3D val="0"/>
            <c:explosion val="24"/>
            <c:spPr>
              <a:solidFill>
                <a:srgbClr val="ED7D3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1FAA-4B71-BE08-47503C4ED533}"/>
              </c:ext>
            </c:extLst>
          </c:dPt>
          <c:cat>
            <c:strRef>
              <c:f>Sheet1!$A$2:$A$7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AA-4B71-BE08-47503C4ED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09265676745253E-2"/>
          <c:y val="3.2391784292317677E-2"/>
          <c:w val="0.90058121240261435"/>
          <c:h val="0.87159057463358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A0B862"/>
            </a:solidFill>
            <a:effectLst>
              <a:outerShdw blurRad="114300" dist="63500" dir="2700000" algn="tl" rotWithShape="0">
                <a:prstClr val="black">
                  <a:alpha val="3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D7-46BE-8A28-F38E1602DBC7}"/>
              </c:ext>
            </c:extLst>
          </c:dPt>
          <c:dPt>
            <c:idx val="1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D7-46BE-8A28-F38E1602DBC7}"/>
              </c:ext>
            </c:extLst>
          </c:dPt>
          <c:dPt>
            <c:idx val="2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D7-46BE-8A28-F38E1602DBC7}"/>
              </c:ext>
            </c:extLst>
          </c:dPt>
          <c:dPt>
            <c:idx val="3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D7-46BE-8A28-F38E1602DBC7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D7-46BE-8A28-F38E1602DBC7}"/>
              </c:ext>
            </c:extLst>
          </c:dPt>
          <c:dLbls>
            <c:dLbl>
              <c:idx val="0"/>
              <c:layout>
                <c:manualLayout>
                  <c:x val="0"/>
                  <c:y val="8.54700854700854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8034956101272784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D7-46BE-8A28-F38E1602DBC7}"/>
                </c:ext>
              </c:extLst>
            </c:dLbl>
            <c:dLbl>
              <c:idx val="1"/>
              <c:layout>
                <c:manualLayout>
                  <c:x val="0"/>
                  <c:y val="8.54700854700854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8034956101272784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2D7-46BE-8A28-F38E1602DBC7}"/>
                </c:ext>
              </c:extLst>
            </c:dLbl>
            <c:dLbl>
              <c:idx val="2"/>
              <c:layout>
                <c:manualLayout>
                  <c:x val="0"/>
                  <c:y val="8.54700854700854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8034956101272784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2D7-46BE-8A28-F38E1602DBC7}"/>
                </c:ext>
              </c:extLst>
            </c:dLbl>
            <c:dLbl>
              <c:idx val="3"/>
              <c:layout>
                <c:manualLayout>
                  <c:x val="0"/>
                  <c:y val="8.54700854700857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8034956101272784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2D7-46BE-8A28-F38E1602DBC7}"/>
                </c:ext>
              </c:extLst>
            </c:dLbl>
            <c:dLbl>
              <c:idx val="4"/>
              <c:layout>
                <c:manualLayout>
                  <c:x val="9.4337245971794777E-17"/>
                  <c:y val="-5.69800569800571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>
                  <a:noAutofit/>
                </a:bodyPr>
                <a:lstStyle/>
                <a:p>
                  <a:pPr>
                    <a:defRPr sz="3600" b="1">
                      <a:solidFill>
                        <a:srgbClr val="ED7D31"/>
                      </a:solidFill>
                      <a:latin typeface="Calibri" panose="020F050202020403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036659458596544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D7-46BE-8A28-F38E1602D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>
                <a:noAutofit/>
              </a:bodyPr>
              <a:lstStyle/>
              <a:p>
                <a:pPr>
                  <a:defRPr sz="2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D7-46BE-8A28-F38E1602DB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9"/>
        <c:axId val="504369568"/>
        <c:axId val="504369960"/>
      </c:barChart>
      <c:catAx>
        <c:axId val="5043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1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504369960"/>
        <c:crosses val="autoZero"/>
        <c:auto val="1"/>
        <c:lblAlgn val="ctr"/>
        <c:lblOffset val="100"/>
        <c:noMultiLvlLbl val="0"/>
      </c:catAx>
      <c:valAx>
        <c:axId val="504369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43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17455488064746E-2"/>
          <c:y val="7.8832656619631389E-2"/>
          <c:w val="0.84119649482469894"/>
          <c:h val="0.853112617731041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762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ED7D3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E76-4618-9913-63B2D13FBF0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E76-4618-9913-63B2D13FBF0E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6-4618-9913-63B2D13FB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17455488064746E-2"/>
          <c:y val="7.8832656619631389E-2"/>
          <c:w val="0.84119649482469894"/>
          <c:h val="0.853112617731041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762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A0B862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87E-483D-9E82-8380292F1A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87E-483D-9E82-8380292F1A1E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7E-483D-9E82-8380292F1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003417216679949E-2"/>
          <c:y val="0.10287021248846748"/>
          <c:w val="0.91615727413725745"/>
          <c:h val="0.806005250624326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 1</c:v>
                </c:pt>
              </c:strCache>
            </c:strRef>
          </c:tx>
          <c:spPr>
            <a:solidFill>
              <a:srgbClr val="ED7D3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76200" dir="2700000" algn="t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3-428A-85D0-683CE7D5AF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 2</c:v>
                </c:pt>
              </c:strCache>
            </c:strRef>
          </c:tx>
          <c:spPr>
            <a:solidFill>
              <a:srgbClr val="A0B862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75</c:v>
                </c:pt>
                <c:pt idx="2">
                  <c:v>65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3-428A-85D0-683CE7D5AF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3</c:v>
                </c:pt>
              </c:strCache>
            </c:strRef>
          </c:tx>
          <c:spPr>
            <a:solidFill>
              <a:srgbClr val="FFB10D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A3-428A-85D0-683CE7D5AF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509797656"/>
        <c:axId val="509798048"/>
      </c:barChart>
      <c:catAx>
        <c:axId val="509797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9798048"/>
        <c:crosses val="autoZero"/>
        <c:auto val="1"/>
        <c:lblAlgn val="ctr"/>
        <c:lblOffset val="100"/>
        <c:noMultiLvlLbl val="0"/>
      </c:catAx>
      <c:valAx>
        <c:axId val="50979804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979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A0B86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F7-4E68-BD6B-12B386C3DD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F7-4E68-BD6B-12B386C3DD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AF7-4E68-BD6B-12B386C3DD3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F7-4E68-BD6B-12B386C3DD3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AF7-4E68-BD6B-12B386C3DD35}"/>
              </c:ext>
            </c:extLst>
          </c:dPt>
          <c:dLbls>
            <c:dLbl>
              <c:idx val="0"/>
              <c:layout>
                <c:manualLayout>
                  <c:x val="0"/>
                  <c:y val="5.5832903914943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F7-4E68-BD6B-12B386C3DD35}"/>
                </c:ext>
              </c:extLst>
            </c:dLbl>
            <c:dLbl>
              <c:idx val="1"/>
              <c:layout>
                <c:manualLayout>
                  <c:x val="-3.0841404512704593E-3"/>
                  <c:y val="6.437519999879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F7-4E68-BD6B-12B386C3DD35}"/>
                </c:ext>
              </c:extLst>
            </c:dLbl>
            <c:dLbl>
              <c:idx val="2"/>
              <c:layout>
                <c:manualLayout>
                  <c:x val="0"/>
                  <c:y val="-1.7637452695119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F7-4E68-BD6B-12B386C3DD35}"/>
                </c:ext>
              </c:extLst>
            </c:dLbl>
            <c:dLbl>
              <c:idx val="3"/>
              <c:layout>
                <c:manualLayout>
                  <c:x val="0"/>
                  <c:y val="2.22225894604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F7-4E68-BD6B-12B386C3D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F7-4E68-BD6B-12B386C3D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68676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F7-4E68-BD6B-12B386C3DD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F7-4E68-BD6B-12B386C3D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0"/>
        <c:axId val="503490256"/>
        <c:axId val="365652976"/>
      </c:barChart>
      <c:catAx>
        <c:axId val="5034902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none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zh-CN"/>
          </a:p>
        </c:txPr>
        <c:crossAx val="365652976"/>
        <c:crosses val="autoZero"/>
        <c:auto val="1"/>
        <c:lblAlgn val="ctr"/>
        <c:lblOffset val="100"/>
        <c:noMultiLvlLbl val="0"/>
      </c:catAx>
      <c:valAx>
        <c:axId val="365652976"/>
        <c:scaling>
          <c:orientation val="minMax"/>
          <c:max val="100"/>
        </c:scaling>
        <c:delete val="1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50349025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65583198409818E-2"/>
          <c:y val="5.5430349008840286E-2"/>
          <c:w val="0.92766883360318042"/>
          <c:h val="0.817382195629057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>
              <a:solidFill>
                <a:srgbClr val="ED7D31"/>
              </a:solidFill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28575">
                <a:solidFill>
                  <a:srgbClr val="ED7D31"/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5701-47DC-B2C9-8E83E0ADCD3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5701-47DC-B2C9-8E83E0ADCD3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2-5701-47DC-B2C9-8E83E0ADCD3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5701-47DC-B2C9-8E83E0ADCD3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4-5701-47DC-B2C9-8E83E0ADCD39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5701-47DC-B2C9-8E83E0ADCD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ED7D31"/>
                    </a:solidFill>
                    <a:latin typeface="Calibri" panose="020F050202020403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01-47DC-B2C9-8E83E0ADCD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계열2</c:v>
                </c:pt>
              </c:strCache>
            </c:strRef>
          </c:tx>
          <c:spPr>
            <a:ln w="19050">
              <a:solidFill>
                <a:srgbClr val="68676C"/>
              </a:solidFill>
            </a:ln>
          </c:spPr>
          <c:marker>
            <c:symbol val="circle"/>
            <c:size val="4"/>
            <c:spPr>
              <a:solidFill>
                <a:schemeClr val="bg1"/>
              </a:solidFill>
              <a:ln w="15875">
                <a:solidFill>
                  <a:srgbClr val="68676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68676C"/>
                    </a:solidFill>
                    <a:latin typeface="Calibri" panose="020F050202020403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01-47DC-B2C9-8E83E0ADCD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계열3</c:v>
                </c:pt>
              </c:strCache>
            </c:strRef>
          </c:tx>
          <c:spPr>
            <a:ln>
              <a:solidFill>
                <a:srgbClr val="A0B862"/>
              </a:solidFill>
            </a:ln>
          </c:spPr>
          <c:marker>
            <c:symbol val="circle"/>
            <c:size val="4"/>
            <c:spPr>
              <a:solidFill>
                <a:schemeClr val="bg1"/>
              </a:solidFill>
              <a:ln>
                <a:solidFill>
                  <a:srgbClr val="A0B86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A0B862"/>
                    </a:solidFill>
                    <a:latin typeface="Calibri" panose="020F050202020403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</c:v>
                </c:pt>
                <c:pt idx="1">
                  <c:v>7</c:v>
                </c:pt>
                <c:pt idx="2">
                  <c:v>25</c:v>
                </c:pt>
                <c:pt idx="3">
                  <c:v>25</c:v>
                </c:pt>
                <c:pt idx="4">
                  <c:v>50</c:v>
                </c:pt>
                <c:pt idx="5">
                  <c:v>65</c:v>
                </c:pt>
                <c:pt idx="6">
                  <c:v>60</c:v>
                </c:pt>
                <c:pt idx="7">
                  <c:v>50</c:v>
                </c:pt>
                <c:pt idx="8">
                  <c:v>15</c:v>
                </c:pt>
                <c:pt idx="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01-47DC-B2C9-8E83E0ADCD3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5508008"/>
        <c:axId val="523977344"/>
      </c:lineChart>
      <c:catAx>
        <c:axId val="50550800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defRPr>
            </a:pPr>
            <a:endParaRPr lang="zh-CN"/>
          </a:p>
        </c:txPr>
        <c:crossAx val="523977344"/>
        <c:crosses val="autoZero"/>
        <c:auto val="0"/>
        <c:lblAlgn val="ctr"/>
        <c:lblOffset val="100"/>
        <c:noMultiLvlLbl val="0"/>
      </c:catAx>
      <c:valAx>
        <c:axId val="5239773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05508008"/>
        <c:crosses val="autoZero"/>
        <c:crossBetween val="midCat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27"/>
          <c:y val="9.9697118826055836E-2"/>
          <c:w val="0.55404646862324025"/>
          <c:h val="0.8310697029348603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A0B862">
                <a:alpha val="70000"/>
              </a:srgbClr>
            </a:solidFill>
            <a:ln w="19050">
              <a:solidFill>
                <a:srgbClr val="A0B862"/>
              </a:solidFill>
            </a:ln>
            <a:effectLst/>
          </c:spPr>
          <c:dLbls>
            <c:dLbl>
              <c:idx val="0"/>
              <c:layout>
                <c:manualLayout>
                  <c:x val="7.536097515155547E-3"/>
                  <c:y val="9.593468583181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5F-4076-9DB0-9BFB7DD1EDBB}"/>
                </c:ext>
              </c:extLst>
            </c:dLbl>
            <c:dLbl>
              <c:idx val="1"/>
              <c:layout>
                <c:manualLayout>
                  <c:x val="-7.7651515151515152E-2"/>
                  <c:y val="1.98863636363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5F-4076-9DB0-9BFB7DD1EDBB}"/>
                </c:ext>
              </c:extLst>
            </c:dLbl>
            <c:dLbl>
              <c:idx val="2"/>
              <c:layout>
                <c:manualLayout>
                  <c:x val="-5.2301864801864911E-2"/>
                  <c:y val="-9.73343636668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5F-4076-9DB0-9BFB7DD1EDBB}"/>
                </c:ext>
              </c:extLst>
            </c:dLbl>
            <c:dLbl>
              <c:idx val="3"/>
              <c:layout>
                <c:manualLayout>
                  <c:x val="5.4924242424242355E-2"/>
                  <c:y val="-9.375000000000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5F-4076-9DB0-9BFB7DD1EDBB}"/>
                </c:ext>
              </c:extLst>
            </c:dLbl>
            <c:dLbl>
              <c:idx val="4"/>
              <c:layout>
                <c:manualLayout>
                  <c:x val="7.7651515151515083E-2"/>
                  <c:y val="2.272727272727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5F-4076-9DB0-9BFB7DD1E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5F-4076-9DB0-9BFB7DD1E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795304"/>
        <c:axId val="509796872"/>
      </c:radarChart>
      <c:catAx>
        <c:axId val="50979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9796872"/>
        <c:crosses val="autoZero"/>
        <c:auto val="1"/>
        <c:lblAlgn val="ctr"/>
        <c:lblOffset val="100"/>
        <c:noMultiLvlLbl val="0"/>
      </c:catAx>
      <c:valAx>
        <c:axId val="50979687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979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27"/>
          <c:y val="9.9697118826055836E-2"/>
          <c:w val="0.55404646862324025"/>
          <c:h val="0.8310697029348603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FB10D">
                <a:alpha val="70000"/>
              </a:srgbClr>
            </a:solidFill>
            <a:ln w="19050">
              <a:solidFill>
                <a:srgbClr val="FFB10D"/>
              </a:solidFill>
            </a:ln>
            <a:effectLst/>
          </c:spPr>
          <c:dLbls>
            <c:dLbl>
              <c:idx val="0"/>
              <c:layout>
                <c:manualLayout>
                  <c:x val="-1.0052447552447552E-2"/>
                  <c:y val="0.10515783095361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A7-4DDC-9614-3489C32F0314}"/>
                </c:ext>
              </c:extLst>
            </c:dLbl>
            <c:dLbl>
              <c:idx val="1"/>
              <c:layout>
                <c:manualLayout>
                  <c:x val="-7.7651515151515152E-2"/>
                  <c:y val="1.98863636363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7-4DDC-9614-3489C32F0314}"/>
                </c:ext>
              </c:extLst>
            </c:dLbl>
            <c:dLbl>
              <c:idx val="2"/>
              <c:layout>
                <c:manualLayout>
                  <c:x val="-6.9625332784614719E-2"/>
                  <c:y val="-8.480472812935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7-4DDC-9614-3489C32F0314}"/>
                </c:ext>
              </c:extLst>
            </c:dLbl>
            <c:dLbl>
              <c:idx val="3"/>
              <c:layout>
                <c:manualLayout>
                  <c:x val="5.4924242424242355E-2"/>
                  <c:y val="-9.375000000000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7-4DDC-9614-3489C32F0314}"/>
                </c:ext>
              </c:extLst>
            </c:dLbl>
            <c:dLbl>
              <c:idx val="4"/>
              <c:layout>
                <c:manualLayout>
                  <c:x val="7.7651515151515083E-2"/>
                  <c:y val="2.272727272727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A7-4DDC-9614-3489C32F0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28</c:v>
                </c:pt>
                <c:pt idx="3">
                  <c:v>32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A7-4DDC-9614-3489C32F0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797264"/>
        <c:axId val="505510360"/>
      </c:radarChart>
      <c:catAx>
        <c:axId val="50979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5510360"/>
        <c:crosses val="autoZero"/>
        <c:auto val="1"/>
        <c:lblAlgn val="ctr"/>
        <c:lblOffset val="100"/>
        <c:noMultiLvlLbl val="0"/>
      </c:catAx>
      <c:valAx>
        <c:axId val="50551036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97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FA62-97B8-45DE-944E-C251D6E52CC1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D74E-E187-4C57-BE62-8C5F70A9EC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27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69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130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51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52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35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413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99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745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70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012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97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110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6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837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381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772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06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439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2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33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12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22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6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53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13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88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hyperlink" Target="https://www.freeppt7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7"/>
          <a:stretch/>
        </p:blipFill>
        <p:spPr>
          <a:xfrm>
            <a:off x="0" y="0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59167"/>
          <a:stretch/>
        </p:blipFill>
        <p:spPr>
          <a:xfrm>
            <a:off x="835053" y="0"/>
            <a:ext cx="374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0487" y="6399382"/>
            <a:ext cx="931026" cy="365125"/>
          </a:xfrm>
        </p:spPr>
        <p:txBody>
          <a:bodyPr/>
          <a:lstStyle>
            <a:lvl1pPr algn="ctr">
              <a:defRPr/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26470" y="6430886"/>
            <a:ext cx="339061" cy="11430"/>
            <a:chOff x="5926470" y="6430886"/>
            <a:chExt cx="339061" cy="11430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2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8136"/>
          <a:stretch/>
        </p:blipFill>
        <p:spPr>
          <a:xfrm>
            <a:off x="0" y="681925"/>
            <a:ext cx="12192000" cy="5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8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439816" y="5476359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그룹 9"/>
          <p:cNvGrpSpPr/>
          <p:nvPr userDrawn="1"/>
        </p:nvGrpSpPr>
        <p:grpSpPr>
          <a:xfrm>
            <a:off x="3657600" y="5661025"/>
            <a:ext cx="4876800" cy="0"/>
            <a:chOff x="2105025" y="5566291"/>
            <a:chExt cx="4876800" cy="0"/>
          </a:xfrm>
        </p:grpSpPr>
        <p:cxnSp>
          <p:nvCxnSpPr>
            <p:cNvPr id="7" name="직선 연결선 10"/>
            <p:cNvCxnSpPr/>
            <p:nvPr userDrawn="1"/>
          </p:nvCxnSpPr>
          <p:spPr>
            <a:xfrm flipH="1">
              <a:off x="210502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1"/>
            <p:cNvCxnSpPr/>
            <p:nvPr userDrawn="1"/>
          </p:nvCxnSpPr>
          <p:spPr>
            <a:xfrm flipH="1">
              <a:off x="578167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519E326-1240-4928-8B77-F4BADC945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2518032"/>
            <a:ext cx="4973231" cy="11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2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0873354" y="3069374"/>
            <a:ext cx="581330" cy="581331"/>
            <a:chOff x="11182172" y="1411060"/>
            <a:chExt cx="581330" cy="581331"/>
          </a:xfrm>
        </p:grpSpPr>
        <p:sp>
          <p:nvSpPr>
            <p:cNvPr id="20" name="Teardrop 19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1232211" y="1461099"/>
              <a:ext cx="481252" cy="481252"/>
              <a:chOff x="11232211" y="1461099"/>
              <a:chExt cx="481252" cy="481252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1232211" y="146109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75000"/>
                        <a:lumOff val="25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11317452" y="1538016"/>
                <a:ext cx="334970" cy="336091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9557549" y="4974900"/>
            <a:ext cx="581330" cy="581331"/>
            <a:chOff x="8654872" y="5386160"/>
            <a:chExt cx="581330" cy="581331"/>
          </a:xfrm>
        </p:grpSpPr>
        <p:sp>
          <p:nvSpPr>
            <p:cNvPr id="23" name="Teardrop 22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704911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124968">
                      <a:lumMod val="65000"/>
                      <a:lumOff val="35000"/>
                    </a:srgbClr>
                  </a:gs>
                  <a:gs pos="0">
                    <a:srgbClr val="124968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778643" y="5567321"/>
              <a:ext cx="333788" cy="27717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181968" y="1053830"/>
            <a:ext cx="581330" cy="581331"/>
            <a:chOff x="2828874" y="620671"/>
            <a:chExt cx="581330" cy="581331"/>
          </a:xfrm>
        </p:grpSpPr>
        <p:sp>
          <p:nvSpPr>
            <p:cNvPr id="17" name="Teardrop 1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87372" y="826860"/>
            <a:ext cx="581330" cy="581331"/>
            <a:chOff x="514172" y="2985860"/>
            <a:chExt cx="581330" cy="581331"/>
          </a:xfrm>
        </p:grpSpPr>
        <p:sp>
          <p:nvSpPr>
            <p:cNvPr id="29" name="Teardrop 28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270074" y="5385964"/>
            <a:ext cx="581330" cy="581331"/>
            <a:chOff x="2867384" y="5386160"/>
            <a:chExt cx="581330" cy="581331"/>
          </a:xfrm>
        </p:grpSpPr>
        <p:sp>
          <p:nvSpPr>
            <p:cNvPr id="26" name="Teardrop 2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62297" y="4171511"/>
            <a:ext cx="581330" cy="581331"/>
            <a:chOff x="9727404" y="4132372"/>
            <a:chExt cx="581330" cy="581331"/>
          </a:xfrm>
        </p:grpSpPr>
        <p:sp>
          <p:nvSpPr>
            <p:cNvPr id="32" name="Teardrop 31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777443" y="4181739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A87000"/>
                  </a:gs>
                  <a:gs pos="0">
                    <a:srgbClr val="A87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340100" y="2624942"/>
            <a:ext cx="5511800" cy="120251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7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THE ROAD</a:t>
            </a:r>
            <a:endParaRPr lang="en-US" altLang="ko-KR" sz="72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3352798" y="3751906"/>
            <a:ext cx="5433041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1400" b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PRESENTATION SUB TITLE</a:t>
            </a:r>
            <a:endParaRPr lang="en-US" altLang="ko-KR" sz="14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52798" y="4117919"/>
            <a:ext cx="5486402" cy="449012"/>
            <a:chOff x="3621423" y="3961890"/>
            <a:chExt cx="4949153" cy="449012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621423" y="3977834"/>
              <a:ext cx="4949153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 is a complete presentation graphic package it gives you everything you need to produce a professional-looking presentation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69560" y="3961890"/>
              <a:ext cx="4852881" cy="11430"/>
              <a:chOff x="5926470" y="6430886"/>
              <a:chExt cx="339061" cy="11430"/>
            </a:xfrm>
          </p:grpSpPr>
          <p:cxnSp>
            <p:nvCxnSpPr>
              <p:cNvPr id="49" name="Straight Connector 4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119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677" y="1778465"/>
            <a:ext cx="10534648" cy="4011638"/>
            <a:chOff x="931179" y="1817498"/>
            <a:chExt cx="10329644" cy="3933572"/>
          </a:xfrm>
        </p:grpSpPr>
        <p:sp>
          <p:nvSpPr>
            <p:cNvPr id="31" name="Rounded Rectangle 30"/>
            <p:cNvSpPr/>
            <p:nvPr/>
          </p:nvSpPr>
          <p:spPr>
            <a:xfrm>
              <a:off x="8826682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854764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882850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10343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31179" y="2706540"/>
              <a:ext cx="10329644" cy="2084256"/>
              <a:chOff x="931179" y="2706540"/>
              <a:chExt cx="10329644" cy="208425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31179" y="2706543"/>
                <a:ext cx="2441982" cy="466105"/>
                <a:chOff x="2774001" y="2674177"/>
                <a:chExt cx="1151750" cy="340944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10D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A77000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911048" y="2675829"/>
                  <a:ext cx="877657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A77000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01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8818841" y="2706543"/>
                <a:ext cx="2441982" cy="466105"/>
                <a:chOff x="2774001" y="2674177"/>
                <a:chExt cx="1151750" cy="340944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0B862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586875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44512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875009" y="2706540"/>
                <a:ext cx="2441982" cy="466104"/>
                <a:chOff x="2774001" y="2674177"/>
                <a:chExt cx="1151750" cy="340945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494D3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124968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2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3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124968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03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03094" y="4324691"/>
                <a:ext cx="2441982" cy="466105"/>
                <a:chOff x="2774001" y="2674177"/>
                <a:chExt cx="1151750" cy="340944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86875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586875">
                          <a:lumMod val="60000"/>
                        </a:srgb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02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846925" y="4324691"/>
                <a:ext cx="2441982" cy="466105"/>
                <a:chOff x="2774001" y="2674177"/>
                <a:chExt cx="1151750" cy="340944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15875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99000">
                        <a:srgbClr val="A77000">
                          <a:lumMod val="77000"/>
                        </a:srgb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2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843C0C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04</a:t>
                  </a:r>
                </a:p>
              </p:txBody>
            </p:sp>
          </p:grpSp>
        </p:grp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 flipH="1">
              <a:off x="993170" y="1817498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 flipH="1">
              <a:off x="4935407" y="1817498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 flipH="1">
              <a:off x="8877644" y="1817498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 flipH="1">
              <a:off x="2963492" y="4917892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 flipH="1">
              <a:off x="6907323" y="4917892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7852172" y="3460957"/>
              <a:ext cx="431489" cy="574466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9768874" y="3523190"/>
              <a:ext cx="541916" cy="450001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A0B862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5807809" y="3460638"/>
              <a:ext cx="576382" cy="575104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2494D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938501" y="3458573"/>
              <a:ext cx="427338" cy="57923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FFB10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3837810" y="3460957"/>
              <a:ext cx="572553" cy="574466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03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76798" y="1887600"/>
            <a:ext cx="2438402" cy="2438402"/>
            <a:chOff x="4704189" y="2473767"/>
            <a:chExt cx="2783620" cy="2783620"/>
          </a:xfrm>
        </p:grpSpPr>
        <p:sp>
          <p:nvSpPr>
            <p:cNvPr id="16" name="Oval 15"/>
            <p:cNvSpPr/>
            <p:nvPr/>
          </p:nvSpPr>
          <p:spPr>
            <a:xfrm>
              <a:off x="4704189" y="2473767"/>
              <a:ext cx="2783620" cy="27836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5" name="Oval 14"/>
            <p:cNvSpPr/>
            <p:nvPr/>
          </p:nvSpPr>
          <p:spPr>
            <a:xfrm>
              <a:off x="4892667" y="2662246"/>
              <a:ext cx="2406669" cy="240666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016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8" name="Plus 17"/>
          <p:cNvSpPr/>
          <p:nvPr/>
        </p:nvSpPr>
        <p:spPr>
          <a:xfrm>
            <a:off x="5608320" y="2619121"/>
            <a:ext cx="975360" cy="975360"/>
          </a:xfrm>
          <a:prstGeom prst="mathPlus">
            <a:avLst>
              <a:gd name="adj1" fmla="val 140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aphicFrame>
        <p:nvGraphicFramePr>
          <p:cNvPr id="9" name="차트 9"/>
          <p:cNvGraphicFramePr/>
          <p:nvPr>
            <p:extLst>
              <p:ext uri="{D42A27DB-BD31-4B8C-83A1-F6EECF244321}">
                <p14:modId xmlns:p14="http://schemas.microsoft.com/office/powerpoint/2010/main" val="87334921"/>
              </p:ext>
            </p:extLst>
          </p:nvPr>
        </p:nvGraphicFramePr>
        <p:xfrm>
          <a:off x="6660633" y="1333500"/>
          <a:ext cx="3596846" cy="354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753804" y="2685596"/>
            <a:ext cx="1410504" cy="8424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54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30</a:t>
            </a:r>
            <a:r>
              <a:rPr lang="en-US" altLang="ko-KR" sz="32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%</a:t>
            </a:r>
            <a:endParaRPr lang="en-US" altLang="ko-KR" sz="6000">
              <a:solidFill>
                <a:srgbClr val="ED7D3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7181738" y="1867726"/>
            <a:ext cx="2525407" cy="2525407"/>
          </a:xfrm>
          <a:prstGeom prst="arc">
            <a:avLst>
              <a:gd name="adj1" fmla="val 16200000"/>
              <a:gd name="adj2" fmla="val 1110423"/>
            </a:avLst>
          </a:prstGeom>
          <a:ln w="22225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9"/>
          <p:cNvGraphicFramePr/>
          <p:nvPr>
            <p:extLst>
              <p:ext uri="{D42A27DB-BD31-4B8C-83A1-F6EECF244321}">
                <p14:modId xmlns:p14="http://schemas.microsoft.com/office/powerpoint/2010/main" val="2258370447"/>
              </p:ext>
            </p:extLst>
          </p:nvPr>
        </p:nvGraphicFramePr>
        <p:xfrm>
          <a:off x="1934521" y="1333500"/>
          <a:ext cx="3596846" cy="354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027692" y="2685596"/>
            <a:ext cx="1410504" cy="8424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54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60</a:t>
            </a:r>
            <a:r>
              <a:rPr lang="en-US" altLang="ko-KR" sz="32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%</a:t>
            </a:r>
            <a:endParaRPr lang="en-US" altLang="ko-KR" sz="6000">
              <a:solidFill>
                <a:srgbClr val="A0B862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2455948" y="1867726"/>
            <a:ext cx="2525407" cy="2525407"/>
          </a:xfrm>
          <a:prstGeom prst="arc">
            <a:avLst>
              <a:gd name="adj1" fmla="val 16200000"/>
              <a:gd name="adj2" fmla="val 7523063"/>
            </a:avLst>
          </a:prstGeom>
          <a:ln w="22225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22462" y="4871863"/>
            <a:ext cx="3861042" cy="1032845"/>
            <a:chOff x="6395462" y="4820313"/>
            <a:chExt cx="3861042" cy="1124884"/>
          </a:xfrm>
        </p:grpSpPr>
        <p:grpSp>
          <p:nvGrpSpPr>
            <p:cNvPr id="47" name="Group 46"/>
            <p:cNvGrpSpPr/>
            <p:nvPr/>
          </p:nvGrpSpPr>
          <p:grpSpPr>
            <a:xfrm>
              <a:off x="6395462" y="4820313"/>
              <a:ext cx="3861042" cy="1124884"/>
              <a:chOff x="489879" y="1876384"/>
              <a:chExt cx="5691607" cy="119621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89879" y="2147207"/>
                <a:ext cx="5691607" cy="925393"/>
              </a:xfrm>
              <a:prstGeom prst="roundRect">
                <a:avLst>
                  <a:gd name="adj" fmla="val 2415"/>
                </a:avLst>
              </a:prstGeom>
              <a:solidFill>
                <a:schemeClr val="bg1">
                  <a:alpha val="40000"/>
                </a:schemeClr>
              </a:solidFill>
              <a:ln w="127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962795" y="1876384"/>
                <a:ext cx="4745773" cy="465923"/>
                <a:chOff x="2774001" y="2669640"/>
                <a:chExt cx="1151750" cy="369460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5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69640"/>
                  <a:ext cx="1023244" cy="36946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2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TOP QUALITY DESIGN</a:t>
                  </a:r>
                </a:p>
              </p:txBody>
            </p:sp>
          </p:grpSp>
        </p:grp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6977574" y="5325411"/>
              <a:ext cx="2696819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4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82145" y="4871863"/>
            <a:ext cx="3861042" cy="1032845"/>
            <a:chOff x="1769445" y="4820313"/>
            <a:chExt cx="3861042" cy="1124884"/>
          </a:xfrm>
        </p:grpSpPr>
        <p:grpSp>
          <p:nvGrpSpPr>
            <p:cNvPr id="42" name="Group 41"/>
            <p:cNvGrpSpPr/>
            <p:nvPr/>
          </p:nvGrpSpPr>
          <p:grpSpPr>
            <a:xfrm>
              <a:off x="1769445" y="4820313"/>
              <a:ext cx="3861042" cy="1124884"/>
              <a:chOff x="489879" y="1876384"/>
              <a:chExt cx="5691607" cy="1196216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489879" y="2147207"/>
                <a:ext cx="5691607" cy="925393"/>
              </a:xfrm>
              <a:prstGeom prst="roundRect">
                <a:avLst>
                  <a:gd name="adj" fmla="val 2415"/>
                </a:avLst>
              </a:prstGeom>
              <a:solidFill>
                <a:schemeClr val="bg1">
                  <a:alpha val="40000"/>
                </a:schemeClr>
              </a:solidFill>
              <a:ln w="127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962795" y="1876384"/>
                <a:ext cx="4745773" cy="465923"/>
                <a:chOff x="2774001" y="2669640"/>
                <a:chExt cx="1151750" cy="369460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4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69640"/>
                  <a:ext cx="1023244" cy="36946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latinLnBrk="0"/>
                  <a:r>
                    <a:rPr lang="en-US" altLang="ko-KR" sz="2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STYLISH DESIGN</a:t>
                  </a:r>
                </a:p>
              </p:txBody>
            </p:sp>
          </p:grpSp>
        </p:grp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2235590" y="5325411"/>
              <a:ext cx="2928752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4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6" name="Straight Connector 3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05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50922" r="47739"/>
          <a:stretch/>
        </p:blipFill>
        <p:spPr>
          <a:xfrm>
            <a:off x="3359868" y="3492230"/>
            <a:ext cx="2772383" cy="3365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2" t="38582" r="30585"/>
          <a:stretch/>
        </p:blipFill>
        <p:spPr>
          <a:xfrm>
            <a:off x="4712013" y="2645922"/>
            <a:ext cx="3511686" cy="4212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8" t="58582" r="24202"/>
          <a:stretch/>
        </p:blipFill>
        <p:spPr>
          <a:xfrm>
            <a:off x="5782054" y="4017522"/>
            <a:ext cx="3219857" cy="2840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29362" r="39043"/>
          <a:stretch/>
        </p:blipFill>
        <p:spPr>
          <a:xfrm>
            <a:off x="4228872" y="2013626"/>
            <a:ext cx="2963694" cy="4844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5400000">
            <a:off x="5717774" y="2808118"/>
            <a:ext cx="276724" cy="5137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>
            <a:off x="5445398" y="5052451"/>
            <a:ext cx="276726" cy="513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5400000">
            <a:off x="7801566" y="4250781"/>
            <a:ext cx="276724" cy="513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>
            <a:off x="6561290" y="4007136"/>
            <a:ext cx="276726" cy="5137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318475" y="3409950"/>
            <a:ext cx="1056466" cy="1056466"/>
            <a:chOff x="1199575" y="2018371"/>
            <a:chExt cx="1535366" cy="1535366"/>
          </a:xfrm>
        </p:grpSpPr>
        <p:sp>
          <p:nvSpPr>
            <p:cNvPr id="28" name="Oval 27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1711159" y="2454038"/>
              <a:ext cx="512197" cy="681905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43231" y="1930964"/>
            <a:ext cx="1056466" cy="1056466"/>
            <a:chOff x="3364307" y="2018371"/>
            <a:chExt cx="1535366" cy="1535366"/>
          </a:xfrm>
        </p:grpSpPr>
        <p:sp>
          <p:nvSpPr>
            <p:cNvPr id="33" name="Oval 32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860418" y="2426889"/>
              <a:ext cx="543144" cy="736202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823356" y="3967769"/>
            <a:ext cx="1056466" cy="1056466"/>
            <a:chOff x="5326414" y="2018371"/>
            <a:chExt cx="1535366" cy="1535366"/>
          </a:xfrm>
        </p:grpSpPr>
        <p:sp>
          <p:nvSpPr>
            <p:cNvPr id="38" name="Oval 37"/>
            <p:cNvSpPr/>
            <p:nvPr/>
          </p:nvSpPr>
          <p:spPr>
            <a:xfrm>
              <a:off x="5326414" y="2018371"/>
              <a:ext cx="1535366" cy="1535366"/>
            </a:xfrm>
            <a:prstGeom prst="ellipse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746695" y="2506510"/>
              <a:ext cx="694809" cy="576960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1731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45493" y="2565944"/>
            <a:ext cx="1056466" cy="1056466"/>
            <a:chOff x="7301575" y="2018371"/>
            <a:chExt cx="1535366" cy="1535366"/>
          </a:xfrm>
        </p:grpSpPr>
        <p:sp>
          <p:nvSpPr>
            <p:cNvPr id="43" name="Oval 42"/>
            <p:cNvSpPr/>
            <p:nvPr/>
          </p:nvSpPr>
          <p:spPr>
            <a:xfrm>
              <a:off x="7301575" y="2018371"/>
              <a:ext cx="1535366" cy="1535366"/>
            </a:xfrm>
            <a:prstGeom prst="ellipse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7725024" y="2450758"/>
              <a:ext cx="688469" cy="688469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39248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38829" y="3954076"/>
            <a:ext cx="1870603" cy="1060467"/>
            <a:chOff x="3453926" y="3235238"/>
            <a:chExt cx="3417261" cy="1060467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453926" y="3235238"/>
              <a:ext cx="341725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3453930" y="3647193"/>
              <a:ext cx="3417257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90618" y="3632465"/>
              <a:ext cx="720000" cy="11430"/>
              <a:chOff x="5926470" y="6430886"/>
              <a:chExt cx="339061" cy="11430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9171324" y="2634841"/>
            <a:ext cx="2284503" cy="886818"/>
            <a:chOff x="3453928" y="2037972"/>
            <a:chExt cx="4173382" cy="886818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3453928" y="2037972"/>
              <a:ext cx="3760467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A8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3453930" y="2460944"/>
              <a:ext cx="417338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 flipH="1">
            <a:off x="797166" y="2010371"/>
            <a:ext cx="2279406" cy="886818"/>
            <a:chOff x="3397619" y="2037972"/>
            <a:chExt cx="4164068" cy="886818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3397619" y="2037972"/>
              <a:ext cx="3524341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24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397626" y="2460944"/>
              <a:ext cx="4164061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63" name="Straight Connector 6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 flipH="1">
            <a:off x="300038" y="3421291"/>
            <a:ext cx="1962995" cy="1060467"/>
            <a:chOff x="3450457" y="4519208"/>
            <a:chExt cx="3586043" cy="1060467"/>
          </a:xfrm>
        </p:grpSpPr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3450457" y="4519208"/>
              <a:ext cx="303511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24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3450462" y="4931163"/>
              <a:ext cx="3586038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69" name="Straight Connector 6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5" name="Straight Connector 7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193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13</a:t>
            </a:fld>
            <a:endParaRPr lang="ko-KR" altLang="en-US"/>
          </a:p>
        </p:txBody>
      </p:sp>
      <p:grpSp>
        <p:nvGrpSpPr>
          <p:cNvPr id="8" name="그룹 69"/>
          <p:cNvGrpSpPr/>
          <p:nvPr/>
        </p:nvGrpSpPr>
        <p:grpSpPr>
          <a:xfrm>
            <a:off x="648796" y="1829718"/>
            <a:ext cx="7873645" cy="3751450"/>
            <a:chOff x="438912" y="2551088"/>
            <a:chExt cx="6594735" cy="3181936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9" name="그룹 70"/>
            <p:cNvGrpSpPr/>
            <p:nvPr/>
          </p:nvGrpSpPr>
          <p:grpSpPr>
            <a:xfrm>
              <a:off x="438912" y="2594230"/>
              <a:ext cx="3648359" cy="2945114"/>
              <a:chOff x="260350" y="1555750"/>
              <a:chExt cx="4768851" cy="4340225"/>
            </a:xfrm>
            <a:grpFill/>
          </p:grpSpPr>
          <p:sp>
            <p:nvSpPr>
              <p:cNvPr id="191" name="Freeform 1477"/>
              <p:cNvSpPr>
                <a:spLocks/>
              </p:cNvSpPr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1478"/>
              <p:cNvSpPr>
                <a:spLocks/>
              </p:cNvSpPr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1480"/>
              <p:cNvSpPr>
                <a:spLocks/>
              </p:cNvSpPr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1482"/>
              <p:cNvSpPr>
                <a:spLocks/>
              </p:cNvSpPr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Freeform 1485"/>
              <p:cNvSpPr>
                <a:spLocks/>
              </p:cNvSpPr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1487"/>
              <p:cNvSpPr>
                <a:spLocks/>
              </p:cNvSpPr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1491"/>
              <p:cNvSpPr>
                <a:spLocks noEditPoints="1"/>
              </p:cNvSpPr>
              <p:nvPr/>
            </p:nvSpPr>
            <p:spPr bwMode="auto">
              <a:xfrm>
                <a:off x="1269999" y="3197224"/>
                <a:ext cx="434975" cy="203199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1492"/>
              <p:cNvSpPr>
                <a:spLocks/>
              </p:cNvSpPr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1493"/>
              <p:cNvSpPr>
                <a:spLocks/>
              </p:cNvSpPr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1494"/>
              <p:cNvSpPr>
                <a:spLocks/>
              </p:cNvSpPr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Freeform 1496"/>
              <p:cNvSpPr>
                <a:spLocks/>
              </p:cNvSpPr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1497"/>
              <p:cNvSpPr>
                <a:spLocks/>
              </p:cNvSpPr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1498"/>
              <p:cNvSpPr>
                <a:spLocks/>
              </p:cNvSpPr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1499"/>
              <p:cNvSpPr>
                <a:spLocks/>
              </p:cNvSpPr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1501"/>
              <p:cNvSpPr>
                <a:spLocks/>
              </p:cNvSpPr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1502"/>
              <p:cNvSpPr>
                <a:spLocks/>
              </p:cNvSpPr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1503"/>
              <p:cNvSpPr>
                <a:spLocks/>
              </p:cNvSpPr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Freeform 1507"/>
              <p:cNvSpPr>
                <a:spLocks/>
              </p:cNvSpPr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1509"/>
              <p:cNvSpPr>
                <a:spLocks/>
              </p:cNvSpPr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1510"/>
              <p:cNvSpPr>
                <a:spLocks/>
              </p:cNvSpPr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1511"/>
              <p:cNvSpPr>
                <a:spLocks/>
              </p:cNvSpPr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1512"/>
              <p:cNvSpPr>
                <a:spLocks/>
              </p:cNvSpPr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1513"/>
              <p:cNvSpPr>
                <a:spLocks/>
              </p:cNvSpPr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1514"/>
              <p:cNvSpPr>
                <a:spLocks/>
              </p:cNvSpPr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1515"/>
              <p:cNvSpPr>
                <a:spLocks/>
              </p:cNvSpPr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1516"/>
              <p:cNvSpPr>
                <a:spLocks/>
              </p:cNvSpPr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1517"/>
              <p:cNvSpPr>
                <a:spLocks/>
              </p:cNvSpPr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1518"/>
              <p:cNvSpPr>
                <a:spLocks/>
              </p:cNvSpPr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1519"/>
              <p:cNvSpPr>
                <a:spLocks/>
              </p:cNvSpPr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1520"/>
              <p:cNvSpPr>
                <a:spLocks/>
              </p:cNvSpPr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1521"/>
              <p:cNvSpPr>
                <a:spLocks/>
              </p:cNvSpPr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1522"/>
              <p:cNvSpPr>
                <a:spLocks/>
              </p:cNvSpPr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1523"/>
              <p:cNvSpPr>
                <a:spLocks/>
              </p:cNvSpPr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1524"/>
              <p:cNvSpPr>
                <a:spLocks/>
              </p:cNvSpPr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1525"/>
              <p:cNvSpPr>
                <a:spLocks/>
              </p:cNvSpPr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1526"/>
              <p:cNvSpPr>
                <a:spLocks/>
              </p:cNvSpPr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1527"/>
              <p:cNvSpPr>
                <a:spLocks/>
              </p:cNvSpPr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1528"/>
              <p:cNvSpPr>
                <a:spLocks/>
              </p:cNvSpPr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1529"/>
              <p:cNvSpPr>
                <a:spLocks/>
              </p:cNvSpPr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1530"/>
              <p:cNvSpPr>
                <a:spLocks/>
              </p:cNvSpPr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1531"/>
              <p:cNvSpPr>
                <a:spLocks/>
              </p:cNvSpPr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1532"/>
              <p:cNvSpPr>
                <a:spLocks/>
              </p:cNvSpPr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1533"/>
              <p:cNvSpPr>
                <a:spLocks/>
              </p:cNvSpPr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1534"/>
              <p:cNvSpPr>
                <a:spLocks/>
              </p:cNvSpPr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1535"/>
              <p:cNvSpPr>
                <a:spLocks/>
              </p:cNvSpPr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1536"/>
              <p:cNvSpPr>
                <a:spLocks noEditPoints="1"/>
              </p:cNvSpPr>
              <p:nvPr/>
            </p:nvSpPr>
            <p:spPr bwMode="auto">
              <a:xfrm>
                <a:off x="1289051" y="1803400"/>
                <a:ext cx="3740150" cy="1428751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1537"/>
              <p:cNvSpPr>
                <a:spLocks/>
              </p:cNvSpPr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538"/>
              <p:cNvSpPr>
                <a:spLocks/>
              </p:cNvSpPr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539"/>
              <p:cNvSpPr>
                <a:spLocks/>
              </p:cNvSpPr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540"/>
              <p:cNvSpPr>
                <a:spLocks/>
              </p:cNvSpPr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541"/>
              <p:cNvSpPr>
                <a:spLocks/>
              </p:cNvSpPr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542"/>
              <p:cNvSpPr>
                <a:spLocks/>
              </p:cNvSpPr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543"/>
              <p:cNvSpPr>
                <a:spLocks/>
              </p:cNvSpPr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544"/>
              <p:cNvSpPr>
                <a:spLocks/>
              </p:cNvSpPr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545"/>
              <p:cNvSpPr>
                <a:spLocks/>
              </p:cNvSpPr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546"/>
              <p:cNvSpPr>
                <a:spLocks/>
              </p:cNvSpPr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Freeform 1547"/>
              <p:cNvSpPr>
                <a:spLocks/>
              </p:cNvSpPr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548"/>
              <p:cNvSpPr>
                <a:spLocks/>
              </p:cNvSpPr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549"/>
              <p:cNvSpPr>
                <a:spLocks/>
              </p:cNvSpPr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550"/>
              <p:cNvSpPr>
                <a:spLocks/>
              </p:cNvSpPr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551"/>
              <p:cNvSpPr>
                <a:spLocks/>
              </p:cNvSpPr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552"/>
              <p:cNvSpPr>
                <a:spLocks/>
              </p:cNvSpPr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553"/>
              <p:cNvSpPr>
                <a:spLocks/>
              </p:cNvSpPr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554"/>
              <p:cNvSpPr>
                <a:spLocks/>
              </p:cNvSpPr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555"/>
              <p:cNvSpPr>
                <a:spLocks/>
              </p:cNvSpPr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556"/>
              <p:cNvSpPr>
                <a:spLocks/>
              </p:cNvSpPr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558"/>
              <p:cNvSpPr>
                <a:spLocks/>
              </p:cNvSpPr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560"/>
              <p:cNvSpPr>
                <a:spLocks/>
              </p:cNvSpPr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561"/>
              <p:cNvSpPr>
                <a:spLocks/>
              </p:cNvSpPr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562"/>
              <p:cNvSpPr>
                <a:spLocks/>
              </p:cNvSpPr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563"/>
              <p:cNvSpPr>
                <a:spLocks/>
              </p:cNvSpPr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564"/>
              <p:cNvSpPr>
                <a:spLocks/>
              </p:cNvSpPr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565"/>
              <p:cNvSpPr>
                <a:spLocks/>
              </p:cNvSpPr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566"/>
              <p:cNvSpPr>
                <a:spLocks/>
              </p:cNvSpPr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567"/>
              <p:cNvSpPr>
                <a:spLocks/>
              </p:cNvSpPr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568"/>
              <p:cNvSpPr>
                <a:spLocks/>
              </p:cNvSpPr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569"/>
              <p:cNvSpPr>
                <a:spLocks/>
              </p:cNvSpPr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570"/>
              <p:cNvSpPr>
                <a:spLocks/>
              </p:cNvSpPr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571"/>
              <p:cNvSpPr>
                <a:spLocks/>
              </p:cNvSpPr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572"/>
              <p:cNvSpPr>
                <a:spLocks/>
              </p:cNvSpPr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573"/>
              <p:cNvSpPr>
                <a:spLocks/>
              </p:cNvSpPr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574"/>
              <p:cNvSpPr>
                <a:spLocks/>
              </p:cNvSpPr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575"/>
              <p:cNvSpPr>
                <a:spLocks/>
              </p:cNvSpPr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576"/>
              <p:cNvSpPr>
                <a:spLocks/>
              </p:cNvSpPr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577"/>
              <p:cNvSpPr>
                <a:spLocks/>
              </p:cNvSpPr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578"/>
              <p:cNvSpPr>
                <a:spLocks/>
              </p:cNvSpPr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579"/>
              <p:cNvSpPr>
                <a:spLocks/>
              </p:cNvSpPr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580"/>
              <p:cNvSpPr>
                <a:spLocks/>
              </p:cNvSpPr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581"/>
              <p:cNvSpPr>
                <a:spLocks/>
              </p:cNvSpPr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582"/>
              <p:cNvSpPr>
                <a:spLocks/>
              </p:cNvSpPr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585"/>
              <p:cNvSpPr>
                <a:spLocks/>
              </p:cNvSpPr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587"/>
              <p:cNvSpPr>
                <a:spLocks/>
              </p:cNvSpPr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88"/>
              <p:cNvSpPr>
                <a:spLocks/>
              </p:cNvSpPr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89"/>
              <p:cNvSpPr>
                <a:spLocks/>
              </p:cNvSpPr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90"/>
              <p:cNvSpPr>
                <a:spLocks/>
              </p:cNvSpPr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91"/>
              <p:cNvSpPr>
                <a:spLocks/>
              </p:cNvSpPr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92"/>
              <p:cNvSpPr>
                <a:spLocks/>
              </p:cNvSpPr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93"/>
              <p:cNvSpPr>
                <a:spLocks/>
              </p:cNvSpPr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94"/>
              <p:cNvSpPr>
                <a:spLocks/>
              </p:cNvSpPr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95"/>
              <p:cNvSpPr>
                <a:spLocks/>
              </p:cNvSpPr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96"/>
              <p:cNvSpPr>
                <a:spLocks/>
              </p:cNvSpPr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7"/>
              <p:cNvSpPr>
                <a:spLocks/>
              </p:cNvSpPr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598"/>
              <p:cNvSpPr>
                <a:spLocks/>
              </p:cNvSpPr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599"/>
              <p:cNvSpPr>
                <a:spLocks/>
              </p:cNvSpPr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00"/>
              <p:cNvSpPr>
                <a:spLocks/>
              </p:cNvSpPr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01"/>
              <p:cNvSpPr>
                <a:spLocks/>
              </p:cNvSpPr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02"/>
              <p:cNvSpPr>
                <a:spLocks/>
              </p:cNvSpPr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03"/>
              <p:cNvSpPr>
                <a:spLocks/>
              </p:cNvSpPr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04"/>
              <p:cNvSpPr>
                <a:spLocks/>
              </p:cNvSpPr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05"/>
              <p:cNvSpPr>
                <a:spLocks/>
              </p:cNvSpPr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06"/>
              <p:cNvSpPr>
                <a:spLocks/>
              </p:cNvSpPr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07"/>
              <p:cNvSpPr>
                <a:spLocks/>
              </p:cNvSpPr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608"/>
              <p:cNvSpPr>
                <a:spLocks/>
              </p:cNvSpPr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609"/>
              <p:cNvSpPr>
                <a:spLocks/>
              </p:cNvSpPr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610"/>
              <p:cNvSpPr>
                <a:spLocks/>
              </p:cNvSpPr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611"/>
              <p:cNvSpPr>
                <a:spLocks/>
              </p:cNvSpPr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612"/>
              <p:cNvSpPr>
                <a:spLocks/>
              </p:cNvSpPr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613"/>
              <p:cNvSpPr>
                <a:spLocks/>
              </p:cNvSpPr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614"/>
              <p:cNvSpPr>
                <a:spLocks/>
              </p:cNvSpPr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615"/>
              <p:cNvSpPr>
                <a:spLocks/>
              </p:cNvSpPr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617"/>
              <p:cNvSpPr>
                <a:spLocks/>
              </p:cNvSpPr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618"/>
              <p:cNvSpPr>
                <a:spLocks/>
              </p:cNvSpPr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620"/>
              <p:cNvSpPr>
                <a:spLocks/>
              </p:cNvSpPr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621"/>
              <p:cNvSpPr>
                <a:spLocks/>
              </p:cNvSpPr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622"/>
              <p:cNvSpPr>
                <a:spLocks/>
              </p:cNvSpPr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624"/>
              <p:cNvSpPr>
                <a:spLocks/>
              </p:cNvSpPr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625"/>
              <p:cNvSpPr>
                <a:spLocks/>
              </p:cNvSpPr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626"/>
              <p:cNvSpPr>
                <a:spLocks/>
              </p:cNvSpPr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627"/>
              <p:cNvSpPr>
                <a:spLocks/>
              </p:cNvSpPr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628"/>
              <p:cNvSpPr>
                <a:spLocks/>
              </p:cNvSpPr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629"/>
              <p:cNvSpPr>
                <a:spLocks/>
              </p:cNvSpPr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631"/>
              <p:cNvSpPr>
                <a:spLocks/>
              </p:cNvSpPr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632"/>
              <p:cNvSpPr>
                <a:spLocks/>
              </p:cNvSpPr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633"/>
              <p:cNvSpPr>
                <a:spLocks/>
              </p:cNvSpPr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634"/>
              <p:cNvSpPr>
                <a:spLocks/>
              </p:cNvSpPr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635"/>
              <p:cNvSpPr>
                <a:spLocks/>
              </p:cNvSpPr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636"/>
              <p:cNvSpPr>
                <a:spLocks/>
              </p:cNvSpPr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637"/>
              <p:cNvSpPr>
                <a:spLocks/>
              </p:cNvSpPr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1638"/>
              <p:cNvSpPr>
                <a:spLocks/>
              </p:cNvSpPr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1639"/>
              <p:cNvSpPr>
                <a:spLocks/>
              </p:cNvSpPr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1640"/>
              <p:cNvSpPr>
                <a:spLocks/>
              </p:cNvSpPr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1641"/>
              <p:cNvSpPr>
                <a:spLocks/>
              </p:cNvSpPr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1643"/>
              <p:cNvSpPr>
                <a:spLocks/>
              </p:cNvSpPr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1646" hidden="1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1647"/>
              <p:cNvSpPr>
                <a:spLocks/>
              </p:cNvSpPr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Freeform 1648"/>
              <p:cNvSpPr>
                <a:spLocks/>
              </p:cNvSpPr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1651"/>
              <p:cNvSpPr>
                <a:spLocks/>
              </p:cNvSpPr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1653"/>
              <p:cNvSpPr>
                <a:spLocks/>
              </p:cNvSpPr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1654"/>
              <p:cNvSpPr>
                <a:spLocks/>
              </p:cNvSpPr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1657"/>
              <p:cNvSpPr>
                <a:spLocks/>
              </p:cNvSpPr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1660"/>
              <p:cNvSpPr>
                <a:spLocks/>
              </p:cNvSpPr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1661"/>
              <p:cNvSpPr>
                <a:spLocks/>
              </p:cNvSpPr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1662"/>
              <p:cNvSpPr>
                <a:spLocks/>
              </p:cNvSpPr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1663"/>
              <p:cNvSpPr>
                <a:spLocks/>
              </p:cNvSpPr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1665"/>
              <p:cNvSpPr>
                <a:spLocks/>
              </p:cNvSpPr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1666"/>
              <p:cNvSpPr>
                <a:spLocks/>
              </p:cNvSpPr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1667"/>
              <p:cNvSpPr>
                <a:spLocks/>
              </p:cNvSpPr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1668"/>
              <p:cNvSpPr>
                <a:spLocks/>
              </p:cNvSpPr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1669"/>
              <p:cNvSpPr>
                <a:spLocks/>
              </p:cNvSpPr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49" cy="2225674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1674"/>
              <p:cNvSpPr>
                <a:spLocks/>
              </p:cNvSpPr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1675"/>
              <p:cNvSpPr>
                <a:spLocks/>
              </p:cNvSpPr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1676"/>
              <p:cNvSpPr>
                <a:spLocks/>
              </p:cNvSpPr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1677"/>
              <p:cNvSpPr>
                <a:spLocks/>
              </p:cNvSpPr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1680"/>
              <p:cNvSpPr>
                <a:spLocks/>
              </p:cNvSpPr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1682"/>
              <p:cNvSpPr>
                <a:spLocks/>
              </p:cNvSpPr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1684"/>
              <p:cNvSpPr>
                <a:spLocks/>
              </p:cNvSpPr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1685"/>
              <p:cNvSpPr>
                <a:spLocks/>
              </p:cNvSpPr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299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1689"/>
              <p:cNvSpPr>
                <a:spLocks/>
              </p:cNvSpPr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1690"/>
              <p:cNvSpPr>
                <a:spLocks/>
              </p:cNvSpPr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1691"/>
              <p:cNvSpPr>
                <a:spLocks/>
              </p:cNvSpPr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1692"/>
              <p:cNvSpPr>
                <a:spLocks/>
              </p:cNvSpPr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1693"/>
              <p:cNvSpPr>
                <a:spLocks/>
              </p:cNvSpPr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1694"/>
              <p:cNvSpPr>
                <a:spLocks/>
              </p:cNvSpPr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1695"/>
              <p:cNvSpPr>
                <a:spLocks/>
              </p:cNvSpPr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1696"/>
              <p:cNvSpPr>
                <a:spLocks/>
              </p:cNvSpPr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1697"/>
              <p:cNvSpPr>
                <a:spLocks/>
              </p:cNvSpPr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1698"/>
              <p:cNvSpPr>
                <a:spLocks/>
              </p:cNvSpPr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1699"/>
              <p:cNvSpPr>
                <a:spLocks/>
              </p:cNvSpPr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1700"/>
              <p:cNvSpPr>
                <a:spLocks/>
              </p:cNvSpPr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701"/>
              <p:cNvSpPr>
                <a:spLocks/>
              </p:cNvSpPr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702"/>
              <p:cNvSpPr>
                <a:spLocks/>
              </p:cNvSpPr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703"/>
              <p:cNvSpPr>
                <a:spLocks/>
              </p:cNvSpPr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704"/>
              <p:cNvSpPr>
                <a:spLocks/>
              </p:cNvSpPr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706"/>
              <p:cNvSpPr>
                <a:spLocks/>
              </p:cNvSpPr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707"/>
              <p:cNvSpPr>
                <a:spLocks noEditPoints="1"/>
              </p:cNvSpPr>
              <p:nvPr/>
            </p:nvSpPr>
            <p:spPr bwMode="auto">
              <a:xfrm>
                <a:off x="3317145" y="4767172"/>
                <a:ext cx="920750" cy="990599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710"/>
              <p:cNvSpPr>
                <a:spLocks/>
              </p:cNvSpPr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711"/>
              <p:cNvSpPr>
                <a:spLocks/>
              </p:cNvSpPr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712"/>
              <p:cNvSpPr>
                <a:spLocks/>
              </p:cNvSpPr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713"/>
              <p:cNvSpPr>
                <a:spLocks/>
              </p:cNvSpPr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714"/>
              <p:cNvSpPr>
                <a:spLocks/>
              </p:cNvSpPr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720"/>
              <p:cNvSpPr>
                <a:spLocks/>
              </p:cNvSpPr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727"/>
              <p:cNvSpPr>
                <a:spLocks/>
              </p:cNvSpPr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728"/>
              <p:cNvSpPr>
                <a:spLocks/>
              </p:cNvSpPr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729"/>
              <p:cNvSpPr>
                <a:spLocks/>
              </p:cNvSpPr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880"/>
              <p:cNvSpPr>
                <a:spLocks/>
              </p:cNvSpPr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그룹 71"/>
            <p:cNvGrpSpPr/>
            <p:nvPr/>
          </p:nvGrpSpPr>
          <p:grpSpPr>
            <a:xfrm>
              <a:off x="4024116" y="2551088"/>
              <a:ext cx="3009531" cy="3181936"/>
              <a:chOff x="4946650" y="1492250"/>
              <a:chExt cx="3933825" cy="4689475"/>
            </a:xfrm>
            <a:grpFill/>
          </p:grpSpPr>
          <p:sp>
            <p:nvSpPr>
              <p:cNvPr id="11" name="Freeform 1452"/>
              <p:cNvSpPr>
                <a:spLocks/>
              </p:cNvSpPr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Freeform 1453"/>
              <p:cNvSpPr>
                <a:spLocks/>
              </p:cNvSpPr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Freeform 1454"/>
              <p:cNvSpPr>
                <a:spLocks/>
              </p:cNvSpPr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1455"/>
              <p:cNvSpPr>
                <a:spLocks/>
              </p:cNvSpPr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1456"/>
              <p:cNvSpPr>
                <a:spLocks/>
              </p:cNvSpPr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1457"/>
              <p:cNvSpPr>
                <a:spLocks/>
              </p:cNvSpPr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Freeform 1458"/>
              <p:cNvSpPr>
                <a:spLocks/>
              </p:cNvSpPr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1459"/>
              <p:cNvSpPr>
                <a:spLocks/>
              </p:cNvSpPr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1460"/>
              <p:cNvSpPr>
                <a:spLocks/>
              </p:cNvSpPr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Freeform 1461"/>
              <p:cNvSpPr>
                <a:spLocks/>
              </p:cNvSpPr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1462"/>
              <p:cNvSpPr>
                <a:spLocks/>
              </p:cNvSpPr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1463"/>
              <p:cNvSpPr>
                <a:spLocks/>
              </p:cNvSpPr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1464"/>
              <p:cNvSpPr>
                <a:spLocks/>
              </p:cNvSpPr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1465"/>
              <p:cNvSpPr>
                <a:spLocks/>
              </p:cNvSpPr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1466"/>
              <p:cNvSpPr>
                <a:spLocks/>
              </p:cNvSpPr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1467"/>
              <p:cNvSpPr>
                <a:spLocks/>
              </p:cNvSpPr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1468"/>
              <p:cNvSpPr>
                <a:spLocks/>
              </p:cNvSpPr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1469"/>
              <p:cNvSpPr>
                <a:spLocks/>
              </p:cNvSpPr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1470"/>
              <p:cNvSpPr>
                <a:spLocks/>
              </p:cNvSpPr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1471"/>
              <p:cNvSpPr>
                <a:spLocks/>
              </p:cNvSpPr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1473"/>
              <p:cNvSpPr>
                <a:spLocks/>
              </p:cNvSpPr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1474"/>
              <p:cNvSpPr>
                <a:spLocks/>
              </p:cNvSpPr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Freeform 1475"/>
              <p:cNvSpPr>
                <a:spLocks/>
              </p:cNvSpPr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1476"/>
              <p:cNvSpPr>
                <a:spLocks/>
              </p:cNvSpPr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Freeform 1730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1731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1732"/>
              <p:cNvSpPr>
                <a:spLocks/>
              </p:cNvSpPr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1734"/>
              <p:cNvSpPr>
                <a:spLocks/>
              </p:cNvSpPr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1735"/>
              <p:cNvSpPr>
                <a:spLocks/>
              </p:cNvSpPr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736"/>
              <p:cNvSpPr>
                <a:spLocks/>
              </p:cNvSpPr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1737"/>
              <p:cNvSpPr>
                <a:spLocks/>
              </p:cNvSpPr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738"/>
              <p:cNvSpPr>
                <a:spLocks/>
              </p:cNvSpPr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739"/>
              <p:cNvSpPr>
                <a:spLocks/>
              </p:cNvSpPr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1740"/>
              <p:cNvSpPr>
                <a:spLocks/>
              </p:cNvSpPr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Freeform 1743"/>
              <p:cNvSpPr>
                <a:spLocks/>
              </p:cNvSpPr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1744"/>
              <p:cNvSpPr>
                <a:spLocks/>
              </p:cNvSpPr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Freeform 1746"/>
              <p:cNvSpPr>
                <a:spLocks/>
              </p:cNvSpPr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Freeform 1749"/>
              <p:cNvSpPr>
                <a:spLocks/>
              </p:cNvSpPr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Freeform 1750"/>
              <p:cNvSpPr>
                <a:spLocks/>
              </p:cNvSpPr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Freeform 1751"/>
              <p:cNvSpPr>
                <a:spLocks/>
              </p:cNvSpPr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1753"/>
              <p:cNvSpPr>
                <a:spLocks/>
              </p:cNvSpPr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1756"/>
              <p:cNvSpPr>
                <a:spLocks/>
              </p:cNvSpPr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1758"/>
              <p:cNvSpPr>
                <a:spLocks/>
              </p:cNvSpPr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1760"/>
              <p:cNvSpPr>
                <a:spLocks/>
              </p:cNvSpPr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1761"/>
              <p:cNvSpPr>
                <a:spLocks/>
              </p:cNvSpPr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49" cy="1136651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1767"/>
              <p:cNvSpPr>
                <a:spLocks/>
              </p:cNvSpPr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768"/>
              <p:cNvSpPr>
                <a:spLocks/>
              </p:cNvSpPr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Freeform 1770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771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1774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1775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1776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1777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1778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1779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1780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1781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1782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1783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Freeform 1784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Freeform 1785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Freeform 1786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Freeform 1787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Freeform 1788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Freeform 1789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1790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1791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1792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1793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1794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1795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Freeform 1796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1797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1798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1799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1800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1801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1802"/>
              <p:cNvSpPr>
                <a:spLocks/>
              </p:cNvSpPr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1803"/>
              <p:cNvSpPr>
                <a:spLocks/>
              </p:cNvSpPr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1804"/>
              <p:cNvSpPr>
                <a:spLocks/>
              </p:cNvSpPr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1805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1806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1807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Freeform 1808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Freeform 1809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Freeform 1810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Freeform 1811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Freeform 1812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Freeform 1813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Freeform 1814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Freeform 1815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1816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1817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Freeform 1818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1819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820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821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1822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823"/>
              <p:cNvSpPr>
                <a:spLocks/>
              </p:cNvSpPr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824"/>
              <p:cNvSpPr>
                <a:spLocks/>
              </p:cNvSpPr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825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Freeform 1826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Freeform 1827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1828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1829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Freeform 1830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1831"/>
              <p:cNvSpPr>
                <a:spLocks/>
              </p:cNvSpPr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Freeform 1832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Freeform 1833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1834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1835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Freeform 1836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Freeform 1837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1838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Freeform 1839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Freeform 1840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Freeform 1841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1842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1843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Freeform 1844"/>
              <p:cNvSpPr>
                <a:spLocks/>
              </p:cNvSpPr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Freeform 1845"/>
              <p:cNvSpPr>
                <a:spLocks/>
              </p:cNvSpPr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1846"/>
              <p:cNvSpPr>
                <a:spLocks/>
              </p:cNvSpPr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1847"/>
              <p:cNvSpPr>
                <a:spLocks/>
              </p:cNvSpPr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1848"/>
              <p:cNvSpPr>
                <a:spLocks/>
              </p:cNvSpPr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1849"/>
              <p:cNvSpPr>
                <a:spLocks/>
              </p:cNvSpPr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1850"/>
              <p:cNvSpPr>
                <a:spLocks/>
              </p:cNvSpPr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1851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1852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854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1855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856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857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858"/>
              <p:cNvSpPr>
                <a:spLocks/>
              </p:cNvSpPr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1859"/>
              <p:cNvSpPr>
                <a:spLocks/>
              </p:cNvSpPr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860"/>
              <p:cNvSpPr>
                <a:spLocks/>
              </p:cNvSpPr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861"/>
              <p:cNvSpPr>
                <a:spLocks/>
              </p:cNvSpPr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62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1863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1864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1865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1866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Freeform 1867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1868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Freeform 1869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Freeform 1870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1871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1872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1873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Freeform 1874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1875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1876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Freeform 1877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Freeform 1878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1879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1881"/>
              <p:cNvSpPr>
                <a:spLocks/>
              </p:cNvSpPr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Freeform 1882"/>
              <p:cNvSpPr>
                <a:spLocks/>
              </p:cNvSpPr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Freeform 1733"/>
              <p:cNvSpPr>
                <a:spLocks noEditPoints="1"/>
              </p:cNvSpPr>
              <p:nvPr/>
            </p:nvSpPr>
            <p:spPr bwMode="auto">
              <a:xfrm>
                <a:off x="6292849" y="2946400"/>
                <a:ext cx="1320800" cy="768349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37" name="Group 436"/>
          <p:cNvGrpSpPr/>
          <p:nvPr/>
        </p:nvGrpSpPr>
        <p:grpSpPr>
          <a:xfrm>
            <a:off x="6379602" y="2698928"/>
            <a:ext cx="565728" cy="565729"/>
            <a:chOff x="11182172" y="14110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38" name="Teardrop 437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9" name="Freeform 438"/>
            <p:cNvSpPr>
              <a:spLocks noEditPoints="1"/>
            </p:cNvSpPr>
            <p:nvPr/>
          </p:nvSpPr>
          <p:spPr bwMode="auto">
            <a:xfrm>
              <a:off x="11317451" y="1538016"/>
              <a:ext cx="334970" cy="336091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1514515" y="2358174"/>
            <a:ext cx="565728" cy="565729"/>
            <a:chOff x="514172" y="29858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41" name="Teardrop 44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2494D3">
                      <a:lumMod val="5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2" name="Freeform 441"/>
            <p:cNvSpPr>
              <a:spLocks noEditPoints="1"/>
            </p:cNvSpPr>
            <p:nvPr/>
          </p:nvSpPr>
          <p:spPr bwMode="auto">
            <a:xfrm>
              <a:off x="657518" y="3147269"/>
              <a:ext cx="294639" cy="293987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1178395" y="3281202"/>
            <a:ext cx="565728" cy="565729"/>
            <a:chOff x="1340321" y="3326927"/>
            <a:chExt cx="520002" cy="520003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44" name="Teardrop 443"/>
            <p:cNvSpPr/>
            <p:nvPr/>
          </p:nvSpPr>
          <p:spPr>
            <a:xfrm rot="8100000">
              <a:off x="1340321" y="3326927"/>
              <a:ext cx="520002" cy="520003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5" name="Freeform 444"/>
            <p:cNvSpPr>
              <a:spLocks noEditPoints="1"/>
            </p:cNvSpPr>
            <p:nvPr/>
          </p:nvSpPr>
          <p:spPr bwMode="auto">
            <a:xfrm>
              <a:off x="1496568" y="3461050"/>
              <a:ext cx="207509" cy="281269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3073571" y="2660768"/>
            <a:ext cx="565728" cy="565729"/>
            <a:chOff x="9727404" y="4132372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47" name="Teardrop 446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8" name="Freeform 447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8810559" y="1909621"/>
            <a:ext cx="2706772" cy="851062"/>
            <a:chOff x="8810558" y="1971265"/>
            <a:chExt cx="2729849" cy="851062"/>
          </a:xfrm>
        </p:grpSpPr>
        <p:grpSp>
          <p:nvGrpSpPr>
            <p:cNvPr id="450" name="Group 449"/>
            <p:cNvGrpSpPr/>
            <p:nvPr/>
          </p:nvGrpSpPr>
          <p:grpSpPr>
            <a:xfrm>
              <a:off x="8810558" y="1971265"/>
              <a:ext cx="2729849" cy="402291"/>
              <a:chOff x="2774001" y="2637923"/>
              <a:chExt cx="1151750" cy="437606"/>
            </a:xfrm>
          </p:grpSpPr>
          <p:sp>
            <p:nvSpPr>
              <p:cNvPr id="452" name="Rounded Rectangle 451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2494D3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24968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53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37923"/>
                <a:ext cx="1023244" cy="43760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124968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EUROPE</a:t>
                </a:r>
              </a:p>
            </p:txBody>
          </p:sp>
        </p:grpSp>
        <p:sp>
          <p:nvSpPr>
            <p:cNvPr id="451" name="Rectangle 3"/>
            <p:cNvSpPr txBox="1">
              <a:spLocks noChangeArrowheads="1"/>
            </p:cNvSpPr>
            <p:nvPr/>
          </p:nvSpPr>
          <p:spPr bwMode="auto">
            <a:xfrm>
              <a:off x="9016450" y="2358481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8810559" y="2847599"/>
            <a:ext cx="2706772" cy="854470"/>
            <a:chOff x="8810558" y="2844157"/>
            <a:chExt cx="2729849" cy="854470"/>
          </a:xfrm>
        </p:grpSpPr>
        <p:grpSp>
          <p:nvGrpSpPr>
            <p:cNvPr id="455" name="Group 454"/>
            <p:cNvGrpSpPr/>
            <p:nvPr/>
          </p:nvGrpSpPr>
          <p:grpSpPr>
            <a:xfrm>
              <a:off x="8810558" y="2844157"/>
              <a:ext cx="2729849" cy="402291"/>
              <a:chOff x="2774001" y="2637923"/>
              <a:chExt cx="1151750" cy="437605"/>
            </a:xfrm>
          </p:grpSpPr>
          <p:sp>
            <p:nvSpPr>
              <p:cNvPr id="457" name="Rounded Rectangle 456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FFB10D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58" name="Rectangle 3"/>
              <p:cNvSpPr txBox="1">
                <a:spLocks noChangeArrowheads="1"/>
              </p:cNvSpPr>
              <p:nvPr/>
            </p:nvSpPr>
            <p:spPr bwMode="auto">
              <a:xfrm>
                <a:off x="2911048" y="2637923"/>
                <a:ext cx="877657" cy="43760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A77000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ASIA</a:t>
                </a:r>
              </a:p>
            </p:txBody>
          </p:sp>
        </p:grpSp>
        <p:sp>
          <p:nvSpPr>
            <p:cNvPr id="456" name="Rectangle 3"/>
            <p:cNvSpPr txBox="1">
              <a:spLocks noChangeArrowheads="1"/>
            </p:cNvSpPr>
            <p:nvPr/>
          </p:nvSpPr>
          <p:spPr bwMode="auto">
            <a:xfrm>
              <a:off x="9016450" y="3234781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8810559" y="3788985"/>
            <a:ext cx="2706772" cy="857879"/>
            <a:chOff x="8810558" y="3717048"/>
            <a:chExt cx="2729849" cy="857879"/>
          </a:xfrm>
        </p:grpSpPr>
        <p:grpSp>
          <p:nvGrpSpPr>
            <p:cNvPr id="460" name="Group 459"/>
            <p:cNvGrpSpPr/>
            <p:nvPr/>
          </p:nvGrpSpPr>
          <p:grpSpPr>
            <a:xfrm>
              <a:off x="8810558" y="3717048"/>
              <a:ext cx="2729849" cy="402291"/>
              <a:chOff x="2774001" y="2637923"/>
              <a:chExt cx="1151750" cy="437605"/>
            </a:xfrm>
          </p:grpSpPr>
          <p:sp>
            <p:nvSpPr>
              <p:cNvPr id="462" name="Rounded Rectangle 461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63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37923"/>
                <a:ext cx="1023244" cy="43760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AMERICA</a:t>
                </a:r>
              </a:p>
            </p:txBody>
          </p:sp>
        </p:grpSp>
        <p:sp>
          <p:nvSpPr>
            <p:cNvPr id="461" name="Rectangle 3"/>
            <p:cNvSpPr txBox="1">
              <a:spLocks noChangeArrowheads="1"/>
            </p:cNvSpPr>
            <p:nvPr/>
          </p:nvSpPr>
          <p:spPr bwMode="auto">
            <a:xfrm>
              <a:off x="9016450" y="4111081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64" name="Group 463"/>
          <p:cNvGrpSpPr/>
          <p:nvPr/>
        </p:nvGrpSpPr>
        <p:grpSpPr>
          <a:xfrm>
            <a:off x="8810559" y="4733779"/>
            <a:ext cx="2706772" cy="861287"/>
            <a:chOff x="8810558" y="4733779"/>
            <a:chExt cx="2729849" cy="861287"/>
          </a:xfrm>
        </p:grpSpPr>
        <p:grpSp>
          <p:nvGrpSpPr>
            <p:cNvPr id="465" name="Group 464"/>
            <p:cNvGrpSpPr/>
            <p:nvPr/>
          </p:nvGrpSpPr>
          <p:grpSpPr>
            <a:xfrm>
              <a:off x="8810558" y="4733779"/>
              <a:ext cx="2729849" cy="402291"/>
              <a:chOff x="2774001" y="2637923"/>
              <a:chExt cx="1151750" cy="437605"/>
            </a:xfrm>
          </p:grpSpPr>
          <p:sp>
            <p:nvSpPr>
              <p:cNvPr id="467" name="Rounded Rectangle 466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586875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>
                        <a:lumMod val="60000"/>
                      </a:srgbClr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68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37923"/>
                <a:ext cx="1023244" cy="43760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AFRICA</a:t>
                </a:r>
              </a:p>
            </p:txBody>
          </p:sp>
        </p:grpSp>
        <p:sp>
          <p:nvSpPr>
            <p:cNvPr id="466" name="Rectangle 3"/>
            <p:cNvSpPr txBox="1">
              <a:spLocks noChangeArrowheads="1"/>
            </p:cNvSpPr>
            <p:nvPr/>
          </p:nvSpPr>
          <p:spPr bwMode="auto">
            <a:xfrm>
              <a:off x="9016450" y="5131220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7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7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72" name="Group 4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73" name="Straight Connector 4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873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938316" y="3316783"/>
            <a:ext cx="2772543" cy="835712"/>
            <a:chOff x="744655" y="4331018"/>
            <a:chExt cx="2613244" cy="787696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 flipH="1">
              <a:off x="744655" y="4331018"/>
              <a:ext cx="2613244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800" dirty="0">
                  <a:solidFill>
                    <a:srgbClr val="2494D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8481144" y="3316783"/>
            <a:ext cx="2848556" cy="835712"/>
            <a:chOff x="673009" y="4331018"/>
            <a:chExt cx="2684890" cy="787696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 flipH="1">
              <a:off x="673009" y="4331018"/>
              <a:ext cx="2684890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8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75794" y="1990838"/>
            <a:ext cx="2772544" cy="835712"/>
            <a:chOff x="744654" y="2953068"/>
            <a:chExt cx="2613245" cy="787696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 flipH="1">
              <a:off x="744654" y="2953068"/>
              <a:ext cx="2613244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800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 flipH="1">
              <a:off x="944647" y="327691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87979" y="4711360"/>
            <a:ext cx="2560359" cy="835712"/>
            <a:chOff x="944647" y="4331018"/>
            <a:chExt cx="2413252" cy="787696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 flipH="1">
              <a:off x="944647" y="4331018"/>
              <a:ext cx="241325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8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7764648" y="1990838"/>
            <a:ext cx="2848556" cy="835712"/>
            <a:chOff x="673009" y="2953068"/>
            <a:chExt cx="2684890" cy="787696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 flipH="1">
              <a:off x="673009" y="2953068"/>
              <a:ext cx="2684890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800" dirty="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 flipH="1">
              <a:off x="944647" y="327691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7764648" y="4711360"/>
            <a:ext cx="2560359" cy="835712"/>
            <a:chOff x="944647" y="4331018"/>
            <a:chExt cx="2413252" cy="787696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 flipH="1">
              <a:off x="944647" y="4331018"/>
              <a:ext cx="241325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800" dirty="0">
                  <a:solidFill>
                    <a:srgbClr val="D7621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871734" y="1756881"/>
            <a:ext cx="4448328" cy="3964132"/>
            <a:chOff x="3999530" y="1880287"/>
            <a:chExt cx="4192746" cy="3736370"/>
          </a:xfrm>
        </p:grpSpPr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4723026" y="1880287"/>
              <a:ext cx="1336144" cy="1823638"/>
            </a:xfrm>
            <a:custGeom>
              <a:avLst/>
              <a:gdLst>
                <a:gd name="T0" fmla="*/ 2230 w 2390"/>
                <a:gd name="T1" fmla="*/ 595 h 3262"/>
                <a:gd name="T2" fmla="*/ 2164 w 2390"/>
                <a:gd name="T3" fmla="*/ 493 h 3262"/>
                <a:gd name="T4" fmla="*/ 2090 w 2390"/>
                <a:gd name="T5" fmla="*/ 399 h 3262"/>
                <a:gd name="T6" fmla="*/ 2006 w 2390"/>
                <a:gd name="T7" fmla="*/ 316 h 3262"/>
                <a:gd name="T8" fmla="*/ 1916 w 2390"/>
                <a:gd name="T9" fmla="*/ 241 h 3262"/>
                <a:gd name="T10" fmla="*/ 1820 w 2390"/>
                <a:gd name="T11" fmla="*/ 175 h 3262"/>
                <a:gd name="T12" fmla="*/ 1720 w 2390"/>
                <a:gd name="T13" fmla="*/ 120 h 3262"/>
                <a:gd name="T14" fmla="*/ 1614 w 2390"/>
                <a:gd name="T15" fmla="*/ 74 h 3262"/>
                <a:gd name="T16" fmla="*/ 1504 w 2390"/>
                <a:gd name="T17" fmla="*/ 40 h 3262"/>
                <a:gd name="T18" fmla="*/ 1393 w 2390"/>
                <a:gd name="T19" fmla="*/ 15 h 3262"/>
                <a:gd name="T20" fmla="*/ 1279 w 2390"/>
                <a:gd name="T21" fmla="*/ 1 h 3262"/>
                <a:gd name="T22" fmla="*/ 1164 w 2390"/>
                <a:gd name="T23" fmla="*/ 0 h 3262"/>
                <a:gd name="T24" fmla="*/ 1048 w 2390"/>
                <a:gd name="T25" fmla="*/ 8 h 3262"/>
                <a:gd name="T26" fmla="*/ 933 w 2390"/>
                <a:gd name="T27" fmla="*/ 28 h 3262"/>
                <a:gd name="T28" fmla="*/ 818 w 2390"/>
                <a:gd name="T29" fmla="*/ 59 h 3262"/>
                <a:gd name="T30" fmla="*/ 707 w 2390"/>
                <a:gd name="T31" fmla="*/ 104 h 3262"/>
                <a:gd name="T32" fmla="*/ 598 w 2390"/>
                <a:gd name="T33" fmla="*/ 159 h 3262"/>
                <a:gd name="T34" fmla="*/ 546 w 2390"/>
                <a:gd name="T35" fmla="*/ 191 h 3262"/>
                <a:gd name="T36" fmla="*/ 448 w 2390"/>
                <a:gd name="T37" fmla="*/ 262 h 3262"/>
                <a:gd name="T38" fmla="*/ 358 w 2390"/>
                <a:gd name="T39" fmla="*/ 340 h 3262"/>
                <a:gd name="T40" fmla="*/ 278 w 2390"/>
                <a:gd name="T41" fmla="*/ 427 h 3262"/>
                <a:gd name="T42" fmla="*/ 209 w 2390"/>
                <a:gd name="T43" fmla="*/ 521 h 3262"/>
                <a:gd name="T44" fmla="*/ 148 w 2390"/>
                <a:gd name="T45" fmla="*/ 618 h 3262"/>
                <a:gd name="T46" fmla="*/ 97 w 2390"/>
                <a:gd name="T47" fmla="*/ 722 h 3262"/>
                <a:gd name="T48" fmla="*/ 58 w 2390"/>
                <a:gd name="T49" fmla="*/ 830 h 3262"/>
                <a:gd name="T50" fmla="*/ 28 w 2390"/>
                <a:gd name="T51" fmla="*/ 939 h 3262"/>
                <a:gd name="T52" fmla="*/ 9 w 2390"/>
                <a:gd name="T53" fmla="*/ 1054 h 3262"/>
                <a:gd name="T54" fmla="*/ 0 w 2390"/>
                <a:gd name="T55" fmla="*/ 1168 h 3262"/>
                <a:gd name="T56" fmla="*/ 4 w 2390"/>
                <a:gd name="T57" fmla="*/ 1283 h 3262"/>
                <a:gd name="T58" fmla="*/ 18 w 2390"/>
                <a:gd name="T59" fmla="*/ 1399 h 3262"/>
                <a:gd name="T60" fmla="*/ 44 w 2390"/>
                <a:gd name="T61" fmla="*/ 1514 h 3262"/>
                <a:gd name="T62" fmla="*/ 82 w 2390"/>
                <a:gd name="T63" fmla="*/ 1627 h 3262"/>
                <a:gd name="T64" fmla="*/ 132 w 2390"/>
                <a:gd name="T65" fmla="*/ 1736 h 3262"/>
                <a:gd name="T66" fmla="*/ 162 w 2390"/>
                <a:gd name="T67" fmla="*/ 1790 h 3262"/>
                <a:gd name="T68" fmla="*/ 205 w 2390"/>
                <a:gd name="T69" fmla="*/ 1859 h 3262"/>
                <a:gd name="T70" fmla="*/ 252 w 2390"/>
                <a:gd name="T71" fmla="*/ 1925 h 3262"/>
                <a:gd name="T72" fmla="*/ 302 w 2390"/>
                <a:gd name="T73" fmla="*/ 1988 h 3262"/>
                <a:gd name="T74" fmla="*/ 358 w 2390"/>
                <a:gd name="T75" fmla="*/ 2045 h 3262"/>
                <a:gd name="T76" fmla="*/ 415 w 2390"/>
                <a:gd name="T77" fmla="*/ 2097 h 3262"/>
                <a:gd name="T78" fmla="*/ 476 w 2390"/>
                <a:gd name="T79" fmla="*/ 2147 h 3262"/>
                <a:gd name="T80" fmla="*/ 540 w 2390"/>
                <a:gd name="T81" fmla="*/ 2191 h 3262"/>
                <a:gd name="T82" fmla="*/ 606 w 2390"/>
                <a:gd name="T83" fmla="*/ 2232 h 3262"/>
                <a:gd name="T84" fmla="*/ 2390 w 2390"/>
                <a:gd name="T85" fmla="*/ 3262 h 3262"/>
                <a:gd name="T86" fmla="*/ 2390 w 2390"/>
                <a:gd name="T87" fmla="*/ 1201 h 3262"/>
                <a:gd name="T88" fmla="*/ 2390 w 2390"/>
                <a:gd name="T89" fmla="*/ 1163 h 3262"/>
                <a:gd name="T90" fmla="*/ 2387 w 2390"/>
                <a:gd name="T91" fmla="*/ 1087 h 3262"/>
                <a:gd name="T92" fmla="*/ 2376 w 2390"/>
                <a:gd name="T93" fmla="*/ 1008 h 3262"/>
                <a:gd name="T94" fmla="*/ 2362 w 2390"/>
                <a:gd name="T95" fmla="*/ 932 h 3262"/>
                <a:gd name="T96" fmla="*/ 2341 w 2390"/>
                <a:gd name="T97" fmla="*/ 856 h 3262"/>
                <a:gd name="T98" fmla="*/ 2317 w 2390"/>
                <a:gd name="T99" fmla="*/ 779 h 3262"/>
                <a:gd name="T100" fmla="*/ 2286 w 2390"/>
                <a:gd name="T101" fmla="*/ 705 h 3262"/>
                <a:gd name="T102" fmla="*/ 2251 w 2390"/>
                <a:gd name="T103" fmla="*/ 632 h 3262"/>
                <a:gd name="T104" fmla="*/ 2230 w 2390"/>
                <a:gd name="T105" fmla="*/ 595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2230" y="595"/>
                  </a:moveTo>
                  <a:lnTo>
                    <a:pt x="2230" y="595"/>
                  </a:lnTo>
                  <a:lnTo>
                    <a:pt x="2199" y="543"/>
                  </a:lnTo>
                  <a:lnTo>
                    <a:pt x="2164" y="493"/>
                  </a:lnTo>
                  <a:lnTo>
                    <a:pt x="2128" y="446"/>
                  </a:lnTo>
                  <a:lnTo>
                    <a:pt x="2090" y="399"/>
                  </a:lnTo>
                  <a:lnTo>
                    <a:pt x="2048" y="356"/>
                  </a:lnTo>
                  <a:lnTo>
                    <a:pt x="2006" y="316"/>
                  </a:lnTo>
                  <a:lnTo>
                    <a:pt x="1963" y="276"/>
                  </a:lnTo>
                  <a:lnTo>
                    <a:pt x="1916" y="241"/>
                  </a:lnTo>
                  <a:lnTo>
                    <a:pt x="1869" y="206"/>
                  </a:lnTo>
                  <a:lnTo>
                    <a:pt x="1820" y="175"/>
                  </a:lnTo>
                  <a:lnTo>
                    <a:pt x="1770" y="146"/>
                  </a:lnTo>
                  <a:lnTo>
                    <a:pt x="1720" y="120"/>
                  </a:lnTo>
                  <a:lnTo>
                    <a:pt x="1668" y="95"/>
                  </a:lnTo>
                  <a:lnTo>
                    <a:pt x="1614" y="74"/>
                  </a:lnTo>
                  <a:lnTo>
                    <a:pt x="1560" y="55"/>
                  </a:lnTo>
                  <a:lnTo>
                    <a:pt x="1504" y="40"/>
                  </a:lnTo>
                  <a:lnTo>
                    <a:pt x="1449" y="26"/>
                  </a:lnTo>
                  <a:lnTo>
                    <a:pt x="1393" y="15"/>
                  </a:lnTo>
                  <a:lnTo>
                    <a:pt x="1336" y="7"/>
                  </a:lnTo>
                  <a:lnTo>
                    <a:pt x="1279" y="1"/>
                  </a:lnTo>
                  <a:lnTo>
                    <a:pt x="1221" y="0"/>
                  </a:lnTo>
                  <a:lnTo>
                    <a:pt x="1164" y="0"/>
                  </a:lnTo>
                  <a:lnTo>
                    <a:pt x="1107" y="1"/>
                  </a:lnTo>
                  <a:lnTo>
                    <a:pt x="1048" y="8"/>
                  </a:lnTo>
                  <a:lnTo>
                    <a:pt x="990" y="17"/>
                  </a:lnTo>
                  <a:lnTo>
                    <a:pt x="933" y="28"/>
                  </a:lnTo>
                  <a:lnTo>
                    <a:pt x="876" y="41"/>
                  </a:lnTo>
                  <a:lnTo>
                    <a:pt x="818" y="59"/>
                  </a:lnTo>
                  <a:lnTo>
                    <a:pt x="763" y="80"/>
                  </a:lnTo>
                  <a:lnTo>
                    <a:pt x="707" y="104"/>
                  </a:lnTo>
                  <a:lnTo>
                    <a:pt x="652" y="130"/>
                  </a:lnTo>
                  <a:lnTo>
                    <a:pt x="598" y="159"/>
                  </a:lnTo>
                  <a:lnTo>
                    <a:pt x="598" y="159"/>
                  </a:lnTo>
                  <a:lnTo>
                    <a:pt x="546" y="191"/>
                  </a:lnTo>
                  <a:lnTo>
                    <a:pt x="495" y="225"/>
                  </a:lnTo>
                  <a:lnTo>
                    <a:pt x="448" y="262"/>
                  </a:lnTo>
                  <a:lnTo>
                    <a:pt x="401" y="300"/>
                  </a:lnTo>
                  <a:lnTo>
                    <a:pt x="358" y="340"/>
                  </a:lnTo>
                  <a:lnTo>
                    <a:pt x="318" y="383"/>
                  </a:lnTo>
                  <a:lnTo>
                    <a:pt x="278" y="427"/>
                  </a:lnTo>
                  <a:lnTo>
                    <a:pt x="242" y="472"/>
                  </a:lnTo>
                  <a:lnTo>
                    <a:pt x="209" y="521"/>
                  </a:lnTo>
                  <a:lnTo>
                    <a:pt x="177" y="567"/>
                  </a:lnTo>
                  <a:lnTo>
                    <a:pt x="148" y="618"/>
                  </a:lnTo>
                  <a:lnTo>
                    <a:pt x="122" y="670"/>
                  </a:lnTo>
                  <a:lnTo>
                    <a:pt x="97" y="722"/>
                  </a:lnTo>
                  <a:lnTo>
                    <a:pt x="77" y="774"/>
                  </a:lnTo>
                  <a:lnTo>
                    <a:pt x="58" y="830"/>
                  </a:lnTo>
                  <a:lnTo>
                    <a:pt x="42" y="883"/>
                  </a:lnTo>
                  <a:lnTo>
                    <a:pt x="28" y="939"/>
                  </a:lnTo>
                  <a:lnTo>
                    <a:pt x="18" y="996"/>
                  </a:lnTo>
                  <a:lnTo>
                    <a:pt x="9" y="1054"/>
                  </a:lnTo>
                  <a:lnTo>
                    <a:pt x="4" y="1111"/>
                  </a:lnTo>
                  <a:lnTo>
                    <a:pt x="0" y="1168"/>
                  </a:lnTo>
                  <a:lnTo>
                    <a:pt x="2" y="1225"/>
                  </a:lnTo>
                  <a:lnTo>
                    <a:pt x="4" y="1283"/>
                  </a:lnTo>
                  <a:lnTo>
                    <a:pt x="11" y="1340"/>
                  </a:lnTo>
                  <a:lnTo>
                    <a:pt x="18" y="1399"/>
                  </a:lnTo>
                  <a:lnTo>
                    <a:pt x="30" y="1456"/>
                  </a:lnTo>
                  <a:lnTo>
                    <a:pt x="44" y="1514"/>
                  </a:lnTo>
                  <a:lnTo>
                    <a:pt x="61" y="1569"/>
                  </a:lnTo>
                  <a:lnTo>
                    <a:pt x="82" y="1627"/>
                  </a:lnTo>
                  <a:lnTo>
                    <a:pt x="106" y="1682"/>
                  </a:lnTo>
                  <a:lnTo>
                    <a:pt x="132" y="1736"/>
                  </a:lnTo>
                  <a:lnTo>
                    <a:pt x="162" y="1790"/>
                  </a:lnTo>
                  <a:lnTo>
                    <a:pt x="162" y="1790"/>
                  </a:lnTo>
                  <a:lnTo>
                    <a:pt x="183" y="1826"/>
                  </a:lnTo>
                  <a:lnTo>
                    <a:pt x="205" y="1859"/>
                  </a:lnTo>
                  <a:lnTo>
                    <a:pt x="228" y="1894"/>
                  </a:lnTo>
                  <a:lnTo>
                    <a:pt x="252" y="1925"/>
                  </a:lnTo>
                  <a:lnTo>
                    <a:pt x="276" y="1956"/>
                  </a:lnTo>
                  <a:lnTo>
                    <a:pt x="302" y="1988"/>
                  </a:lnTo>
                  <a:lnTo>
                    <a:pt x="330" y="2017"/>
                  </a:lnTo>
                  <a:lnTo>
                    <a:pt x="358" y="2045"/>
                  </a:lnTo>
                  <a:lnTo>
                    <a:pt x="386" y="2071"/>
                  </a:lnTo>
                  <a:lnTo>
                    <a:pt x="415" y="2097"/>
                  </a:lnTo>
                  <a:lnTo>
                    <a:pt x="445" y="2123"/>
                  </a:lnTo>
                  <a:lnTo>
                    <a:pt x="476" y="2147"/>
                  </a:lnTo>
                  <a:lnTo>
                    <a:pt x="507" y="2170"/>
                  </a:lnTo>
                  <a:lnTo>
                    <a:pt x="540" y="2191"/>
                  </a:lnTo>
                  <a:lnTo>
                    <a:pt x="572" y="2212"/>
                  </a:lnTo>
                  <a:lnTo>
                    <a:pt x="606" y="2232"/>
                  </a:lnTo>
                  <a:lnTo>
                    <a:pt x="606" y="2232"/>
                  </a:lnTo>
                  <a:lnTo>
                    <a:pt x="2390" y="3262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163"/>
                  </a:lnTo>
                  <a:lnTo>
                    <a:pt x="2388" y="1125"/>
                  </a:lnTo>
                  <a:lnTo>
                    <a:pt x="2387" y="1087"/>
                  </a:lnTo>
                  <a:lnTo>
                    <a:pt x="2381" y="1047"/>
                  </a:lnTo>
                  <a:lnTo>
                    <a:pt x="2376" y="1008"/>
                  </a:lnTo>
                  <a:lnTo>
                    <a:pt x="2369" y="970"/>
                  </a:lnTo>
                  <a:lnTo>
                    <a:pt x="2362" y="932"/>
                  </a:lnTo>
                  <a:lnTo>
                    <a:pt x="2352" y="894"/>
                  </a:lnTo>
                  <a:lnTo>
                    <a:pt x="2341" y="856"/>
                  </a:lnTo>
                  <a:lnTo>
                    <a:pt x="2329" y="817"/>
                  </a:lnTo>
                  <a:lnTo>
                    <a:pt x="2317" y="779"/>
                  </a:lnTo>
                  <a:lnTo>
                    <a:pt x="2302" y="743"/>
                  </a:lnTo>
                  <a:lnTo>
                    <a:pt x="2286" y="705"/>
                  </a:lnTo>
                  <a:lnTo>
                    <a:pt x="2269" y="668"/>
                  </a:lnTo>
                  <a:lnTo>
                    <a:pt x="2251" y="632"/>
                  </a:lnTo>
                  <a:lnTo>
                    <a:pt x="2230" y="595"/>
                  </a:lnTo>
                  <a:lnTo>
                    <a:pt x="2230" y="595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6132638" y="1880287"/>
              <a:ext cx="1336144" cy="1823638"/>
            </a:xfrm>
            <a:custGeom>
              <a:avLst/>
              <a:gdLst>
                <a:gd name="T0" fmla="*/ 2230 w 2390"/>
                <a:gd name="T1" fmla="*/ 1790 h 3262"/>
                <a:gd name="T2" fmla="*/ 2286 w 2390"/>
                <a:gd name="T3" fmla="*/ 1682 h 3262"/>
                <a:gd name="T4" fmla="*/ 2329 w 2390"/>
                <a:gd name="T5" fmla="*/ 1569 h 3262"/>
                <a:gd name="T6" fmla="*/ 2362 w 2390"/>
                <a:gd name="T7" fmla="*/ 1456 h 3262"/>
                <a:gd name="T8" fmla="*/ 2381 w 2390"/>
                <a:gd name="T9" fmla="*/ 1340 h 3262"/>
                <a:gd name="T10" fmla="*/ 2390 w 2390"/>
                <a:gd name="T11" fmla="*/ 1225 h 3262"/>
                <a:gd name="T12" fmla="*/ 2388 w 2390"/>
                <a:gd name="T13" fmla="*/ 1111 h 3262"/>
                <a:gd name="T14" fmla="*/ 2374 w 2390"/>
                <a:gd name="T15" fmla="*/ 996 h 3262"/>
                <a:gd name="T16" fmla="*/ 2350 w 2390"/>
                <a:gd name="T17" fmla="*/ 883 h 3262"/>
                <a:gd name="T18" fmla="*/ 2315 w 2390"/>
                <a:gd name="T19" fmla="*/ 774 h 3262"/>
                <a:gd name="T20" fmla="*/ 2270 w 2390"/>
                <a:gd name="T21" fmla="*/ 670 h 3262"/>
                <a:gd name="T22" fmla="*/ 2215 w 2390"/>
                <a:gd name="T23" fmla="*/ 567 h 3262"/>
                <a:gd name="T24" fmla="*/ 2149 w 2390"/>
                <a:gd name="T25" fmla="*/ 472 h 3262"/>
                <a:gd name="T26" fmla="*/ 2074 w 2390"/>
                <a:gd name="T27" fmla="*/ 383 h 3262"/>
                <a:gd name="T28" fmla="*/ 1989 w 2390"/>
                <a:gd name="T29" fmla="*/ 300 h 3262"/>
                <a:gd name="T30" fmla="*/ 1895 w 2390"/>
                <a:gd name="T31" fmla="*/ 225 h 3262"/>
                <a:gd name="T32" fmla="*/ 1793 w 2390"/>
                <a:gd name="T33" fmla="*/ 159 h 3262"/>
                <a:gd name="T34" fmla="*/ 1739 w 2390"/>
                <a:gd name="T35" fmla="*/ 130 h 3262"/>
                <a:gd name="T36" fmla="*/ 1629 w 2390"/>
                <a:gd name="T37" fmla="*/ 80 h 3262"/>
                <a:gd name="T38" fmla="*/ 1516 w 2390"/>
                <a:gd name="T39" fmla="*/ 41 h 3262"/>
                <a:gd name="T40" fmla="*/ 1402 w 2390"/>
                <a:gd name="T41" fmla="*/ 17 h 3262"/>
                <a:gd name="T42" fmla="*/ 1285 w 2390"/>
                <a:gd name="T43" fmla="*/ 1 h 3262"/>
                <a:gd name="T44" fmla="*/ 1171 w 2390"/>
                <a:gd name="T45" fmla="*/ 0 h 3262"/>
                <a:gd name="T46" fmla="*/ 1054 w 2390"/>
                <a:gd name="T47" fmla="*/ 7 h 3262"/>
                <a:gd name="T48" fmla="*/ 942 w 2390"/>
                <a:gd name="T49" fmla="*/ 26 h 3262"/>
                <a:gd name="T50" fmla="*/ 832 w 2390"/>
                <a:gd name="T51" fmla="*/ 55 h 3262"/>
                <a:gd name="T52" fmla="*/ 724 w 2390"/>
                <a:gd name="T53" fmla="*/ 95 h 3262"/>
                <a:gd name="T54" fmla="*/ 620 w 2390"/>
                <a:gd name="T55" fmla="*/ 146 h 3262"/>
                <a:gd name="T56" fmla="*/ 521 w 2390"/>
                <a:gd name="T57" fmla="*/ 206 h 3262"/>
                <a:gd name="T58" fmla="*/ 429 w 2390"/>
                <a:gd name="T59" fmla="*/ 276 h 3262"/>
                <a:gd name="T60" fmla="*/ 342 w 2390"/>
                <a:gd name="T61" fmla="*/ 356 h 3262"/>
                <a:gd name="T62" fmla="*/ 264 w 2390"/>
                <a:gd name="T63" fmla="*/ 446 h 3262"/>
                <a:gd name="T64" fmla="*/ 193 w 2390"/>
                <a:gd name="T65" fmla="*/ 543 h 3262"/>
                <a:gd name="T66" fmla="*/ 162 w 2390"/>
                <a:gd name="T67" fmla="*/ 595 h 3262"/>
                <a:gd name="T68" fmla="*/ 122 w 2390"/>
                <a:gd name="T69" fmla="*/ 668 h 3262"/>
                <a:gd name="T70" fmla="*/ 89 w 2390"/>
                <a:gd name="T71" fmla="*/ 743 h 3262"/>
                <a:gd name="T72" fmla="*/ 61 w 2390"/>
                <a:gd name="T73" fmla="*/ 817 h 3262"/>
                <a:gd name="T74" fmla="*/ 38 w 2390"/>
                <a:gd name="T75" fmla="*/ 894 h 3262"/>
                <a:gd name="T76" fmla="*/ 21 w 2390"/>
                <a:gd name="T77" fmla="*/ 970 h 3262"/>
                <a:gd name="T78" fmla="*/ 9 w 2390"/>
                <a:gd name="T79" fmla="*/ 1047 h 3262"/>
                <a:gd name="T80" fmla="*/ 2 w 2390"/>
                <a:gd name="T81" fmla="*/ 1125 h 3262"/>
                <a:gd name="T82" fmla="*/ 0 w 2390"/>
                <a:gd name="T83" fmla="*/ 1201 h 3262"/>
                <a:gd name="T84" fmla="*/ 0 w 2390"/>
                <a:gd name="T85" fmla="*/ 3262 h 3262"/>
                <a:gd name="T86" fmla="*/ 1786 w 2390"/>
                <a:gd name="T87" fmla="*/ 2232 h 3262"/>
                <a:gd name="T88" fmla="*/ 1819 w 2390"/>
                <a:gd name="T89" fmla="*/ 2212 h 3262"/>
                <a:gd name="T90" fmla="*/ 1883 w 2390"/>
                <a:gd name="T91" fmla="*/ 2170 h 3262"/>
                <a:gd name="T92" fmla="*/ 1945 w 2390"/>
                <a:gd name="T93" fmla="*/ 2123 h 3262"/>
                <a:gd name="T94" fmla="*/ 2004 w 2390"/>
                <a:gd name="T95" fmla="*/ 2071 h 3262"/>
                <a:gd name="T96" fmla="*/ 2062 w 2390"/>
                <a:gd name="T97" fmla="*/ 2017 h 3262"/>
                <a:gd name="T98" fmla="*/ 2114 w 2390"/>
                <a:gd name="T99" fmla="*/ 1956 h 3262"/>
                <a:gd name="T100" fmla="*/ 2164 w 2390"/>
                <a:gd name="T101" fmla="*/ 1894 h 3262"/>
                <a:gd name="T102" fmla="*/ 2209 w 2390"/>
                <a:gd name="T103" fmla="*/ 1826 h 3262"/>
                <a:gd name="T104" fmla="*/ 2230 w 2390"/>
                <a:gd name="T105" fmla="*/ 179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2230" y="1790"/>
                  </a:moveTo>
                  <a:lnTo>
                    <a:pt x="2230" y="1790"/>
                  </a:lnTo>
                  <a:lnTo>
                    <a:pt x="2260" y="1736"/>
                  </a:lnTo>
                  <a:lnTo>
                    <a:pt x="2286" y="1682"/>
                  </a:lnTo>
                  <a:lnTo>
                    <a:pt x="2310" y="1627"/>
                  </a:lnTo>
                  <a:lnTo>
                    <a:pt x="2329" y="1569"/>
                  </a:lnTo>
                  <a:lnTo>
                    <a:pt x="2347" y="1514"/>
                  </a:lnTo>
                  <a:lnTo>
                    <a:pt x="2362" y="1456"/>
                  </a:lnTo>
                  <a:lnTo>
                    <a:pt x="2373" y="1399"/>
                  </a:lnTo>
                  <a:lnTo>
                    <a:pt x="2381" y="1340"/>
                  </a:lnTo>
                  <a:lnTo>
                    <a:pt x="2387" y="1283"/>
                  </a:lnTo>
                  <a:lnTo>
                    <a:pt x="2390" y="1225"/>
                  </a:lnTo>
                  <a:lnTo>
                    <a:pt x="2390" y="1168"/>
                  </a:lnTo>
                  <a:lnTo>
                    <a:pt x="2388" y="1111"/>
                  </a:lnTo>
                  <a:lnTo>
                    <a:pt x="2381" y="1054"/>
                  </a:lnTo>
                  <a:lnTo>
                    <a:pt x="2374" y="996"/>
                  </a:lnTo>
                  <a:lnTo>
                    <a:pt x="2364" y="939"/>
                  </a:lnTo>
                  <a:lnTo>
                    <a:pt x="2350" y="883"/>
                  </a:lnTo>
                  <a:lnTo>
                    <a:pt x="2333" y="830"/>
                  </a:lnTo>
                  <a:lnTo>
                    <a:pt x="2315" y="774"/>
                  </a:lnTo>
                  <a:lnTo>
                    <a:pt x="2293" y="722"/>
                  </a:lnTo>
                  <a:lnTo>
                    <a:pt x="2270" y="670"/>
                  </a:lnTo>
                  <a:lnTo>
                    <a:pt x="2242" y="618"/>
                  </a:lnTo>
                  <a:lnTo>
                    <a:pt x="2215" y="567"/>
                  </a:lnTo>
                  <a:lnTo>
                    <a:pt x="2183" y="521"/>
                  </a:lnTo>
                  <a:lnTo>
                    <a:pt x="2149" y="472"/>
                  </a:lnTo>
                  <a:lnTo>
                    <a:pt x="2112" y="427"/>
                  </a:lnTo>
                  <a:lnTo>
                    <a:pt x="2074" y="383"/>
                  </a:lnTo>
                  <a:lnTo>
                    <a:pt x="2032" y="340"/>
                  </a:lnTo>
                  <a:lnTo>
                    <a:pt x="1989" y="300"/>
                  </a:lnTo>
                  <a:lnTo>
                    <a:pt x="1944" y="262"/>
                  </a:lnTo>
                  <a:lnTo>
                    <a:pt x="1895" y="225"/>
                  </a:lnTo>
                  <a:lnTo>
                    <a:pt x="1846" y="19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39" y="130"/>
                  </a:lnTo>
                  <a:lnTo>
                    <a:pt x="1685" y="104"/>
                  </a:lnTo>
                  <a:lnTo>
                    <a:pt x="1629" y="80"/>
                  </a:lnTo>
                  <a:lnTo>
                    <a:pt x="1572" y="59"/>
                  </a:lnTo>
                  <a:lnTo>
                    <a:pt x="1516" y="41"/>
                  </a:lnTo>
                  <a:lnTo>
                    <a:pt x="1459" y="28"/>
                  </a:lnTo>
                  <a:lnTo>
                    <a:pt x="1402" y="17"/>
                  </a:lnTo>
                  <a:lnTo>
                    <a:pt x="1343" y="8"/>
                  </a:lnTo>
                  <a:lnTo>
                    <a:pt x="1285" y="1"/>
                  </a:lnTo>
                  <a:lnTo>
                    <a:pt x="1228" y="0"/>
                  </a:lnTo>
                  <a:lnTo>
                    <a:pt x="1171" y="0"/>
                  </a:lnTo>
                  <a:lnTo>
                    <a:pt x="1112" y="1"/>
                  </a:lnTo>
                  <a:lnTo>
                    <a:pt x="1054" y="7"/>
                  </a:lnTo>
                  <a:lnTo>
                    <a:pt x="999" y="15"/>
                  </a:lnTo>
                  <a:lnTo>
                    <a:pt x="942" y="26"/>
                  </a:lnTo>
                  <a:lnTo>
                    <a:pt x="886" y="40"/>
                  </a:lnTo>
                  <a:lnTo>
                    <a:pt x="832" y="55"/>
                  </a:lnTo>
                  <a:lnTo>
                    <a:pt x="777" y="74"/>
                  </a:lnTo>
                  <a:lnTo>
                    <a:pt x="724" y="95"/>
                  </a:lnTo>
                  <a:lnTo>
                    <a:pt x="672" y="120"/>
                  </a:lnTo>
                  <a:lnTo>
                    <a:pt x="620" y="146"/>
                  </a:lnTo>
                  <a:lnTo>
                    <a:pt x="570" y="175"/>
                  </a:lnTo>
                  <a:lnTo>
                    <a:pt x="521" y="206"/>
                  </a:lnTo>
                  <a:lnTo>
                    <a:pt x="474" y="241"/>
                  </a:lnTo>
                  <a:lnTo>
                    <a:pt x="429" y="276"/>
                  </a:lnTo>
                  <a:lnTo>
                    <a:pt x="386" y="316"/>
                  </a:lnTo>
                  <a:lnTo>
                    <a:pt x="342" y="356"/>
                  </a:lnTo>
                  <a:lnTo>
                    <a:pt x="302" y="399"/>
                  </a:lnTo>
                  <a:lnTo>
                    <a:pt x="264" y="446"/>
                  </a:lnTo>
                  <a:lnTo>
                    <a:pt x="228" y="493"/>
                  </a:lnTo>
                  <a:lnTo>
                    <a:pt x="193" y="543"/>
                  </a:lnTo>
                  <a:lnTo>
                    <a:pt x="162" y="595"/>
                  </a:lnTo>
                  <a:lnTo>
                    <a:pt x="162" y="595"/>
                  </a:lnTo>
                  <a:lnTo>
                    <a:pt x="141" y="632"/>
                  </a:lnTo>
                  <a:lnTo>
                    <a:pt x="122" y="668"/>
                  </a:lnTo>
                  <a:lnTo>
                    <a:pt x="104" y="705"/>
                  </a:lnTo>
                  <a:lnTo>
                    <a:pt x="89" y="743"/>
                  </a:lnTo>
                  <a:lnTo>
                    <a:pt x="75" y="779"/>
                  </a:lnTo>
                  <a:lnTo>
                    <a:pt x="61" y="817"/>
                  </a:lnTo>
                  <a:lnTo>
                    <a:pt x="49" y="856"/>
                  </a:lnTo>
                  <a:lnTo>
                    <a:pt x="38" y="894"/>
                  </a:lnTo>
                  <a:lnTo>
                    <a:pt x="30" y="932"/>
                  </a:lnTo>
                  <a:lnTo>
                    <a:pt x="21" y="970"/>
                  </a:lnTo>
                  <a:lnTo>
                    <a:pt x="14" y="1008"/>
                  </a:lnTo>
                  <a:lnTo>
                    <a:pt x="9" y="1047"/>
                  </a:lnTo>
                  <a:lnTo>
                    <a:pt x="5" y="1087"/>
                  </a:lnTo>
                  <a:lnTo>
                    <a:pt x="2" y="1125"/>
                  </a:lnTo>
                  <a:lnTo>
                    <a:pt x="0" y="1163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326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819" y="2212"/>
                  </a:lnTo>
                  <a:lnTo>
                    <a:pt x="1852" y="2191"/>
                  </a:lnTo>
                  <a:lnTo>
                    <a:pt x="1883" y="2170"/>
                  </a:lnTo>
                  <a:lnTo>
                    <a:pt x="1916" y="2147"/>
                  </a:lnTo>
                  <a:lnTo>
                    <a:pt x="1945" y="2123"/>
                  </a:lnTo>
                  <a:lnTo>
                    <a:pt x="1977" y="2097"/>
                  </a:lnTo>
                  <a:lnTo>
                    <a:pt x="2004" y="2071"/>
                  </a:lnTo>
                  <a:lnTo>
                    <a:pt x="2034" y="2045"/>
                  </a:lnTo>
                  <a:lnTo>
                    <a:pt x="2062" y="2017"/>
                  </a:lnTo>
                  <a:lnTo>
                    <a:pt x="2088" y="1988"/>
                  </a:lnTo>
                  <a:lnTo>
                    <a:pt x="2114" y="1956"/>
                  </a:lnTo>
                  <a:lnTo>
                    <a:pt x="2140" y="1925"/>
                  </a:lnTo>
                  <a:lnTo>
                    <a:pt x="2164" y="1894"/>
                  </a:lnTo>
                  <a:lnTo>
                    <a:pt x="2187" y="1859"/>
                  </a:lnTo>
                  <a:lnTo>
                    <a:pt x="2209" y="1826"/>
                  </a:lnTo>
                  <a:lnTo>
                    <a:pt x="2230" y="1790"/>
                  </a:lnTo>
                  <a:lnTo>
                    <a:pt x="2230" y="179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4723026" y="3793019"/>
              <a:ext cx="1336144" cy="1823638"/>
            </a:xfrm>
            <a:custGeom>
              <a:avLst/>
              <a:gdLst>
                <a:gd name="T0" fmla="*/ 162 w 2390"/>
                <a:gd name="T1" fmla="*/ 1472 h 3262"/>
                <a:gd name="T2" fmla="*/ 106 w 2390"/>
                <a:gd name="T3" fmla="*/ 1580 h 3262"/>
                <a:gd name="T4" fmla="*/ 61 w 2390"/>
                <a:gd name="T5" fmla="*/ 1693 h 3262"/>
                <a:gd name="T6" fmla="*/ 30 w 2390"/>
                <a:gd name="T7" fmla="*/ 1806 h 3262"/>
                <a:gd name="T8" fmla="*/ 11 w 2390"/>
                <a:gd name="T9" fmla="*/ 1922 h 3262"/>
                <a:gd name="T10" fmla="*/ 2 w 2390"/>
                <a:gd name="T11" fmla="*/ 2037 h 3262"/>
                <a:gd name="T12" fmla="*/ 4 w 2390"/>
                <a:gd name="T13" fmla="*/ 2153 h 3262"/>
                <a:gd name="T14" fmla="*/ 18 w 2390"/>
                <a:gd name="T15" fmla="*/ 2266 h 3262"/>
                <a:gd name="T16" fmla="*/ 42 w 2390"/>
                <a:gd name="T17" fmla="*/ 2379 h 3262"/>
                <a:gd name="T18" fmla="*/ 77 w 2390"/>
                <a:gd name="T19" fmla="*/ 2488 h 3262"/>
                <a:gd name="T20" fmla="*/ 122 w 2390"/>
                <a:gd name="T21" fmla="*/ 2592 h 3262"/>
                <a:gd name="T22" fmla="*/ 177 w 2390"/>
                <a:gd name="T23" fmla="*/ 2695 h 3262"/>
                <a:gd name="T24" fmla="*/ 242 w 2390"/>
                <a:gd name="T25" fmla="*/ 2790 h 3262"/>
                <a:gd name="T26" fmla="*/ 318 w 2390"/>
                <a:gd name="T27" fmla="*/ 2879 h 3262"/>
                <a:gd name="T28" fmla="*/ 401 w 2390"/>
                <a:gd name="T29" fmla="*/ 2962 h 3262"/>
                <a:gd name="T30" fmla="*/ 495 w 2390"/>
                <a:gd name="T31" fmla="*/ 3037 h 3262"/>
                <a:gd name="T32" fmla="*/ 598 w 2390"/>
                <a:gd name="T33" fmla="*/ 3103 h 3262"/>
                <a:gd name="T34" fmla="*/ 652 w 2390"/>
                <a:gd name="T35" fmla="*/ 3132 h 3262"/>
                <a:gd name="T36" fmla="*/ 763 w 2390"/>
                <a:gd name="T37" fmla="*/ 3182 h 3262"/>
                <a:gd name="T38" fmla="*/ 876 w 2390"/>
                <a:gd name="T39" fmla="*/ 3221 h 3262"/>
                <a:gd name="T40" fmla="*/ 990 w 2390"/>
                <a:gd name="T41" fmla="*/ 3245 h 3262"/>
                <a:gd name="T42" fmla="*/ 1107 w 2390"/>
                <a:gd name="T43" fmla="*/ 3261 h 3262"/>
                <a:gd name="T44" fmla="*/ 1221 w 2390"/>
                <a:gd name="T45" fmla="*/ 3262 h 3262"/>
                <a:gd name="T46" fmla="*/ 1336 w 2390"/>
                <a:gd name="T47" fmla="*/ 3255 h 3262"/>
                <a:gd name="T48" fmla="*/ 1449 w 2390"/>
                <a:gd name="T49" fmla="*/ 3236 h 3262"/>
                <a:gd name="T50" fmla="*/ 1560 w 2390"/>
                <a:gd name="T51" fmla="*/ 3207 h 3262"/>
                <a:gd name="T52" fmla="*/ 1668 w 2390"/>
                <a:gd name="T53" fmla="*/ 3167 h 3262"/>
                <a:gd name="T54" fmla="*/ 1770 w 2390"/>
                <a:gd name="T55" fmla="*/ 3116 h 3262"/>
                <a:gd name="T56" fmla="*/ 1869 w 2390"/>
                <a:gd name="T57" fmla="*/ 3056 h 3262"/>
                <a:gd name="T58" fmla="*/ 1963 w 2390"/>
                <a:gd name="T59" fmla="*/ 2986 h 3262"/>
                <a:gd name="T60" fmla="*/ 2048 w 2390"/>
                <a:gd name="T61" fmla="*/ 2906 h 3262"/>
                <a:gd name="T62" fmla="*/ 2128 w 2390"/>
                <a:gd name="T63" fmla="*/ 2816 h 3262"/>
                <a:gd name="T64" fmla="*/ 2199 w 2390"/>
                <a:gd name="T65" fmla="*/ 2719 h 3262"/>
                <a:gd name="T66" fmla="*/ 2230 w 2390"/>
                <a:gd name="T67" fmla="*/ 2667 h 3262"/>
                <a:gd name="T68" fmla="*/ 2269 w 2390"/>
                <a:gd name="T69" fmla="*/ 2594 h 3262"/>
                <a:gd name="T70" fmla="*/ 2302 w 2390"/>
                <a:gd name="T71" fmla="*/ 2519 h 3262"/>
                <a:gd name="T72" fmla="*/ 2329 w 2390"/>
                <a:gd name="T73" fmla="*/ 2445 h 3262"/>
                <a:gd name="T74" fmla="*/ 2352 w 2390"/>
                <a:gd name="T75" fmla="*/ 2368 h 3262"/>
                <a:gd name="T76" fmla="*/ 2369 w 2390"/>
                <a:gd name="T77" fmla="*/ 2292 h 3262"/>
                <a:gd name="T78" fmla="*/ 2381 w 2390"/>
                <a:gd name="T79" fmla="*/ 2215 h 3262"/>
                <a:gd name="T80" fmla="*/ 2388 w 2390"/>
                <a:gd name="T81" fmla="*/ 2137 h 3262"/>
                <a:gd name="T82" fmla="*/ 2390 w 2390"/>
                <a:gd name="T83" fmla="*/ 2061 h 3262"/>
                <a:gd name="T84" fmla="*/ 2390 w 2390"/>
                <a:gd name="T85" fmla="*/ 0 h 3262"/>
                <a:gd name="T86" fmla="*/ 606 w 2390"/>
                <a:gd name="T87" fmla="*/ 1030 h 3262"/>
                <a:gd name="T88" fmla="*/ 572 w 2390"/>
                <a:gd name="T89" fmla="*/ 1050 h 3262"/>
                <a:gd name="T90" fmla="*/ 507 w 2390"/>
                <a:gd name="T91" fmla="*/ 1092 h 3262"/>
                <a:gd name="T92" fmla="*/ 445 w 2390"/>
                <a:gd name="T93" fmla="*/ 1139 h 3262"/>
                <a:gd name="T94" fmla="*/ 386 w 2390"/>
                <a:gd name="T95" fmla="*/ 1191 h 3262"/>
                <a:gd name="T96" fmla="*/ 330 w 2390"/>
                <a:gd name="T97" fmla="*/ 1245 h 3262"/>
                <a:gd name="T98" fmla="*/ 276 w 2390"/>
                <a:gd name="T99" fmla="*/ 1306 h 3262"/>
                <a:gd name="T100" fmla="*/ 228 w 2390"/>
                <a:gd name="T101" fmla="*/ 1368 h 3262"/>
                <a:gd name="T102" fmla="*/ 183 w 2390"/>
                <a:gd name="T103" fmla="*/ 1436 h 3262"/>
                <a:gd name="T104" fmla="*/ 162 w 2390"/>
                <a:gd name="T105" fmla="*/ 1472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1472"/>
                  </a:moveTo>
                  <a:lnTo>
                    <a:pt x="162" y="1472"/>
                  </a:lnTo>
                  <a:lnTo>
                    <a:pt x="132" y="1526"/>
                  </a:lnTo>
                  <a:lnTo>
                    <a:pt x="106" y="1580"/>
                  </a:lnTo>
                  <a:lnTo>
                    <a:pt x="82" y="1635"/>
                  </a:lnTo>
                  <a:lnTo>
                    <a:pt x="61" y="1693"/>
                  </a:lnTo>
                  <a:lnTo>
                    <a:pt x="44" y="1748"/>
                  </a:lnTo>
                  <a:lnTo>
                    <a:pt x="30" y="1806"/>
                  </a:lnTo>
                  <a:lnTo>
                    <a:pt x="18" y="1863"/>
                  </a:lnTo>
                  <a:lnTo>
                    <a:pt x="11" y="1922"/>
                  </a:lnTo>
                  <a:lnTo>
                    <a:pt x="4" y="1979"/>
                  </a:lnTo>
                  <a:lnTo>
                    <a:pt x="2" y="2037"/>
                  </a:lnTo>
                  <a:lnTo>
                    <a:pt x="0" y="2094"/>
                  </a:lnTo>
                  <a:lnTo>
                    <a:pt x="4" y="2153"/>
                  </a:lnTo>
                  <a:lnTo>
                    <a:pt x="9" y="2208"/>
                  </a:lnTo>
                  <a:lnTo>
                    <a:pt x="18" y="2266"/>
                  </a:lnTo>
                  <a:lnTo>
                    <a:pt x="28" y="2323"/>
                  </a:lnTo>
                  <a:lnTo>
                    <a:pt x="42" y="2379"/>
                  </a:lnTo>
                  <a:lnTo>
                    <a:pt x="58" y="2432"/>
                  </a:lnTo>
                  <a:lnTo>
                    <a:pt x="77" y="2488"/>
                  </a:lnTo>
                  <a:lnTo>
                    <a:pt x="97" y="2540"/>
                  </a:lnTo>
                  <a:lnTo>
                    <a:pt x="122" y="2592"/>
                  </a:lnTo>
                  <a:lnTo>
                    <a:pt x="148" y="2644"/>
                  </a:lnTo>
                  <a:lnTo>
                    <a:pt x="177" y="2695"/>
                  </a:lnTo>
                  <a:lnTo>
                    <a:pt x="209" y="2741"/>
                  </a:lnTo>
                  <a:lnTo>
                    <a:pt x="242" y="2790"/>
                  </a:lnTo>
                  <a:lnTo>
                    <a:pt x="278" y="2835"/>
                  </a:lnTo>
                  <a:lnTo>
                    <a:pt x="318" y="2879"/>
                  </a:lnTo>
                  <a:lnTo>
                    <a:pt x="358" y="2922"/>
                  </a:lnTo>
                  <a:lnTo>
                    <a:pt x="401" y="2962"/>
                  </a:lnTo>
                  <a:lnTo>
                    <a:pt x="448" y="3000"/>
                  </a:lnTo>
                  <a:lnTo>
                    <a:pt x="495" y="3037"/>
                  </a:lnTo>
                  <a:lnTo>
                    <a:pt x="546" y="3071"/>
                  </a:lnTo>
                  <a:lnTo>
                    <a:pt x="598" y="3103"/>
                  </a:lnTo>
                  <a:lnTo>
                    <a:pt x="598" y="3103"/>
                  </a:lnTo>
                  <a:lnTo>
                    <a:pt x="652" y="3132"/>
                  </a:lnTo>
                  <a:lnTo>
                    <a:pt x="707" y="3158"/>
                  </a:lnTo>
                  <a:lnTo>
                    <a:pt x="763" y="3182"/>
                  </a:lnTo>
                  <a:lnTo>
                    <a:pt x="818" y="3203"/>
                  </a:lnTo>
                  <a:lnTo>
                    <a:pt x="876" y="3221"/>
                  </a:lnTo>
                  <a:lnTo>
                    <a:pt x="933" y="3234"/>
                  </a:lnTo>
                  <a:lnTo>
                    <a:pt x="990" y="3245"/>
                  </a:lnTo>
                  <a:lnTo>
                    <a:pt x="1048" y="3254"/>
                  </a:lnTo>
                  <a:lnTo>
                    <a:pt x="1107" y="3261"/>
                  </a:lnTo>
                  <a:lnTo>
                    <a:pt x="1164" y="3262"/>
                  </a:lnTo>
                  <a:lnTo>
                    <a:pt x="1221" y="3262"/>
                  </a:lnTo>
                  <a:lnTo>
                    <a:pt x="1279" y="3261"/>
                  </a:lnTo>
                  <a:lnTo>
                    <a:pt x="1336" y="3255"/>
                  </a:lnTo>
                  <a:lnTo>
                    <a:pt x="1393" y="3247"/>
                  </a:lnTo>
                  <a:lnTo>
                    <a:pt x="1449" y="3236"/>
                  </a:lnTo>
                  <a:lnTo>
                    <a:pt x="1504" y="3222"/>
                  </a:lnTo>
                  <a:lnTo>
                    <a:pt x="1560" y="3207"/>
                  </a:lnTo>
                  <a:lnTo>
                    <a:pt x="1614" y="3188"/>
                  </a:lnTo>
                  <a:lnTo>
                    <a:pt x="1668" y="3167"/>
                  </a:lnTo>
                  <a:lnTo>
                    <a:pt x="1720" y="3142"/>
                  </a:lnTo>
                  <a:lnTo>
                    <a:pt x="1770" y="3116"/>
                  </a:lnTo>
                  <a:lnTo>
                    <a:pt x="1820" y="3087"/>
                  </a:lnTo>
                  <a:lnTo>
                    <a:pt x="1869" y="3056"/>
                  </a:lnTo>
                  <a:lnTo>
                    <a:pt x="1916" y="3021"/>
                  </a:lnTo>
                  <a:lnTo>
                    <a:pt x="1963" y="2986"/>
                  </a:lnTo>
                  <a:lnTo>
                    <a:pt x="2006" y="2946"/>
                  </a:lnTo>
                  <a:lnTo>
                    <a:pt x="2048" y="2906"/>
                  </a:lnTo>
                  <a:lnTo>
                    <a:pt x="2090" y="2863"/>
                  </a:lnTo>
                  <a:lnTo>
                    <a:pt x="2128" y="2816"/>
                  </a:lnTo>
                  <a:lnTo>
                    <a:pt x="2164" y="2769"/>
                  </a:lnTo>
                  <a:lnTo>
                    <a:pt x="2199" y="2719"/>
                  </a:lnTo>
                  <a:lnTo>
                    <a:pt x="2230" y="2667"/>
                  </a:lnTo>
                  <a:lnTo>
                    <a:pt x="2230" y="2667"/>
                  </a:lnTo>
                  <a:lnTo>
                    <a:pt x="2251" y="2630"/>
                  </a:lnTo>
                  <a:lnTo>
                    <a:pt x="2269" y="2594"/>
                  </a:lnTo>
                  <a:lnTo>
                    <a:pt x="2286" y="2557"/>
                  </a:lnTo>
                  <a:lnTo>
                    <a:pt x="2302" y="2519"/>
                  </a:lnTo>
                  <a:lnTo>
                    <a:pt x="2317" y="2483"/>
                  </a:lnTo>
                  <a:lnTo>
                    <a:pt x="2329" y="2445"/>
                  </a:lnTo>
                  <a:lnTo>
                    <a:pt x="2341" y="2406"/>
                  </a:lnTo>
                  <a:lnTo>
                    <a:pt x="2352" y="2368"/>
                  </a:lnTo>
                  <a:lnTo>
                    <a:pt x="2362" y="2330"/>
                  </a:lnTo>
                  <a:lnTo>
                    <a:pt x="2369" y="2292"/>
                  </a:lnTo>
                  <a:lnTo>
                    <a:pt x="2376" y="2254"/>
                  </a:lnTo>
                  <a:lnTo>
                    <a:pt x="2381" y="2215"/>
                  </a:lnTo>
                  <a:lnTo>
                    <a:pt x="2387" y="2177"/>
                  </a:lnTo>
                  <a:lnTo>
                    <a:pt x="2388" y="2137"/>
                  </a:lnTo>
                  <a:lnTo>
                    <a:pt x="2390" y="2099"/>
                  </a:lnTo>
                  <a:lnTo>
                    <a:pt x="2390" y="2061"/>
                  </a:lnTo>
                  <a:lnTo>
                    <a:pt x="2390" y="2061"/>
                  </a:lnTo>
                  <a:lnTo>
                    <a:pt x="2390" y="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572" y="1050"/>
                  </a:lnTo>
                  <a:lnTo>
                    <a:pt x="540" y="1071"/>
                  </a:lnTo>
                  <a:lnTo>
                    <a:pt x="507" y="1092"/>
                  </a:lnTo>
                  <a:lnTo>
                    <a:pt x="476" y="1115"/>
                  </a:lnTo>
                  <a:lnTo>
                    <a:pt x="445" y="1139"/>
                  </a:lnTo>
                  <a:lnTo>
                    <a:pt x="415" y="1165"/>
                  </a:lnTo>
                  <a:lnTo>
                    <a:pt x="386" y="1191"/>
                  </a:lnTo>
                  <a:lnTo>
                    <a:pt x="358" y="1217"/>
                  </a:lnTo>
                  <a:lnTo>
                    <a:pt x="330" y="1245"/>
                  </a:lnTo>
                  <a:lnTo>
                    <a:pt x="302" y="1274"/>
                  </a:lnTo>
                  <a:lnTo>
                    <a:pt x="276" y="1306"/>
                  </a:lnTo>
                  <a:lnTo>
                    <a:pt x="252" y="1337"/>
                  </a:lnTo>
                  <a:lnTo>
                    <a:pt x="228" y="1368"/>
                  </a:lnTo>
                  <a:lnTo>
                    <a:pt x="205" y="1403"/>
                  </a:lnTo>
                  <a:lnTo>
                    <a:pt x="183" y="1436"/>
                  </a:lnTo>
                  <a:lnTo>
                    <a:pt x="162" y="1472"/>
                  </a:lnTo>
                  <a:lnTo>
                    <a:pt x="162" y="1472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6132638" y="3793019"/>
              <a:ext cx="1336144" cy="1823638"/>
            </a:xfrm>
            <a:custGeom>
              <a:avLst/>
              <a:gdLst>
                <a:gd name="T0" fmla="*/ 162 w 2390"/>
                <a:gd name="T1" fmla="*/ 2667 h 3262"/>
                <a:gd name="T2" fmla="*/ 228 w 2390"/>
                <a:gd name="T3" fmla="*/ 2769 h 3262"/>
                <a:gd name="T4" fmla="*/ 302 w 2390"/>
                <a:gd name="T5" fmla="*/ 2863 h 3262"/>
                <a:gd name="T6" fmla="*/ 386 w 2390"/>
                <a:gd name="T7" fmla="*/ 2946 h 3262"/>
                <a:gd name="T8" fmla="*/ 474 w 2390"/>
                <a:gd name="T9" fmla="*/ 3021 h 3262"/>
                <a:gd name="T10" fmla="*/ 570 w 2390"/>
                <a:gd name="T11" fmla="*/ 3087 h 3262"/>
                <a:gd name="T12" fmla="*/ 672 w 2390"/>
                <a:gd name="T13" fmla="*/ 3142 h 3262"/>
                <a:gd name="T14" fmla="*/ 777 w 2390"/>
                <a:gd name="T15" fmla="*/ 3188 h 3262"/>
                <a:gd name="T16" fmla="*/ 886 w 2390"/>
                <a:gd name="T17" fmla="*/ 3222 h 3262"/>
                <a:gd name="T18" fmla="*/ 999 w 2390"/>
                <a:gd name="T19" fmla="*/ 3247 h 3262"/>
                <a:gd name="T20" fmla="*/ 1112 w 2390"/>
                <a:gd name="T21" fmla="*/ 3261 h 3262"/>
                <a:gd name="T22" fmla="*/ 1228 w 2390"/>
                <a:gd name="T23" fmla="*/ 3262 h 3262"/>
                <a:gd name="T24" fmla="*/ 1343 w 2390"/>
                <a:gd name="T25" fmla="*/ 3254 h 3262"/>
                <a:gd name="T26" fmla="*/ 1459 w 2390"/>
                <a:gd name="T27" fmla="*/ 3234 h 3262"/>
                <a:gd name="T28" fmla="*/ 1572 w 2390"/>
                <a:gd name="T29" fmla="*/ 3203 h 3262"/>
                <a:gd name="T30" fmla="*/ 1685 w 2390"/>
                <a:gd name="T31" fmla="*/ 3158 h 3262"/>
                <a:gd name="T32" fmla="*/ 1793 w 2390"/>
                <a:gd name="T33" fmla="*/ 3103 h 3262"/>
                <a:gd name="T34" fmla="*/ 1846 w 2390"/>
                <a:gd name="T35" fmla="*/ 3071 h 3262"/>
                <a:gd name="T36" fmla="*/ 1944 w 2390"/>
                <a:gd name="T37" fmla="*/ 3000 h 3262"/>
                <a:gd name="T38" fmla="*/ 2032 w 2390"/>
                <a:gd name="T39" fmla="*/ 2922 h 3262"/>
                <a:gd name="T40" fmla="*/ 2112 w 2390"/>
                <a:gd name="T41" fmla="*/ 2835 h 3262"/>
                <a:gd name="T42" fmla="*/ 2183 w 2390"/>
                <a:gd name="T43" fmla="*/ 2741 h 3262"/>
                <a:gd name="T44" fmla="*/ 2242 w 2390"/>
                <a:gd name="T45" fmla="*/ 2644 h 3262"/>
                <a:gd name="T46" fmla="*/ 2293 w 2390"/>
                <a:gd name="T47" fmla="*/ 2540 h 3262"/>
                <a:gd name="T48" fmla="*/ 2333 w 2390"/>
                <a:gd name="T49" fmla="*/ 2432 h 3262"/>
                <a:gd name="T50" fmla="*/ 2364 w 2390"/>
                <a:gd name="T51" fmla="*/ 2323 h 3262"/>
                <a:gd name="T52" fmla="*/ 2381 w 2390"/>
                <a:gd name="T53" fmla="*/ 2208 h 3262"/>
                <a:gd name="T54" fmla="*/ 2390 w 2390"/>
                <a:gd name="T55" fmla="*/ 2094 h 3262"/>
                <a:gd name="T56" fmla="*/ 2387 w 2390"/>
                <a:gd name="T57" fmla="*/ 1979 h 3262"/>
                <a:gd name="T58" fmla="*/ 2373 w 2390"/>
                <a:gd name="T59" fmla="*/ 1863 h 3262"/>
                <a:gd name="T60" fmla="*/ 2347 w 2390"/>
                <a:gd name="T61" fmla="*/ 1748 h 3262"/>
                <a:gd name="T62" fmla="*/ 2310 w 2390"/>
                <a:gd name="T63" fmla="*/ 1635 h 3262"/>
                <a:gd name="T64" fmla="*/ 2260 w 2390"/>
                <a:gd name="T65" fmla="*/ 1526 h 3262"/>
                <a:gd name="T66" fmla="*/ 2230 w 2390"/>
                <a:gd name="T67" fmla="*/ 1472 h 3262"/>
                <a:gd name="T68" fmla="*/ 2187 w 2390"/>
                <a:gd name="T69" fmla="*/ 1403 h 3262"/>
                <a:gd name="T70" fmla="*/ 2140 w 2390"/>
                <a:gd name="T71" fmla="*/ 1337 h 3262"/>
                <a:gd name="T72" fmla="*/ 2088 w 2390"/>
                <a:gd name="T73" fmla="*/ 1274 h 3262"/>
                <a:gd name="T74" fmla="*/ 2034 w 2390"/>
                <a:gd name="T75" fmla="*/ 1217 h 3262"/>
                <a:gd name="T76" fmla="*/ 1977 w 2390"/>
                <a:gd name="T77" fmla="*/ 1165 h 3262"/>
                <a:gd name="T78" fmla="*/ 1916 w 2390"/>
                <a:gd name="T79" fmla="*/ 1115 h 3262"/>
                <a:gd name="T80" fmla="*/ 1852 w 2390"/>
                <a:gd name="T81" fmla="*/ 1071 h 3262"/>
                <a:gd name="T82" fmla="*/ 1786 w 2390"/>
                <a:gd name="T83" fmla="*/ 1030 h 3262"/>
                <a:gd name="T84" fmla="*/ 0 w 2390"/>
                <a:gd name="T85" fmla="*/ 0 h 3262"/>
                <a:gd name="T86" fmla="*/ 0 w 2390"/>
                <a:gd name="T87" fmla="*/ 2061 h 3262"/>
                <a:gd name="T88" fmla="*/ 0 w 2390"/>
                <a:gd name="T89" fmla="*/ 2099 h 3262"/>
                <a:gd name="T90" fmla="*/ 5 w 2390"/>
                <a:gd name="T91" fmla="*/ 2177 h 3262"/>
                <a:gd name="T92" fmla="*/ 14 w 2390"/>
                <a:gd name="T93" fmla="*/ 2254 h 3262"/>
                <a:gd name="T94" fmla="*/ 30 w 2390"/>
                <a:gd name="T95" fmla="*/ 2330 h 3262"/>
                <a:gd name="T96" fmla="*/ 49 w 2390"/>
                <a:gd name="T97" fmla="*/ 2406 h 3262"/>
                <a:gd name="T98" fmla="*/ 75 w 2390"/>
                <a:gd name="T99" fmla="*/ 2483 h 3262"/>
                <a:gd name="T100" fmla="*/ 104 w 2390"/>
                <a:gd name="T101" fmla="*/ 2557 h 3262"/>
                <a:gd name="T102" fmla="*/ 141 w 2390"/>
                <a:gd name="T103" fmla="*/ 2630 h 3262"/>
                <a:gd name="T104" fmla="*/ 162 w 2390"/>
                <a:gd name="T105" fmla="*/ 266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2667"/>
                  </a:moveTo>
                  <a:lnTo>
                    <a:pt x="162" y="2667"/>
                  </a:lnTo>
                  <a:lnTo>
                    <a:pt x="193" y="2719"/>
                  </a:lnTo>
                  <a:lnTo>
                    <a:pt x="228" y="2769"/>
                  </a:lnTo>
                  <a:lnTo>
                    <a:pt x="264" y="2816"/>
                  </a:lnTo>
                  <a:lnTo>
                    <a:pt x="302" y="2863"/>
                  </a:lnTo>
                  <a:lnTo>
                    <a:pt x="342" y="2906"/>
                  </a:lnTo>
                  <a:lnTo>
                    <a:pt x="386" y="2946"/>
                  </a:lnTo>
                  <a:lnTo>
                    <a:pt x="429" y="2986"/>
                  </a:lnTo>
                  <a:lnTo>
                    <a:pt x="474" y="3021"/>
                  </a:lnTo>
                  <a:lnTo>
                    <a:pt x="521" y="3056"/>
                  </a:lnTo>
                  <a:lnTo>
                    <a:pt x="570" y="3087"/>
                  </a:lnTo>
                  <a:lnTo>
                    <a:pt x="620" y="3116"/>
                  </a:lnTo>
                  <a:lnTo>
                    <a:pt x="672" y="3142"/>
                  </a:lnTo>
                  <a:lnTo>
                    <a:pt x="724" y="3167"/>
                  </a:lnTo>
                  <a:lnTo>
                    <a:pt x="777" y="3188"/>
                  </a:lnTo>
                  <a:lnTo>
                    <a:pt x="832" y="3207"/>
                  </a:lnTo>
                  <a:lnTo>
                    <a:pt x="886" y="3222"/>
                  </a:lnTo>
                  <a:lnTo>
                    <a:pt x="942" y="3236"/>
                  </a:lnTo>
                  <a:lnTo>
                    <a:pt x="999" y="3247"/>
                  </a:lnTo>
                  <a:lnTo>
                    <a:pt x="1054" y="3255"/>
                  </a:lnTo>
                  <a:lnTo>
                    <a:pt x="1112" y="3261"/>
                  </a:lnTo>
                  <a:lnTo>
                    <a:pt x="1171" y="3262"/>
                  </a:lnTo>
                  <a:lnTo>
                    <a:pt x="1228" y="3262"/>
                  </a:lnTo>
                  <a:lnTo>
                    <a:pt x="1285" y="3261"/>
                  </a:lnTo>
                  <a:lnTo>
                    <a:pt x="1343" y="3254"/>
                  </a:lnTo>
                  <a:lnTo>
                    <a:pt x="1402" y="3245"/>
                  </a:lnTo>
                  <a:lnTo>
                    <a:pt x="1459" y="3234"/>
                  </a:lnTo>
                  <a:lnTo>
                    <a:pt x="1516" y="3221"/>
                  </a:lnTo>
                  <a:lnTo>
                    <a:pt x="1572" y="3203"/>
                  </a:lnTo>
                  <a:lnTo>
                    <a:pt x="1629" y="3182"/>
                  </a:lnTo>
                  <a:lnTo>
                    <a:pt x="1685" y="3158"/>
                  </a:lnTo>
                  <a:lnTo>
                    <a:pt x="1739" y="3132"/>
                  </a:lnTo>
                  <a:lnTo>
                    <a:pt x="1793" y="3103"/>
                  </a:lnTo>
                  <a:lnTo>
                    <a:pt x="1793" y="3103"/>
                  </a:lnTo>
                  <a:lnTo>
                    <a:pt x="1846" y="3071"/>
                  </a:lnTo>
                  <a:lnTo>
                    <a:pt x="1895" y="3037"/>
                  </a:lnTo>
                  <a:lnTo>
                    <a:pt x="1944" y="3000"/>
                  </a:lnTo>
                  <a:lnTo>
                    <a:pt x="1989" y="2962"/>
                  </a:lnTo>
                  <a:lnTo>
                    <a:pt x="2032" y="2922"/>
                  </a:lnTo>
                  <a:lnTo>
                    <a:pt x="2074" y="2879"/>
                  </a:lnTo>
                  <a:lnTo>
                    <a:pt x="2112" y="2835"/>
                  </a:lnTo>
                  <a:lnTo>
                    <a:pt x="2149" y="2790"/>
                  </a:lnTo>
                  <a:lnTo>
                    <a:pt x="2183" y="2741"/>
                  </a:lnTo>
                  <a:lnTo>
                    <a:pt x="2215" y="2695"/>
                  </a:lnTo>
                  <a:lnTo>
                    <a:pt x="2242" y="2644"/>
                  </a:lnTo>
                  <a:lnTo>
                    <a:pt x="2270" y="2592"/>
                  </a:lnTo>
                  <a:lnTo>
                    <a:pt x="2293" y="2540"/>
                  </a:lnTo>
                  <a:lnTo>
                    <a:pt x="2315" y="2488"/>
                  </a:lnTo>
                  <a:lnTo>
                    <a:pt x="2333" y="2432"/>
                  </a:lnTo>
                  <a:lnTo>
                    <a:pt x="2350" y="2379"/>
                  </a:lnTo>
                  <a:lnTo>
                    <a:pt x="2364" y="2323"/>
                  </a:lnTo>
                  <a:lnTo>
                    <a:pt x="2374" y="2266"/>
                  </a:lnTo>
                  <a:lnTo>
                    <a:pt x="2381" y="2208"/>
                  </a:lnTo>
                  <a:lnTo>
                    <a:pt x="2388" y="2153"/>
                  </a:lnTo>
                  <a:lnTo>
                    <a:pt x="2390" y="2094"/>
                  </a:lnTo>
                  <a:lnTo>
                    <a:pt x="2390" y="2037"/>
                  </a:lnTo>
                  <a:lnTo>
                    <a:pt x="2387" y="1979"/>
                  </a:lnTo>
                  <a:lnTo>
                    <a:pt x="2381" y="1922"/>
                  </a:lnTo>
                  <a:lnTo>
                    <a:pt x="2373" y="1863"/>
                  </a:lnTo>
                  <a:lnTo>
                    <a:pt x="2362" y="1806"/>
                  </a:lnTo>
                  <a:lnTo>
                    <a:pt x="2347" y="1748"/>
                  </a:lnTo>
                  <a:lnTo>
                    <a:pt x="2329" y="1693"/>
                  </a:lnTo>
                  <a:lnTo>
                    <a:pt x="2310" y="1635"/>
                  </a:lnTo>
                  <a:lnTo>
                    <a:pt x="2286" y="1580"/>
                  </a:lnTo>
                  <a:lnTo>
                    <a:pt x="2260" y="1526"/>
                  </a:lnTo>
                  <a:lnTo>
                    <a:pt x="2230" y="1472"/>
                  </a:lnTo>
                  <a:lnTo>
                    <a:pt x="2230" y="1472"/>
                  </a:lnTo>
                  <a:lnTo>
                    <a:pt x="2209" y="1436"/>
                  </a:lnTo>
                  <a:lnTo>
                    <a:pt x="2187" y="1403"/>
                  </a:lnTo>
                  <a:lnTo>
                    <a:pt x="2164" y="1368"/>
                  </a:lnTo>
                  <a:lnTo>
                    <a:pt x="2140" y="1337"/>
                  </a:lnTo>
                  <a:lnTo>
                    <a:pt x="2114" y="1306"/>
                  </a:lnTo>
                  <a:lnTo>
                    <a:pt x="2088" y="1274"/>
                  </a:lnTo>
                  <a:lnTo>
                    <a:pt x="2062" y="1245"/>
                  </a:lnTo>
                  <a:lnTo>
                    <a:pt x="2034" y="1217"/>
                  </a:lnTo>
                  <a:lnTo>
                    <a:pt x="2004" y="1191"/>
                  </a:lnTo>
                  <a:lnTo>
                    <a:pt x="1977" y="1165"/>
                  </a:lnTo>
                  <a:lnTo>
                    <a:pt x="1945" y="1139"/>
                  </a:lnTo>
                  <a:lnTo>
                    <a:pt x="1916" y="1115"/>
                  </a:lnTo>
                  <a:lnTo>
                    <a:pt x="1883" y="1092"/>
                  </a:lnTo>
                  <a:lnTo>
                    <a:pt x="1852" y="1071"/>
                  </a:lnTo>
                  <a:lnTo>
                    <a:pt x="1819" y="1050"/>
                  </a:lnTo>
                  <a:lnTo>
                    <a:pt x="1786" y="1030"/>
                  </a:lnTo>
                  <a:lnTo>
                    <a:pt x="1786" y="1030"/>
                  </a:lnTo>
                  <a:lnTo>
                    <a:pt x="0" y="0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99"/>
                  </a:lnTo>
                  <a:lnTo>
                    <a:pt x="2" y="2137"/>
                  </a:lnTo>
                  <a:lnTo>
                    <a:pt x="5" y="2177"/>
                  </a:lnTo>
                  <a:lnTo>
                    <a:pt x="9" y="2215"/>
                  </a:lnTo>
                  <a:lnTo>
                    <a:pt x="14" y="2254"/>
                  </a:lnTo>
                  <a:lnTo>
                    <a:pt x="21" y="2292"/>
                  </a:lnTo>
                  <a:lnTo>
                    <a:pt x="30" y="2330"/>
                  </a:lnTo>
                  <a:lnTo>
                    <a:pt x="38" y="2368"/>
                  </a:lnTo>
                  <a:lnTo>
                    <a:pt x="49" y="2406"/>
                  </a:lnTo>
                  <a:lnTo>
                    <a:pt x="61" y="2445"/>
                  </a:lnTo>
                  <a:lnTo>
                    <a:pt x="75" y="2483"/>
                  </a:lnTo>
                  <a:lnTo>
                    <a:pt x="89" y="2519"/>
                  </a:lnTo>
                  <a:lnTo>
                    <a:pt x="104" y="2557"/>
                  </a:lnTo>
                  <a:lnTo>
                    <a:pt x="122" y="2594"/>
                  </a:lnTo>
                  <a:lnTo>
                    <a:pt x="141" y="2630"/>
                  </a:lnTo>
                  <a:lnTo>
                    <a:pt x="162" y="2667"/>
                  </a:lnTo>
                  <a:lnTo>
                    <a:pt x="162" y="2667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6188622" y="3075449"/>
              <a:ext cx="2003654" cy="1335024"/>
            </a:xfrm>
            <a:custGeom>
              <a:avLst/>
              <a:gdLst>
                <a:gd name="T0" fmla="*/ 2390 w 3585"/>
                <a:gd name="T1" fmla="*/ 2388 h 2388"/>
                <a:gd name="T2" fmla="*/ 2513 w 3585"/>
                <a:gd name="T3" fmla="*/ 2382 h 2388"/>
                <a:gd name="T4" fmla="*/ 2631 w 3585"/>
                <a:gd name="T5" fmla="*/ 2364 h 2388"/>
                <a:gd name="T6" fmla="*/ 2746 w 3585"/>
                <a:gd name="T7" fmla="*/ 2335 h 2388"/>
                <a:gd name="T8" fmla="*/ 2856 w 3585"/>
                <a:gd name="T9" fmla="*/ 2295 h 2388"/>
                <a:gd name="T10" fmla="*/ 2960 w 3585"/>
                <a:gd name="T11" fmla="*/ 2244 h 2388"/>
                <a:gd name="T12" fmla="*/ 3059 w 3585"/>
                <a:gd name="T13" fmla="*/ 2184 h 2388"/>
                <a:gd name="T14" fmla="*/ 3151 w 3585"/>
                <a:gd name="T15" fmla="*/ 2116 h 2388"/>
                <a:gd name="T16" fmla="*/ 3236 w 3585"/>
                <a:gd name="T17" fmla="*/ 2038 h 2388"/>
                <a:gd name="T18" fmla="*/ 3312 w 3585"/>
                <a:gd name="T19" fmla="*/ 1954 h 2388"/>
                <a:gd name="T20" fmla="*/ 3382 w 3585"/>
                <a:gd name="T21" fmla="*/ 1862 h 2388"/>
                <a:gd name="T22" fmla="*/ 3441 w 3585"/>
                <a:gd name="T23" fmla="*/ 1763 h 2388"/>
                <a:gd name="T24" fmla="*/ 3491 w 3585"/>
                <a:gd name="T25" fmla="*/ 1659 h 2388"/>
                <a:gd name="T26" fmla="*/ 3531 w 3585"/>
                <a:gd name="T27" fmla="*/ 1550 h 2388"/>
                <a:gd name="T28" fmla="*/ 3561 w 3585"/>
                <a:gd name="T29" fmla="*/ 1435 h 2388"/>
                <a:gd name="T30" fmla="*/ 3580 w 3585"/>
                <a:gd name="T31" fmla="*/ 1316 h 2388"/>
                <a:gd name="T32" fmla="*/ 3585 w 3585"/>
                <a:gd name="T33" fmla="*/ 1194 h 2388"/>
                <a:gd name="T34" fmla="*/ 3583 w 3585"/>
                <a:gd name="T35" fmla="*/ 1133 h 2388"/>
                <a:gd name="T36" fmla="*/ 3571 w 3585"/>
                <a:gd name="T37" fmla="*/ 1012 h 2388"/>
                <a:gd name="T38" fmla="*/ 3547 w 3585"/>
                <a:gd name="T39" fmla="*/ 895 h 2388"/>
                <a:gd name="T40" fmla="*/ 3512 w 3585"/>
                <a:gd name="T41" fmla="*/ 783 h 2388"/>
                <a:gd name="T42" fmla="*/ 3467 w 3585"/>
                <a:gd name="T43" fmla="*/ 677 h 2388"/>
                <a:gd name="T44" fmla="*/ 3413 w 3585"/>
                <a:gd name="T45" fmla="*/ 574 h 2388"/>
                <a:gd name="T46" fmla="*/ 3347 w 3585"/>
                <a:gd name="T47" fmla="*/ 479 h 2388"/>
                <a:gd name="T48" fmla="*/ 3274 w 3585"/>
                <a:gd name="T49" fmla="*/ 390 h 2388"/>
                <a:gd name="T50" fmla="*/ 3194 w 3585"/>
                <a:gd name="T51" fmla="*/ 310 h 2388"/>
                <a:gd name="T52" fmla="*/ 3106 w 3585"/>
                <a:gd name="T53" fmla="*/ 237 h 2388"/>
                <a:gd name="T54" fmla="*/ 3010 w 3585"/>
                <a:gd name="T55" fmla="*/ 173 h 2388"/>
                <a:gd name="T56" fmla="*/ 2909 w 3585"/>
                <a:gd name="T57" fmla="*/ 118 h 2388"/>
                <a:gd name="T58" fmla="*/ 2802 w 3585"/>
                <a:gd name="T59" fmla="*/ 72 h 2388"/>
                <a:gd name="T60" fmla="*/ 2689 w 3585"/>
                <a:gd name="T61" fmla="*/ 38 h 2388"/>
                <a:gd name="T62" fmla="*/ 2572 w 3585"/>
                <a:gd name="T63" fmla="*/ 13 h 2388"/>
                <a:gd name="T64" fmla="*/ 2453 w 3585"/>
                <a:gd name="T65" fmla="*/ 1 h 2388"/>
                <a:gd name="T66" fmla="*/ 2390 w 3585"/>
                <a:gd name="T67" fmla="*/ 0 h 2388"/>
                <a:gd name="T68" fmla="*/ 2308 w 3585"/>
                <a:gd name="T69" fmla="*/ 3 h 2388"/>
                <a:gd name="T70" fmla="*/ 2229 w 3585"/>
                <a:gd name="T71" fmla="*/ 10 h 2388"/>
                <a:gd name="T72" fmla="*/ 2149 w 3585"/>
                <a:gd name="T73" fmla="*/ 24 h 2388"/>
                <a:gd name="T74" fmla="*/ 2072 w 3585"/>
                <a:gd name="T75" fmla="*/ 43 h 2388"/>
                <a:gd name="T76" fmla="*/ 1998 w 3585"/>
                <a:gd name="T77" fmla="*/ 65 h 2388"/>
                <a:gd name="T78" fmla="*/ 1925 w 3585"/>
                <a:gd name="T79" fmla="*/ 95 h 2388"/>
                <a:gd name="T80" fmla="*/ 1853 w 3585"/>
                <a:gd name="T81" fmla="*/ 126 h 2388"/>
                <a:gd name="T82" fmla="*/ 1786 w 3585"/>
                <a:gd name="T83" fmla="*/ 164 h 2388"/>
                <a:gd name="T84" fmla="*/ 0 w 3585"/>
                <a:gd name="T85" fmla="*/ 1194 h 2388"/>
                <a:gd name="T86" fmla="*/ 1786 w 3585"/>
                <a:gd name="T87" fmla="*/ 2224 h 2388"/>
                <a:gd name="T88" fmla="*/ 1819 w 3585"/>
                <a:gd name="T89" fmla="*/ 2243 h 2388"/>
                <a:gd name="T90" fmla="*/ 1888 w 3585"/>
                <a:gd name="T91" fmla="*/ 2277 h 2388"/>
                <a:gd name="T92" fmla="*/ 1959 w 3585"/>
                <a:gd name="T93" fmla="*/ 2309 h 2388"/>
                <a:gd name="T94" fmla="*/ 2034 w 3585"/>
                <a:gd name="T95" fmla="*/ 2335 h 2388"/>
                <a:gd name="T96" fmla="*/ 2110 w 3585"/>
                <a:gd name="T97" fmla="*/ 2355 h 2388"/>
                <a:gd name="T98" fmla="*/ 2189 w 3585"/>
                <a:gd name="T99" fmla="*/ 2371 h 2388"/>
                <a:gd name="T100" fmla="*/ 2268 w 3585"/>
                <a:gd name="T101" fmla="*/ 2382 h 2388"/>
                <a:gd name="T102" fmla="*/ 2350 w 3585"/>
                <a:gd name="T103" fmla="*/ 2387 h 2388"/>
                <a:gd name="T104" fmla="*/ 2390 w 3585"/>
                <a:gd name="T105" fmla="*/ 2388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5" h="2388">
                  <a:moveTo>
                    <a:pt x="2390" y="2388"/>
                  </a:moveTo>
                  <a:lnTo>
                    <a:pt x="2390" y="2388"/>
                  </a:lnTo>
                  <a:lnTo>
                    <a:pt x="2453" y="2387"/>
                  </a:lnTo>
                  <a:lnTo>
                    <a:pt x="2513" y="2382"/>
                  </a:lnTo>
                  <a:lnTo>
                    <a:pt x="2572" y="2375"/>
                  </a:lnTo>
                  <a:lnTo>
                    <a:pt x="2631" y="2364"/>
                  </a:lnTo>
                  <a:lnTo>
                    <a:pt x="2689" y="2350"/>
                  </a:lnTo>
                  <a:lnTo>
                    <a:pt x="2746" y="2335"/>
                  </a:lnTo>
                  <a:lnTo>
                    <a:pt x="2802" y="2316"/>
                  </a:lnTo>
                  <a:lnTo>
                    <a:pt x="2856" y="2295"/>
                  </a:lnTo>
                  <a:lnTo>
                    <a:pt x="2909" y="2270"/>
                  </a:lnTo>
                  <a:lnTo>
                    <a:pt x="2960" y="2244"/>
                  </a:lnTo>
                  <a:lnTo>
                    <a:pt x="3010" y="2215"/>
                  </a:lnTo>
                  <a:lnTo>
                    <a:pt x="3059" y="2184"/>
                  </a:lnTo>
                  <a:lnTo>
                    <a:pt x="3106" y="2151"/>
                  </a:lnTo>
                  <a:lnTo>
                    <a:pt x="3151" y="2116"/>
                  </a:lnTo>
                  <a:lnTo>
                    <a:pt x="3194" y="2078"/>
                  </a:lnTo>
                  <a:lnTo>
                    <a:pt x="3236" y="2038"/>
                  </a:lnTo>
                  <a:lnTo>
                    <a:pt x="3274" y="1998"/>
                  </a:lnTo>
                  <a:lnTo>
                    <a:pt x="3312" y="1954"/>
                  </a:lnTo>
                  <a:lnTo>
                    <a:pt x="3347" y="1909"/>
                  </a:lnTo>
                  <a:lnTo>
                    <a:pt x="3382" y="1862"/>
                  </a:lnTo>
                  <a:lnTo>
                    <a:pt x="3413" y="1814"/>
                  </a:lnTo>
                  <a:lnTo>
                    <a:pt x="3441" y="1763"/>
                  </a:lnTo>
                  <a:lnTo>
                    <a:pt x="3467" y="1711"/>
                  </a:lnTo>
                  <a:lnTo>
                    <a:pt x="3491" y="1659"/>
                  </a:lnTo>
                  <a:lnTo>
                    <a:pt x="3512" y="1605"/>
                  </a:lnTo>
                  <a:lnTo>
                    <a:pt x="3531" y="1550"/>
                  </a:lnTo>
                  <a:lnTo>
                    <a:pt x="3547" y="1493"/>
                  </a:lnTo>
                  <a:lnTo>
                    <a:pt x="3561" y="1435"/>
                  </a:lnTo>
                  <a:lnTo>
                    <a:pt x="3571" y="1376"/>
                  </a:lnTo>
                  <a:lnTo>
                    <a:pt x="3580" y="1316"/>
                  </a:lnTo>
                  <a:lnTo>
                    <a:pt x="3583" y="1255"/>
                  </a:lnTo>
                  <a:lnTo>
                    <a:pt x="3585" y="1194"/>
                  </a:lnTo>
                  <a:lnTo>
                    <a:pt x="3585" y="1194"/>
                  </a:lnTo>
                  <a:lnTo>
                    <a:pt x="3583" y="1133"/>
                  </a:lnTo>
                  <a:lnTo>
                    <a:pt x="3580" y="1072"/>
                  </a:lnTo>
                  <a:lnTo>
                    <a:pt x="3571" y="1012"/>
                  </a:lnTo>
                  <a:lnTo>
                    <a:pt x="3561" y="953"/>
                  </a:lnTo>
                  <a:lnTo>
                    <a:pt x="3547" y="895"/>
                  </a:lnTo>
                  <a:lnTo>
                    <a:pt x="3531" y="838"/>
                  </a:lnTo>
                  <a:lnTo>
                    <a:pt x="3512" y="783"/>
                  </a:lnTo>
                  <a:lnTo>
                    <a:pt x="3491" y="729"/>
                  </a:lnTo>
                  <a:lnTo>
                    <a:pt x="3467" y="677"/>
                  </a:lnTo>
                  <a:lnTo>
                    <a:pt x="3441" y="625"/>
                  </a:lnTo>
                  <a:lnTo>
                    <a:pt x="3413" y="574"/>
                  </a:lnTo>
                  <a:lnTo>
                    <a:pt x="3382" y="526"/>
                  </a:lnTo>
                  <a:lnTo>
                    <a:pt x="3347" y="479"/>
                  </a:lnTo>
                  <a:lnTo>
                    <a:pt x="3312" y="434"/>
                  </a:lnTo>
                  <a:lnTo>
                    <a:pt x="3274" y="390"/>
                  </a:lnTo>
                  <a:lnTo>
                    <a:pt x="3236" y="350"/>
                  </a:lnTo>
                  <a:lnTo>
                    <a:pt x="3194" y="310"/>
                  </a:lnTo>
                  <a:lnTo>
                    <a:pt x="3151" y="272"/>
                  </a:lnTo>
                  <a:lnTo>
                    <a:pt x="3106" y="237"/>
                  </a:lnTo>
                  <a:lnTo>
                    <a:pt x="3059" y="204"/>
                  </a:lnTo>
                  <a:lnTo>
                    <a:pt x="3010" y="173"/>
                  </a:lnTo>
                  <a:lnTo>
                    <a:pt x="2960" y="144"/>
                  </a:lnTo>
                  <a:lnTo>
                    <a:pt x="2909" y="118"/>
                  </a:lnTo>
                  <a:lnTo>
                    <a:pt x="2856" y="93"/>
                  </a:lnTo>
                  <a:lnTo>
                    <a:pt x="2802" y="72"/>
                  </a:lnTo>
                  <a:lnTo>
                    <a:pt x="2746" y="53"/>
                  </a:lnTo>
                  <a:lnTo>
                    <a:pt x="2689" y="38"/>
                  </a:lnTo>
                  <a:lnTo>
                    <a:pt x="2631" y="24"/>
                  </a:lnTo>
                  <a:lnTo>
                    <a:pt x="2572" y="13"/>
                  </a:lnTo>
                  <a:lnTo>
                    <a:pt x="2513" y="6"/>
                  </a:lnTo>
                  <a:lnTo>
                    <a:pt x="2453" y="1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50" y="0"/>
                  </a:lnTo>
                  <a:lnTo>
                    <a:pt x="2308" y="3"/>
                  </a:lnTo>
                  <a:lnTo>
                    <a:pt x="2268" y="6"/>
                  </a:lnTo>
                  <a:lnTo>
                    <a:pt x="2229" y="10"/>
                  </a:lnTo>
                  <a:lnTo>
                    <a:pt x="2189" y="17"/>
                  </a:lnTo>
                  <a:lnTo>
                    <a:pt x="2149" y="24"/>
                  </a:lnTo>
                  <a:lnTo>
                    <a:pt x="2110" y="33"/>
                  </a:lnTo>
                  <a:lnTo>
                    <a:pt x="2072" y="43"/>
                  </a:lnTo>
                  <a:lnTo>
                    <a:pt x="2034" y="53"/>
                  </a:lnTo>
                  <a:lnTo>
                    <a:pt x="1998" y="65"/>
                  </a:lnTo>
                  <a:lnTo>
                    <a:pt x="1959" y="79"/>
                  </a:lnTo>
                  <a:lnTo>
                    <a:pt x="1925" y="95"/>
                  </a:lnTo>
                  <a:lnTo>
                    <a:pt x="1888" y="111"/>
                  </a:lnTo>
                  <a:lnTo>
                    <a:pt x="1853" y="126"/>
                  </a:lnTo>
                  <a:lnTo>
                    <a:pt x="1819" y="145"/>
                  </a:lnTo>
                  <a:lnTo>
                    <a:pt x="1786" y="164"/>
                  </a:lnTo>
                  <a:lnTo>
                    <a:pt x="1786" y="164"/>
                  </a:lnTo>
                  <a:lnTo>
                    <a:pt x="0" y="119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819" y="2243"/>
                  </a:lnTo>
                  <a:lnTo>
                    <a:pt x="1853" y="2262"/>
                  </a:lnTo>
                  <a:lnTo>
                    <a:pt x="1888" y="2277"/>
                  </a:lnTo>
                  <a:lnTo>
                    <a:pt x="1925" y="2293"/>
                  </a:lnTo>
                  <a:lnTo>
                    <a:pt x="1959" y="2309"/>
                  </a:lnTo>
                  <a:lnTo>
                    <a:pt x="1998" y="2323"/>
                  </a:lnTo>
                  <a:lnTo>
                    <a:pt x="2034" y="2335"/>
                  </a:lnTo>
                  <a:lnTo>
                    <a:pt x="2072" y="2345"/>
                  </a:lnTo>
                  <a:lnTo>
                    <a:pt x="2110" y="2355"/>
                  </a:lnTo>
                  <a:lnTo>
                    <a:pt x="2149" y="2364"/>
                  </a:lnTo>
                  <a:lnTo>
                    <a:pt x="2189" y="2371"/>
                  </a:lnTo>
                  <a:lnTo>
                    <a:pt x="2229" y="2378"/>
                  </a:lnTo>
                  <a:lnTo>
                    <a:pt x="2268" y="2382"/>
                  </a:lnTo>
                  <a:lnTo>
                    <a:pt x="2308" y="2385"/>
                  </a:lnTo>
                  <a:lnTo>
                    <a:pt x="2350" y="2387"/>
                  </a:lnTo>
                  <a:lnTo>
                    <a:pt x="2390" y="2388"/>
                  </a:lnTo>
                  <a:lnTo>
                    <a:pt x="2390" y="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999530" y="3075449"/>
              <a:ext cx="2003654" cy="1335024"/>
            </a:xfrm>
            <a:custGeom>
              <a:avLst/>
              <a:gdLst>
                <a:gd name="T0" fmla="*/ 1193 w 3583"/>
                <a:gd name="T1" fmla="*/ 0 h 2388"/>
                <a:gd name="T2" fmla="*/ 1072 w 3583"/>
                <a:gd name="T3" fmla="*/ 6 h 2388"/>
                <a:gd name="T4" fmla="*/ 954 w 3583"/>
                <a:gd name="T5" fmla="*/ 24 h 2388"/>
                <a:gd name="T6" fmla="*/ 839 w 3583"/>
                <a:gd name="T7" fmla="*/ 53 h 2388"/>
                <a:gd name="T8" fmla="*/ 729 w 3583"/>
                <a:gd name="T9" fmla="*/ 93 h 2388"/>
                <a:gd name="T10" fmla="*/ 624 w 3583"/>
                <a:gd name="T11" fmla="*/ 144 h 2388"/>
                <a:gd name="T12" fmla="*/ 526 w 3583"/>
                <a:gd name="T13" fmla="*/ 204 h 2388"/>
                <a:gd name="T14" fmla="*/ 434 w 3583"/>
                <a:gd name="T15" fmla="*/ 272 h 2388"/>
                <a:gd name="T16" fmla="*/ 349 w 3583"/>
                <a:gd name="T17" fmla="*/ 350 h 2388"/>
                <a:gd name="T18" fmla="*/ 273 w 3583"/>
                <a:gd name="T19" fmla="*/ 434 h 2388"/>
                <a:gd name="T20" fmla="*/ 203 w 3583"/>
                <a:gd name="T21" fmla="*/ 526 h 2388"/>
                <a:gd name="T22" fmla="*/ 144 w 3583"/>
                <a:gd name="T23" fmla="*/ 625 h 2388"/>
                <a:gd name="T24" fmla="*/ 94 w 3583"/>
                <a:gd name="T25" fmla="*/ 729 h 2388"/>
                <a:gd name="T26" fmla="*/ 52 w 3583"/>
                <a:gd name="T27" fmla="*/ 838 h 2388"/>
                <a:gd name="T28" fmla="*/ 23 w 3583"/>
                <a:gd name="T29" fmla="*/ 953 h 2388"/>
                <a:gd name="T30" fmla="*/ 5 w 3583"/>
                <a:gd name="T31" fmla="*/ 1072 h 2388"/>
                <a:gd name="T32" fmla="*/ 0 w 3583"/>
                <a:gd name="T33" fmla="*/ 1194 h 2388"/>
                <a:gd name="T34" fmla="*/ 0 w 3583"/>
                <a:gd name="T35" fmla="*/ 1255 h 2388"/>
                <a:gd name="T36" fmla="*/ 12 w 3583"/>
                <a:gd name="T37" fmla="*/ 1376 h 2388"/>
                <a:gd name="T38" fmla="*/ 36 w 3583"/>
                <a:gd name="T39" fmla="*/ 1493 h 2388"/>
                <a:gd name="T40" fmla="*/ 71 w 3583"/>
                <a:gd name="T41" fmla="*/ 1605 h 2388"/>
                <a:gd name="T42" fmla="*/ 116 w 3583"/>
                <a:gd name="T43" fmla="*/ 1711 h 2388"/>
                <a:gd name="T44" fmla="*/ 172 w 3583"/>
                <a:gd name="T45" fmla="*/ 1814 h 2388"/>
                <a:gd name="T46" fmla="*/ 236 w 3583"/>
                <a:gd name="T47" fmla="*/ 1909 h 2388"/>
                <a:gd name="T48" fmla="*/ 309 w 3583"/>
                <a:gd name="T49" fmla="*/ 1998 h 2388"/>
                <a:gd name="T50" fmla="*/ 391 w 3583"/>
                <a:gd name="T51" fmla="*/ 2078 h 2388"/>
                <a:gd name="T52" fmla="*/ 479 w 3583"/>
                <a:gd name="T53" fmla="*/ 2151 h 2388"/>
                <a:gd name="T54" fmla="*/ 575 w 3583"/>
                <a:gd name="T55" fmla="*/ 2215 h 2388"/>
                <a:gd name="T56" fmla="*/ 676 w 3583"/>
                <a:gd name="T57" fmla="*/ 2270 h 2388"/>
                <a:gd name="T58" fmla="*/ 783 w 3583"/>
                <a:gd name="T59" fmla="*/ 2316 h 2388"/>
                <a:gd name="T60" fmla="*/ 894 w 3583"/>
                <a:gd name="T61" fmla="*/ 2350 h 2388"/>
                <a:gd name="T62" fmla="*/ 1013 w 3583"/>
                <a:gd name="T63" fmla="*/ 2375 h 2388"/>
                <a:gd name="T64" fmla="*/ 1132 w 3583"/>
                <a:gd name="T65" fmla="*/ 2387 h 2388"/>
                <a:gd name="T66" fmla="*/ 1193 w 3583"/>
                <a:gd name="T67" fmla="*/ 2388 h 2388"/>
                <a:gd name="T68" fmla="*/ 1277 w 3583"/>
                <a:gd name="T69" fmla="*/ 2385 h 2388"/>
                <a:gd name="T70" fmla="*/ 1356 w 3583"/>
                <a:gd name="T71" fmla="*/ 2378 h 2388"/>
                <a:gd name="T72" fmla="*/ 1435 w 3583"/>
                <a:gd name="T73" fmla="*/ 2364 h 2388"/>
                <a:gd name="T74" fmla="*/ 1513 w 3583"/>
                <a:gd name="T75" fmla="*/ 2345 h 2388"/>
                <a:gd name="T76" fmla="*/ 1587 w 3583"/>
                <a:gd name="T77" fmla="*/ 2323 h 2388"/>
                <a:gd name="T78" fmla="*/ 1660 w 3583"/>
                <a:gd name="T79" fmla="*/ 2293 h 2388"/>
                <a:gd name="T80" fmla="*/ 1732 w 3583"/>
                <a:gd name="T81" fmla="*/ 2262 h 2388"/>
                <a:gd name="T82" fmla="*/ 1799 w 3583"/>
                <a:gd name="T83" fmla="*/ 2224 h 2388"/>
                <a:gd name="T84" fmla="*/ 3583 w 3583"/>
                <a:gd name="T85" fmla="*/ 1194 h 2388"/>
                <a:gd name="T86" fmla="*/ 1799 w 3583"/>
                <a:gd name="T87" fmla="*/ 164 h 2388"/>
                <a:gd name="T88" fmla="*/ 1765 w 3583"/>
                <a:gd name="T89" fmla="*/ 145 h 2388"/>
                <a:gd name="T90" fmla="*/ 1695 w 3583"/>
                <a:gd name="T91" fmla="*/ 111 h 2388"/>
                <a:gd name="T92" fmla="*/ 1624 w 3583"/>
                <a:gd name="T93" fmla="*/ 79 h 2388"/>
                <a:gd name="T94" fmla="*/ 1551 w 3583"/>
                <a:gd name="T95" fmla="*/ 53 h 2388"/>
                <a:gd name="T96" fmla="*/ 1475 w 3583"/>
                <a:gd name="T97" fmla="*/ 33 h 2388"/>
                <a:gd name="T98" fmla="*/ 1396 w 3583"/>
                <a:gd name="T99" fmla="*/ 17 h 2388"/>
                <a:gd name="T100" fmla="*/ 1317 w 3583"/>
                <a:gd name="T101" fmla="*/ 6 h 2388"/>
                <a:gd name="T102" fmla="*/ 1235 w 3583"/>
                <a:gd name="T103" fmla="*/ 0 h 2388"/>
                <a:gd name="T104" fmla="*/ 1193 w 3583"/>
                <a:gd name="T105" fmla="*/ 0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3" h="2388">
                  <a:moveTo>
                    <a:pt x="1193" y="0"/>
                  </a:moveTo>
                  <a:lnTo>
                    <a:pt x="1193" y="0"/>
                  </a:lnTo>
                  <a:lnTo>
                    <a:pt x="1132" y="1"/>
                  </a:lnTo>
                  <a:lnTo>
                    <a:pt x="1072" y="6"/>
                  </a:lnTo>
                  <a:lnTo>
                    <a:pt x="1013" y="13"/>
                  </a:lnTo>
                  <a:lnTo>
                    <a:pt x="954" y="24"/>
                  </a:lnTo>
                  <a:lnTo>
                    <a:pt x="894" y="38"/>
                  </a:lnTo>
                  <a:lnTo>
                    <a:pt x="839" y="53"/>
                  </a:lnTo>
                  <a:lnTo>
                    <a:pt x="783" y="72"/>
                  </a:lnTo>
                  <a:lnTo>
                    <a:pt x="729" y="93"/>
                  </a:lnTo>
                  <a:lnTo>
                    <a:pt x="676" y="118"/>
                  </a:lnTo>
                  <a:lnTo>
                    <a:pt x="624" y="144"/>
                  </a:lnTo>
                  <a:lnTo>
                    <a:pt x="575" y="173"/>
                  </a:lnTo>
                  <a:lnTo>
                    <a:pt x="526" y="204"/>
                  </a:lnTo>
                  <a:lnTo>
                    <a:pt x="479" y="237"/>
                  </a:lnTo>
                  <a:lnTo>
                    <a:pt x="434" y="272"/>
                  </a:lnTo>
                  <a:lnTo>
                    <a:pt x="391" y="310"/>
                  </a:lnTo>
                  <a:lnTo>
                    <a:pt x="349" y="350"/>
                  </a:lnTo>
                  <a:lnTo>
                    <a:pt x="309" y="390"/>
                  </a:lnTo>
                  <a:lnTo>
                    <a:pt x="273" y="434"/>
                  </a:lnTo>
                  <a:lnTo>
                    <a:pt x="236" y="479"/>
                  </a:lnTo>
                  <a:lnTo>
                    <a:pt x="203" y="526"/>
                  </a:lnTo>
                  <a:lnTo>
                    <a:pt x="172" y="574"/>
                  </a:lnTo>
                  <a:lnTo>
                    <a:pt x="144" y="625"/>
                  </a:lnTo>
                  <a:lnTo>
                    <a:pt x="116" y="677"/>
                  </a:lnTo>
                  <a:lnTo>
                    <a:pt x="94" y="729"/>
                  </a:lnTo>
                  <a:lnTo>
                    <a:pt x="71" y="783"/>
                  </a:lnTo>
                  <a:lnTo>
                    <a:pt x="52" y="838"/>
                  </a:lnTo>
                  <a:lnTo>
                    <a:pt x="36" y="895"/>
                  </a:lnTo>
                  <a:lnTo>
                    <a:pt x="23" y="953"/>
                  </a:lnTo>
                  <a:lnTo>
                    <a:pt x="12" y="1012"/>
                  </a:lnTo>
                  <a:lnTo>
                    <a:pt x="5" y="1072"/>
                  </a:lnTo>
                  <a:lnTo>
                    <a:pt x="0" y="1133"/>
                  </a:lnTo>
                  <a:lnTo>
                    <a:pt x="0" y="1194"/>
                  </a:lnTo>
                  <a:lnTo>
                    <a:pt x="0" y="1194"/>
                  </a:lnTo>
                  <a:lnTo>
                    <a:pt x="0" y="1255"/>
                  </a:lnTo>
                  <a:lnTo>
                    <a:pt x="5" y="1316"/>
                  </a:lnTo>
                  <a:lnTo>
                    <a:pt x="12" y="1376"/>
                  </a:lnTo>
                  <a:lnTo>
                    <a:pt x="23" y="1435"/>
                  </a:lnTo>
                  <a:lnTo>
                    <a:pt x="36" y="1493"/>
                  </a:lnTo>
                  <a:lnTo>
                    <a:pt x="52" y="1550"/>
                  </a:lnTo>
                  <a:lnTo>
                    <a:pt x="71" y="1605"/>
                  </a:lnTo>
                  <a:lnTo>
                    <a:pt x="94" y="1659"/>
                  </a:lnTo>
                  <a:lnTo>
                    <a:pt x="116" y="1711"/>
                  </a:lnTo>
                  <a:lnTo>
                    <a:pt x="144" y="1763"/>
                  </a:lnTo>
                  <a:lnTo>
                    <a:pt x="172" y="1814"/>
                  </a:lnTo>
                  <a:lnTo>
                    <a:pt x="203" y="1862"/>
                  </a:lnTo>
                  <a:lnTo>
                    <a:pt x="236" y="1909"/>
                  </a:lnTo>
                  <a:lnTo>
                    <a:pt x="273" y="1954"/>
                  </a:lnTo>
                  <a:lnTo>
                    <a:pt x="309" y="1998"/>
                  </a:lnTo>
                  <a:lnTo>
                    <a:pt x="349" y="2038"/>
                  </a:lnTo>
                  <a:lnTo>
                    <a:pt x="391" y="2078"/>
                  </a:lnTo>
                  <a:lnTo>
                    <a:pt x="434" y="2116"/>
                  </a:lnTo>
                  <a:lnTo>
                    <a:pt x="479" y="2151"/>
                  </a:lnTo>
                  <a:lnTo>
                    <a:pt x="526" y="2184"/>
                  </a:lnTo>
                  <a:lnTo>
                    <a:pt x="575" y="2215"/>
                  </a:lnTo>
                  <a:lnTo>
                    <a:pt x="624" y="2244"/>
                  </a:lnTo>
                  <a:lnTo>
                    <a:pt x="676" y="2270"/>
                  </a:lnTo>
                  <a:lnTo>
                    <a:pt x="729" y="2295"/>
                  </a:lnTo>
                  <a:lnTo>
                    <a:pt x="783" y="2316"/>
                  </a:lnTo>
                  <a:lnTo>
                    <a:pt x="839" y="2335"/>
                  </a:lnTo>
                  <a:lnTo>
                    <a:pt x="894" y="2350"/>
                  </a:lnTo>
                  <a:lnTo>
                    <a:pt x="954" y="2364"/>
                  </a:lnTo>
                  <a:lnTo>
                    <a:pt x="1013" y="2375"/>
                  </a:lnTo>
                  <a:lnTo>
                    <a:pt x="1072" y="2382"/>
                  </a:lnTo>
                  <a:lnTo>
                    <a:pt x="1132" y="2387"/>
                  </a:lnTo>
                  <a:lnTo>
                    <a:pt x="1193" y="2388"/>
                  </a:lnTo>
                  <a:lnTo>
                    <a:pt x="1193" y="2388"/>
                  </a:lnTo>
                  <a:lnTo>
                    <a:pt x="1235" y="2387"/>
                  </a:lnTo>
                  <a:lnTo>
                    <a:pt x="1277" y="2385"/>
                  </a:lnTo>
                  <a:lnTo>
                    <a:pt x="1317" y="2382"/>
                  </a:lnTo>
                  <a:lnTo>
                    <a:pt x="1356" y="2378"/>
                  </a:lnTo>
                  <a:lnTo>
                    <a:pt x="1396" y="2371"/>
                  </a:lnTo>
                  <a:lnTo>
                    <a:pt x="1435" y="2364"/>
                  </a:lnTo>
                  <a:lnTo>
                    <a:pt x="1475" y="2355"/>
                  </a:lnTo>
                  <a:lnTo>
                    <a:pt x="1513" y="2345"/>
                  </a:lnTo>
                  <a:lnTo>
                    <a:pt x="1551" y="2335"/>
                  </a:lnTo>
                  <a:lnTo>
                    <a:pt x="1587" y="2323"/>
                  </a:lnTo>
                  <a:lnTo>
                    <a:pt x="1624" y="2309"/>
                  </a:lnTo>
                  <a:lnTo>
                    <a:pt x="1660" y="2293"/>
                  </a:lnTo>
                  <a:lnTo>
                    <a:pt x="1695" y="2277"/>
                  </a:lnTo>
                  <a:lnTo>
                    <a:pt x="1732" y="2262"/>
                  </a:lnTo>
                  <a:lnTo>
                    <a:pt x="1765" y="2243"/>
                  </a:lnTo>
                  <a:lnTo>
                    <a:pt x="1799" y="2224"/>
                  </a:lnTo>
                  <a:lnTo>
                    <a:pt x="1799" y="2224"/>
                  </a:lnTo>
                  <a:lnTo>
                    <a:pt x="3583" y="119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65" y="145"/>
                  </a:lnTo>
                  <a:lnTo>
                    <a:pt x="1732" y="126"/>
                  </a:lnTo>
                  <a:lnTo>
                    <a:pt x="1695" y="111"/>
                  </a:lnTo>
                  <a:lnTo>
                    <a:pt x="1660" y="95"/>
                  </a:lnTo>
                  <a:lnTo>
                    <a:pt x="1624" y="79"/>
                  </a:lnTo>
                  <a:lnTo>
                    <a:pt x="1587" y="65"/>
                  </a:lnTo>
                  <a:lnTo>
                    <a:pt x="1551" y="53"/>
                  </a:lnTo>
                  <a:lnTo>
                    <a:pt x="1513" y="43"/>
                  </a:lnTo>
                  <a:lnTo>
                    <a:pt x="1475" y="33"/>
                  </a:lnTo>
                  <a:lnTo>
                    <a:pt x="1435" y="24"/>
                  </a:lnTo>
                  <a:lnTo>
                    <a:pt x="1396" y="17"/>
                  </a:lnTo>
                  <a:lnTo>
                    <a:pt x="1356" y="10"/>
                  </a:lnTo>
                  <a:lnTo>
                    <a:pt x="1317" y="6"/>
                  </a:lnTo>
                  <a:lnTo>
                    <a:pt x="1277" y="3"/>
                  </a:lnTo>
                  <a:lnTo>
                    <a:pt x="1235" y="0"/>
                  </a:lnTo>
                  <a:lnTo>
                    <a:pt x="1193" y="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74404" y="1990726"/>
              <a:ext cx="1033388" cy="1033386"/>
              <a:chOff x="4863410" y="2083536"/>
              <a:chExt cx="904915" cy="90491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863410" y="2083536"/>
                <a:ext cx="904915" cy="904915"/>
              </a:xfrm>
              <a:prstGeom prst="ellipse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" name="Freeform 73"/>
              <p:cNvSpPr>
                <a:spLocks noEditPoints="1"/>
              </p:cNvSpPr>
              <p:nvPr/>
            </p:nvSpPr>
            <p:spPr bwMode="auto">
              <a:xfrm>
                <a:off x="5094840" y="2314966"/>
                <a:ext cx="442054" cy="442054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922672" y="2142798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288246" y="1990726"/>
              <a:ext cx="1033388" cy="1033386"/>
              <a:chOff x="6437233" y="2083536"/>
              <a:chExt cx="904915" cy="90491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437233" y="2083536"/>
                <a:ext cx="904915" cy="904915"/>
              </a:xfrm>
              <a:prstGeom prst="ellipse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6715317" y="2299641"/>
                <a:ext cx="348746" cy="47270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496495" y="2142798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288246" y="4417835"/>
              <a:ext cx="1033388" cy="1033386"/>
              <a:chOff x="6437233" y="4747605"/>
              <a:chExt cx="904915" cy="90491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437233" y="4747605"/>
                <a:ext cx="904915" cy="904915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6725254" y="4981140"/>
                <a:ext cx="328872" cy="437844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496495" y="4806867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874404" y="4417835"/>
              <a:ext cx="1033388" cy="1033386"/>
              <a:chOff x="4863410" y="4747605"/>
              <a:chExt cx="904915" cy="90491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863410" y="4747605"/>
                <a:ext cx="904915" cy="904915"/>
              </a:xfrm>
              <a:prstGeom prst="ellipse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303940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5080194" y="4963602"/>
                <a:ext cx="471346" cy="47292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922672" y="4806867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031933" y="3216937"/>
              <a:ext cx="1033388" cy="1033386"/>
              <a:chOff x="7149409" y="3432991"/>
              <a:chExt cx="904915" cy="90491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149409" y="3432991"/>
                <a:ext cx="904915" cy="904915"/>
              </a:xfrm>
              <a:prstGeom prst="ellipse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7378804" y="3700220"/>
                <a:ext cx="446124" cy="370456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208671" y="3492253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154482" y="3216937"/>
              <a:ext cx="1033388" cy="1033386"/>
              <a:chOff x="4124855" y="3432991"/>
              <a:chExt cx="904915" cy="90491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124855" y="3432991"/>
                <a:ext cx="904915" cy="904915"/>
              </a:xfrm>
              <a:prstGeom prst="ellipse">
                <a:avLst/>
              </a:prstGeom>
              <a:solidFill>
                <a:srgbClr val="2494D3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184117" y="3492253"/>
                <a:ext cx="786390" cy="786390"/>
                <a:chOff x="4178417" y="3500097"/>
                <a:chExt cx="786390" cy="786390"/>
              </a:xfrm>
            </p:grpSpPr>
            <p:sp>
              <p:nvSpPr>
                <p:cNvPr id="62" name="Freeform 61"/>
                <p:cNvSpPr>
                  <a:spLocks noEditPoints="1"/>
                </p:cNvSpPr>
                <p:nvPr/>
              </p:nvSpPr>
              <p:spPr bwMode="auto">
                <a:xfrm>
                  <a:off x="4350565" y="3672735"/>
                  <a:ext cx="442094" cy="441114"/>
                </a:xfrm>
                <a:custGeom>
                  <a:avLst/>
                  <a:gdLst>
                    <a:gd name="T0" fmla="*/ 1005 w 1806"/>
                    <a:gd name="T1" fmla="*/ 1323 h 1801"/>
                    <a:gd name="T2" fmla="*/ 1075 w 1806"/>
                    <a:gd name="T3" fmla="*/ 1249 h 1801"/>
                    <a:gd name="T4" fmla="*/ 1249 w 1806"/>
                    <a:gd name="T5" fmla="*/ 1066 h 1801"/>
                    <a:gd name="T6" fmla="*/ 1432 w 1806"/>
                    <a:gd name="T7" fmla="*/ 731 h 1801"/>
                    <a:gd name="T8" fmla="*/ 1395 w 1806"/>
                    <a:gd name="T9" fmla="*/ 451 h 1801"/>
                    <a:gd name="T10" fmla="*/ 1223 w 1806"/>
                    <a:gd name="T11" fmla="*/ 232 h 1801"/>
                    <a:gd name="T12" fmla="*/ 957 w 1806"/>
                    <a:gd name="T13" fmla="*/ 130 h 1801"/>
                    <a:gd name="T14" fmla="*/ 696 w 1806"/>
                    <a:gd name="T15" fmla="*/ 168 h 1801"/>
                    <a:gd name="T16" fmla="*/ 476 w 1806"/>
                    <a:gd name="T17" fmla="*/ 341 h 1801"/>
                    <a:gd name="T18" fmla="*/ 372 w 1806"/>
                    <a:gd name="T19" fmla="*/ 604 h 1801"/>
                    <a:gd name="T20" fmla="*/ 444 w 1806"/>
                    <a:gd name="T21" fmla="*/ 931 h 1801"/>
                    <a:gd name="T22" fmla="*/ 683 w 1806"/>
                    <a:gd name="T23" fmla="*/ 1154 h 1801"/>
                    <a:gd name="T24" fmla="*/ 1015 w 1806"/>
                    <a:gd name="T25" fmla="*/ 1758 h 1801"/>
                    <a:gd name="T26" fmla="*/ 824 w 1806"/>
                    <a:gd name="T27" fmla="*/ 1788 h 1801"/>
                    <a:gd name="T28" fmla="*/ 690 w 1806"/>
                    <a:gd name="T29" fmla="*/ 1720 h 1801"/>
                    <a:gd name="T30" fmla="*/ 610 w 1806"/>
                    <a:gd name="T31" fmla="*/ 1611 h 1801"/>
                    <a:gd name="T32" fmla="*/ 478 w 1806"/>
                    <a:gd name="T33" fmla="*/ 1163 h 1801"/>
                    <a:gd name="T34" fmla="*/ 249 w 1806"/>
                    <a:gd name="T35" fmla="*/ 748 h 1801"/>
                    <a:gd name="T36" fmla="*/ 295 w 1806"/>
                    <a:gd name="T37" fmla="*/ 402 h 1801"/>
                    <a:gd name="T38" fmla="*/ 509 w 1806"/>
                    <a:gd name="T39" fmla="*/ 132 h 1801"/>
                    <a:gd name="T40" fmla="*/ 836 w 1806"/>
                    <a:gd name="T41" fmla="*/ 3 h 1801"/>
                    <a:gd name="T42" fmla="*/ 1160 w 1806"/>
                    <a:gd name="T43" fmla="*/ 53 h 1801"/>
                    <a:gd name="T44" fmla="*/ 1432 w 1806"/>
                    <a:gd name="T45" fmla="*/ 265 h 1801"/>
                    <a:gd name="T46" fmla="*/ 1560 w 1806"/>
                    <a:gd name="T47" fmla="*/ 592 h 1801"/>
                    <a:gd name="T48" fmla="*/ 1470 w 1806"/>
                    <a:gd name="T49" fmla="*/ 996 h 1801"/>
                    <a:gd name="T50" fmla="*/ 1203 w 1806"/>
                    <a:gd name="T51" fmla="*/ 1254 h 1801"/>
                    <a:gd name="T52" fmla="*/ 1168 w 1806"/>
                    <a:gd name="T53" fmla="*/ 1681 h 1801"/>
                    <a:gd name="T54" fmla="*/ 1028 w 1806"/>
                    <a:gd name="T55" fmla="*/ 1730 h 1801"/>
                    <a:gd name="T56" fmla="*/ 1532 w 1806"/>
                    <a:gd name="T57" fmla="*/ 1015 h 1801"/>
                    <a:gd name="T58" fmla="*/ 1678 w 1806"/>
                    <a:gd name="T59" fmla="*/ 1052 h 1801"/>
                    <a:gd name="T60" fmla="*/ 1667 w 1806"/>
                    <a:gd name="T61" fmla="*/ 1121 h 1801"/>
                    <a:gd name="T62" fmla="*/ 1572 w 1806"/>
                    <a:gd name="T63" fmla="*/ 311 h 1801"/>
                    <a:gd name="T64" fmla="*/ 1527 w 1806"/>
                    <a:gd name="T65" fmla="*/ 258 h 1801"/>
                    <a:gd name="T66" fmla="*/ 1667 w 1806"/>
                    <a:gd name="T67" fmla="*/ 184 h 1801"/>
                    <a:gd name="T68" fmla="*/ 1678 w 1806"/>
                    <a:gd name="T69" fmla="*/ 255 h 1801"/>
                    <a:gd name="T70" fmla="*/ 1632 w 1806"/>
                    <a:gd name="T71" fmla="*/ 669 h 1801"/>
                    <a:gd name="T72" fmla="*/ 1671 w 1806"/>
                    <a:gd name="T73" fmla="*/ 611 h 1801"/>
                    <a:gd name="T74" fmla="*/ 1806 w 1806"/>
                    <a:gd name="T75" fmla="*/ 653 h 1801"/>
                    <a:gd name="T76" fmla="*/ 260 w 1806"/>
                    <a:gd name="T77" fmla="*/ 233 h 1801"/>
                    <a:gd name="T78" fmla="*/ 271 w 1806"/>
                    <a:gd name="T79" fmla="*/ 297 h 1801"/>
                    <a:gd name="T80" fmla="*/ 125 w 1806"/>
                    <a:gd name="T81" fmla="*/ 248 h 1801"/>
                    <a:gd name="T82" fmla="*/ 148 w 1806"/>
                    <a:gd name="T83" fmla="*/ 183 h 1801"/>
                    <a:gd name="T84" fmla="*/ 242 w 1806"/>
                    <a:gd name="T85" fmla="*/ 994 h 1801"/>
                    <a:gd name="T86" fmla="*/ 278 w 1806"/>
                    <a:gd name="T87" fmla="*/ 1056 h 1801"/>
                    <a:gd name="T88" fmla="*/ 132 w 1806"/>
                    <a:gd name="T89" fmla="*/ 1117 h 1801"/>
                    <a:gd name="T90" fmla="*/ 137 w 1806"/>
                    <a:gd name="T91" fmla="*/ 1047 h 1801"/>
                    <a:gd name="T92" fmla="*/ 177 w 1806"/>
                    <a:gd name="T93" fmla="*/ 645 h 1801"/>
                    <a:gd name="T94" fmla="*/ 42 w 1806"/>
                    <a:gd name="T95" fmla="*/ 696 h 1801"/>
                    <a:gd name="T96" fmla="*/ 2 w 1806"/>
                    <a:gd name="T97" fmla="*/ 645 h 1801"/>
                    <a:gd name="T98" fmla="*/ 587 w 1806"/>
                    <a:gd name="T99" fmla="*/ 465 h 1801"/>
                    <a:gd name="T100" fmla="*/ 631 w 1806"/>
                    <a:gd name="T101" fmla="*/ 413 h 1801"/>
                    <a:gd name="T102" fmla="*/ 780 w 1806"/>
                    <a:gd name="T103" fmla="*/ 497 h 1801"/>
                    <a:gd name="T104" fmla="*/ 880 w 1806"/>
                    <a:gd name="T105" fmla="*/ 388 h 1801"/>
                    <a:gd name="T106" fmla="*/ 945 w 1806"/>
                    <a:gd name="T107" fmla="*/ 414 h 1801"/>
                    <a:gd name="T108" fmla="*/ 1140 w 1806"/>
                    <a:gd name="T109" fmla="*/ 443 h 1801"/>
                    <a:gd name="T110" fmla="*/ 1200 w 1806"/>
                    <a:gd name="T111" fmla="*/ 416 h 1801"/>
                    <a:gd name="T112" fmla="*/ 1058 w 1806"/>
                    <a:gd name="T113" fmla="*/ 1010 h 1801"/>
                    <a:gd name="T114" fmla="*/ 989 w 1806"/>
                    <a:gd name="T115" fmla="*/ 1003 h 1801"/>
                    <a:gd name="T116" fmla="*/ 979 w 1806"/>
                    <a:gd name="T117" fmla="*/ 574 h 1801"/>
                    <a:gd name="T118" fmla="*/ 903 w 1806"/>
                    <a:gd name="T119" fmla="*/ 717 h 1801"/>
                    <a:gd name="T120" fmla="*/ 861 w 1806"/>
                    <a:gd name="T121" fmla="*/ 571 h 1801"/>
                    <a:gd name="T122" fmla="*/ 822 w 1806"/>
                    <a:gd name="T123" fmla="*/ 989 h 1801"/>
                    <a:gd name="T124" fmla="*/ 761 w 1806"/>
                    <a:gd name="T125" fmla="*/ 1021 h 1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06" h="1801">
                      <a:moveTo>
                        <a:pt x="734" y="1272"/>
                      </a:moveTo>
                      <a:lnTo>
                        <a:pt x="734" y="1272"/>
                      </a:lnTo>
                      <a:lnTo>
                        <a:pt x="738" y="1282"/>
                      </a:lnTo>
                      <a:lnTo>
                        <a:pt x="743" y="1293"/>
                      </a:lnTo>
                      <a:lnTo>
                        <a:pt x="750" y="1302"/>
                      </a:lnTo>
                      <a:lnTo>
                        <a:pt x="759" y="1309"/>
                      </a:lnTo>
                      <a:lnTo>
                        <a:pt x="768" y="1314"/>
                      </a:lnTo>
                      <a:lnTo>
                        <a:pt x="778" y="1319"/>
                      </a:lnTo>
                      <a:lnTo>
                        <a:pt x="791" y="1323"/>
                      </a:lnTo>
                      <a:lnTo>
                        <a:pt x="803" y="1323"/>
                      </a:lnTo>
                      <a:lnTo>
                        <a:pt x="1005" y="1323"/>
                      </a:lnTo>
                      <a:lnTo>
                        <a:pt x="1005" y="1323"/>
                      </a:lnTo>
                      <a:lnTo>
                        <a:pt x="1015" y="1323"/>
                      </a:lnTo>
                      <a:lnTo>
                        <a:pt x="1028" y="1319"/>
                      </a:lnTo>
                      <a:lnTo>
                        <a:pt x="1038" y="1314"/>
                      </a:lnTo>
                      <a:lnTo>
                        <a:pt x="1049" y="1309"/>
                      </a:lnTo>
                      <a:lnTo>
                        <a:pt x="1058" y="1302"/>
                      </a:lnTo>
                      <a:lnTo>
                        <a:pt x="1065" y="1293"/>
                      </a:lnTo>
                      <a:lnTo>
                        <a:pt x="1070" y="1282"/>
                      </a:lnTo>
                      <a:lnTo>
                        <a:pt x="1072" y="1272"/>
                      </a:lnTo>
                      <a:lnTo>
                        <a:pt x="1072" y="1272"/>
                      </a:lnTo>
                      <a:lnTo>
                        <a:pt x="1075" y="1249"/>
                      </a:lnTo>
                      <a:lnTo>
                        <a:pt x="1080" y="1228"/>
                      </a:lnTo>
                      <a:lnTo>
                        <a:pt x="1087" y="1207"/>
                      </a:lnTo>
                      <a:lnTo>
                        <a:pt x="1098" y="1187"/>
                      </a:lnTo>
                      <a:lnTo>
                        <a:pt x="1110" y="1170"/>
                      </a:lnTo>
                      <a:lnTo>
                        <a:pt x="1124" y="1154"/>
                      </a:lnTo>
                      <a:lnTo>
                        <a:pt x="1140" y="1140"/>
                      </a:lnTo>
                      <a:lnTo>
                        <a:pt x="1160" y="1128"/>
                      </a:lnTo>
                      <a:lnTo>
                        <a:pt x="1160" y="1128"/>
                      </a:lnTo>
                      <a:lnTo>
                        <a:pt x="1191" y="1108"/>
                      </a:lnTo>
                      <a:lnTo>
                        <a:pt x="1221" y="1089"/>
                      </a:lnTo>
                      <a:lnTo>
                        <a:pt x="1249" y="1066"/>
                      </a:lnTo>
                      <a:lnTo>
                        <a:pt x="1275" y="1042"/>
                      </a:lnTo>
                      <a:lnTo>
                        <a:pt x="1300" y="1017"/>
                      </a:lnTo>
                      <a:lnTo>
                        <a:pt x="1323" y="989"/>
                      </a:lnTo>
                      <a:lnTo>
                        <a:pt x="1342" y="961"/>
                      </a:lnTo>
                      <a:lnTo>
                        <a:pt x="1362" y="931"/>
                      </a:lnTo>
                      <a:lnTo>
                        <a:pt x="1379" y="901"/>
                      </a:lnTo>
                      <a:lnTo>
                        <a:pt x="1393" y="868"/>
                      </a:lnTo>
                      <a:lnTo>
                        <a:pt x="1407" y="836"/>
                      </a:lnTo>
                      <a:lnTo>
                        <a:pt x="1418" y="801"/>
                      </a:lnTo>
                      <a:lnTo>
                        <a:pt x="1425" y="768"/>
                      </a:lnTo>
                      <a:lnTo>
                        <a:pt x="1432" y="731"/>
                      </a:lnTo>
                      <a:lnTo>
                        <a:pt x="1435" y="696"/>
                      </a:lnTo>
                      <a:lnTo>
                        <a:pt x="1437" y="659"/>
                      </a:lnTo>
                      <a:lnTo>
                        <a:pt x="1437" y="659"/>
                      </a:lnTo>
                      <a:lnTo>
                        <a:pt x="1435" y="632"/>
                      </a:lnTo>
                      <a:lnTo>
                        <a:pt x="1434" y="604"/>
                      </a:lnTo>
                      <a:lnTo>
                        <a:pt x="1430" y="578"/>
                      </a:lnTo>
                      <a:lnTo>
                        <a:pt x="1425" y="551"/>
                      </a:lnTo>
                      <a:lnTo>
                        <a:pt x="1420" y="527"/>
                      </a:lnTo>
                      <a:lnTo>
                        <a:pt x="1412" y="501"/>
                      </a:lnTo>
                      <a:lnTo>
                        <a:pt x="1404" y="476"/>
                      </a:lnTo>
                      <a:lnTo>
                        <a:pt x="1395" y="451"/>
                      </a:lnTo>
                      <a:lnTo>
                        <a:pt x="1384" y="428"/>
                      </a:lnTo>
                      <a:lnTo>
                        <a:pt x="1372" y="406"/>
                      </a:lnTo>
                      <a:lnTo>
                        <a:pt x="1360" y="383"/>
                      </a:lnTo>
                      <a:lnTo>
                        <a:pt x="1346" y="362"/>
                      </a:lnTo>
                      <a:lnTo>
                        <a:pt x="1330" y="341"/>
                      </a:lnTo>
                      <a:lnTo>
                        <a:pt x="1314" y="320"/>
                      </a:lnTo>
                      <a:lnTo>
                        <a:pt x="1298" y="300"/>
                      </a:lnTo>
                      <a:lnTo>
                        <a:pt x="1281" y="283"/>
                      </a:lnTo>
                      <a:lnTo>
                        <a:pt x="1261" y="265"/>
                      </a:lnTo>
                      <a:lnTo>
                        <a:pt x="1242" y="248"/>
                      </a:lnTo>
                      <a:lnTo>
                        <a:pt x="1223" y="232"/>
                      </a:lnTo>
                      <a:lnTo>
                        <a:pt x="1202" y="218"/>
                      </a:lnTo>
                      <a:lnTo>
                        <a:pt x="1181" y="204"/>
                      </a:lnTo>
                      <a:lnTo>
                        <a:pt x="1158" y="191"/>
                      </a:lnTo>
                      <a:lnTo>
                        <a:pt x="1135" y="179"/>
                      </a:lnTo>
                      <a:lnTo>
                        <a:pt x="1110" y="168"/>
                      </a:lnTo>
                      <a:lnTo>
                        <a:pt x="1087" y="158"/>
                      </a:lnTo>
                      <a:lnTo>
                        <a:pt x="1061" y="151"/>
                      </a:lnTo>
                      <a:lnTo>
                        <a:pt x="1037" y="144"/>
                      </a:lnTo>
                      <a:lnTo>
                        <a:pt x="1010" y="137"/>
                      </a:lnTo>
                      <a:lnTo>
                        <a:pt x="984" y="133"/>
                      </a:lnTo>
                      <a:lnTo>
                        <a:pt x="957" y="130"/>
                      </a:lnTo>
                      <a:lnTo>
                        <a:pt x="931" y="126"/>
                      </a:lnTo>
                      <a:lnTo>
                        <a:pt x="903" y="126"/>
                      </a:lnTo>
                      <a:lnTo>
                        <a:pt x="903" y="126"/>
                      </a:lnTo>
                      <a:lnTo>
                        <a:pt x="877" y="126"/>
                      </a:lnTo>
                      <a:lnTo>
                        <a:pt x="849" y="130"/>
                      </a:lnTo>
                      <a:lnTo>
                        <a:pt x="822" y="133"/>
                      </a:lnTo>
                      <a:lnTo>
                        <a:pt x="796" y="137"/>
                      </a:lnTo>
                      <a:lnTo>
                        <a:pt x="769" y="144"/>
                      </a:lnTo>
                      <a:lnTo>
                        <a:pt x="745" y="151"/>
                      </a:lnTo>
                      <a:lnTo>
                        <a:pt x="720" y="158"/>
                      </a:lnTo>
                      <a:lnTo>
                        <a:pt x="696" y="168"/>
                      </a:lnTo>
                      <a:lnTo>
                        <a:pt x="673" y="179"/>
                      </a:lnTo>
                      <a:lnTo>
                        <a:pt x="650" y="191"/>
                      </a:lnTo>
                      <a:lnTo>
                        <a:pt x="627" y="204"/>
                      </a:lnTo>
                      <a:lnTo>
                        <a:pt x="606" y="218"/>
                      </a:lnTo>
                      <a:lnTo>
                        <a:pt x="585" y="232"/>
                      </a:lnTo>
                      <a:lnTo>
                        <a:pt x="564" y="248"/>
                      </a:lnTo>
                      <a:lnTo>
                        <a:pt x="545" y="265"/>
                      </a:lnTo>
                      <a:lnTo>
                        <a:pt x="527" y="283"/>
                      </a:lnTo>
                      <a:lnTo>
                        <a:pt x="509" y="300"/>
                      </a:lnTo>
                      <a:lnTo>
                        <a:pt x="492" y="320"/>
                      </a:lnTo>
                      <a:lnTo>
                        <a:pt x="476" y="341"/>
                      </a:lnTo>
                      <a:lnTo>
                        <a:pt x="462" y="362"/>
                      </a:lnTo>
                      <a:lnTo>
                        <a:pt x="448" y="383"/>
                      </a:lnTo>
                      <a:lnTo>
                        <a:pt x="436" y="406"/>
                      </a:lnTo>
                      <a:lnTo>
                        <a:pt x="423" y="428"/>
                      </a:lnTo>
                      <a:lnTo>
                        <a:pt x="413" y="451"/>
                      </a:lnTo>
                      <a:lnTo>
                        <a:pt x="402" y="476"/>
                      </a:lnTo>
                      <a:lnTo>
                        <a:pt x="395" y="501"/>
                      </a:lnTo>
                      <a:lnTo>
                        <a:pt x="387" y="527"/>
                      </a:lnTo>
                      <a:lnTo>
                        <a:pt x="381" y="551"/>
                      </a:lnTo>
                      <a:lnTo>
                        <a:pt x="376" y="578"/>
                      </a:lnTo>
                      <a:lnTo>
                        <a:pt x="372" y="604"/>
                      </a:lnTo>
                      <a:lnTo>
                        <a:pt x="371" y="632"/>
                      </a:lnTo>
                      <a:lnTo>
                        <a:pt x="371" y="659"/>
                      </a:lnTo>
                      <a:lnTo>
                        <a:pt x="371" y="659"/>
                      </a:lnTo>
                      <a:lnTo>
                        <a:pt x="372" y="696"/>
                      </a:lnTo>
                      <a:lnTo>
                        <a:pt x="376" y="731"/>
                      </a:lnTo>
                      <a:lnTo>
                        <a:pt x="381" y="768"/>
                      </a:lnTo>
                      <a:lnTo>
                        <a:pt x="390" y="801"/>
                      </a:lnTo>
                      <a:lnTo>
                        <a:pt x="401" y="836"/>
                      </a:lnTo>
                      <a:lnTo>
                        <a:pt x="413" y="868"/>
                      </a:lnTo>
                      <a:lnTo>
                        <a:pt x="429" y="901"/>
                      </a:lnTo>
                      <a:lnTo>
                        <a:pt x="444" y="931"/>
                      </a:lnTo>
                      <a:lnTo>
                        <a:pt x="464" y="961"/>
                      </a:lnTo>
                      <a:lnTo>
                        <a:pt x="485" y="989"/>
                      </a:lnTo>
                      <a:lnTo>
                        <a:pt x="508" y="1017"/>
                      </a:lnTo>
                      <a:lnTo>
                        <a:pt x="532" y="1042"/>
                      </a:lnTo>
                      <a:lnTo>
                        <a:pt x="559" y="1066"/>
                      </a:lnTo>
                      <a:lnTo>
                        <a:pt x="587" y="1089"/>
                      </a:lnTo>
                      <a:lnTo>
                        <a:pt x="617" y="1108"/>
                      </a:lnTo>
                      <a:lnTo>
                        <a:pt x="648" y="1128"/>
                      </a:lnTo>
                      <a:lnTo>
                        <a:pt x="648" y="1128"/>
                      </a:lnTo>
                      <a:lnTo>
                        <a:pt x="666" y="1140"/>
                      </a:lnTo>
                      <a:lnTo>
                        <a:pt x="683" y="1154"/>
                      </a:lnTo>
                      <a:lnTo>
                        <a:pt x="697" y="1170"/>
                      </a:lnTo>
                      <a:lnTo>
                        <a:pt x="710" y="1187"/>
                      </a:lnTo>
                      <a:lnTo>
                        <a:pt x="719" y="1207"/>
                      </a:lnTo>
                      <a:lnTo>
                        <a:pt x="726" y="1228"/>
                      </a:lnTo>
                      <a:lnTo>
                        <a:pt x="733" y="1249"/>
                      </a:lnTo>
                      <a:lnTo>
                        <a:pt x="734" y="1272"/>
                      </a:lnTo>
                      <a:lnTo>
                        <a:pt x="734" y="1272"/>
                      </a:lnTo>
                      <a:close/>
                      <a:moveTo>
                        <a:pt x="1028" y="1730"/>
                      </a:moveTo>
                      <a:lnTo>
                        <a:pt x="1028" y="1730"/>
                      </a:lnTo>
                      <a:lnTo>
                        <a:pt x="1022" y="1744"/>
                      </a:lnTo>
                      <a:lnTo>
                        <a:pt x="1015" y="1758"/>
                      </a:lnTo>
                      <a:lnTo>
                        <a:pt x="1007" y="1771"/>
                      </a:lnTo>
                      <a:lnTo>
                        <a:pt x="996" y="1781"/>
                      </a:lnTo>
                      <a:lnTo>
                        <a:pt x="984" y="1788"/>
                      </a:lnTo>
                      <a:lnTo>
                        <a:pt x="970" y="1795"/>
                      </a:lnTo>
                      <a:lnTo>
                        <a:pt x="954" y="1799"/>
                      </a:lnTo>
                      <a:lnTo>
                        <a:pt x="938" y="1801"/>
                      </a:lnTo>
                      <a:lnTo>
                        <a:pt x="868" y="1801"/>
                      </a:lnTo>
                      <a:lnTo>
                        <a:pt x="868" y="1801"/>
                      </a:lnTo>
                      <a:lnTo>
                        <a:pt x="852" y="1799"/>
                      </a:lnTo>
                      <a:lnTo>
                        <a:pt x="838" y="1795"/>
                      </a:lnTo>
                      <a:lnTo>
                        <a:pt x="824" y="1788"/>
                      </a:lnTo>
                      <a:lnTo>
                        <a:pt x="812" y="1781"/>
                      </a:lnTo>
                      <a:lnTo>
                        <a:pt x="801" y="1771"/>
                      </a:lnTo>
                      <a:lnTo>
                        <a:pt x="791" y="1758"/>
                      </a:lnTo>
                      <a:lnTo>
                        <a:pt x="784" y="1744"/>
                      </a:lnTo>
                      <a:lnTo>
                        <a:pt x="780" y="1730"/>
                      </a:lnTo>
                      <a:lnTo>
                        <a:pt x="743" y="1730"/>
                      </a:lnTo>
                      <a:lnTo>
                        <a:pt x="743" y="1730"/>
                      </a:lnTo>
                      <a:lnTo>
                        <a:pt x="729" y="1730"/>
                      </a:lnTo>
                      <a:lnTo>
                        <a:pt x="717" y="1727"/>
                      </a:lnTo>
                      <a:lnTo>
                        <a:pt x="703" y="1725"/>
                      </a:lnTo>
                      <a:lnTo>
                        <a:pt x="690" y="1720"/>
                      </a:lnTo>
                      <a:lnTo>
                        <a:pt x="680" y="1714"/>
                      </a:lnTo>
                      <a:lnTo>
                        <a:pt x="668" y="1707"/>
                      </a:lnTo>
                      <a:lnTo>
                        <a:pt x="657" y="1700"/>
                      </a:lnTo>
                      <a:lnTo>
                        <a:pt x="648" y="1692"/>
                      </a:lnTo>
                      <a:lnTo>
                        <a:pt x="639" y="1681"/>
                      </a:lnTo>
                      <a:lnTo>
                        <a:pt x="632" y="1671"/>
                      </a:lnTo>
                      <a:lnTo>
                        <a:pt x="625" y="1660"/>
                      </a:lnTo>
                      <a:lnTo>
                        <a:pt x="618" y="1649"/>
                      </a:lnTo>
                      <a:lnTo>
                        <a:pt x="615" y="1637"/>
                      </a:lnTo>
                      <a:lnTo>
                        <a:pt x="611" y="1623"/>
                      </a:lnTo>
                      <a:lnTo>
                        <a:pt x="610" y="1611"/>
                      </a:lnTo>
                      <a:lnTo>
                        <a:pt x="608" y="1597"/>
                      </a:lnTo>
                      <a:lnTo>
                        <a:pt x="610" y="1275"/>
                      </a:lnTo>
                      <a:lnTo>
                        <a:pt x="610" y="1275"/>
                      </a:lnTo>
                      <a:lnTo>
                        <a:pt x="608" y="1263"/>
                      </a:lnTo>
                      <a:lnTo>
                        <a:pt x="604" y="1254"/>
                      </a:lnTo>
                      <a:lnTo>
                        <a:pt x="597" y="1245"/>
                      </a:lnTo>
                      <a:lnTo>
                        <a:pt x="587" y="1238"/>
                      </a:lnTo>
                      <a:lnTo>
                        <a:pt x="587" y="1238"/>
                      </a:lnTo>
                      <a:lnTo>
                        <a:pt x="548" y="1216"/>
                      </a:lnTo>
                      <a:lnTo>
                        <a:pt x="511" y="1189"/>
                      </a:lnTo>
                      <a:lnTo>
                        <a:pt x="478" y="1163"/>
                      </a:lnTo>
                      <a:lnTo>
                        <a:pt x="444" y="1133"/>
                      </a:lnTo>
                      <a:lnTo>
                        <a:pt x="415" y="1101"/>
                      </a:lnTo>
                      <a:lnTo>
                        <a:pt x="387" y="1068"/>
                      </a:lnTo>
                      <a:lnTo>
                        <a:pt x="360" y="1033"/>
                      </a:lnTo>
                      <a:lnTo>
                        <a:pt x="336" y="996"/>
                      </a:lnTo>
                      <a:lnTo>
                        <a:pt x="314" y="957"/>
                      </a:lnTo>
                      <a:lnTo>
                        <a:pt x="297" y="919"/>
                      </a:lnTo>
                      <a:lnTo>
                        <a:pt x="281" y="876"/>
                      </a:lnTo>
                      <a:lnTo>
                        <a:pt x="267" y="834"/>
                      </a:lnTo>
                      <a:lnTo>
                        <a:pt x="258" y="792"/>
                      </a:lnTo>
                      <a:lnTo>
                        <a:pt x="249" y="748"/>
                      </a:lnTo>
                      <a:lnTo>
                        <a:pt x="246" y="704"/>
                      </a:lnTo>
                      <a:lnTo>
                        <a:pt x="244" y="659"/>
                      </a:lnTo>
                      <a:lnTo>
                        <a:pt x="244" y="659"/>
                      </a:lnTo>
                      <a:lnTo>
                        <a:pt x="244" y="625"/>
                      </a:lnTo>
                      <a:lnTo>
                        <a:pt x="248" y="592"/>
                      </a:lnTo>
                      <a:lnTo>
                        <a:pt x="251" y="559"/>
                      </a:lnTo>
                      <a:lnTo>
                        <a:pt x="258" y="527"/>
                      </a:lnTo>
                      <a:lnTo>
                        <a:pt x="265" y="495"/>
                      </a:lnTo>
                      <a:lnTo>
                        <a:pt x="274" y="464"/>
                      </a:lnTo>
                      <a:lnTo>
                        <a:pt x="285" y="432"/>
                      </a:lnTo>
                      <a:lnTo>
                        <a:pt x="295" y="402"/>
                      </a:lnTo>
                      <a:lnTo>
                        <a:pt x="309" y="374"/>
                      </a:lnTo>
                      <a:lnTo>
                        <a:pt x="323" y="344"/>
                      </a:lnTo>
                      <a:lnTo>
                        <a:pt x="339" y="318"/>
                      </a:lnTo>
                      <a:lnTo>
                        <a:pt x="357" y="291"/>
                      </a:lnTo>
                      <a:lnTo>
                        <a:pt x="374" y="265"/>
                      </a:lnTo>
                      <a:lnTo>
                        <a:pt x="395" y="241"/>
                      </a:lnTo>
                      <a:lnTo>
                        <a:pt x="415" y="216"/>
                      </a:lnTo>
                      <a:lnTo>
                        <a:pt x="437" y="193"/>
                      </a:lnTo>
                      <a:lnTo>
                        <a:pt x="460" y="172"/>
                      </a:lnTo>
                      <a:lnTo>
                        <a:pt x="483" y="151"/>
                      </a:lnTo>
                      <a:lnTo>
                        <a:pt x="509" y="132"/>
                      </a:lnTo>
                      <a:lnTo>
                        <a:pt x="534" y="112"/>
                      </a:lnTo>
                      <a:lnTo>
                        <a:pt x="562" y="95"/>
                      </a:lnTo>
                      <a:lnTo>
                        <a:pt x="589" y="79"/>
                      </a:lnTo>
                      <a:lnTo>
                        <a:pt x="618" y="65"/>
                      </a:lnTo>
                      <a:lnTo>
                        <a:pt x="647" y="53"/>
                      </a:lnTo>
                      <a:lnTo>
                        <a:pt x="676" y="40"/>
                      </a:lnTo>
                      <a:lnTo>
                        <a:pt x="708" y="30"/>
                      </a:lnTo>
                      <a:lnTo>
                        <a:pt x="738" y="21"/>
                      </a:lnTo>
                      <a:lnTo>
                        <a:pt x="771" y="14"/>
                      </a:lnTo>
                      <a:lnTo>
                        <a:pt x="803" y="7"/>
                      </a:lnTo>
                      <a:lnTo>
                        <a:pt x="836" y="3"/>
                      </a:lnTo>
                      <a:lnTo>
                        <a:pt x="870" y="2"/>
                      </a:lnTo>
                      <a:lnTo>
                        <a:pt x="903" y="0"/>
                      </a:lnTo>
                      <a:lnTo>
                        <a:pt x="903" y="0"/>
                      </a:lnTo>
                      <a:lnTo>
                        <a:pt x="938" y="2"/>
                      </a:lnTo>
                      <a:lnTo>
                        <a:pt x="972" y="3"/>
                      </a:lnTo>
                      <a:lnTo>
                        <a:pt x="1003" y="7"/>
                      </a:lnTo>
                      <a:lnTo>
                        <a:pt x="1037" y="14"/>
                      </a:lnTo>
                      <a:lnTo>
                        <a:pt x="1068" y="21"/>
                      </a:lnTo>
                      <a:lnTo>
                        <a:pt x="1100" y="30"/>
                      </a:lnTo>
                      <a:lnTo>
                        <a:pt x="1130" y="40"/>
                      </a:lnTo>
                      <a:lnTo>
                        <a:pt x="1160" y="53"/>
                      </a:lnTo>
                      <a:lnTo>
                        <a:pt x="1189" y="65"/>
                      </a:lnTo>
                      <a:lnTo>
                        <a:pt x="1217" y="79"/>
                      </a:lnTo>
                      <a:lnTo>
                        <a:pt x="1246" y="95"/>
                      </a:lnTo>
                      <a:lnTo>
                        <a:pt x="1272" y="112"/>
                      </a:lnTo>
                      <a:lnTo>
                        <a:pt x="1298" y="132"/>
                      </a:lnTo>
                      <a:lnTo>
                        <a:pt x="1323" y="151"/>
                      </a:lnTo>
                      <a:lnTo>
                        <a:pt x="1347" y="172"/>
                      </a:lnTo>
                      <a:lnTo>
                        <a:pt x="1370" y="193"/>
                      </a:lnTo>
                      <a:lnTo>
                        <a:pt x="1391" y="216"/>
                      </a:lnTo>
                      <a:lnTo>
                        <a:pt x="1412" y="241"/>
                      </a:lnTo>
                      <a:lnTo>
                        <a:pt x="1432" y="265"/>
                      </a:lnTo>
                      <a:lnTo>
                        <a:pt x="1449" y="291"/>
                      </a:lnTo>
                      <a:lnTo>
                        <a:pt x="1467" y="318"/>
                      </a:lnTo>
                      <a:lnTo>
                        <a:pt x="1483" y="344"/>
                      </a:lnTo>
                      <a:lnTo>
                        <a:pt x="1499" y="374"/>
                      </a:lnTo>
                      <a:lnTo>
                        <a:pt x="1511" y="402"/>
                      </a:lnTo>
                      <a:lnTo>
                        <a:pt x="1523" y="432"/>
                      </a:lnTo>
                      <a:lnTo>
                        <a:pt x="1534" y="464"/>
                      </a:lnTo>
                      <a:lnTo>
                        <a:pt x="1542" y="495"/>
                      </a:lnTo>
                      <a:lnTo>
                        <a:pt x="1550" y="527"/>
                      </a:lnTo>
                      <a:lnTo>
                        <a:pt x="1555" y="559"/>
                      </a:lnTo>
                      <a:lnTo>
                        <a:pt x="1560" y="592"/>
                      </a:lnTo>
                      <a:lnTo>
                        <a:pt x="1562" y="625"/>
                      </a:lnTo>
                      <a:lnTo>
                        <a:pt x="1564" y="659"/>
                      </a:lnTo>
                      <a:lnTo>
                        <a:pt x="1564" y="659"/>
                      </a:lnTo>
                      <a:lnTo>
                        <a:pt x="1562" y="704"/>
                      </a:lnTo>
                      <a:lnTo>
                        <a:pt x="1557" y="748"/>
                      </a:lnTo>
                      <a:lnTo>
                        <a:pt x="1550" y="792"/>
                      </a:lnTo>
                      <a:lnTo>
                        <a:pt x="1539" y="834"/>
                      </a:lnTo>
                      <a:lnTo>
                        <a:pt x="1527" y="876"/>
                      </a:lnTo>
                      <a:lnTo>
                        <a:pt x="1511" y="919"/>
                      </a:lnTo>
                      <a:lnTo>
                        <a:pt x="1492" y="957"/>
                      </a:lnTo>
                      <a:lnTo>
                        <a:pt x="1470" y="996"/>
                      </a:lnTo>
                      <a:lnTo>
                        <a:pt x="1448" y="1033"/>
                      </a:lnTo>
                      <a:lnTo>
                        <a:pt x="1421" y="1068"/>
                      </a:lnTo>
                      <a:lnTo>
                        <a:pt x="1393" y="1101"/>
                      </a:lnTo>
                      <a:lnTo>
                        <a:pt x="1363" y="1133"/>
                      </a:lnTo>
                      <a:lnTo>
                        <a:pt x="1330" y="1163"/>
                      </a:lnTo>
                      <a:lnTo>
                        <a:pt x="1295" y="1189"/>
                      </a:lnTo>
                      <a:lnTo>
                        <a:pt x="1258" y="1216"/>
                      </a:lnTo>
                      <a:lnTo>
                        <a:pt x="1219" y="1238"/>
                      </a:lnTo>
                      <a:lnTo>
                        <a:pt x="1219" y="1238"/>
                      </a:lnTo>
                      <a:lnTo>
                        <a:pt x="1210" y="1245"/>
                      </a:lnTo>
                      <a:lnTo>
                        <a:pt x="1203" y="1254"/>
                      </a:lnTo>
                      <a:lnTo>
                        <a:pt x="1200" y="1263"/>
                      </a:lnTo>
                      <a:lnTo>
                        <a:pt x="1198" y="1275"/>
                      </a:lnTo>
                      <a:lnTo>
                        <a:pt x="1198" y="1597"/>
                      </a:lnTo>
                      <a:lnTo>
                        <a:pt x="1198" y="1597"/>
                      </a:lnTo>
                      <a:lnTo>
                        <a:pt x="1198" y="1611"/>
                      </a:lnTo>
                      <a:lnTo>
                        <a:pt x="1196" y="1623"/>
                      </a:lnTo>
                      <a:lnTo>
                        <a:pt x="1193" y="1637"/>
                      </a:lnTo>
                      <a:lnTo>
                        <a:pt x="1188" y="1649"/>
                      </a:lnTo>
                      <a:lnTo>
                        <a:pt x="1182" y="1660"/>
                      </a:lnTo>
                      <a:lnTo>
                        <a:pt x="1175" y="1671"/>
                      </a:lnTo>
                      <a:lnTo>
                        <a:pt x="1168" y="1681"/>
                      </a:lnTo>
                      <a:lnTo>
                        <a:pt x="1160" y="1692"/>
                      </a:lnTo>
                      <a:lnTo>
                        <a:pt x="1149" y="1700"/>
                      </a:lnTo>
                      <a:lnTo>
                        <a:pt x="1138" y="1707"/>
                      </a:lnTo>
                      <a:lnTo>
                        <a:pt x="1128" y="1714"/>
                      </a:lnTo>
                      <a:lnTo>
                        <a:pt x="1116" y="1720"/>
                      </a:lnTo>
                      <a:lnTo>
                        <a:pt x="1103" y="1725"/>
                      </a:lnTo>
                      <a:lnTo>
                        <a:pt x="1091" y="1727"/>
                      </a:lnTo>
                      <a:lnTo>
                        <a:pt x="1077" y="1730"/>
                      </a:lnTo>
                      <a:lnTo>
                        <a:pt x="1065" y="1730"/>
                      </a:lnTo>
                      <a:lnTo>
                        <a:pt x="1028" y="1730"/>
                      </a:lnTo>
                      <a:lnTo>
                        <a:pt x="1028" y="1730"/>
                      </a:lnTo>
                      <a:close/>
                      <a:moveTo>
                        <a:pt x="1546" y="1073"/>
                      </a:moveTo>
                      <a:lnTo>
                        <a:pt x="1546" y="1073"/>
                      </a:lnTo>
                      <a:lnTo>
                        <a:pt x="1539" y="1068"/>
                      </a:lnTo>
                      <a:lnTo>
                        <a:pt x="1534" y="1061"/>
                      </a:lnTo>
                      <a:lnTo>
                        <a:pt x="1530" y="1056"/>
                      </a:lnTo>
                      <a:lnTo>
                        <a:pt x="1527" y="1047"/>
                      </a:lnTo>
                      <a:lnTo>
                        <a:pt x="1525" y="1040"/>
                      </a:lnTo>
                      <a:lnTo>
                        <a:pt x="1527" y="1031"/>
                      </a:lnTo>
                      <a:lnTo>
                        <a:pt x="1528" y="1022"/>
                      </a:lnTo>
                      <a:lnTo>
                        <a:pt x="1532" y="1015"/>
                      </a:lnTo>
                      <a:lnTo>
                        <a:pt x="1532" y="1015"/>
                      </a:lnTo>
                      <a:lnTo>
                        <a:pt x="1537" y="1008"/>
                      </a:lnTo>
                      <a:lnTo>
                        <a:pt x="1542" y="1003"/>
                      </a:lnTo>
                      <a:lnTo>
                        <a:pt x="1550" y="999"/>
                      </a:lnTo>
                      <a:lnTo>
                        <a:pt x="1557" y="996"/>
                      </a:lnTo>
                      <a:lnTo>
                        <a:pt x="1565" y="994"/>
                      </a:lnTo>
                      <a:lnTo>
                        <a:pt x="1572" y="994"/>
                      </a:lnTo>
                      <a:lnTo>
                        <a:pt x="1581" y="996"/>
                      </a:lnTo>
                      <a:lnTo>
                        <a:pt x="1588" y="999"/>
                      </a:lnTo>
                      <a:lnTo>
                        <a:pt x="1671" y="1047"/>
                      </a:lnTo>
                      <a:lnTo>
                        <a:pt x="1671" y="1047"/>
                      </a:lnTo>
                      <a:lnTo>
                        <a:pt x="1678" y="1052"/>
                      </a:lnTo>
                      <a:lnTo>
                        <a:pt x="1683" y="1057"/>
                      </a:lnTo>
                      <a:lnTo>
                        <a:pt x="1687" y="1064"/>
                      </a:lnTo>
                      <a:lnTo>
                        <a:pt x="1690" y="1073"/>
                      </a:lnTo>
                      <a:lnTo>
                        <a:pt x="1692" y="1080"/>
                      </a:lnTo>
                      <a:lnTo>
                        <a:pt x="1690" y="1089"/>
                      </a:lnTo>
                      <a:lnTo>
                        <a:pt x="1688" y="1096"/>
                      </a:lnTo>
                      <a:lnTo>
                        <a:pt x="1685" y="1105"/>
                      </a:lnTo>
                      <a:lnTo>
                        <a:pt x="1685" y="1105"/>
                      </a:lnTo>
                      <a:lnTo>
                        <a:pt x="1681" y="1112"/>
                      </a:lnTo>
                      <a:lnTo>
                        <a:pt x="1674" y="1117"/>
                      </a:lnTo>
                      <a:lnTo>
                        <a:pt x="1667" y="1121"/>
                      </a:lnTo>
                      <a:lnTo>
                        <a:pt x="1660" y="1124"/>
                      </a:lnTo>
                      <a:lnTo>
                        <a:pt x="1651" y="1126"/>
                      </a:lnTo>
                      <a:lnTo>
                        <a:pt x="1644" y="1126"/>
                      </a:lnTo>
                      <a:lnTo>
                        <a:pt x="1636" y="1124"/>
                      </a:lnTo>
                      <a:lnTo>
                        <a:pt x="1629" y="1121"/>
                      </a:lnTo>
                      <a:lnTo>
                        <a:pt x="1546" y="1073"/>
                      </a:lnTo>
                      <a:lnTo>
                        <a:pt x="1546" y="1073"/>
                      </a:lnTo>
                      <a:close/>
                      <a:moveTo>
                        <a:pt x="1588" y="306"/>
                      </a:moveTo>
                      <a:lnTo>
                        <a:pt x="1588" y="306"/>
                      </a:lnTo>
                      <a:lnTo>
                        <a:pt x="1581" y="309"/>
                      </a:lnTo>
                      <a:lnTo>
                        <a:pt x="1572" y="311"/>
                      </a:lnTo>
                      <a:lnTo>
                        <a:pt x="1565" y="311"/>
                      </a:lnTo>
                      <a:lnTo>
                        <a:pt x="1557" y="311"/>
                      </a:lnTo>
                      <a:lnTo>
                        <a:pt x="1550" y="307"/>
                      </a:lnTo>
                      <a:lnTo>
                        <a:pt x="1542" y="304"/>
                      </a:lnTo>
                      <a:lnTo>
                        <a:pt x="1537" y="297"/>
                      </a:lnTo>
                      <a:lnTo>
                        <a:pt x="1532" y="290"/>
                      </a:lnTo>
                      <a:lnTo>
                        <a:pt x="1532" y="290"/>
                      </a:lnTo>
                      <a:lnTo>
                        <a:pt x="1528" y="283"/>
                      </a:lnTo>
                      <a:lnTo>
                        <a:pt x="1527" y="274"/>
                      </a:lnTo>
                      <a:lnTo>
                        <a:pt x="1525" y="267"/>
                      </a:lnTo>
                      <a:lnTo>
                        <a:pt x="1527" y="258"/>
                      </a:lnTo>
                      <a:lnTo>
                        <a:pt x="1530" y="251"/>
                      </a:lnTo>
                      <a:lnTo>
                        <a:pt x="1534" y="244"/>
                      </a:lnTo>
                      <a:lnTo>
                        <a:pt x="1539" y="239"/>
                      </a:lnTo>
                      <a:lnTo>
                        <a:pt x="1546" y="233"/>
                      </a:lnTo>
                      <a:lnTo>
                        <a:pt x="1629" y="186"/>
                      </a:lnTo>
                      <a:lnTo>
                        <a:pt x="1629" y="186"/>
                      </a:lnTo>
                      <a:lnTo>
                        <a:pt x="1636" y="183"/>
                      </a:lnTo>
                      <a:lnTo>
                        <a:pt x="1644" y="181"/>
                      </a:lnTo>
                      <a:lnTo>
                        <a:pt x="1651" y="181"/>
                      </a:lnTo>
                      <a:lnTo>
                        <a:pt x="1660" y="183"/>
                      </a:lnTo>
                      <a:lnTo>
                        <a:pt x="1667" y="184"/>
                      </a:lnTo>
                      <a:lnTo>
                        <a:pt x="1674" y="190"/>
                      </a:lnTo>
                      <a:lnTo>
                        <a:pt x="1681" y="195"/>
                      </a:lnTo>
                      <a:lnTo>
                        <a:pt x="1685" y="202"/>
                      </a:lnTo>
                      <a:lnTo>
                        <a:pt x="1685" y="202"/>
                      </a:lnTo>
                      <a:lnTo>
                        <a:pt x="1688" y="209"/>
                      </a:lnTo>
                      <a:lnTo>
                        <a:pt x="1690" y="218"/>
                      </a:lnTo>
                      <a:lnTo>
                        <a:pt x="1692" y="225"/>
                      </a:lnTo>
                      <a:lnTo>
                        <a:pt x="1690" y="233"/>
                      </a:lnTo>
                      <a:lnTo>
                        <a:pt x="1687" y="241"/>
                      </a:lnTo>
                      <a:lnTo>
                        <a:pt x="1683" y="248"/>
                      </a:lnTo>
                      <a:lnTo>
                        <a:pt x="1678" y="255"/>
                      </a:lnTo>
                      <a:lnTo>
                        <a:pt x="1671" y="258"/>
                      </a:lnTo>
                      <a:lnTo>
                        <a:pt x="1588" y="306"/>
                      </a:lnTo>
                      <a:lnTo>
                        <a:pt x="1588" y="306"/>
                      </a:lnTo>
                      <a:close/>
                      <a:moveTo>
                        <a:pt x="1671" y="696"/>
                      </a:moveTo>
                      <a:lnTo>
                        <a:pt x="1671" y="696"/>
                      </a:lnTo>
                      <a:lnTo>
                        <a:pt x="1662" y="694"/>
                      </a:lnTo>
                      <a:lnTo>
                        <a:pt x="1655" y="692"/>
                      </a:lnTo>
                      <a:lnTo>
                        <a:pt x="1646" y="689"/>
                      </a:lnTo>
                      <a:lnTo>
                        <a:pt x="1641" y="683"/>
                      </a:lnTo>
                      <a:lnTo>
                        <a:pt x="1636" y="676"/>
                      </a:lnTo>
                      <a:lnTo>
                        <a:pt x="1632" y="669"/>
                      </a:lnTo>
                      <a:lnTo>
                        <a:pt x="1629" y="662"/>
                      </a:lnTo>
                      <a:lnTo>
                        <a:pt x="1629" y="653"/>
                      </a:lnTo>
                      <a:lnTo>
                        <a:pt x="1629" y="653"/>
                      </a:lnTo>
                      <a:lnTo>
                        <a:pt x="1629" y="645"/>
                      </a:lnTo>
                      <a:lnTo>
                        <a:pt x="1632" y="636"/>
                      </a:lnTo>
                      <a:lnTo>
                        <a:pt x="1636" y="629"/>
                      </a:lnTo>
                      <a:lnTo>
                        <a:pt x="1641" y="624"/>
                      </a:lnTo>
                      <a:lnTo>
                        <a:pt x="1646" y="618"/>
                      </a:lnTo>
                      <a:lnTo>
                        <a:pt x="1655" y="615"/>
                      </a:lnTo>
                      <a:lnTo>
                        <a:pt x="1662" y="611"/>
                      </a:lnTo>
                      <a:lnTo>
                        <a:pt x="1671" y="611"/>
                      </a:lnTo>
                      <a:lnTo>
                        <a:pt x="1764" y="611"/>
                      </a:lnTo>
                      <a:lnTo>
                        <a:pt x="1764" y="611"/>
                      </a:lnTo>
                      <a:lnTo>
                        <a:pt x="1773" y="611"/>
                      </a:lnTo>
                      <a:lnTo>
                        <a:pt x="1781" y="615"/>
                      </a:lnTo>
                      <a:lnTo>
                        <a:pt x="1788" y="618"/>
                      </a:lnTo>
                      <a:lnTo>
                        <a:pt x="1794" y="624"/>
                      </a:lnTo>
                      <a:lnTo>
                        <a:pt x="1799" y="629"/>
                      </a:lnTo>
                      <a:lnTo>
                        <a:pt x="1803" y="636"/>
                      </a:lnTo>
                      <a:lnTo>
                        <a:pt x="1806" y="645"/>
                      </a:lnTo>
                      <a:lnTo>
                        <a:pt x="1806" y="653"/>
                      </a:lnTo>
                      <a:lnTo>
                        <a:pt x="1806" y="653"/>
                      </a:lnTo>
                      <a:lnTo>
                        <a:pt x="1806" y="662"/>
                      </a:lnTo>
                      <a:lnTo>
                        <a:pt x="1803" y="669"/>
                      </a:lnTo>
                      <a:lnTo>
                        <a:pt x="1799" y="676"/>
                      </a:lnTo>
                      <a:lnTo>
                        <a:pt x="1794" y="683"/>
                      </a:lnTo>
                      <a:lnTo>
                        <a:pt x="1788" y="689"/>
                      </a:lnTo>
                      <a:lnTo>
                        <a:pt x="1781" y="692"/>
                      </a:lnTo>
                      <a:lnTo>
                        <a:pt x="1773" y="694"/>
                      </a:lnTo>
                      <a:lnTo>
                        <a:pt x="1764" y="696"/>
                      </a:lnTo>
                      <a:lnTo>
                        <a:pt x="1671" y="696"/>
                      </a:lnTo>
                      <a:lnTo>
                        <a:pt x="1671" y="696"/>
                      </a:lnTo>
                      <a:close/>
                      <a:moveTo>
                        <a:pt x="260" y="233"/>
                      </a:moveTo>
                      <a:lnTo>
                        <a:pt x="260" y="233"/>
                      </a:lnTo>
                      <a:lnTo>
                        <a:pt x="267" y="239"/>
                      </a:lnTo>
                      <a:lnTo>
                        <a:pt x="272" y="244"/>
                      </a:lnTo>
                      <a:lnTo>
                        <a:pt x="278" y="251"/>
                      </a:lnTo>
                      <a:lnTo>
                        <a:pt x="279" y="258"/>
                      </a:lnTo>
                      <a:lnTo>
                        <a:pt x="281" y="267"/>
                      </a:lnTo>
                      <a:lnTo>
                        <a:pt x="281" y="274"/>
                      </a:lnTo>
                      <a:lnTo>
                        <a:pt x="279" y="283"/>
                      </a:lnTo>
                      <a:lnTo>
                        <a:pt x="276" y="290"/>
                      </a:lnTo>
                      <a:lnTo>
                        <a:pt x="276" y="290"/>
                      </a:lnTo>
                      <a:lnTo>
                        <a:pt x="271" y="297"/>
                      </a:lnTo>
                      <a:lnTo>
                        <a:pt x="265" y="304"/>
                      </a:lnTo>
                      <a:lnTo>
                        <a:pt x="258" y="307"/>
                      </a:lnTo>
                      <a:lnTo>
                        <a:pt x="249" y="311"/>
                      </a:lnTo>
                      <a:lnTo>
                        <a:pt x="242" y="311"/>
                      </a:lnTo>
                      <a:lnTo>
                        <a:pt x="234" y="311"/>
                      </a:lnTo>
                      <a:lnTo>
                        <a:pt x="227" y="309"/>
                      </a:lnTo>
                      <a:lnTo>
                        <a:pt x="218" y="306"/>
                      </a:lnTo>
                      <a:lnTo>
                        <a:pt x="137" y="258"/>
                      </a:lnTo>
                      <a:lnTo>
                        <a:pt x="137" y="258"/>
                      </a:lnTo>
                      <a:lnTo>
                        <a:pt x="130" y="255"/>
                      </a:lnTo>
                      <a:lnTo>
                        <a:pt x="125" y="248"/>
                      </a:lnTo>
                      <a:lnTo>
                        <a:pt x="119" y="241"/>
                      </a:lnTo>
                      <a:lnTo>
                        <a:pt x="118" y="233"/>
                      </a:lnTo>
                      <a:lnTo>
                        <a:pt x="116" y="225"/>
                      </a:lnTo>
                      <a:lnTo>
                        <a:pt x="116" y="218"/>
                      </a:lnTo>
                      <a:lnTo>
                        <a:pt x="118" y="209"/>
                      </a:lnTo>
                      <a:lnTo>
                        <a:pt x="121" y="202"/>
                      </a:lnTo>
                      <a:lnTo>
                        <a:pt x="121" y="202"/>
                      </a:lnTo>
                      <a:lnTo>
                        <a:pt x="126" y="195"/>
                      </a:lnTo>
                      <a:lnTo>
                        <a:pt x="132" y="190"/>
                      </a:lnTo>
                      <a:lnTo>
                        <a:pt x="139" y="184"/>
                      </a:lnTo>
                      <a:lnTo>
                        <a:pt x="148" y="183"/>
                      </a:lnTo>
                      <a:lnTo>
                        <a:pt x="155" y="181"/>
                      </a:lnTo>
                      <a:lnTo>
                        <a:pt x="163" y="181"/>
                      </a:lnTo>
                      <a:lnTo>
                        <a:pt x="170" y="183"/>
                      </a:lnTo>
                      <a:lnTo>
                        <a:pt x="179" y="186"/>
                      </a:lnTo>
                      <a:lnTo>
                        <a:pt x="260" y="233"/>
                      </a:lnTo>
                      <a:lnTo>
                        <a:pt x="260" y="233"/>
                      </a:lnTo>
                      <a:close/>
                      <a:moveTo>
                        <a:pt x="218" y="999"/>
                      </a:moveTo>
                      <a:lnTo>
                        <a:pt x="218" y="999"/>
                      </a:lnTo>
                      <a:lnTo>
                        <a:pt x="227" y="996"/>
                      </a:lnTo>
                      <a:lnTo>
                        <a:pt x="234" y="994"/>
                      </a:lnTo>
                      <a:lnTo>
                        <a:pt x="242" y="994"/>
                      </a:lnTo>
                      <a:lnTo>
                        <a:pt x="249" y="996"/>
                      </a:lnTo>
                      <a:lnTo>
                        <a:pt x="258" y="999"/>
                      </a:lnTo>
                      <a:lnTo>
                        <a:pt x="265" y="1003"/>
                      </a:lnTo>
                      <a:lnTo>
                        <a:pt x="271" y="1008"/>
                      </a:lnTo>
                      <a:lnTo>
                        <a:pt x="276" y="1015"/>
                      </a:lnTo>
                      <a:lnTo>
                        <a:pt x="276" y="1015"/>
                      </a:lnTo>
                      <a:lnTo>
                        <a:pt x="279" y="1022"/>
                      </a:lnTo>
                      <a:lnTo>
                        <a:pt x="281" y="1031"/>
                      </a:lnTo>
                      <a:lnTo>
                        <a:pt x="281" y="1040"/>
                      </a:lnTo>
                      <a:lnTo>
                        <a:pt x="279" y="1047"/>
                      </a:lnTo>
                      <a:lnTo>
                        <a:pt x="278" y="1056"/>
                      </a:lnTo>
                      <a:lnTo>
                        <a:pt x="272" y="1061"/>
                      </a:lnTo>
                      <a:lnTo>
                        <a:pt x="267" y="1068"/>
                      </a:lnTo>
                      <a:lnTo>
                        <a:pt x="260" y="1073"/>
                      </a:lnTo>
                      <a:lnTo>
                        <a:pt x="179" y="1121"/>
                      </a:lnTo>
                      <a:lnTo>
                        <a:pt x="179" y="1121"/>
                      </a:lnTo>
                      <a:lnTo>
                        <a:pt x="170" y="1124"/>
                      </a:lnTo>
                      <a:lnTo>
                        <a:pt x="163" y="1126"/>
                      </a:lnTo>
                      <a:lnTo>
                        <a:pt x="155" y="1126"/>
                      </a:lnTo>
                      <a:lnTo>
                        <a:pt x="148" y="1124"/>
                      </a:lnTo>
                      <a:lnTo>
                        <a:pt x="139" y="1121"/>
                      </a:lnTo>
                      <a:lnTo>
                        <a:pt x="132" y="1117"/>
                      </a:lnTo>
                      <a:lnTo>
                        <a:pt x="126" y="1112"/>
                      </a:lnTo>
                      <a:lnTo>
                        <a:pt x="121" y="1105"/>
                      </a:lnTo>
                      <a:lnTo>
                        <a:pt x="121" y="1105"/>
                      </a:lnTo>
                      <a:lnTo>
                        <a:pt x="118" y="1096"/>
                      </a:lnTo>
                      <a:lnTo>
                        <a:pt x="116" y="1089"/>
                      </a:lnTo>
                      <a:lnTo>
                        <a:pt x="116" y="1080"/>
                      </a:lnTo>
                      <a:lnTo>
                        <a:pt x="118" y="1073"/>
                      </a:lnTo>
                      <a:lnTo>
                        <a:pt x="119" y="1064"/>
                      </a:lnTo>
                      <a:lnTo>
                        <a:pt x="125" y="1057"/>
                      </a:lnTo>
                      <a:lnTo>
                        <a:pt x="130" y="1052"/>
                      </a:lnTo>
                      <a:lnTo>
                        <a:pt x="137" y="1047"/>
                      </a:lnTo>
                      <a:lnTo>
                        <a:pt x="218" y="999"/>
                      </a:lnTo>
                      <a:lnTo>
                        <a:pt x="218" y="999"/>
                      </a:lnTo>
                      <a:close/>
                      <a:moveTo>
                        <a:pt x="137" y="611"/>
                      </a:moveTo>
                      <a:lnTo>
                        <a:pt x="137" y="611"/>
                      </a:lnTo>
                      <a:lnTo>
                        <a:pt x="144" y="611"/>
                      </a:lnTo>
                      <a:lnTo>
                        <a:pt x="153" y="615"/>
                      </a:lnTo>
                      <a:lnTo>
                        <a:pt x="160" y="618"/>
                      </a:lnTo>
                      <a:lnTo>
                        <a:pt x="167" y="624"/>
                      </a:lnTo>
                      <a:lnTo>
                        <a:pt x="172" y="629"/>
                      </a:lnTo>
                      <a:lnTo>
                        <a:pt x="176" y="636"/>
                      </a:lnTo>
                      <a:lnTo>
                        <a:pt x="177" y="645"/>
                      </a:lnTo>
                      <a:lnTo>
                        <a:pt x="179" y="653"/>
                      </a:lnTo>
                      <a:lnTo>
                        <a:pt x="179" y="653"/>
                      </a:lnTo>
                      <a:lnTo>
                        <a:pt x="177" y="662"/>
                      </a:lnTo>
                      <a:lnTo>
                        <a:pt x="176" y="669"/>
                      </a:lnTo>
                      <a:lnTo>
                        <a:pt x="172" y="676"/>
                      </a:lnTo>
                      <a:lnTo>
                        <a:pt x="167" y="683"/>
                      </a:lnTo>
                      <a:lnTo>
                        <a:pt x="160" y="689"/>
                      </a:lnTo>
                      <a:lnTo>
                        <a:pt x="153" y="692"/>
                      </a:lnTo>
                      <a:lnTo>
                        <a:pt x="144" y="694"/>
                      </a:lnTo>
                      <a:lnTo>
                        <a:pt x="137" y="696"/>
                      </a:lnTo>
                      <a:lnTo>
                        <a:pt x="42" y="696"/>
                      </a:lnTo>
                      <a:lnTo>
                        <a:pt x="42" y="696"/>
                      </a:lnTo>
                      <a:lnTo>
                        <a:pt x="33" y="694"/>
                      </a:lnTo>
                      <a:lnTo>
                        <a:pt x="26" y="692"/>
                      </a:lnTo>
                      <a:lnTo>
                        <a:pt x="19" y="689"/>
                      </a:lnTo>
                      <a:lnTo>
                        <a:pt x="12" y="683"/>
                      </a:lnTo>
                      <a:lnTo>
                        <a:pt x="7" y="676"/>
                      </a:lnTo>
                      <a:lnTo>
                        <a:pt x="4" y="669"/>
                      </a:lnTo>
                      <a:lnTo>
                        <a:pt x="2" y="662"/>
                      </a:lnTo>
                      <a:lnTo>
                        <a:pt x="0" y="653"/>
                      </a:lnTo>
                      <a:lnTo>
                        <a:pt x="0" y="653"/>
                      </a:lnTo>
                      <a:lnTo>
                        <a:pt x="2" y="645"/>
                      </a:lnTo>
                      <a:lnTo>
                        <a:pt x="4" y="636"/>
                      </a:lnTo>
                      <a:lnTo>
                        <a:pt x="7" y="629"/>
                      </a:lnTo>
                      <a:lnTo>
                        <a:pt x="12" y="624"/>
                      </a:lnTo>
                      <a:lnTo>
                        <a:pt x="19" y="618"/>
                      </a:lnTo>
                      <a:lnTo>
                        <a:pt x="26" y="615"/>
                      </a:lnTo>
                      <a:lnTo>
                        <a:pt x="33" y="611"/>
                      </a:lnTo>
                      <a:lnTo>
                        <a:pt x="42" y="611"/>
                      </a:lnTo>
                      <a:lnTo>
                        <a:pt x="137" y="611"/>
                      </a:lnTo>
                      <a:lnTo>
                        <a:pt x="137" y="611"/>
                      </a:lnTo>
                      <a:close/>
                      <a:moveTo>
                        <a:pt x="587" y="465"/>
                      </a:moveTo>
                      <a:lnTo>
                        <a:pt x="587" y="465"/>
                      </a:lnTo>
                      <a:lnTo>
                        <a:pt x="585" y="457"/>
                      </a:lnTo>
                      <a:lnTo>
                        <a:pt x="585" y="450"/>
                      </a:lnTo>
                      <a:lnTo>
                        <a:pt x="587" y="441"/>
                      </a:lnTo>
                      <a:lnTo>
                        <a:pt x="590" y="434"/>
                      </a:lnTo>
                      <a:lnTo>
                        <a:pt x="594" y="427"/>
                      </a:lnTo>
                      <a:lnTo>
                        <a:pt x="601" y="421"/>
                      </a:lnTo>
                      <a:lnTo>
                        <a:pt x="608" y="416"/>
                      </a:lnTo>
                      <a:lnTo>
                        <a:pt x="615" y="413"/>
                      </a:lnTo>
                      <a:lnTo>
                        <a:pt x="615" y="413"/>
                      </a:lnTo>
                      <a:lnTo>
                        <a:pt x="624" y="413"/>
                      </a:lnTo>
                      <a:lnTo>
                        <a:pt x="631" y="413"/>
                      </a:lnTo>
                      <a:lnTo>
                        <a:pt x="639" y="414"/>
                      </a:lnTo>
                      <a:lnTo>
                        <a:pt x="647" y="416"/>
                      </a:lnTo>
                      <a:lnTo>
                        <a:pt x="654" y="421"/>
                      </a:lnTo>
                      <a:lnTo>
                        <a:pt x="659" y="427"/>
                      </a:lnTo>
                      <a:lnTo>
                        <a:pt x="664" y="434"/>
                      </a:lnTo>
                      <a:lnTo>
                        <a:pt x="668" y="443"/>
                      </a:lnTo>
                      <a:lnTo>
                        <a:pt x="690" y="525"/>
                      </a:lnTo>
                      <a:lnTo>
                        <a:pt x="690" y="525"/>
                      </a:lnTo>
                      <a:lnTo>
                        <a:pt x="734" y="509"/>
                      </a:lnTo>
                      <a:lnTo>
                        <a:pt x="780" y="497"/>
                      </a:lnTo>
                      <a:lnTo>
                        <a:pt x="780" y="497"/>
                      </a:lnTo>
                      <a:lnTo>
                        <a:pt x="782" y="497"/>
                      </a:lnTo>
                      <a:lnTo>
                        <a:pt x="782" y="497"/>
                      </a:lnTo>
                      <a:lnTo>
                        <a:pt x="820" y="490"/>
                      </a:lnTo>
                      <a:lnTo>
                        <a:pt x="861" y="486"/>
                      </a:lnTo>
                      <a:lnTo>
                        <a:pt x="861" y="423"/>
                      </a:lnTo>
                      <a:lnTo>
                        <a:pt x="861" y="423"/>
                      </a:lnTo>
                      <a:lnTo>
                        <a:pt x="863" y="414"/>
                      </a:lnTo>
                      <a:lnTo>
                        <a:pt x="864" y="406"/>
                      </a:lnTo>
                      <a:lnTo>
                        <a:pt x="868" y="399"/>
                      </a:lnTo>
                      <a:lnTo>
                        <a:pt x="873" y="393"/>
                      </a:lnTo>
                      <a:lnTo>
                        <a:pt x="880" y="388"/>
                      </a:lnTo>
                      <a:lnTo>
                        <a:pt x="887" y="385"/>
                      </a:lnTo>
                      <a:lnTo>
                        <a:pt x="894" y="381"/>
                      </a:lnTo>
                      <a:lnTo>
                        <a:pt x="903" y="381"/>
                      </a:lnTo>
                      <a:lnTo>
                        <a:pt x="903" y="381"/>
                      </a:lnTo>
                      <a:lnTo>
                        <a:pt x="912" y="381"/>
                      </a:lnTo>
                      <a:lnTo>
                        <a:pt x="921" y="385"/>
                      </a:lnTo>
                      <a:lnTo>
                        <a:pt x="928" y="388"/>
                      </a:lnTo>
                      <a:lnTo>
                        <a:pt x="933" y="393"/>
                      </a:lnTo>
                      <a:lnTo>
                        <a:pt x="938" y="399"/>
                      </a:lnTo>
                      <a:lnTo>
                        <a:pt x="942" y="406"/>
                      </a:lnTo>
                      <a:lnTo>
                        <a:pt x="945" y="414"/>
                      </a:lnTo>
                      <a:lnTo>
                        <a:pt x="945" y="423"/>
                      </a:lnTo>
                      <a:lnTo>
                        <a:pt x="945" y="486"/>
                      </a:lnTo>
                      <a:lnTo>
                        <a:pt x="945" y="486"/>
                      </a:lnTo>
                      <a:lnTo>
                        <a:pt x="986" y="490"/>
                      </a:lnTo>
                      <a:lnTo>
                        <a:pt x="1026" y="497"/>
                      </a:lnTo>
                      <a:lnTo>
                        <a:pt x="1026" y="499"/>
                      </a:lnTo>
                      <a:lnTo>
                        <a:pt x="1026" y="497"/>
                      </a:lnTo>
                      <a:lnTo>
                        <a:pt x="1026" y="497"/>
                      </a:lnTo>
                      <a:lnTo>
                        <a:pt x="1072" y="509"/>
                      </a:lnTo>
                      <a:lnTo>
                        <a:pt x="1116" y="525"/>
                      </a:lnTo>
                      <a:lnTo>
                        <a:pt x="1140" y="443"/>
                      </a:lnTo>
                      <a:lnTo>
                        <a:pt x="1140" y="443"/>
                      </a:lnTo>
                      <a:lnTo>
                        <a:pt x="1144" y="434"/>
                      </a:lnTo>
                      <a:lnTo>
                        <a:pt x="1147" y="427"/>
                      </a:lnTo>
                      <a:lnTo>
                        <a:pt x="1152" y="421"/>
                      </a:lnTo>
                      <a:lnTo>
                        <a:pt x="1160" y="416"/>
                      </a:lnTo>
                      <a:lnTo>
                        <a:pt x="1167" y="414"/>
                      </a:lnTo>
                      <a:lnTo>
                        <a:pt x="1175" y="413"/>
                      </a:lnTo>
                      <a:lnTo>
                        <a:pt x="1184" y="413"/>
                      </a:lnTo>
                      <a:lnTo>
                        <a:pt x="1191" y="413"/>
                      </a:lnTo>
                      <a:lnTo>
                        <a:pt x="1191" y="413"/>
                      </a:lnTo>
                      <a:lnTo>
                        <a:pt x="1200" y="416"/>
                      </a:lnTo>
                      <a:lnTo>
                        <a:pt x="1207" y="421"/>
                      </a:lnTo>
                      <a:lnTo>
                        <a:pt x="1212" y="427"/>
                      </a:lnTo>
                      <a:lnTo>
                        <a:pt x="1217" y="434"/>
                      </a:lnTo>
                      <a:lnTo>
                        <a:pt x="1221" y="441"/>
                      </a:lnTo>
                      <a:lnTo>
                        <a:pt x="1221" y="450"/>
                      </a:lnTo>
                      <a:lnTo>
                        <a:pt x="1223" y="457"/>
                      </a:lnTo>
                      <a:lnTo>
                        <a:pt x="1221" y="465"/>
                      </a:lnTo>
                      <a:lnTo>
                        <a:pt x="1066" y="994"/>
                      </a:lnTo>
                      <a:lnTo>
                        <a:pt x="1066" y="994"/>
                      </a:lnTo>
                      <a:lnTo>
                        <a:pt x="1063" y="1003"/>
                      </a:lnTo>
                      <a:lnTo>
                        <a:pt x="1058" y="1010"/>
                      </a:lnTo>
                      <a:lnTo>
                        <a:pt x="1052" y="1015"/>
                      </a:lnTo>
                      <a:lnTo>
                        <a:pt x="1045" y="1021"/>
                      </a:lnTo>
                      <a:lnTo>
                        <a:pt x="1038" y="1022"/>
                      </a:lnTo>
                      <a:lnTo>
                        <a:pt x="1031" y="1024"/>
                      </a:lnTo>
                      <a:lnTo>
                        <a:pt x="1022" y="1026"/>
                      </a:lnTo>
                      <a:lnTo>
                        <a:pt x="1014" y="1024"/>
                      </a:lnTo>
                      <a:lnTo>
                        <a:pt x="1014" y="1024"/>
                      </a:lnTo>
                      <a:lnTo>
                        <a:pt x="1007" y="1021"/>
                      </a:lnTo>
                      <a:lnTo>
                        <a:pt x="1000" y="1015"/>
                      </a:lnTo>
                      <a:lnTo>
                        <a:pt x="993" y="1010"/>
                      </a:lnTo>
                      <a:lnTo>
                        <a:pt x="989" y="1003"/>
                      </a:lnTo>
                      <a:lnTo>
                        <a:pt x="986" y="996"/>
                      </a:lnTo>
                      <a:lnTo>
                        <a:pt x="984" y="989"/>
                      </a:lnTo>
                      <a:lnTo>
                        <a:pt x="984" y="980"/>
                      </a:lnTo>
                      <a:lnTo>
                        <a:pt x="986" y="971"/>
                      </a:lnTo>
                      <a:lnTo>
                        <a:pt x="1093" y="606"/>
                      </a:lnTo>
                      <a:lnTo>
                        <a:pt x="1093" y="606"/>
                      </a:lnTo>
                      <a:lnTo>
                        <a:pt x="1052" y="592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979" y="574"/>
                      </a:lnTo>
                      <a:lnTo>
                        <a:pt x="945" y="571"/>
                      </a:lnTo>
                      <a:lnTo>
                        <a:pt x="945" y="674"/>
                      </a:lnTo>
                      <a:lnTo>
                        <a:pt x="945" y="674"/>
                      </a:lnTo>
                      <a:lnTo>
                        <a:pt x="945" y="681"/>
                      </a:lnTo>
                      <a:lnTo>
                        <a:pt x="942" y="690"/>
                      </a:lnTo>
                      <a:lnTo>
                        <a:pt x="938" y="697"/>
                      </a:lnTo>
                      <a:lnTo>
                        <a:pt x="933" y="703"/>
                      </a:lnTo>
                      <a:lnTo>
                        <a:pt x="928" y="708"/>
                      </a:lnTo>
                      <a:lnTo>
                        <a:pt x="921" y="713"/>
                      </a:lnTo>
                      <a:lnTo>
                        <a:pt x="912" y="715"/>
                      </a:lnTo>
                      <a:lnTo>
                        <a:pt x="903" y="717"/>
                      </a:lnTo>
                      <a:lnTo>
                        <a:pt x="903" y="717"/>
                      </a:lnTo>
                      <a:lnTo>
                        <a:pt x="894" y="715"/>
                      </a:lnTo>
                      <a:lnTo>
                        <a:pt x="887" y="713"/>
                      </a:lnTo>
                      <a:lnTo>
                        <a:pt x="880" y="708"/>
                      </a:lnTo>
                      <a:lnTo>
                        <a:pt x="873" y="703"/>
                      </a:lnTo>
                      <a:lnTo>
                        <a:pt x="868" y="697"/>
                      </a:lnTo>
                      <a:lnTo>
                        <a:pt x="864" y="690"/>
                      </a:lnTo>
                      <a:lnTo>
                        <a:pt x="863" y="681"/>
                      </a:lnTo>
                      <a:lnTo>
                        <a:pt x="861" y="674"/>
                      </a:lnTo>
                      <a:lnTo>
                        <a:pt x="861" y="571"/>
                      </a:lnTo>
                      <a:lnTo>
                        <a:pt x="861" y="571"/>
                      </a:lnTo>
                      <a:lnTo>
                        <a:pt x="829" y="574"/>
                      </a:lnTo>
                      <a:lnTo>
                        <a:pt x="799" y="580"/>
                      </a:lnTo>
                      <a:lnTo>
                        <a:pt x="799" y="580"/>
                      </a:lnTo>
                      <a:lnTo>
                        <a:pt x="798" y="580"/>
                      </a:lnTo>
                      <a:lnTo>
                        <a:pt x="798" y="580"/>
                      </a:lnTo>
                      <a:lnTo>
                        <a:pt x="755" y="592"/>
                      </a:lnTo>
                      <a:lnTo>
                        <a:pt x="715" y="606"/>
                      </a:lnTo>
                      <a:lnTo>
                        <a:pt x="822" y="971"/>
                      </a:lnTo>
                      <a:lnTo>
                        <a:pt x="822" y="971"/>
                      </a:lnTo>
                      <a:lnTo>
                        <a:pt x="822" y="980"/>
                      </a:lnTo>
                      <a:lnTo>
                        <a:pt x="822" y="989"/>
                      </a:lnTo>
                      <a:lnTo>
                        <a:pt x="820" y="996"/>
                      </a:lnTo>
                      <a:lnTo>
                        <a:pt x="819" y="1003"/>
                      </a:lnTo>
                      <a:lnTo>
                        <a:pt x="813" y="1010"/>
                      </a:lnTo>
                      <a:lnTo>
                        <a:pt x="808" y="1015"/>
                      </a:lnTo>
                      <a:lnTo>
                        <a:pt x="801" y="1021"/>
                      </a:lnTo>
                      <a:lnTo>
                        <a:pt x="792" y="1024"/>
                      </a:lnTo>
                      <a:lnTo>
                        <a:pt x="792" y="1024"/>
                      </a:lnTo>
                      <a:lnTo>
                        <a:pt x="785" y="1026"/>
                      </a:lnTo>
                      <a:lnTo>
                        <a:pt x="777" y="1024"/>
                      </a:lnTo>
                      <a:lnTo>
                        <a:pt x="768" y="1022"/>
                      </a:lnTo>
                      <a:lnTo>
                        <a:pt x="761" y="1021"/>
                      </a:lnTo>
                      <a:lnTo>
                        <a:pt x="754" y="1015"/>
                      </a:lnTo>
                      <a:lnTo>
                        <a:pt x="748" y="1010"/>
                      </a:lnTo>
                      <a:lnTo>
                        <a:pt x="743" y="1003"/>
                      </a:lnTo>
                      <a:lnTo>
                        <a:pt x="741" y="994"/>
                      </a:lnTo>
                      <a:lnTo>
                        <a:pt x="587" y="465"/>
                      </a:lnTo>
                      <a:lnTo>
                        <a:pt x="587" y="465"/>
                      </a:lnTo>
                      <a:close/>
                    </a:path>
                  </a:pathLst>
                </a:custGeom>
                <a:solidFill>
                  <a:srgbClr val="124968"/>
                </a:solidFill>
                <a:ln>
                  <a:noFill/>
                </a:ln>
                <a:effectLst>
                  <a:innerShdw blurRad="25400" dist="12700" dir="16200000">
                    <a:prstClr val="black">
                      <a:alpha val="77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178417" y="3500097"/>
                  <a:ext cx="786390" cy="78639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</p:grpSp>
        </p:grpSp>
      </p:grpSp>
      <p:grpSp>
        <p:nvGrpSpPr>
          <p:cNvPr id="58" name="Group 5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64" name="Straight Connector 6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78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2" b="22962"/>
          <a:stretch/>
        </p:blipFill>
        <p:spPr>
          <a:xfrm>
            <a:off x="0" y="2240642"/>
            <a:ext cx="12192000" cy="3098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76902" y="1718959"/>
            <a:ext cx="838198" cy="838198"/>
            <a:chOff x="5749874" y="2071849"/>
            <a:chExt cx="692252" cy="692254"/>
          </a:xfrm>
        </p:grpSpPr>
        <p:sp>
          <p:nvSpPr>
            <p:cNvPr id="11" name="Teardrop 10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4178" y="3122798"/>
            <a:ext cx="257682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atinLnBrk="0"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400" b="1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TOP QUALITY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1500" y="3122798"/>
            <a:ext cx="238632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latinLnBrk="0"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400" b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SLEEK DIAGRAM &amp; CHART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14178" y="4188911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84138" indent="-84138" algn="l" latinLnBrk="0">
              <a:buClr>
                <a:srgbClr val="20A8B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14178" y="4814165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84138" indent="-84138" algn="l" latinLnBrk="0">
              <a:buClr>
                <a:srgbClr val="20A8B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 flipH="1">
            <a:off x="7533991" y="4188911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84138" indent="-84138" algn="r" latinLnBrk="0">
              <a:buClr>
                <a:srgbClr val="FFB10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 flipH="1">
            <a:off x="7533991" y="4814165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84138" indent="-84138" algn="r" latinLnBrk="0">
              <a:buClr>
                <a:srgbClr val="FFB10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00" y="3354070"/>
            <a:ext cx="1879600" cy="8679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800" b="1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STYLSIH</a:t>
            </a:r>
          </a:p>
          <a:p>
            <a:pPr algn="ctr" latinLnBrk="0">
              <a:lnSpc>
                <a:spcPct val="90000"/>
              </a:lnSpc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800" b="1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DESIGN</a:t>
            </a:r>
            <a:endParaRPr lang="en-US" altLang="ko-KR" sz="2800" b="1" dirty="0">
              <a:solidFill>
                <a:srgbClr val="ED7D3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11500429">
            <a:off x="7005770" y="3641507"/>
            <a:ext cx="296005" cy="5495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5400000" flipH="1">
            <a:off x="11378437" y="2343891"/>
            <a:ext cx="296005" cy="5495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18090912">
            <a:off x="5353914" y="4408700"/>
            <a:ext cx="296005" cy="5495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5400000">
            <a:off x="3796321" y="2324055"/>
            <a:ext cx="296005" cy="54952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736222" y="4020573"/>
            <a:ext cx="720000" cy="11430"/>
            <a:chOff x="5926470" y="6430886"/>
            <a:chExt cx="339061" cy="11430"/>
          </a:xfrm>
        </p:grpSpPr>
        <p:cxnSp>
          <p:nvCxnSpPr>
            <p:cNvPr id="31" name="Straight Connector 30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745840" y="4020573"/>
            <a:ext cx="720000" cy="11430"/>
            <a:chOff x="5926470" y="6430886"/>
            <a:chExt cx="339061" cy="11430"/>
          </a:xfrm>
        </p:grpSpPr>
        <p:cxnSp>
          <p:nvCxnSpPr>
            <p:cNvPr id="34" name="Straight Connector 33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793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16</a:t>
            </a:fld>
            <a:endParaRPr lang="ko-KR" altLang="en-US"/>
          </a:p>
        </p:txBody>
      </p:sp>
      <p:graphicFrame>
        <p:nvGraphicFramePr>
          <p:cNvPr id="8" name="차트 27"/>
          <p:cNvGraphicFramePr/>
          <p:nvPr>
            <p:extLst>
              <p:ext uri="{D42A27DB-BD31-4B8C-83A1-F6EECF244321}">
                <p14:modId xmlns:p14="http://schemas.microsoft.com/office/powerpoint/2010/main" val="4050598054"/>
              </p:ext>
            </p:extLst>
          </p:nvPr>
        </p:nvGraphicFramePr>
        <p:xfrm>
          <a:off x="1084226" y="2654301"/>
          <a:ext cx="10052333" cy="317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919226" y="1807786"/>
            <a:ext cx="3009959" cy="854848"/>
            <a:chOff x="7919226" y="1807786"/>
            <a:chExt cx="3009959" cy="854848"/>
          </a:xfrm>
        </p:grpSpPr>
        <p:grpSp>
          <p:nvGrpSpPr>
            <p:cNvPr id="15" name="Group 14"/>
            <p:cNvGrpSpPr/>
            <p:nvPr/>
          </p:nvGrpSpPr>
          <p:grpSpPr>
            <a:xfrm>
              <a:off x="7919226" y="1831210"/>
              <a:ext cx="643071" cy="643072"/>
              <a:chOff x="9759772" y="4141560"/>
              <a:chExt cx="581330" cy="581331"/>
            </a:xfrm>
          </p:grpSpPr>
          <p:sp>
            <p:nvSpPr>
              <p:cNvPr id="16" name="Teardrop 15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880919" y="4262707"/>
                <a:ext cx="339036" cy="339036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644682" y="1807786"/>
              <a:ext cx="2284503" cy="854848"/>
              <a:chOff x="8339882" y="1807786"/>
              <a:chExt cx="2284503" cy="854848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FFB10D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03</a:t>
                </a:r>
              </a:p>
            </p:txBody>
          </p:sp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733088" y="1807786"/>
            <a:ext cx="2994135" cy="854848"/>
            <a:chOff x="4588600" y="1807786"/>
            <a:chExt cx="2994135" cy="854848"/>
          </a:xfrm>
        </p:grpSpPr>
        <p:grpSp>
          <p:nvGrpSpPr>
            <p:cNvPr id="12" name="Group 11"/>
            <p:cNvGrpSpPr/>
            <p:nvPr/>
          </p:nvGrpSpPr>
          <p:grpSpPr>
            <a:xfrm>
              <a:off x="4588600" y="1831210"/>
              <a:ext cx="643071" cy="643072"/>
              <a:chOff x="2867384" y="5386160"/>
              <a:chExt cx="581330" cy="581331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98232" y="1807786"/>
              <a:ext cx="2284503" cy="854848"/>
              <a:chOff x="8339882" y="1807786"/>
              <a:chExt cx="2284503" cy="854848"/>
            </a:xfrm>
          </p:grpSpPr>
          <p:sp>
            <p:nvSpPr>
              <p:cNvPr id="31" name="Rectangle 3"/>
              <p:cNvSpPr txBox="1">
                <a:spLocks noChangeArrowheads="1"/>
              </p:cNvSpPr>
              <p:nvPr/>
            </p:nvSpPr>
            <p:spPr bwMode="auto"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A0B862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02</a:t>
                </a:r>
              </a:p>
            </p:txBody>
          </p:sp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562774" y="1807786"/>
            <a:ext cx="2978311" cy="854848"/>
            <a:chOff x="1562774" y="1807786"/>
            <a:chExt cx="2978311" cy="854848"/>
          </a:xfrm>
        </p:grpSpPr>
        <p:grpSp>
          <p:nvGrpSpPr>
            <p:cNvPr id="9" name="Group 8"/>
            <p:cNvGrpSpPr/>
            <p:nvPr/>
          </p:nvGrpSpPr>
          <p:grpSpPr>
            <a:xfrm>
              <a:off x="1562774" y="1831210"/>
              <a:ext cx="643071" cy="643072"/>
              <a:chOff x="5749874" y="2071849"/>
              <a:chExt cx="692252" cy="692254"/>
            </a:xfrm>
          </p:grpSpPr>
          <p:sp>
            <p:nvSpPr>
              <p:cNvPr id="10" name="Teardrop 9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256582" y="1807786"/>
              <a:ext cx="2284503" cy="854848"/>
              <a:chOff x="8339882" y="1807786"/>
              <a:chExt cx="2284503" cy="854848"/>
            </a:xfrm>
          </p:grpSpPr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ED7D31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01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849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612900" y="-3143250"/>
            <a:ext cx="8966200" cy="7791450"/>
          </a:xfrm>
          <a:prstGeom prst="arc">
            <a:avLst>
              <a:gd name="adj1" fmla="val 2632145"/>
              <a:gd name="adj2" fmla="val 832160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17</a:t>
            </a:fld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308102" y="1676615"/>
            <a:ext cx="9677398" cy="2371436"/>
            <a:chOff x="1371247" y="1651001"/>
            <a:chExt cx="9551108" cy="23404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1371247" y="1651001"/>
              <a:ext cx="2349814" cy="23404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3771679" y="1651001"/>
              <a:ext cx="2349814" cy="2340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6172110" y="1651001"/>
              <a:ext cx="2349814" cy="23404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/>
          </p:blipFill>
          <p:spPr>
            <a:xfrm>
              <a:off x="8572541" y="1651001"/>
              <a:ext cx="2349814" cy="2340488"/>
            </a:xfrm>
            <a:prstGeom prst="rect">
              <a:avLst/>
            </a:prstGeom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72888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315521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758154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20A8B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200788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ED7D3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348654" y="4380753"/>
            <a:ext cx="1494692" cy="419100"/>
          </a:xfrm>
          <a:prstGeom prst="triangle">
            <a:avLst/>
          </a:prstGeom>
          <a:solidFill>
            <a:srgbClr val="FFB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90902" y="4837493"/>
            <a:ext cx="5410198" cy="1114915"/>
            <a:chOff x="705693" y="1882102"/>
            <a:chExt cx="5259977" cy="1185616"/>
          </a:xfrm>
        </p:grpSpPr>
        <p:sp>
          <p:nvSpPr>
            <p:cNvPr id="22" name="Rounded Rectangle 21"/>
            <p:cNvSpPr/>
            <p:nvPr/>
          </p:nvSpPr>
          <p:spPr>
            <a:xfrm>
              <a:off x="705693" y="2147207"/>
              <a:ext cx="5259977" cy="920511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62795" y="1882102"/>
              <a:ext cx="4745773" cy="436790"/>
              <a:chOff x="2774001" y="2674177"/>
              <a:chExt cx="1151750" cy="34635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4"/>
                <a:ext cx="1023244" cy="3392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TOP QUALITY DESIGN</a:t>
                </a:r>
              </a:p>
            </p:txBody>
          </p:sp>
        </p:grp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873500" y="5348198"/>
            <a:ext cx="4445000" cy="494624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 </a:t>
            </a:r>
          </a:p>
        </p:txBody>
      </p:sp>
      <p:sp>
        <p:nvSpPr>
          <p:cNvPr id="32" name="Oval 31"/>
          <p:cNvSpPr/>
          <p:nvPr/>
        </p:nvSpPr>
        <p:spPr>
          <a:xfrm>
            <a:off x="3652650" y="3994160"/>
            <a:ext cx="156139" cy="1561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B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83211" y="3994160"/>
            <a:ext cx="156139" cy="1561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B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9612437" y="2219325"/>
            <a:ext cx="326414" cy="434572"/>
          </a:xfrm>
          <a:custGeom>
            <a:avLst/>
            <a:gdLst>
              <a:gd name="T0" fmla="*/ 828 w 1353"/>
              <a:gd name="T1" fmla="*/ 1302 h 1799"/>
              <a:gd name="T2" fmla="*/ 1330 w 1353"/>
              <a:gd name="T3" fmla="*/ 963 h 1799"/>
              <a:gd name="T4" fmla="*/ 1311 w 1353"/>
              <a:gd name="T5" fmla="*/ 1327 h 1799"/>
              <a:gd name="T6" fmla="*/ 561 w 1353"/>
              <a:gd name="T7" fmla="*/ 99 h 1799"/>
              <a:gd name="T8" fmla="*/ 562 w 1353"/>
              <a:gd name="T9" fmla="*/ 79 h 1799"/>
              <a:gd name="T10" fmla="*/ 578 w 1353"/>
              <a:gd name="T11" fmla="*/ 44 h 1799"/>
              <a:gd name="T12" fmla="*/ 604 w 1353"/>
              <a:gd name="T13" fmla="*/ 18 h 1799"/>
              <a:gd name="T14" fmla="*/ 640 w 1353"/>
              <a:gd name="T15" fmla="*/ 2 h 1799"/>
              <a:gd name="T16" fmla="*/ 659 w 1353"/>
              <a:gd name="T17" fmla="*/ 0 h 1799"/>
              <a:gd name="T18" fmla="*/ 698 w 1353"/>
              <a:gd name="T19" fmla="*/ 7 h 1799"/>
              <a:gd name="T20" fmla="*/ 729 w 1353"/>
              <a:gd name="T21" fmla="*/ 29 h 1799"/>
              <a:gd name="T22" fmla="*/ 750 w 1353"/>
              <a:gd name="T23" fmla="*/ 60 h 1799"/>
              <a:gd name="T24" fmla="*/ 757 w 1353"/>
              <a:gd name="T25" fmla="*/ 99 h 1799"/>
              <a:gd name="T26" fmla="*/ 561 w 1353"/>
              <a:gd name="T27" fmla="*/ 238 h 1799"/>
              <a:gd name="T28" fmla="*/ 561 w 1353"/>
              <a:gd name="T29" fmla="*/ 99 h 1799"/>
              <a:gd name="T30" fmla="*/ 757 w 1353"/>
              <a:gd name="T31" fmla="*/ 1631 h 1799"/>
              <a:gd name="T32" fmla="*/ 759 w 1353"/>
              <a:gd name="T33" fmla="*/ 1636 h 1799"/>
              <a:gd name="T34" fmla="*/ 766 w 1353"/>
              <a:gd name="T35" fmla="*/ 1650 h 1799"/>
              <a:gd name="T36" fmla="*/ 780 w 1353"/>
              <a:gd name="T37" fmla="*/ 1659 h 1799"/>
              <a:gd name="T38" fmla="*/ 840 w 1353"/>
              <a:gd name="T39" fmla="*/ 1659 h 1799"/>
              <a:gd name="T40" fmla="*/ 856 w 1353"/>
              <a:gd name="T41" fmla="*/ 1661 h 1799"/>
              <a:gd name="T42" fmla="*/ 884 w 1353"/>
              <a:gd name="T43" fmla="*/ 1673 h 1799"/>
              <a:gd name="T44" fmla="*/ 907 w 1353"/>
              <a:gd name="T45" fmla="*/ 1694 h 1799"/>
              <a:gd name="T46" fmla="*/ 917 w 1353"/>
              <a:gd name="T47" fmla="*/ 1722 h 1799"/>
              <a:gd name="T48" fmla="*/ 919 w 1353"/>
              <a:gd name="T49" fmla="*/ 1799 h 1799"/>
              <a:gd name="T50" fmla="*/ 399 w 1353"/>
              <a:gd name="T51" fmla="*/ 1738 h 1799"/>
              <a:gd name="T52" fmla="*/ 401 w 1353"/>
              <a:gd name="T53" fmla="*/ 1722 h 1799"/>
              <a:gd name="T54" fmla="*/ 413 w 1353"/>
              <a:gd name="T55" fmla="*/ 1694 h 1799"/>
              <a:gd name="T56" fmla="*/ 434 w 1353"/>
              <a:gd name="T57" fmla="*/ 1673 h 1799"/>
              <a:gd name="T58" fmla="*/ 462 w 1353"/>
              <a:gd name="T59" fmla="*/ 1661 h 1799"/>
              <a:gd name="T60" fmla="*/ 532 w 1353"/>
              <a:gd name="T61" fmla="*/ 1659 h 1799"/>
              <a:gd name="T62" fmla="*/ 538 w 1353"/>
              <a:gd name="T63" fmla="*/ 1659 h 1799"/>
              <a:gd name="T64" fmla="*/ 553 w 1353"/>
              <a:gd name="T65" fmla="*/ 1650 h 1799"/>
              <a:gd name="T66" fmla="*/ 561 w 1353"/>
              <a:gd name="T67" fmla="*/ 1636 h 1799"/>
              <a:gd name="T68" fmla="*/ 561 w 1353"/>
              <a:gd name="T69" fmla="*/ 745 h 1799"/>
              <a:gd name="T70" fmla="*/ 757 w 1353"/>
              <a:gd name="T71" fmla="*/ 735 h 1799"/>
              <a:gd name="T72" fmla="*/ 132 w 1353"/>
              <a:gd name="T73" fmla="*/ 1265 h 1799"/>
              <a:gd name="T74" fmla="*/ 151 w 1353"/>
              <a:gd name="T75" fmla="*/ 902 h 1799"/>
              <a:gd name="T76" fmla="*/ 490 w 1353"/>
              <a:gd name="T77" fmla="*/ 1285 h 1799"/>
              <a:gd name="T78" fmla="*/ 23 w 1353"/>
              <a:gd name="T79" fmla="*/ 338 h 1799"/>
              <a:gd name="T80" fmla="*/ 1204 w 1353"/>
              <a:gd name="T81" fmla="*/ 274 h 1799"/>
              <a:gd name="T82" fmla="*/ 1223 w 1353"/>
              <a:gd name="T83" fmla="*/ 640 h 1799"/>
              <a:gd name="T84" fmla="*/ 42 w 1353"/>
              <a:gd name="T85" fmla="*/ 703 h 1799"/>
              <a:gd name="T86" fmla="*/ 23 w 1353"/>
              <a:gd name="T87" fmla="*/ 33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53" h="1799">
                <a:moveTo>
                  <a:pt x="1311" y="1327"/>
                </a:moveTo>
                <a:lnTo>
                  <a:pt x="828" y="1302"/>
                </a:lnTo>
                <a:lnTo>
                  <a:pt x="828" y="937"/>
                </a:lnTo>
                <a:lnTo>
                  <a:pt x="1330" y="963"/>
                </a:lnTo>
                <a:lnTo>
                  <a:pt x="1181" y="1137"/>
                </a:lnTo>
                <a:lnTo>
                  <a:pt x="1311" y="1327"/>
                </a:lnTo>
                <a:lnTo>
                  <a:pt x="1311" y="1327"/>
                </a:lnTo>
                <a:close/>
                <a:moveTo>
                  <a:pt x="561" y="99"/>
                </a:moveTo>
                <a:lnTo>
                  <a:pt x="561" y="99"/>
                </a:lnTo>
                <a:lnTo>
                  <a:pt x="562" y="79"/>
                </a:lnTo>
                <a:lnTo>
                  <a:pt x="569" y="60"/>
                </a:lnTo>
                <a:lnTo>
                  <a:pt x="578" y="44"/>
                </a:lnTo>
                <a:lnTo>
                  <a:pt x="590" y="29"/>
                </a:lnTo>
                <a:lnTo>
                  <a:pt x="604" y="18"/>
                </a:lnTo>
                <a:lnTo>
                  <a:pt x="620" y="7"/>
                </a:lnTo>
                <a:lnTo>
                  <a:pt x="640" y="2"/>
                </a:lnTo>
                <a:lnTo>
                  <a:pt x="659" y="0"/>
                </a:lnTo>
                <a:lnTo>
                  <a:pt x="659" y="0"/>
                </a:lnTo>
                <a:lnTo>
                  <a:pt x="680" y="2"/>
                </a:lnTo>
                <a:lnTo>
                  <a:pt x="698" y="7"/>
                </a:lnTo>
                <a:lnTo>
                  <a:pt x="715" y="18"/>
                </a:lnTo>
                <a:lnTo>
                  <a:pt x="729" y="29"/>
                </a:lnTo>
                <a:lnTo>
                  <a:pt x="741" y="44"/>
                </a:lnTo>
                <a:lnTo>
                  <a:pt x="750" y="60"/>
                </a:lnTo>
                <a:lnTo>
                  <a:pt x="756" y="79"/>
                </a:lnTo>
                <a:lnTo>
                  <a:pt x="757" y="99"/>
                </a:lnTo>
                <a:lnTo>
                  <a:pt x="757" y="229"/>
                </a:lnTo>
                <a:lnTo>
                  <a:pt x="561" y="238"/>
                </a:lnTo>
                <a:lnTo>
                  <a:pt x="561" y="99"/>
                </a:lnTo>
                <a:lnTo>
                  <a:pt x="561" y="99"/>
                </a:lnTo>
                <a:close/>
                <a:moveTo>
                  <a:pt x="757" y="735"/>
                </a:moveTo>
                <a:lnTo>
                  <a:pt x="757" y="1631"/>
                </a:lnTo>
                <a:lnTo>
                  <a:pt x="757" y="1631"/>
                </a:lnTo>
                <a:lnTo>
                  <a:pt x="759" y="1636"/>
                </a:lnTo>
                <a:lnTo>
                  <a:pt x="761" y="1641"/>
                </a:lnTo>
                <a:lnTo>
                  <a:pt x="766" y="1650"/>
                </a:lnTo>
                <a:lnTo>
                  <a:pt x="775" y="1657"/>
                </a:lnTo>
                <a:lnTo>
                  <a:pt x="780" y="1659"/>
                </a:lnTo>
                <a:lnTo>
                  <a:pt x="785" y="1659"/>
                </a:lnTo>
                <a:lnTo>
                  <a:pt x="840" y="1659"/>
                </a:lnTo>
                <a:lnTo>
                  <a:pt x="840" y="1659"/>
                </a:lnTo>
                <a:lnTo>
                  <a:pt x="856" y="1661"/>
                </a:lnTo>
                <a:lnTo>
                  <a:pt x="871" y="1666"/>
                </a:lnTo>
                <a:lnTo>
                  <a:pt x="884" y="1673"/>
                </a:lnTo>
                <a:lnTo>
                  <a:pt x="896" y="1682"/>
                </a:lnTo>
                <a:lnTo>
                  <a:pt x="907" y="1694"/>
                </a:lnTo>
                <a:lnTo>
                  <a:pt x="914" y="1708"/>
                </a:lnTo>
                <a:lnTo>
                  <a:pt x="917" y="1722"/>
                </a:lnTo>
                <a:lnTo>
                  <a:pt x="919" y="1738"/>
                </a:lnTo>
                <a:lnTo>
                  <a:pt x="919" y="1799"/>
                </a:lnTo>
                <a:lnTo>
                  <a:pt x="399" y="1799"/>
                </a:lnTo>
                <a:lnTo>
                  <a:pt x="399" y="1738"/>
                </a:lnTo>
                <a:lnTo>
                  <a:pt x="399" y="1738"/>
                </a:lnTo>
                <a:lnTo>
                  <a:pt x="401" y="1722"/>
                </a:lnTo>
                <a:lnTo>
                  <a:pt x="406" y="1708"/>
                </a:lnTo>
                <a:lnTo>
                  <a:pt x="413" y="1694"/>
                </a:lnTo>
                <a:lnTo>
                  <a:pt x="422" y="1682"/>
                </a:lnTo>
                <a:lnTo>
                  <a:pt x="434" y="1673"/>
                </a:lnTo>
                <a:lnTo>
                  <a:pt x="448" y="1666"/>
                </a:lnTo>
                <a:lnTo>
                  <a:pt x="462" y="1661"/>
                </a:lnTo>
                <a:lnTo>
                  <a:pt x="478" y="1659"/>
                </a:lnTo>
                <a:lnTo>
                  <a:pt x="532" y="1659"/>
                </a:lnTo>
                <a:lnTo>
                  <a:pt x="532" y="1659"/>
                </a:lnTo>
                <a:lnTo>
                  <a:pt x="538" y="1659"/>
                </a:lnTo>
                <a:lnTo>
                  <a:pt x="543" y="1657"/>
                </a:lnTo>
                <a:lnTo>
                  <a:pt x="553" y="1650"/>
                </a:lnTo>
                <a:lnTo>
                  <a:pt x="559" y="1641"/>
                </a:lnTo>
                <a:lnTo>
                  <a:pt x="561" y="1636"/>
                </a:lnTo>
                <a:lnTo>
                  <a:pt x="561" y="1631"/>
                </a:lnTo>
                <a:lnTo>
                  <a:pt x="561" y="745"/>
                </a:lnTo>
                <a:lnTo>
                  <a:pt x="757" y="735"/>
                </a:lnTo>
                <a:lnTo>
                  <a:pt x="757" y="735"/>
                </a:lnTo>
                <a:close/>
                <a:moveTo>
                  <a:pt x="490" y="1285"/>
                </a:moveTo>
                <a:lnTo>
                  <a:pt x="132" y="1265"/>
                </a:lnTo>
                <a:lnTo>
                  <a:pt x="0" y="1076"/>
                </a:lnTo>
                <a:lnTo>
                  <a:pt x="151" y="902"/>
                </a:lnTo>
                <a:lnTo>
                  <a:pt x="490" y="919"/>
                </a:lnTo>
                <a:lnTo>
                  <a:pt x="490" y="1285"/>
                </a:lnTo>
                <a:lnTo>
                  <a:pt x="490" y="1285"/>
                </a:lnTo>
                <a:close/>
                <a:moveTo>
                  <a:pt x="23" y="338"/>
                </a:moveTo>
                <a:lnTo>
                  <a:pt x="613" y="306"/>
                </a:lnTo>
                <a:lnTo>
                  <a:pt x="1204" y="274"/>
                </a:lnTo>
                <a:lnTo>
                  <a:pt x="1353" y="450"/>
                </a:lnTo>
                <a:lnTo>
                  <a:pt x="1223" y="640"/>
                </a:lnTo>
                <a:lnTo>
                  <a:pt x="633" y="672"/>
                </a:lnTo>
                <a:lnTo>
                  <a:pt x="42" y="703"/>
                </a:lnTo>
                <a:lnTo>
                  <a:pt x="174" y="512"/>
                </a:lnTo>
                <a:lnTo>
                  <a:pt x="23" y="338"/>
                </a:lnTo>
                <a:lnTo>
                  <a:pt x="23" y="33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2242770" y="2285453"/>
            <a:ext cx="409948" cy="340416"/>
          </a:xfrm>
          <a:custGeom>
            <a:avLst/>
            <a:gdLst>
              <a:gd name="T0" fmla="*/ 1518 w 1697"/>
              <a:gd name="T1" fmla="*/ 799 h 1410"/>
              <a:gd name="T2" fmla="*/ 1542 w 1697"/>
              <a:gd name="T3" fmla="*/ 977 h 1410"/>
              <a:gd name="T4" fmla="*/ 1484 w 1697"/>
              <a:gd name="T5" fmla="*/ 1112 h 1410"/>
              <a:gd name="T6" fmla="*/ 1351 w 1697"/>
              <a:gd name="T7" fmla="*/ 1201 h 1410"/>
              <a:gd name="T8" fmla="*/ 1274 w 1697"/>
              <a:gd name="T9" fmla="*/ 1303 h 1410"/>
              <a:gd name="T10" fmla="*/ 1161 w 1697"/>
              <a:gd name="T11" fmla="*/ 1368 h 1410"/>
              <a:gd name="T12" fmla="*/ 989 w 1697"/>
              <a:gd name="T13" fmla="*/ 1395 h 1410"/>
              <a:gd name="T14" fmla="*/ 1036 w 1697"/>
              <a:gd name="T15" fmla="*/ 1323 h 1410"/>
              <a:gd name="T16" fmla="*/ 1110 w 1697"/>
              <a:gd name="T17" fmla="*/ 1295 h 1410"/>
              <a:gd name="T18" fmla="*/ 989 w 1697"/>
              <a:gd name="T19" fmla="*/ 1124 h 1410"/>
              <a:gd name="T20" fmla="*/ 1172 w 1697"/>
              <a:gd name="T21" fmla="*/ 1205 h 1410"/>
              <a:gd name="T22" fmla="*/ 1261 w 1697"/>
              <a:gd name="T23" fmla="*/ 1210 h 1410"/>
              <a:gd name="T24" fmla="*/ 1114 w 1697"/>
              <a:gd name="T25" fmla="*/ 1045 h 1410"/>
              <a:gd name="T26" fmla="*/ 1133 w 1697"/>
              <a:gd name="T27" fmla="*/ 978 h 1410"/>
              <a:gd name="T28" fmla="*/ 1342 w 1697"/>
              <a:gd name="T29" fmla="*/ 1115 h 1410"/>
              <a:gd name="T30" fmla="*/ 1400 w 1697"/>
              <a:gd name="T31" fmla="*/ 1056 h 1410"/>
              <a:gd name="T32" fmla="*/ 1200 w 1697"/>
              <a:gd name="T33" fmla="*/ 859 h 1410"/>
              <a:gd name="T34" fmla="*/ 1267 w 1697"/>
              <a:gd name="T35" fmla="*/ 836 h 1410"/>
              <a:gd name="T36" fmla="*/ 1474 w 1697"/>
              <a:gd name="T37" fmla="*/ 927 h 1410"/>
              <a:gd name="T38" fmla="*/ 1008 w 1697"/>
              <a:gd name="T39" fmla="*/ 444 h 1410"/>
              <a:gd name="T40" fmla="*/ 1079 w 1697"/>
              <a:gd name="T41" fmla="*/ 421 h 1410"/>
              <a:gd name="T42" fmla="*/ 142 w 1697"/>
              <a:gd name="T43" fmla="*/ 648 h 1410"/>
              <a:gd name="T44" fmla="*/ 0 w 1697"/>
              <a:gd name="T45" fmla="*/ 376 h 1410"/>
              <a:gd name="T46" fmla="*/ 256 w 1697"/>
              <a:gd name="T47" fmla="*/ 47 h 1410"/>
              <a:gd name="T48" fmla="*/ 383 w 1697"/>
              <a:gd name="T49" fmla="*/ 3 h 1410"/>
              <a:gd name="T50" fmla="*/ 534 w 1697"/>
              <a:gd name="T51" fmla="*/ 88 h 1410"/>
              <a:gd name="T52" fmla="*/ 775 w 1697"/>
              <a:gd name="T53" fmla="*/ 60 h 1410"/>
              <a:gd name="T54" fmla="*/ 499 w 1697"/>
              <a:gd name="T55" fmla="*/ 165 h 1410"/>
              <a:gd name="T56" fmla="*/ 344 w 1697"/>
              <a:gd name="T57" fmla="*/ 88 h 1410"/>
              <a:gd name="T58" fmla="*/ 88 w 1697"/>
              <a:gd name="T59" fmla="*/ 395 h 1410"/>
              <a:gd name="T60" fmla="*/ 211 w 1697"/>
              <a:gd name="T61" fmla="*/ 543 h 1410"/>
              <a:gd name="T62" fmla="*/ 220 w 1697"/>
              <a:gd name="T63" fmla="*/ 739 h 1410"/>
              <a:gd name="T64" fmla="*/ 794 w 1697"/>
              <a:gd name="T65" fmla="*/ 1165 h 1410"/>
              <a:gd name="T66" fmla="*/ 755 w 1697"/>
              <a:gd name="T67" fmla="*/ 1142 h 1410"/>
              <a:gd name="T68" fmla="*/ 673 w 1697"/>
              <a:gd name="T69" fmla="*/ 1045 h 1410"/>
              <a:gd name="T70" fmla="*/ 581 w 1697"/>
              <a:gd name="T71" fmla="*/ 1049 h 1410"/>
              <a:gd name="T72" fmla="*/ 546 w 1697"/>
              <a:gd name="T73" fmla="*/ 948 h 1410"/>
              <a:gd name="T74" fmla="*/ 436 w 1697"/>
              <a:gd name="T75" fmla="*/ 926 h 1410"/>
              <a:gd name="T76" fmla="*/ 418 w 1697"/>
              <a:gd name="T77" fmla="*/ 806 h 1410"/>
              <a:gd name="T78" fmla="*/ 288 w 1697"/>
              <a:gd name="T79" fmla="*/ 778 h 1410"/>
              <a:gd name="T80" fmla="*/ 198 w 1697"/>
              <a:gd name="T81" fmla="*/ 898 h 1410"/>
              <a:gd name="T82" fmla="*/ 256 w 1697"/>
              <a:gd name="T83" fmla="*/ 1006 h 1410"/>
              <a:gd name="T84" fmla="*/ 339 w 1697"/>
              <a:gd name="T85" fmla="*/ 1022 h 1410"/>
              <a:gd name="T86" fmla="*/ 353 w 1697"/>
              <a:gd name="T87" fmla="*/ 1173 h 1410"/>
              <a:gd name="T88" fmla="*/ 502 w 1697"/>
              <a:gd name="T89" fmla="*/ 1166 h 1410"/>
              <a:gd name="T90" fmla="*/ 529 w 1697"/>
              <a:gd name="T91" fmla="*/ 1245 h 1410"/>
              <a:gd name="T92" fmla="*/ 676 w 1697"/>
              <a:gd name="T93" fmla="*/ 1273 h 1410"/>
              <a:gd name="T94" fmla="*/ 706 w 1697"/>
              <a:gd name="T95" fmla="*/ 1305 h 1410"/>
              <a:gd name="T96" fmla="*/ 798 w 1697"/>
              <a:gd name="T97" fmla="*/ 1384 h 1410"/>
              <a:gd name="T98" fmla="*/ 912 w 1697"/>
              <a:gd name="T99" fmla="*/ 1321 h 1410"/>
              <a:gd name="T100" fmla="*/ 889 w 1697"/>
              <a:gd name="T101" fmla="*/ 1187 h 1410"/>
              <a:gd name="T102" fmla="*/ 1528 w 1697"/>
              <a:gd name="T103" fmla="*/ 653 h 1410"/>
              <a:gd name="T104" fmla="*/ 1609 w 1697"/>
              <a:gd name="T105" fmla="*/ 462 h 1410"/>
              <a:gd name="T106" fmla="*/ 1669 w 1697"/>
              <a:gd name="T107" fmla="*/ 255 h 1410"/>
              <a:gd name="T108" fmla="*/ 1275 w 1697"/>
              <a:gd name="T109" fmla="*/ 61 h 1410"/>
              <a:gd name="T110" fmla="*/ 1012 w 1697"/>
              <a:gd name="T111" fmla="*/ 63 h 1410"/>
              <a:gd name="T112" fmla="*/ 492 w 1697"/>
              <a:gd name="T113" fmla="*/ 365 h 1410"/>
              <a:gd name="T114" fmla="*/ 529 w 1697"/>
              <a:gd name="T115" fmla="*/ 499 h 1410"/>
              <a:gd name="T116" fmla="*/ 899 w 1697"/>
              <a:gd name="T117" fmla="*/ 328 h 1410"/>
              <a:gd name="T118" fmla="*/ 1052 w 1697"/>
              <a:gd name="T119" fmla="*/ 355 h 1410"/>
              <a:gd name="T120" fmla="*/ 1177 w 1697"/>
              <a:gd name="T121" fmla="*/ 377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7" h="1410">
                <a:moveTo>
                  <a:pt x="1105" y="420"/>
                </a:moveTo>
                <a:lnTo>
                  <a:pt x="1105" y="420"/>
                </a:lnTo>
                <a:lnTo>
                  <a:pt x="1258" y="558"/>
                </a:lnTo>
                <a:lnTo>
                  <a:pt x="1333" y="627"/>
                </a:lnTo>
                <a:lnTo>
                  <a:pt x="1409" y="699"/>
                </a:lnTo>
                <a:lnTo>
                  <a:pt x="1409" y="699"/>
                </a:lnTo>
                <a:lnTo>
                  <a:pt x="1419" y="706"/>
                </a:lnTo>
                <a:lnTo>
                  <a:pt x="1430" y="715"/>
                </a:lnTo>
                <a:lnTo>
                  <a:pt x="1486" y="766"/>
                </a:lnTo>
                <a:lnTo>
                  <a:pt x="1518" y="799"/>
                </a:lnTo>
                <a:lnTo>
                  <a:pt x="1518" y="799"/>
                </a:lnTo>
                <a:lnTo>
                  <a:pt x="1532" y="815"/>
                </a:lnTo>
                <a:lnTo>
                  <a:pt x="1542" y="831"/>
                </a:lnTo>
                <a:lnTo>
                  <a:pt x="1551" y="847"/>
                </a:lnTo>
                <a:lnTo>
                  <a:pt x="1556" y="864"/>
                </a:lnTo>
                <a:lnTo>
                  <a:pt x="1562" y="880"/>
                </a:lnTo>
                <a:lnTo>
                  <a:pt x="1562" y="898"/>
                </a:lnTo>
                <a:lnTo>
                  <a:pt x="1562" y="913"/>
                </a:lnTo>
                <a:lnTo>
                  <a:pt x="1560" y="931"/>
                </a:lnTo>
                <a:lnTo>
                  <a:pt x="1556" y="947"/>
                </a:lnTo>
                <a:lnTo>
                  <a:pt x="1549" y="963"/>
                </a:lnTo>
                <a:lnTo>
                  <a:pt x="1542" y="977"/>
                </a:lnTo>
                <a:lnTo>
                  <a:pt x="1534" y="991"/>
                </a:lnTo>
                <a:lnTo>
                  <a:pt x="1521" y="1003"/>
                </a:lnTo>
                <a:lnTo>
                  <a:pt x="1509" y="1013"/>
                </a:lnTo>
                <a:lnTo>
                  <a:pt x="1497" y="1022"/>
                </a:lnTo>
                <a:lnTo>
                  <a:pt x="1481" y="1029"/>
                </a:lnTo>
                <a:lnTo>
                  <a:pt x="1481" y="1029"/>
                </a:lnTo>
                <a:lnTo>
                  <a:pt x="1486" y="1047"/>
                </a:lnTo>
                <a:lnTo>
                  <a:pt x="1490" y="1064"/>
                </a:lnTo>
                <a:lnTo>
                  <a:pt x="1490" y="1080"/>
                </a:lnTo>
                <a:lnTo>
                  <a:pt x="1488" y="1096"/>
                </a:lnTo>
                <a:lnTo>
                  <a:pt x="1484" y="1112"/>
                </a:lnTo>
                <a:lnTo>
                  <a:pt x="1479" y="1126"/>
                </a:lnTo>
                <a:lnTo>
                  <a:pt x="1472" y="1140"/>
                </a:lnTo>
                <a:lnTo>
                  <a:pt x="1463" y="1152"/>
                </a:lnTo>
                <a:lnTo>
                  <a:pt x="1453" y="1163"/>
                </a:lnTo>
                <a:lnTo>
                  <a:pt x="1442" y="1173"/>
                </a:lnTo>
                <a:lnTo>
                  <a:pt x="1428" y="1182"/>
                </a:lnTo>
                <a:lnTo>
                  <a:pt x="1414" y="1191"/>
                </a:lnTo>
                <a:lnTo>
                  <a:pt x="1400" y="1196"/>
                </a:lnTo>
                <a:lnTo>
                  <a:pt x="1384" y="1200"/>
                </a:lnTo>
                <a:lnTo>
                  <a:pt x="1368" y="1201"/>
                </a:lnTo>
                <a:lnTo>
                  <a:pt x="1351" y="1201"/>
                </a:lnTo>
                <a:lnTo>
                  <a:pt x="1351" y="1201"/>
                </a:lnTo>
                <a:lnTo>
                  <a:pt x="1349" y="1215"/>
                </a:lnTo>
                <a:lnTo>
                  <a:pt x="1346" y="1230"/>
                </a:lnTo>
                <a:lnTo>
                  <a:pt x="1340" y="1242"/>
                </a:lnTo>
                <a:lnTo>
                  <a:pt x="1333" y="1254"/>
                </a:lnTo>
                <a:lnTo>
                  <a:pt x="1326" y="1265"/>
                </a:lnTo>
                <a:lnTo>
                  <a:pt x="1318" y="1273"/>
                </a:lnTo>
                <a:lnTo>
                  <a:pt x="1307" y="1284"/>
                </a:lnTo>
                <a:lnTo>
                  <a:pt x="1296" y="1291"/>
                </a:lnTo>
                <a:lnTo>
                  <a:pt x="1286" y="1298"/>
                </a:lnTo>
                <a:lnTo>
                  <a:pt x="1274" y="1303"/>
                </a:lnTo>
                <a:lnTo>
                  <a:pt x="1261" y="1309"/>
                </a:lnTo>
                <a:lnTo>
                  <a:pt x="1249" y="1312"/>
                </a:lnTo>
                <a:lnTo>
                  <a:pt x="1235" y="1314"/>
                </a:lnTo>
                <a:lnTo>
                  <a:pt x="1221" y="1314"/>
                </a:lnTo>
                <a:lnTo>
                  <a:pt x="1207" y="1312"/>
                </a:lnTo>
                <a:lnTo>
                  <a:pt x="1193" y="1310"/>
                </a:lnTo>
                <a:lnTo>
                  <a:pt x="1193" y="1310"/>
                </a:lnTo>
                <a:lnTo>
                  <a:pt x="1188" y="1326"/>
                </a:lnTo>
                <a:lnTo>
                  <a:pt x="1180" y="1342"/>
                </a:lnTo>
                <a:lnTo>
                  <a:pt x="1172" y="1356"/>
                </a:lnTo>
                <a:lnTo>
                  <a:pt x="1161" y="1368"/>
                </a:lnTo>
                <a:lnTo>
                  <a:pt x="1149" y="1381"/>
                </a:lnTo>
                <a:lnTo>
                  <a:pt x="1137" y="1389"/>
                </a:lnTo>
                <a:lnTo>
                  <a:pt x="1123" y="1396"/>
                </a:lnTo>
                <a:lnTo>
                  <a:pt x="1107" y="1403"/>
                </a:lnTo>
                <a:lnTo>
                  <a:pt x="1091" y="1407"/>
                </a:lnTo>
                <a:lnTo>
                  <a:pt x="1075" y="1410"/>
                </a:lnTo>
                <a:lnTo>
                  <a:pt x="1058" y="1410"/>
                </a:lnTo>
                <a:lnTo>
                  <a:pt x="1040" y="1409"/>
                </a:lnTo>
                <a:lnTo>
                  <a:pt x="1022" y="1407"/>
                </a:lnTo>
                <a:lnTo>
                  <a:pt x="1005" y="1402"/>
                </a:lnTo>
                <a:lnTo>
                  <a:pt x="989" y="1395"/>
                </a:lnTo>
                <a:lnTo>
                  <a:pt x="971" y="1386"/>
                </a:lnTo>
                <a:lnTo>
                  <a:pt x="959" y="1377"/>
                </a:lnTo>
                <a:lnTo>
                  <a:pt x="959" y="1377"/>
                </a:lnTo>
                <a:lnTo>
                  <a:pt x="971" y="1360"/>
                </a:lnTo>
                <a:lnTo>
                  <a:pt x="980" y="1340"/>
                </a:lnTo>
                <a:lnTo>
                  <a:pt x="987" y="1321"/>
                </a:lnTo>
                <a:lnTo>
                  <a:pt x="993" y="1300"/>
                </a:lnTo>
                <a:lnTo>
                  <a:pt x="993" y="1300"/>
                </a:lnTo>
                <a:lnTo>
                  <a:pt x="1010" y="1310"/>
                </a:lnTo>
                <a:lnTo>
                  <a:pt x="1028" y="1319"/>
                </a:lnTo>
                <a:lnTo>
                  <a:pt x="1036" y="1323"/>
                </a:lnTo>
                <a:lnTo>
                  <a:pt x="1045" y="1324"/>
                </a:lnTo>
                <a:lnTo>
                  <a:pt x="1054" y="1326"/>
                </a:lnTo>
                <a:lnTo>
                  <a:pt x="1065" y="1326"/>
                </a:lnTo>
                <a:lnTo>
                  <a:pt x="1065" y="1326"/>
                </a:lnTo>
                <a:lnTo>
                  <a:pt x="1080" y="1323"/>
                </a:lnTo>
                <a:lnTo>
                  <a:pt x="1093" y="1317"/>
                </a:lnTo>
                <a:lnTo>
                  <a:pt x="1098" y="1312"/>
                </a:lnTo>
                <a:lnTo>
                  <a:pt x="1103" y="1307"/>
                </a:lnTo>
                <a:lnTo>
                  <a:pt x="1107" y="1302"/>
                </a:lnTo>
                <a:lnTo>
                  <a:pt x="1110" y="1295"/>
                </a:lnTo>
                <a:lnTo>
                  <a:pt x="1110" y="1295"/>
                </a:lnTo>
                <a:lnTo>
                  <a:pt x="1112" y="1280"/>
                </a:lnTo>
                <a:lnTo>
                  <a:pt x="1108" y="1263"/>
                </a:lnTo>
                <a:lnTo>
                  <a:pt x="1000" y="1175"/>
                </a:lnTo>
                <a:lnTo>
                  <a:pt x="1000" y="1175"/>
                </a:lnTo>
                <a:lnTo>
                  <a:pt x="994" y="1170"/>
                </a:lnTo>
                <a:lnTo>
                  <a:pt x="989" y="1163"/>
                </a:lnTo>
                <a:lnTo>
                  <a:pt x="985" y="1156"/>
                </a:lnTo>
                <a:lnTo>
                  <a:pt x="984" y="1147"/>
                </a:lnTo>
                <a:lnTo>
                  <a:pt x="984" y="1140"/>
                </a:lnTo>
                <a:lnTo>
                  <a:pt x="985" y="1131"/>
                </a:lnTo>
                <a:lnTo>
                  <a:pt x="989" y="1124"/>
                </a:lnTo>
                <a:lnTo>
                  <a:pt x="993" y="1117"/>
                </a:lnTo>
                <a:lnTo>
                  <a:pt x="993" y="1117"/>
                </a:lnTo>
                <a:lnTo>
                  <a:pt x="1000" y="1110"/>
                </a:lnTo>
                <a:lnTo>
                  <a:pt x="1007" y="1107"/>
                </a:lnTo>
                <a:lnTo>
                  <a:pt x="1014" y="1103"/>
                </a:lnTo>
                <a:lnTo>
                  <a:pt x="1021" y="1101"/>
                </a:lnTo>
                <a:lnTo>
                  <a:pt x="1029" y="1101"/>
                </a:lnTo>
                <a:lnTo>
                  <a:pt x="1036" y="1103"/>
                </a:lnTo>
                <a:lnTo>
                  <a:pt x="1045" y="1105"/>
                </a:lnTo>
                <a:lnTo>
                  <a:pt x="1052" y="1110"/>
                </a:lnTo>
                <a:lnTo>
                  <a:pt x="1172" y="1205"/>
                </a:lnTo>
                <a:lnTo>
                  <a:pt x="1172" y="1205"/>
                </a:lnTo>
                <a:lnTo>
                  <a:pt x="1182" y="1214"/>
                </a:lnTo>
                <a:lnTo>
                  <a:pt x="1193" y="1221"/>
                </a:lnTo>
                <a:lnTo>
                  <a:pt x="1205" y="1226"/>
                </a:lnTo>
                <a:lnTo>
                  <a:pt x="1216" y="1228"/>
                </a:lnTo>
                <a:lnTo>
                  <a:pt x="1224" y="1230"/>
                </a:lnTo>
                <a:lnTo>
                  <a:pt x="1235" y="1228"/>
                </a:lnTo>
                <a:lnTo>
                  <a:pt x="1245" y="1224"/>
                </a:lnTo>
                <a:lnTo>
                  <a:pt x="1254" y="1219"/>
                </a:lnTo>
                <a:lnTo>
                  <a:pt x="1254" y="1219"/>
                </a:lnTo>
                <a:lnTo>
                  <a:pt x="1261" y="1210"/>
                </a:lnTo>
                <a:lnTo>
                  <a:pt x="1267" y="1201"/>
                </a:lnTo>
                <a:lnTo>
                  <a:pt x="1267" y="1201"/>
                </a:lnTo>
                <a:lnTo>
                  <a:pt x="1268" y="1191"/>
                </a:lnTo>
                <a:lnTo>
                  <a:pt x="1270" y="1180"/>
                </a:lnTo>
                <a:lnTo>
                  <a:pt x="1270" y="1175"/>
                </a:lnTo>
                <a:lnTo>
                  <a:pt x="1268" y="1170"/>
                </a:lnTo>
                <a:lnTo>
                  <a:pt x="1265" y="1166"/>
                </a:lnTo>
                <a:lnTo>
                  <a:pt x="1261" y="1161"/>
                </a:lnTo>
                <a:lnTo>
                  <a:pt x="1119" y="1050"/>
                </a:lnTo>
                <a:lnTo>
                  <a:pt x="1119" y="1050"/>
                </a:lnTo>
                <a:lnTo>
                  <a:pt x="1114" y="1045"/>
                </a:lnTo>
                <a:lnTo>
                  <a:pt x="1108" y="1038"/>
                </a:lnTo>
                <a:lnTo>
                  <a:pt x="1105" y="1031"/>
                </a:lnTo>
                <a:lnTo>
                  <a:pt x="1103" y="1022"/>
                </a:lnTo>
                <a:lnTo>
                  <a:pt x="1103" y="1015"/>
                </a:lnTo>
                <a:lnTo>
                  <a:pt x="1105" y="1006"/>
                </a:lnTo>
                <a:lnTo>
                  <a:pt x="1108" y="999"/>
                </a:lnTo>
                <a:lnTo>
                  <a:pt x="1112" y="992"/>
                </a:lnTo>
                <a:lnTo>
                  <a:pt x="1112" y="992"/>
                </a:lnTo>
                <a:lnTo>
                  <a:pt x="1119" y="985"/>
                </a:lnTo>
                <a:lnTo>
                  <a:pt x="1126" y="982"/>
                </a:lnTo>
                <a:lnTo>
                  <a:pt x="1133" y="978"/>
                </a:lnTo>
                <a:lnTo>
                  <a:pt x="1140" y="977"/>
                </a:lnTo>
                <a:lnTo>
                  <a:pt x="1149" y="977"/>
                </a:lnTo>
                <a:lnTo>
                  <a:pt x="1156" y="977"/>
                </a:lnTo>
                <a:lnTo>
                  <a:pt x="1165" y="980"/>
                </a:lnTo>
                <a:lnTo>
                  <a:pt x="1172" y="985"/>
                </a:lnTo>
                <a:lnTo>
                  <a:pt x="1319" y="1101"/>
                </a:lnTo>
                <a:lnTo>
                  <a:pt x="1319" y="1101"/>
                </a:lnTo>
                <a:lnTo>
                  <a:pt x="1323" y="1103"/>
                </a:lnTo>
                <a:lnTo>
                  <a:pt x="1323" y="1103"/>
                </a:lnTo>
                <a:lnTo>
                  <a:pt x="1332" y="1110"/>
                </a:lnTo>
                <a:lnTo>
                  <a:pt x="1342" y="1115"/>
                </a:lnTo>
                <a:lnTo>
                  <a:pt x="1353" y="1117"/>
                </a:lnTo>
                <a:lnTo>
                  <a:pt x="1361" y="1119"/>
                </a:lnTo>
                <a:lnTo>
                  <a:pt x="1372" y="1117"/>
                </a:lnTo>
                <a:lnTo>
                  <a:pt x="1381" y="1114"/>
                </a:lnTo>
                <a:lnTo>
                  <a:pt x="1388" y="1108"/>
                </a:lnTo>
                <a:lnTo>
                  <a:pt x="1395" y="1103"/>
                </a:lnTo>
                <a:lnTo>
                  <a:pt x="1400" y="1094"/>
                </a:lnTo>
                <a:lnTo>
                  <a:pt x="1404" y="1085"/>
                </a:lnTo>
                <a:lnTo>
                  <a:pt x="1405" y="1077"/>
                </a:lnTo>
                <a:lnTo>
                  <a:pt x="1404" y="1066"/>
                </a:lnTo>
                <a:lnTo>
                  <a:pt x="1400" y="1056"/>
                </a:lnTo>
                <a:lnTo>
                  <a:pt x="1395" y="1043"/>
                </a:lnTo>
                <a:lnTo>
                  <a:pt x="1384" y="1033"/>
                </a:lnTo>
                <a:lnTo>
                  <a:pt x="1372" y="1020"/>
                </a:lnTo>
                <a:lnTo>
                  <a:pt x="1216" y="903"/>
                </a:lnTo>
                <a:lnTo>
                  <a:pt x="1216" y="903"/>
                </a:lnTo>
                <a:lnTo>
                  <a:pt x="1209" y="898"/>
                </a:lnTo>
                <a:lnTo>
                  <a:pt x="1205" y="890"/>
                </a:lnTo>
                <a:lnTo>
                  <a:pt x="1202" y="883"/>
                </a:lnTo>
                <a:lnTo>
                  <a:pt x="1200" y="875"/>
                </a:lnTo>
                <a:lnTo>
                  <a:pt x="1200" y="868"/>
                </a:lnTo>
                <a:lnTo>
                  <a:pt x="1200" y="859"/>
                </a:lnTo>
                <a:lnTo>
                  <a:pt x="1203" y="852"/>
                </a:lnTo>
                <a:lnTo>
                  <a:pt x="1207" y="845"/>
                </a:lnTo>
                <a:lnTo>
                  <a:pt x="1207" y="845"/>
                </a:lnTo>
                <a:lnTo>
                  <a:pt x="1214" y="838"/>
                </a:lnTo>
                <a:lnTo>
                  <a:pt x="1219" y="832"/>
                </a:lnTo>
                <a:lnTo>
                  <a:pt x="1228" y="829"/>
                </a:lnTo>
                <a:lnTo>
                  <a:pt x="1235" y="827"/>
                </a:lnTo>
                <a:lnTo>
                  <a:pt x="1244" y="827"/>
                </a:lnTo>
                <a:lnTo>
                  <a:pt x="1251" y="829"/>
                </a:lnTo>
                <a:lnTo>
                  <a:pt x="1260" y="831"/>
                </a:lnTo>
                <a:lnTo>
                  <a:pt x="1267" y="836"/>
                </a:lnTo>
                <a:lnTo>
                  <a:pt x="1421" y="952"/>
                </a:lnTo>
                <a:lnTo>
                  <a:pt x="1421" y="952"/>
                </a:lnTo>
                <a:lnTo>
                  <a:pt x="1428" y="955"/>
                </a:lnTo>
                <a:lnTo>
                  <a:pt x="1433" y="955"/>
                </a:lnTo>
                <a:lnTo>
                  <a:pt x="1441" y="955"/>
                </a:lnTo>
                <a:lnTo>
                  <a:pt x="1446" y="954"/>
                </a:lnTo>
                <a:lnTo>
                  <a:pt x="1453" y="950"/>
                </a:lnTo>
                <a:lnTo>
                  <a:pt x="1458" y="947"/>
                </a:lnTo>
                <a:lnTo>
                  <a:pt x="1469" y="936"/>
                </a:lnTo>
                <a:lnTo>
                  <a:pt x="1469" y="936"/>
                </a:lnTo>
                <a:lnTo>
                  <a:pt x="1474" y="927"/>
                </a:lnTo>
                <a:lnTo>
                  <a:pt x="1477" y="917"/>
                </a:lnTo>
                <a:lnTo>
                  <a:pt x="1479" y="908"/>
                </a:lnTo>
                <a:lnTo>
                  <a:pt x="1479" y="898"/>
                </a:lnTo>
                <a:lnTo>
                  <a:pt x="1476" y="887"/>
                </a:lnTo>
                <a:lnTo>
                  <a:pt x="1472" y="876"/>
                </a:lnTo>
                <a:lnTo>
                  <a:pt x="1467" y="868"/>
                </a:lnTo>
                <a:lnTo>
                  <a:pt x="1458" y="859"/>
                </a:lnTo>
                <a:lnTo>
                  <a:pt x="1426" y="825"/>
                </a:lnTo>
                <a:lnTo>
                  <a:pt x="1012" y="448"/>
                </a:lnTo>
                <a:lnTo>
                  <a:pt x="1012" y="448"/>
                </a:lnTo>
                <a:lnTo>
                  <a:pt x="1008" y="444"/>
                </a:lnTo>
                <a:lnTo>
                  <a:pt x="1008" y="441"/>
                </a:lnTo>
                <a:lnTo>
                  <a:pt x="1007" y="437"/>
                </a:lnTo>
                <a:lnTo>
                  <a:pt x="1008" y="432"/>
                </a:lnTo>
                <a:lnTo>
                  <a:pt x="1010" y="428"/>
                </a:lnTo>
                <a:lnTo>
                  <a:pt x="1014" y="427"/>
                </a:lnTo>
                <a:lnTo>
                  <a:pt x="1017" y="425"/>
                </a:lnTo>
                <a:lnTo>
                  <a:pt x="1022" y="425"/>
                </a:lnTo>
                <a:lnTo>
                  <a:pt x="1022" y="425"/>
                </a:lnTo>
                <a:lnTo>
                  <a:pt x="1042" y="425"/>
                </a:lnTo>
                <a:lnTo>
                  <a:pt x="1061" y="423"/>
                </a:lnTo>
                <a:lnTo>
                  <a:pt x="1079" y="421"/>
                </a:lnTo>
                <a:lnTo>
                  <a:pt x="1098" y="420"/>
                </a:lnTo>
                <a:lnTo>
                  <a:pt x="1098" y="420"/>
                </a:lnTo>
                <a:lnTo>
                  <a:pt x="1105" y="420"/>
                </a:lnTo>
                <a:lnTo>
                  <a:pt x="1105" y="420"/>
                </a:lnTo>
                <a:close/>
                <a:moveTo>
                  <a:pt x="190" y="771"/>
                </a:moveTo>
                <a:lnTo>
                  <a:pt x="190" y="771"/>
                </a:lnTo>
                <a:lnTo>
                  <a:pt x="176" y="748"/>
                </a:lnTo>
                <a:lnTo>
                  <a:pt x="165" y="725"/>
                </a:lnTo>
                <a:lnTo>
                  <a:pt x="156" y="701"/>
                </a:lnTo>
                <a:lnTo>
                  <a:pt x="149" y="674"/>
                </a:lnTo>
                <a:lnTo>
                  <a:pt x="142" y="648"/>
                </a:lnTo>
                <a:lnTo>
                  <a:pt x="139" y="622"/>
                </a:lnTo>
                <a:lnTo>
                  <a:pt x="132" y="565"/>
                </a:lnTo>
                <a:lnTo>
                  <a:pt x="79" y="516"/>
                </a:lnTo>
                <a:lnTo>
                  <a:pt x="79" y="516"/>
                </a:lnTo>
                <a:lnTo>
                  <a:pt x="49" y="485"/>
                </a:lnTo>
                <a:lnTo>
                  <a:pt x="35" y="469"/>
                </a:lnTo>
                <a:lnTo>
                  <a:pt x="24" y="453"/>
                </a:lnTo>
                <a:lnTo>
                  <a:pt x="14" y="437"/>
                </a:lnTo>
                <a:lnTo>
                  <a:pt x="7" y="418"/>
                </a:lnTo>
                <a:lnTo>
                  <a:pt x="2" y="399"/>
                </a:lnTo>
                <a:lnTo>
                  <a:pt x="0" y="376"/>
                </a:lnTo>
                <a:lnTo>
                  <a:pt x="0" y="376"/>
                </a:lnTo>
                <a:lnTo>
                  <a:pt x="2" y="363"/>
                </a:lnTo>
                <a:lnTo>
                  <a:pt x="3" y="351"/>
                </a:lnTo>
                <a:lnTo>
                  <a:pt x="5" y="339"/>
                </a:lnTo>
                <a:lnTo>
                  <a:pt x="10" y="328"/>
                </a:lnTo>
                <a:lnTo>
                  <a:pt x="16" y="316"/>
                </a:lnTo>
                <a:lnTo>
                  <a:pt x="21" y="305"/>
                </a:lnTo>
                <a:lnTo>
                  <a:pt x="28" y="295"/>
                </a:lnTo>
                <a:lnTo>
                  <a:pt x="37" y="284"/>
                </a:lnTo>
                <a:lnTo>
                  <a:pt x="256" y="47"/>
                </a:lnTo>
                <a:lnTo>
                  <a:pt x="256" y="47"/>
                </a:lnTo>
                <a:lnTo>
                  <a:pt x="265" y="37"/>
                </a:lnTo>
                <a:lnTo>
                  <a:pt x="276" y="30"/>
                </a:lnTo>
                <a:lnTo>
                  <a:pt x="286" y="23"/>
                </a:lnTo>
                <a:lnTo>
                  <a:pt x="299" y="16"/>
                </a:lnTo>
                <a:lnTo>
                  <a:pt x="309" y="10"/>
                </a:lnTo>
                <a:lnTo>
                  <a:pt x="321" y="7"/>
                </a:lnTo>
                <a:lnTo>
                  <a:pt x="334" y="3"/>
                </a:lnTo>
                <a:lnTo>
                  <a:pt x="346" y="2"/>
                </a:lnTo>
                <a:lnTo>
                  <a:pt x="358" y="2"/>
                </a:lnTo>
                <a:lnTo>
                  <a:pt x="371" y="2"/>
                </a:lnTo>
                <a:lnTo>
                  <a:pt x="383" y="3"/>
                </a:lnTo>
                <a:lnTo>
                  <a:pt x="395" y="7"/>
                </a:lnTo>
                <a:lnTo>
                  <a:pt x="407" y="10"/>
                </a:lnTo>
                <a:lnTo>
                  <a:pt x="420" y="16"/>
                </a:lnTo>
                <a:lnTo>
                  <a:pt x="430" y="23"/>
                </a:lnTo>
                <a:lnTo>
                  <a:pt x="441" y="30"/>
                </a:lnTo>
                <a:lnTo>
                  <a:pt x="441" y="30"/>
                </a:lnTo>
                <a:lnTo>
                  <a:pt x="464" y="47"/>
                </a:lnTo>
                <a:lnTo>
                  <a:pt x="485" y="61"/>
                </a:lnTo>
                <a:lnTo>
                  <a:pt x="506" y="75"/>
                </a:lnTo>
                <a:lnTo>
                  <a:pt x="534" y="88"/>
                </a:lnTo>
                <a:lnTo>
                  <a:pt x="534" y="88"/>
                </a:lnTo>
                <a:lnTo>
                  <a:pt x="553" y="95"/>
                </a:lnTo>
                <a:lnTo>
                  <a:pt x="564" y="96"/>
                </a:lnTo>
                <a:lnTo>
                  <a:pt x="564" y="96"/>
                </a:lnTo>
                <a:lnTo>
                  <a:pt x="588" y="91"/>
                </a:lnTo>
                <a:lnTo>
                  <a:pt x="613" y="86"/>
                </a:lnTo>
                <a:lnTo>
                  <a:pt x="666" y="74"/>
                </a:lnTo>
                <a:lnTo>
                  <a:pt x="692" y="68"/>
                </a:lnTo>
                <a:lnTo>
                  <a:pt x="720" y="63"/>
                </a:lnTo>
                <a:lnTo>
                  <a:pt x="747" y="60"/>
                </a:lnTo>
                <a:lnTo>
                  <a:pt x="775" y="60"/>
                </a:lnTo>
                <a:lnTo>
                  <a:pt x="775" y="60"/>
                </a:lnTo>
                <a:lnTo>
                  <a:pt x="740" y="84"/>
                </a:lnTo>
                <a:lnTo>
                  <a:pt x="692" y="121"/>
                </a:lnTo>
                <a:lnTo>
                  <a:pt x="629" y="168"/>
                </a:lnTo>
                <a:lnTo>
                  <a:pt x="629" y="168"/>
                </a:lnTo>
                <a:lnTo>
                  <a:pt x="601" y="175"/>
                </a:lnTo>
                <a:lnTo>
                  <a:pt x="574" y="179"/>
                </a:lnTo>
                <a:lnTo>
                  <a:pt x="574" y="179"/>
                </a:lnTo>
                <a:lnTo>
                  <a:pt x="559" y="179"/>
                </a:lnTo>
                <a:lnTo>
                  <a:pt x="539" y="177"/>
                </a:lnTo>
                <a:lnTo>
                  <a:pt x="520" y="172"/>
                </a:lnTo>
                <a:lnTo>
                  <a:pt x="499" y="165"/>
                </a:lnTo>
                <a:lnTo>
                  <a:pt x="480" y="156"/>
                </a:lnTo>
                <a:lnTo>
                  <a:pt x="462" y="147"/>
                </a:lnTo>
                <a:lnTo>
                  <a:pt x="446" y="137"/>
                </a:lnTo>
                <a:lnTo>
                  <a:pt x="432" y="130"/>
                </a:lnTo>
                <a:lnTo>
                  <a:pt x="390" y="96"/>
                </a:lnTo>
                <a:lnTo>
                  <a:pt x="390" y="96"/>
                </a:lnTo>
                <a:lnTo>
                  <a:pt x="381" y="91"/>
                </a:lnTo>
                <a:lnTo>
                  <a:pt x="372" y="88"/>
                </a:lnTo>
                <a:lnTo>
                  <a:pt x="364" y="86"/>
                </a:lnTo>
                <a:lnTo>
                  <a:pt x="353" y="86"/>
                </a:lnTo>
                <a:lnTo>
                  <a:pt x="344" y="88"/>
                </a:lnTo>
                <a:lnTo>
                  <a:pt x="335" y="91"/>
                </a:lnTo>
                <a:lnTo>
                  <a:pt x="327" y="96"/>
                </a:lnTo>
                <a:lnTo>
                  <a:pt x="318" y="103"/>
                </a:lnTo>
                <a:lnTo>
                  <a:pt x="98" y="341"/>
                </a:lnTo>
                <a:lnTo>
                  <a:pt x="98" y="341"/>
                </a:lnTo>
                <a:lnTo>
                  <a:pt x="93" y="349"/>
                </a:lnTo>
                <a:lnTo>
                  <a:pt x="88" y="358"/>
                </a:lnTo>
                <a:lnTo>
                  <a:pt x="86" y="367"/>
                </a:lnTo>
                <a:lnTo>
                  <a:pt x="84" y="377"/>
                </a:lnTo>
                <a:lnTo>
                  <a:pt x="86" y="386"/>
                </a:lnTo>
                <a:lnTo>
                  <a:pt x="88" y="395"/>
                </a:lnTo>
                <a:lnTo>
                  <a:pt x="93" y="404"/>
                </a:lnTo>
                <a:lnTo>
                  <a:pt x="98" y="413"/>
                </a:lnTo>
                <a:lnTo>
                  <a:pt x="98" y="413"/>
                </a:lnTo>
                <a:lnTo>
                  <a:pt x="125" y="442"/>
                </a:lnTo>
                <a:lnTo>
                  <a:pt x="155" y="472"/>
                </a:lnTo>
                <a:lnTo>
                  <a:pt x="155" y="472"/>
                </a:lnTo>
                <a:lnTo>
                  <a:pt x="172" y="490"/>
                </a:lnTo>
                <a:lnTo>
                  <a:pt x="191" y="511"/>
                </a:lnTo>
                <a:lnTo>
                  <a:pt x="200" y="522"/>
                </a:lnTo>
                <a:lnTo>
                  <a:pt x="205" y="532"/>
                </a:lnTo>
                <a:lnTo>
                  <a:pt x="211" y="543"/>
                </a:lnTo>
                <a:lnTo>
                  <a:pt x="214" y="553"/>
                </a:lnTo>
                <a:lnTo>
                  <a:pt x="214" y="553"/>
                </a:lnTo>
                <a:lnTo>
                  <a:pt x="220" y="595"/>
                </a:lnTo>
                <a:lnTo>
                  <a:pt x="227" y="639"/>
                </a:lnTo>
                <a:lnTo>
                  <a:pt x="232" y="662"/>
                </a:lnTo>
                <a:lnTo>
                  <a:pt x="237" y="681"/>
                </a:lnTo>
                <a:lnTo>
                  <a:pt x="246" y="701"/>
                </a:lnTo>
                <a:lnTo>
                  <a:pt x="255" y="717"/>
                </a:lnTo>
                <a:lnTo>
                  <a:pt x="255" y="717"/>
                </a:lnTo>
                <a:lnTo>
                  <a:pt x="235" y="727"/>
                </a:lnTo>
                <a:lnTo>
                  <a:pt x="220" y="739"/>
                </a:lnTo>
                <a:lnTo>
                  <a:pt x="205" y="753"/>
                </a:lnTo>
                <a:lnTo>
                  <a:pt x="190" y="771"/>
                </a:lnTo>
                <a:lnTo>
                  <a:pt x="190" y="771"/>
                </a:lnTo>
                <a:close/>
                <a:moveTo>
                  <a:pt x="889" y="1187"/>
                </a:moveTo>
                <a:lnTo>
                  <a:pt x="889" y="1187"/>
                </a:lnTo>
                <a:lnTo>
                  <a:pt x="875" y="1177"/>
                </a:lnTo>
                <a:lnTo>
                  <a:pt x="859" y="1170"/>
                </a:lnTo>
                <a:lnTo>
                  <a:pt x="843" y="1165"/>
                </a:lnTo>
                <a:lnTo>
                  <a:pt x="827" y="1161"/>
                </a:lnTo>
                <a:lnTo>
                  <a:pt x="810" y="1161"/>
                </a:lnTo>
                <a:lnTo>
                  <a:pt x="794" y="1165"/>
                </a:lnTo>
                <a:lnTo>
                  <a:pt x="778" y="1168"/>
                </a:lnTo>
                <a:lnTo>
                  <a:pt x="764" y="1177"/>
                </a:lnTo>
                <a:lnTo>
                  <a:pt x="764" y="1177"/>
                </a:lnTo>
                <a:lnTo>
                  <a:pt x="759" y="1177"/>
                </a:lnTo>
                <a:lnTo>
                  <a:pt x="755" y="1175"/>
                </a:lnTo>
                <a:lnTo>
                  <a:pt x="755" y="1175"/>
                </a:lnTo>
                <a:lnTo>
                  <a:pt x="754" y="1173"/>
                </a:lnTo>
                <a:lnTo>
                  <a:pt x="754" y="1168"/>
                </a:lnTo>
                <a:lnTo>
                  <a:pt x="754" y="1168"/>
                </a:lnTo>
                <a:lnTo>
                  <a:pt x="755" y="1156"/>
                </a:lnTo>
                <a:lnTo>
                  <a:pt x="755" y="1142"/>
                </a:lnTo>
                <a:lnTo>
                  <a:pt x="752" y="1128"/>
                </a:lnTo>
                <a:lnTo>
                  <a:pt x="748" y="1114"/>
                </a:lnTo>
                <a:lnTo>
                  <a:pt x="743" y="1101"/>
                </a:lnTo>
                <a:lnTo>
                  <a:pt x="736" y="1089"/>
                </a:lnTo>
                <a:lnTo>
                  <a:pt x="727" y="1077"/>
                </a:lnTo>
                <a:lnTo>
                  <a:pt x="718" y="1068"/>
                </a:lnTo>
                <a:lnTo>
                  <a:pt x="718" y="1068"/>
                </a:lnTo>
                <a:lnTo>
                  <a:pt x="718" y="1068"/>
                </a:lnTo>
                <a:lnTo>
                  <a:pt x="704" y="1057"/>
                </a:lnTo>
                <a:lnTo>
                  <a:pt x="689" y="1049"/>
                </a:lnTo>
                <a:lnTo>
                  <a:pt x="673" y="1045"/>
                </a:lnTo>
                <a:lnTo>
                  <a:pt x="655" y="1042"/>
                </a:lnTo>
                <a:lnTo>
                  <a:pt x="639" y="1042"/>
                </a:lnTo>
                <a:lnTo>
                  <a:pt x="624" y="1043"/>
                </a:lnTo>
                <a:lnTo>
                  <a:pt x="608" y="1049"/>
                </a:lnTo>
                <a:lnTo>
                  <a:pt x="592" y="1057"/>
                </a:lnTo>
                <a:lnTo>
                  <a:pt x="592" y="1057"/>
                </a:lnTo>
                <a:lnTo>
                  <a:pt x="588" y="1057"/>
                </a:lnTo>
                <a:lnTo>
                  <a:pt x="585" y="1056"/>
                </a:lnTo>
                <a:lnTo>
                  <a:pt x="585" y="1056"/>
                </a:lnTo>
                <a:lnTo>
                  <a:pt x="581" y="1054"/>
                </a:lnTo>
                <a:lnTo>
                  <a:pt x="581" y="1049"/>
                </a:lnTo>
                <a:lnTo>
                  <a:pt x="581" y="1049"/>
                </a:lnTo>
                <a:lnTo>
                  <a:pt x="583" y="1035"/>
                </a:lnTo>
                <a:lnTo>
                  <a:pt x="583" y="1022"/>
                </a:lnTo>
                <a:lnTo>
                  <a:pt x="581" y="1008"/>
                </a:lnTo>
                <a:lnTo>
                  <a:pt x="578" y="994"/>
                </a:lnTo>
                <a:lnTo>
                  <a:pt x="573" y="982"/>
                </a:lnTo>
                <a:lnTo>
                  <a:pt x="566" y="970"/>
                </a:lnTo>
                <a:lnTo>
                  <a:pt x="557" y="957"/>
                </a:lnTo>
                <a:lnTo>
                  <a:pt x="546" y="948"/>
                </a:lnTo>
                <a:lnTo>
                  <a:pt x="546" y="948"/>
                </a:lnTo>
                <a:lnTo>
                  <a:pt x="546" y="948"/>
                </a:lnTo>
                <a:lnTo>
                  <a:pt x="536" y="940"/>
                </a:lnTo>
                <a:lnTo>
                  <a:pt x="523" y="933"/>
                </a:lnTo>
                <a:lnTo>
                  <a:pt x="509" y="927"/>
                </a:lnTo>
                <a:lnTo>
                  <a:pt x="497" y="924"/>
                </a:lnTo>
                <a:lnTo>
                  <a:pt x="483" y="922"/>
                </a:lnTo>
                <a:lnTo>
                  <a:pt x="469" y="922"/>
                </a:lnTo>
                <a:lnTo>
                  <a:pt x="455" y="924"/>
                </a:lnTo>
                <a:lnTo>
                  <a:pt x="443" y="927"/>
                </a:lnTo>
                <a:lnTo>
                  <a:pt x="443" y="927"/>
                </a:lnTo>
                <a:lnTo>
                  <a:pt x="439" y="927"/>
                </a:lnTo>
                <a:lnTo>
                  <a:pt x="436" y="926"/>
                </a:lnTo>
                <a:lnTo>
                  <a:pt x="436" y="926"/>
                </a:lnTo>
                <a:lnTo>
                  <a:pt x="434" y="922"/>
                </a:lnTo>
                <a:lnTo>
                  <a:pt x="434" y="919"/>
                </a:lnTo>
                <a:lnTo>
                  <a:pt x="434" y="919"/>
                </a:lnTo>
                <a:lnTo>
                  <a:pt x="439" y="901"/>
                </a:lnTo>
                <a:lnTo>
                  <a:pt x="443" y="885"/>
                </a:lnTo>
                <a:lnTo>
                  <a:pt x="443" y="868"/>
                </a:lnTo>
                <a:lnTo>
                  <a:pt x="441" y="852"/>
                </a:lnTo>
                <a:lnTo>
                  <a:pt x="436" y="836"/>
                </a:lnTo>
                <a:lnTo>
                  <a:pt x="429" y="820"/>
                </a:lnTo>
                <a:lnTo>
                  <a:pt x="418" y="806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397" y="787"/>
                </a:lnTo>
                <a:lnTo>
                  <a:pt x="388" y="782"/>
                </a:lnTo>
                <a:lnTo>
                  <a:pt x="378" y="776"/>
                </a:lnTo>
                <a:lnTo>
                  <a:pt x="369" y="773"/>
                </a:lnTo>
                <a:lnTo>
                  <a:pt x="348" y="767"/>
                </a:lnTo>
                <a:lnTo>
                  <a:pt x="327" y="767"/>
                </a:lnTo>
                <a:lnTo>
                  <a:pt x="307" y="771"/>
                </a:lnTo>
                <a:lnTo>
                  <a:pt x="288" y="778"/>
                </a:lnTo>
                <a:lnTo>
                  <a:pt x="279" y="783"/>
                </a:lnTo>
                <a:lnTo>
                  <a:pt x="270" y="790"/>
                </a:lnTo>
                <a:lnTo>
                  <a:pt x="262" y="797"/>
                </a:lnTo>
                <a:lnTo>
                  <a:pt x="255" y="804"/>
                </a:lnTo>
                <a:lnTo>
                  <a:pt x="223" y="840"/>
                </a:lnTo>
                <a:lnTo>
                  <a:pt x="223" y="840"/>
                </a:lnTo>
                <a:lnTo>
                  <a:pt x="216" y="848"/>
                </a:lnTo>
                <a:lnTo>
                  <a:pt x="211" y="859"/>
                </a:lnTo>
                <a:lnTo>
                  <a:pt x="205" y="868"/>
                </a:lnTo>
                <a:lnTo>
                  <a:pt x="202" y="878"/>
                </a:lnTo>
                <a:lnTo>
                  <a:pt x="198" y="898"/>
                </a:lnTo>
                <a:lnTo>
                  <a:pt x="197" y="919"/>
                </a:lnTo>
                <a:lnTo>
                  <a:pt x="200" y="938"/>
                </a:lnTo>
                <a:lnTo>
                  <a:pt x="209" y="957"/>
                </a:lnTo>
                <a:lnTo>
                  <a:pt x="214" y="968"/>
                </a:lnTo>
                <a:lnTo>
                  <a:pt x="220" y="977"/>
                </a:lnTo>
                <a:lnTo>
                  <a:pt x="227" y="984"/>
                </a:lnTo>
                <a:lnTo>
                  <a:pt x="234" y="992"/>
                </a:lnTo>
                <a:lnTo>
                  <a:pt x="234" y="992"/>
                </a:lnTo>
                <a:lnTo>
                  <a:pt x="234" y="992"/>
                </a:lnTo>
                <a:lnTo>
                  <a:pt x="244" y="999"/>
                </a:lnTo>
                <a:lnTo>
                  <a:pt x="256" y="1006"/>
                </a:lnTo>
                <a:lnTo>
                  <a:pt x="269" y="1012"/>
                </a:lnTo>
                <a:lnTo>
                  <a:pt x="281" y="1015"/>
                </a:lnTo>
                <a:lnTo>
                  <a:pt x="293" y="1017"/>
                </a:lnTo>
                <a:lnTo>
                  <a:pt x="306" y="1017"/>
                </a:lnTo>
                <a:lnTo>
                  <a:pt x="318" y="1017"/>
                </a:lnTo>
                <a:lnTo>
                  <a:pt x="330" y="1015"/>
                </a:lnTo>
                <a:lnTo>
                  <a:pt x="330" y="1015"/>
                </a:lnTo>
                <a:lnTo>
                  <a:pt x="335" y="1015"/>
                </a:lnTo>
                <a:lnTo>
                  <a:pt x="339" y="1017"/>
                </a:lnTo>
                <a:lnTo>
                  <a:pt x="339" y="1017"/>
                </a:lnTo>
                <a:lnTo>
                  <a:pt x="339" y="1022"/>
                </a:lnTo>
                <a:lnTo>
                  <a:pt x="337" y="1026"/>
                </a:lnTo>
                <a:lnTo>
                  <a:pt x="337" y="1026"/>
                </a:lnTo>
                <a:lnTo>
                  <a:pt x="327" y="1043"/>
                </a:lnTo>
                <a:lnTo>
                  <a:pt x="320" y="1063"/>
                </a:lnTo>
                <a:lnTo>
                  <a:pt x="316" y="1082"/>
                </a:lnTo>
                <a:lnTo>
                  <a:pt x="316" y="1101"/>
                </a:lnTo>
                <a:lnTo>
                  <a:pt x="320" y="1121"/>
                </a:lnTo>
                <a:lnTo>
                  <a:pt x="327" y="1140"/>
                </a:lnTo>
                <a:lnTo>
                  <a:pt x="337" y="1158"/>
                </a:lnTo>
                <a:lnTo>
                  <a:pt x="353" y="1173"/>
                </a:lnTo>
                <a:lnTo>
                  <a:pt x="353" y="1173"/>
                </a:lnTo>
                <a:lnTo>
                  <a:pt x="353" y="1173"/>
                </a:lnTo>
                <a:lnTo>
                  <a:pt x="369" y="1184"/>
                </a:lnTo>
                <a:lnTo>
                  <a:pt x="388" y="1193"/>
                </a:lnTo>
                <a:lnTo>
                  <a:pt x="407" y="1198"/>
                </a:lnTo>
                <a:lnTo>
                  <a:pt x="427" y="1198"/>
                </a:lnTo>
                <a:lnTo>
                  <a:pt x="446" y="1196"/>
                </a:lnTo>
                <a:lnTo>
                  <a:pt x="465" y="1189"/>
                </a:lnTo>
                <a:lnTo>
                  <a:pt x="483" y="1180"/>
                </a:lnTo>
                <a:lnTo>
                  <a:pt x="499" y="1168"/>
                </a:lnTo>
                <a:lnTo>
                  <a:pt x="499" y="1168"/>
                </a:lnTo>
                <a:lnTo>
                  <a:pt x="502" y="1166"/>
                </a:lnTo>
                <a:lnTo>
                  <a:pt x="506" y="1166"/>
                </a:lnTo>
                <a:lnTo>
                  <a:pt x="506" y="1166"/>
                </a:lnTo>
                <a:lnTo>
                  <a:pt x="509" y="1170"/>
                </a:lnTo>
                <a:lnTo>
                  <a:pt x="509" y="1173"/>
                </a:lnTo>
                <a:lnTo>
                  <a:pt x="509" y="1173"/>
                </a:lnTo>
                <a:lnTo>
                  <a:pt x="509" y="1186"/>
                </a:lnTo>
                <a:lnTo>
                  <a:pt x="511" y="1198"/>
                </a:lnTo>
                <a:lnTo>
                  <a:pt x="513" y="1212"/>
                </a:lnTo>
                <a:lnTo>
                  <a:pt x="516" y="1223"/>
                </a:lnTo>
                <a:lnTo>
                  <a:pt x="522" y="1235"/>
                </a:lnTo>
                <a:lnTo>
                  <a:pt x="529" y="1245"/>
                </a:lnTo>
                <a:lnTo>
                  <a:pt x="537" y="1256"/>
                </a:lnTo>
                <a:lnTo>
                  <a:pt x="546" y="1266"/>
                </a:lnTo>
                <a:lnTo>
                  <a:pt x="546" y="1266"/>
                </a:lnTo>
                <a:lnTo>
                  <a:pt x="546" y="1266"/>
                </a:lnTo>
                <a:lnTo>
                  <a:pt x="564" y="1277"/>
                </a:lnTo>
                <a:lnTo>
                  <a:pt x="581" y="1286"/>
                </a:lnTo>
                <a:lnTo>
                  <a:pt x="601" y="1291"/>
                </a:lnTo>
                <a:lnTo>
                  <a:pt x="620" y="1291"/>
                </a:lnTo>
                <a:lnTo>
                  <a:pt x="639" y="1289"/>
                </a:lnTo>
                <a:lnTo>
                  <a:pt x="659" y="1282"/>
                </a:lnTo>
                <a:lnTo>
                  <a:pt x="676" y="1273"/>
                </a:lnTo>
                <a:lnTo>
                  <a:pt x="692" y="1261"/>
                </a:lnTo>
                <a:lnTo>
                  <a:pt x="692" y="1261"/>
                </a:lnTo>
                <a:lnTo>
                  <a:pt x="696" y="1259"/>
                </a:lnTo>
                <a:lnTo>
                  <a:pt x="699" y="1259"/>
                </a:lnTo>
                <a:lnTo>
                  <a:pt x="699" y="1259"/>
                </a:lnTo>
                <a:lnTo>
                  <a:pt x="703" y="1263"/>
                </a:lnTo>
                <a:lnTo>
                  <a:pt x="704" y="1266"/>
                </a:lnTo>
                <a:lnTo>
                  <a:pt x="704" y="1266"/>
                </a:lnTo>
                <a:lnTo>
                  <a:pt x="703" y="1279"/>
                </a:lnTo>
                <a:lnTo>
                  <a:pt x="704" y="1291"/>
                </a:lnTo>
                <a:lnTo>
                  <a:pt x="706" y="1305"/>
                </a:lnTo>
                <a:lnTo>
                  <a:pt x="711" y="1316"/>
                </a:lnTo>
                <a:lnTo>
                  <a:pt x="717" y="1328"/>
                </a:lnTo>
                <a:lnTo>
                  <a:pt x="722" y="1338"/>
                </a:lnTo>
                <a:lnTo>
                  <a:pt x="731" y="1349"/>
                </a:lnTo>
                <a:lnTo>
                  <a:pt x="741" y="1360"/>
                </a:lnTo>
                <a:lnTo>
                  <a:pt x="741" y="1360"/>
                </a:lnTo>
                <a:lnTo>
                  <a:pt x="748" y="1365"/>
                </a:lnTo>
                <a:lnTo>
                  <a:pt x="759" y="1372"/>
                </a:lnTo>
                <a:lnTo>
                  <a:pt x="768" y="1375"/>
                </a:lnTo>
                <a:lnTo>
                  <a:pt x="778" y="1379"/>
                </a:lnTo>
                <a:lnTo>
                  <a:pt x="798" y="1384"/>
                </a:lnTo>
                <a:lnTo>
                  <a:pt x="819" y="1384"/>
                </a:lnTo>
                <a:lnTo>
                  <a:pt x="840" y="1381"/>
                </a:lnTo>
                <a:lnTo>
                  <a:pt x="859" y="1374"/>
                </a:lnTo>
                <a:lnTo>
                  <a:pt x="868" y="1368"/>
                </a:lnTo>
                <a:lnTo>
                  <a:pt x="877" y="1363"/>
                </a:lnTo>
                <a:lnTo>
                  <a:pt x="884" y="1356"/>
                </a:lnTo>
                <a:lnTo>
                  <a:pt x="892" y="1347"/>
                </a:lnTo>
                <a:lnTo>
                  <a:pt x="899" y="1338"/>
                </a:lnTo>
                <a:lnTo>
                  <a:pt x="899" y="1338"/>
                </a:lnTo>
                <a:lnTo>
                  <a:pt x="906" y="1330"/>
                </a:lnTo>
                <a:lnTo>
                  <a:pt x="912" y="1321"/>
                </a:lnTo>
                <a:lnTo>
                  <a:pt x="917" y="1310"/>
                </a:lnTo>
                <a:lnTo>
                  <a:pt x="920" y="1302"/>
                </a:lnTo>
                <a:lnTo>
                  <a:pt x="926" y="1280"/>
                </a:lnTo>
                <a:lnTo>
                  <a:pt x="926" y="1261"/>
                </a:lnTo>
                <a:lnTo>
                  <a:pt x="922" y="1240"/>
                </a:lnTo>
                <a:lnTo>
                  <a:pt x="915" y="1221"/>
                </a:lnTo>
                <a:lnTo>
                  <a:pt x="910" y="1212"/>
                </a:lnTo>
                <a:lnTo>
                  <a:pt x="903" y="1203"/>
                </a:lnTo>
                <a:lnTo>
                  <a:pt x="896" y="1194"/>
                </a:lnTo>
                <a:lnTo>
                  <a:pt x="889" y="1187"/>
                </a:lnTo>
                <a:lnTo>
                  <a:pt x="889" y="1187"/>
                </a:lnTo>
                <a:close/>
                <a:moveTo>
                  <a:pt x="1177" y="377"/>
                </a:moveTo>
                <a:lnTo>
                  <a:pt x="1177" y="377"/>
                </a:lnTo>
                <a:lnTo>
                  <a:pt x="1458" y="648"/>
                </a:lnTo>
                <a:lnTo>
                  <a:pt x="1458" y="648"/>
                </a:lnTo>
                <a:lnTo>
                  <a:pt x="1469" y="655"/>
                </a:lnTo>
                <a:lnTo>
                  <a:pt x="1479" y="660"/>
                </a:lnTo>
                <a:lnTo>
                  <a:pt x="1491" y="664"/>
                </a:lnTo>
                <a:lnTo>
                  <a:pt x="1506" y="662"/>
                </a:lnTo>
                <a:lnTo>
                  <a:pt x="1506" y="662"/>
                </a:lnTo>
                <a:lnTo>
                  <a:pt x="1518" y="659"/>
                </a:lnTo>
                <a:lnTo>
                  <a:pt x="1528" y="653"/>
                </a:lnTo>
                <a:lnTo>
                  <a:pt x="1539" y="645"/>
                </a:lnTo>
                <a:lnTo>
                  <a:pt x="1546" y="634"/>
                </a:lnTo>
                <a:lnTo>
                  <a:pt x="1546" y="634"/>
                </a:lnTo>
                <a:lnTo>
                  <a:pt x="1562" y="604"/>
                </a:lnTo>
                <a:lnTo>
                  <a:pt x="1574" y="572"/>
                </a:lnTo>
                <a:lnTo>
                  <a:pt x="1583" y="539"/>
                </a:lnTo>
                <a:lnTo>
                  <a:pt x="1592" y="504"/>
                </a:lnTo>
                <a:lnTo>
                  <a:pt x="1592" y="504"/>
                </a:lnTo>
                <a:lnTo>
                  <a:pt x="1595" y="488"/>
                </a:lnTo>
                <a:lnTo>
                  <a:pt x="1600" y="474"/>
                </a:lnTo>
                <a:lnTo>
                  <a:pt x="1609" y="462"/>
                </a:lnTo>
                <a:lnTo>
                  <a:pt x="1618" y="450"/>
                </a:lnTo>
                <a:lnTo>
                  <a:pt x="1667" y="397"/>
                </a:lnTo>
                <a:lnTo>
                  <a:pt x="1667" y="397"/>
                </a:lnTo>
                <a:lnTo>
                  <a:pt x="1681" y="381"/>
                </a:lnTo>
                <a:lnTo>
                  <a:pt x="1690" y="363"/>
                </a:lnTo>
                <a:lnTo>
                  <a:pt x="1695" y="344"/>
                </a:lnTo>
                <a:lnTo>
                  <a:pt x="1697" y="325"/>
                </a:lnTo>
                <a:lnTo>
                  <a:pt x="1695" y="307"/>
                </a:lnTo>
                <a:lnTo>
                  <a:pt x="1690" y="288"/>
                </a:lnTo>
                <a:lnTo>
                  <a:pt x="1681" y="270"/>
                </a:lnTo>
                <a:lnTo>
                  <a:pt x="1669" y="255"/>
                </a:lnTo>
                <a:lnTo>
                  <a:pt x="1467" y="33"/>
                </a:lnTo>
                <a:lnTo>
                  <a:pt x="1467" y="33"/>
                </a:lnTo>
                <a:lnTo>
                  <a:pt x="1451" y="19"/>
                </a:lnTo>
                <a:lnTo>
                  <a:pt x="1435" y="10"/>
                </a:lnTo>
                <a:lnTo>
                  <a:pt x="1416" y="3"/>
                </a:lnTo>
                <a:lnTo>
                  <a:pt x="1397" y="0"/>
                </a:lnTo>
                <a:lnTo>
                  <a:pt x="1377" y="0"/>
                </a:lnTo>
                <a:lnTo>
                  <a:pt x="1358" y="3"/>
                </a:lnTo>
                <a:lnTo>
                  <a:pt x="1340" y="10"/>
                </a:lnTo>
                <a:lnTo>
                  <a:pt x="1323" y="23"/>
                </a:lnTo>
                <a:lnTo>
                  <a:pt x="1275" y="61"/>
                </a:lnTo>
                <a:lnTo>
                  <a:pt x="1275" y="61"/>
                </a:lnTo>
                <a:lnTo>
                  <a:pt x="1258" y="72"/>
                </a:lnTo>
                <a:lnTo>
                  <a:pt x="1247" y="77"/>
                </a:lnTo>
                <a:lnTo>
                  <a:pt x="1238" y="81"/>
                </a:lnTo>
                <a:lnTo>
                  <a:pt x="1228" y="82"/>
                </a:lnTo>
                <a:lnTo>
                  <a:pt x="1217" y="84"/>
                </a:lnTo>
                <a:lnTo>
                  <a:pt x="1196" y="84"/>
                </a:lnTo>
                <a:lnTo>
                  <a:pt x="1196" y="84"/>
                </a:lnTo>
                <a:lnTo>
                  <a:pt x="1045" y="65"/>
                </a:lnTo>
                <a:lnTo>
                  <a:pt x="1045" y="65"/>
                </a:lnTo>
                <a:lnTo>
                  <a:pt x="1012" y="63"/>
                </a:lnTo>
                <a:lnTo>
                  <a:pt x="977" y="63"/>
                </a:lnTo>
                <a:lnTo>
                  <a:pt x="943" y="67"/>
                </a:lnTo>
                <a:lnTo>
                  <a:pt x="912" y="74"/>
                </a:lnTo>
                <a:lnTo>
                  <a:pt x="880" y="84"/>
                </a:lnTo>
                <a:lnTo>
                  <a:pt x="848" y="98"/>
                </a:lnTo>
                <a:lnTo>
                  <a:pt x="819" y="114"/>
                </a:lnTo>
                <a:lnTo>
                  <a:pt x="790" y="135"/>
                </a:lnTo>
                <a:lnTo>
                  <a:pt x="790" y="135"/>
                </a:lnTo>
                <a:lnTo>
                  <a:pt x="641" y="249"/>
                </a:lnTo>
                <a:lnTo>
                  <a:pt x="492" y="365"/>
                </a:lnTo>
                <a:lnTo>
                  <a:pt x="492" y="365"/>
                </a:lnTo>
                <a:lnTo>
                  <a:pt x="476" y="379"/>
                </a:lnTo>
                <a:lnTo>
                  <a:pt x="465" y="395"/>
                </a:lnTo>
                <a:lnTo>
                  <a:pt x="458" y="411"/>
                </a:lnTo>
                <a:lnTo>
                  <a:pt x="457" y="425"/>
                </a:lnTo>
                <a:lnTo>
                  <a:pt x="458" y="441"/>
                </a:lnTo>
                <a:lnTo>
                  <a:pt x="464" y="455"/>
                </a:lnTo>
                <a:lnTo>
                  <a:pt x="472" y="467"/>
                </a:lnTo>
                <a:lnTo>
                  <a:pt x="483" y="478"/>
                </a:lnTo>
                <a:lnTo>
                  <a:pt x="495" y="486"/>
                </a:lnTo>
                <a:lnTo>
                  <a:pt x="511" y="495"/>
                </a:lnTo>
                <a:lnTo>
                  <a:pt x="529" y="499"/>
                </a:lnTo>
                <a:lnTo>
                  <a:pt x="548" y="502"/>
                </a:lnTo>
                <a:lnTo>
                  <a:pt x="569" y="500"/>
                </a:lnTo>
                <a:lnTo>
                  <a:pt x="590" y="497"/>
                </a:lnTo>
                <a:lnTo>
                  <a:pt x="611" y="490"/>
                </a:lnTo>
                <a:lnTo>
                  <a:pt x="634" y="478"/>
                </a:lnTo>
                <a:lnTo>
                  <a:pt x="850" y="344"/>
                </a:lnTo>
                <a:lnTo>
                  <a:pt x="850" y="344"/>
                </a:lnTo>
                <a:lnTo>
                  <a:pt x="863" y="337"/>
                </a:lnTo>
                <a:lnTo>
                  <a:pt x="875" y="332"/>
                </a:lnTo>
                <a:lnTo>
                  <a:pt x="887" y="330"/>
                </a:lnTo>
                <a:lnTo>
                  <a:pt x="899" y="328"/>
                </a:lnTo>
                <a:lnTo>
                  <a:pt x="912" y="328"/>
                </a:lnTo>
                <a:lnTo>
                  <a:pt x="924" y="328"/>
                </a:lnTo>
                <a:lnTo>
                  <a:pt x="936" y="332"/>
                </a:lnTo>
                <a:lnTo>
                  <a:pt x="949" y="337"/>
                </a:lnTo>
                <a:lnTo>
                  <a:pt x="949" y="337"/>
                </a:lnTo>
                <a:lnTo>
                  <a:pt x="964" y="342"/>
                </a:lnTo>
                <a:lnTo>
                  <a:pt x="982" y="348"/>
                </a:lnTo>
                <a:lnTo>
                  <a:pt x="1000" y="351"/>
                </a:lnTo>
                <a:lnTo>
                  <a:pt x="1017" y="353"/>
                </a:lnTo>
                <a:lnTo>
                  <a:pt x="1035" y="355"/>
                </a:lnTo>
                <a:lnTo>
                  <a:pt x="1052" y="355"/>
                </a:lnTo>
                <a:lnTo>
                  <a:pt x="1070" y="353"/>
                </a:lnTo>
                <a:lnTo>
                  <a:pt x="1086" y="351"/>
                </a:lnTo>
                <a:lnTo>
                  <a:pt x="1086" y="351"/>
                </a:lnTo>
                <a:lnTo>
                  <a:pt x="1098" y="349"/>
                </a:lnTo>
                <a:lnTo>
                  <a:pt x="1110" y="349"/>
                </a:lnTo>
                <a:lnTo>
                  <a:pt x="1123" y="349"/>
                </a:lnTo>
                <a:lnTo>
                  <a:pt x="1135" y="353"/>
                </a:lnTo>
                <a:lnTo>
                  <a:pt x="1145" y="356"/>
                </a:lnTo>
                <a:lnTo>
                  <a:pt x="1156" y="363"/>
                </a:lnTo>
                <a:lnTo>
                  <a:pt x="1166" y="370"/>
                </a:lnTo>
                <a:lnTo>
                  <a:pt x="1177" y="377"/>
                </a:lnTo>
                <a:lnTo>
                  <a:pt x="1177" y="377"/>
                </a:lnTo>
                <a:close/>
              </a:path>
            </a:pathLst>
          </a:custGeom>
          <a:solidFill>
            <a:srgbClr val="2494D3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7115000" y="2219084"/>
            <a:ext cx="436020" cy="435054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20A8B6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4728740" y="2217521"/>
            <a:ext cx="323274" cy="438180"/>
          </a:xfrm>
          <a:custGeom>
            <a:avLst/>
            <a:gdLst>
              <a:gd name="T0" fmla="*/ 774 w 1264"/>
              <a:gd name="T1" fmla="*/ 1342 h 1714"/>
              <a:gd name="T2" fmla="*/ 885 w 1264"/>
              <a:gd name="T3" fmla="*/ 1242 h 1714"/>
              <a:gd name="T4" fmla="*/ 323 w 1264"/>
              <a:gd name="T5" fmla="*/ 1252 h 1714"/>
              <a:gd name="T6" fmla="*/ 442 w 1264"/>
              <a:gd name="T7" fmla="*/ 1321 h 1714"/>
              <a:gd name="T8" fmla="*/ 549 w 1264"/>
              <a:gd name="T9" fmla="*/ 1338 h 1714"/>
              <a:gd name="T10" fmla="*/ 743 w 1264"/>
              <a:gd name="T11" fmla="*/ 0 h 1714"/>
              <a:gd name="T12" fmla="*/ 829 w 1264"/>
              <a:gd name="T13" fmla="*/ 77 h 1714"/>
              <a:gd name="T14" fmla="*/ 959 w 1264"/>
              <a:gd name="T15" fmla="*/ 89 h 1714"/>
              <a:gd name="T16" fmla="*/ 1017 w 1264"/>
              <a:gd name="T17" fmla="*/ 158 h 1714"/>
              <a:gd name="T18" fmla="*/ 1106 w 1264"/>
              <a:gd name="T19" fmla="*/ 246 h 1714"/>
              <a:gd name="T20" fmla="*/ 1175 w 1264"/>
              <a:gd name="T21" fmla="*/ 305 h 1714"/>
              <a:gd name="T22" fmla="*/ 1187 w 1264"/>
              <a:gd name="T23" fmla="*/ 435 h 1714"/>
              <a:gd name="T24" fmla="*/ 1264 w 1264"/>
              <a:gd name="T25" fmla="*/ 521 h 1714"/>
              <a:gd name="T26" fmla="*/ 1212 w 1264"/>
              <a:gd name="T27" fmla="*/ 639 h 1714"/>
              <a:gd name="T28" fmla="*/ 1264 w 1264"/>
              <a:gd name="T29" fmla="*/ 757 h 1714"/>
              <a:gd name="T30" fmla="*/ 1168 w 1264"/>
              <a:gd name="T31" fmla="*/ 853 h 1714"/>
              <a:gd name="T32" fmla="*/ 1171 w 1264"/>
              <a:gd name="T33" fmla="*/ 982 h 1714"/>
              <a:gd name="T34" fmla="*/ 1055 w 1264"/>
              <a:gd name="T35" fmla="*/ 1031 h 1714"/>
              <a:gd name="T36" fmla="*/ 1006 w 1264"/>
              <a:gd name="T37" fmla="*/ 1149 h 1714"/>
              <a:gd name="T38" fmla="*/ 904 w 1264"/>
              <a:gd name="T39" fmla="*/ 1164 h 1714"/>
              <a:gd name="T40" fmla="*/ 797 w 1264"/>
              <a:gd name="T41" fmla="*/ 1233 h 1714"/>
              <a:gd name="T42" fmla="*/ 711 w 1264"/>
              <a:gd name="T43" fmla="*/ 1249 h 1714"/>
              <a:gd name="T44" fmla="*/ 585 w 1264"/>
              <a:gd name="T45" fmla="*/ 1228 h 1714"/>
              <a:gd name="T46" fmla="*/ 486 w 1264"/>
              <a:gd name="T47" fmla="*/ 1252 h 1714"/>
              <a:gd name="T48" fmla="*/ 395 w 1264"/>
              <a:gd name="T49" fmla="*/ 1163 h 1714"/>
              <a:gd name="T50" fmla="*/ 268 w 1264"/>
              <a:gd name="T51" fmla="*/ 1163 h 1714"/>
              <a:gd name="T52" fmla="*/ 223 w 1264"/>
              <a:gd name="T53" fmla="*/ 1041 h 1714"/>
              <a:gd name="T54" fmla="*/ 96 w 1264"/>
              <a:gd name="T55" fmla="*/ 989 h 1714"/>
              <a:gd name="T56" fmla="*/ 100 w 1264"/>
              <a:gd name="T57" fmla="*/ 860 h 1714"/>
              <a:gd name="T58" fmla="*/ 7 w 1264"/>
              <a:gd name="T59" fmla="*/ 771 h 1714"/>
              <a:gd name="T60" fmla="*/ 45 w 1264"/>
              <a:gd name="T61" fmla="*/ 664 h 1714"/>
              <a:gd name="T62" fmla="*/ 7 w 1264"/>
              <a:gd name="T63" fmla="*/ 537 h 1714"/>
              <a:gd name="T64" fmla="*/ 47 w 1264"/>
              <a:gd name="T65" fmla="*/ 456 h 1714"/>
              <a:gd name="T66" fmla="*/ 94 w 1264"/>
              <a:gd name="T67" fmla="*/ 340 h 1714"/>
              <a:gd name="T68" fmla="*/ 123 w 1264"/>
              <a:gd name="T69" fmla="*/ 254 h 1714"/>
              <a:gd name="T70" fmla="*/ 238 w 1264"/>
              <a:gd name="T71" fmla="*/ 193 h 1714"/>
              <a:gd name="T72" fmla="*/ 289 w 1264"/>
              <a:gd name="T73" fmla="*/ 89 h 1714"/>
              <a:gd name="T74" fmla="*/ 418 w 1264"/>
              <a:gd name="T75" fmla="*/ 93 h 1714"/>
              <a:gd name="T76" fmla="*/ 507 w 1264"/>
              <a:gd name="T77" fmla="*/ 0 h 1714"/>
              <a:gd name="T78" fmla="*/ 632 w 1264"/>
              <a:gd name="T79" fmla="*/ 52 h 1714"/>
              <a:gd name="T80" fmla="*/ 585 w 1264"/>
              <a:gd name="T81" fmla="*/ 188 h 1714"/>
              <a:gd name="T82" fmla="*/ 323 w 1264"/>
              <a:gd name="T83" fmla="*/ 309 h 1714"/>
              <a:gd name="T84" fmla="*/ 189 w 1264"/>
              <a:gd name="T85" fmla="*/ 571 h 1714"/>
              <a:gd name="T86" fmla="*/ 238 w 1264"/>
              <a:gd name="T87" fmla="*/ 845 h 1714"/>
              <a:gd name="T88" fmla="*/ 453 w 1264"/>
              <a:gd name="T89" fmla="*/ 1040 h 1714"/>
              <a:gd name="T90" fmla="*/ 748 w 1264"/>
              <a:gd name="T91" fmla="*/ 1064 h 1714"/>
              <a:gd name="T92" fmla="*/ 983 w 1264"/>
              <a:gd name="T93" fmla="*/ 910 h 1714"/>
              <a:gd name="T94" fmla="*/ 1080 w 1264"/>
              <a:gd name="T95" fmla="*/ 637 h 1714"/>
              <a:gd name="T96" fmla="*/ 985 w 1264"/>
              <a:gd name="T97" fmla="*/ 356 h 1714"/>
              <a:gd name="T98" fmla="*/ 632 w 1264"/>
              <a:gd name="T99" fmla="*/ 265 h 1714"/>
              <a:gd name="T100" fmla="*/ 955 w 1264"/>
              <a:gd name="T101" fmla="*/ 456 h 1714"/>
              <a:gd name="T102" fmla="*/ 955 w 1264"/>
              <a:gd name="T103" fmla="*/ 806 h 1714"/>
              <a:gd name="T104" fmla="*/ 632 w 1264"/>
              <a:gd name="T105" fmla="*/ 998 h 1714"/>
              <a:gd name="T106" fmla="*/ 328 w 1264"/>
              <a:gd name="T107" fmla="*/ 836 h 1714"/>
              <a:gd name="T108" fmla="*/ 295 w 1264"/>
              <a:gd name="T109" fmla="*/ 488 h 1714"/>
              <a:gd name="T110" fmla="*/ 595 w 1264"/>
              <a:gd name="T111" fmla="*/ 267 h 1714"/>
              <a:gd name="T112" fmla="*/ 890 w 1264"/>
              <a:gd name="T113" fmla="*/ 546 h 1714"/>
              <a:gd name="T114" fmla="*/ 792 w 1264"/>
              <a:gd name="T115" fmla="*/ 850 h 1714"/>
              <a:gd name="T116" fmla="*/ 479 w 1264"/>
              <a:gd name="T117" fmla="*/ 853 h 1714"/>
              <a:gd name="T118" fmla="*/ 374 w 1264"/>
              <a:gd name="T119" fmla="*/ 562 h 1714"/>
              <a:gd name="T120" fmla="*/ 613 w 1264"/>
              <a:gd name="T121" fmla="*/ 369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4" h="1714">
                <a:moveTo>
                  <a:pt x="941" y="1252"/>
                </a:moveTo>
                <a:lnTo>
                  <a:pt x="1024" y="1653"/>
                </a:lnTo>
                <a:lnTo>
                  <a:pt x="890" y="1619"/>
                </a:lnTo>
                <a:lnTo>
                  <a:pt x="792" y="1714"/>
                </a:lnTo>
                <a:lnTo>
                  <a:pt x="716" y="1338"/>
                </a:lnTo>
                <a:lnTo>
                  <a:pt x="716" y="1338"/>
                </a:lnTo>
                <a:lnTo>
                  <a:pt x="732" y="1342"/>
                </a:lnTo>
                <a:lnTo>
                  <a:pt x="750" y="1344"/>
                </a:lnTo>
                <a:lnTo>
                  <a:pt x="750" y="1344"/>
                </a:lnTo>
                <a:lnTo>
                  <a:pt x="762" y="1344"/>
                </a:lnTo>
                <a:lnTo>
                  <a:pt x="774" y="1342"/>
                </a:lnTo>
                <a:lnTo>
                  <a:pt x="774" y="1342"/>
                </a:lnTo>
                <a:lnTo>
                  <a:pt x="792" y="1337"/>
                </a:lnTo>
                <a:lnTo>
                  <a:pt x="808" y="1330"/>
                </a:lnTo>
                <a:lnTo>
                  <a:pt x="822" y="1321"/>
                </a:lnTo>
                <a:lnTo>
                  <a:pt x="834" y="1310"/>
                </a:lnTo>
                <a:lnTo>
                  <a:pt x="845" y="1300"/>
                </a:lnTo>
                <a:lnTo>
                  <a:pt x="855" y="1286"/>
                </a:lnTo>
                <a:lnTo>
                  <a:pt x="876" y="1258"/>
                </a:lnTo>
                <a:lnTo>
                  <a:pt x="876" y="1258"/>
                </a:lnTo>
                <a:lnTo>
                  <a:pt x="885" y="1242"/>
                </a:lnTo>
                <a:lnTo>
                  <a:pt x="885" y="1242"/>
                </a:lnTo>
                <a:lnTo>
                  <a:pt x="903" y="1245"/>
                </a:lnTo>
                <a:lnTo>
                  <a:pt x="903" y="1245"/>
                </a:lnTo>
                <a:lnTo>
                  <a:pt x="922" y="1251"/>
                </a:lnTo>
                <a:lnTo>
                  <a:pt x="941" y="1252"/>
                </a:lnTo>
                <a:lnTo>
                  <a:pt x="941" y="1252"/>
                </a:lnTo>
                <a:close/>
                <a:moveTo>
                  <a:pt x="549" y="1338"/>
                </a:moveTo>
                <a:lnTo>
                  <a:pt x="472" y="1714"/>
                </a:lnTo>
                <a:lnTo>
                  <a:pt x="374" y="1619"/>
                </a:lnTo>
                <a:lnTo>
                  <a:pt x="240" y="1653"/>
                </a:lnTo>
                <a:lnTo>
                  <a:pt x="323" y="1252"/>
                </a:lnTo>
                <a:lnTo>
                  <a:pt x="323" y="1252"/>
                </a:lnTo>
                <a:lnTo>
                  <a:pt x="342" y="1251"/>
                </a:lnTo>
                <a:lnTo>
                  <a:pt x="361" y="1245"/>
                </a:lnTo>
                <a:lnTo>
                  <a:pt x="361" y="1245"/>
                </a:lnTo>
                <a:lnTo>
                  <a:pt x="379" y="1242"/>
                </a:lnTo>
                <a:lnTo>
                  <a:pt x="379" y="1242"/>
                </a:lnTo>
                <a:lnTo>
                  <a:pt x="390" y="1258"/>
                </a:lnTo>
                <a:lnTo>
                  <a:pt x="390" y="1258"/>
                </a:lnTo>
                <a:lnTo>
                  <a:pt x="405" y="1280"/>
                </a:lnTo>
                <a:lnTo>
                  <a:pt x="423" y="1301"/>
                </a:lnTo>
                <a:lnTo>
                  <a:pt x="432" y="1312"/>
                </a:lnTo>
                <a:lnTo>
                  <a:pt x="442" y="1321"/>
                </a:lnTo>
                <a:lnTo>
                  <a:pt x="455" y="1328"/>
                </a:lnTo>
                <a:lnTo>
                  <a:pt x="469" y="1335"/>
                </a:lnTo>
                <a:lnTo>
                  <a:pt x="469" y="1335"/>
                </a:lnTo>
                <a:lnTo>
                  <a:pt x="479" y="1338"/>
                </a:lnTo>
                <a:lnTo>
                  <a:pt x="491" y="1342"/>
                </a:lnTo>
                <a:lnTo>
                  <a:pt x="491" y="1342"/>
                </a:lnTo>
                <a:lnTo>
                  <a:pt x="507" y="1344"/>
                </a:lnTo>
                <a:lnTo>
                  <a:pt x="521" y="1344"/>
                </a:lnTo>
                <a:lnTo>
                  <a:pt x="535" y="1342"/>
                </a:lnTo>
                <a:lnTo>
                  <a:pt x="549" y="1338"/>
                </a:lnTo>
                <a:lnTo>
                  <a:pt x="549" y="1338"/>
                </a:lnTo>
                <a:close/>
                <a:moveTo>
                  <a:pt x="632" y="52"/>
                </a:moveTo>
                <a:lnTo>
                  <a:pt x="632" y="52"/>
                </a:lnTo>
                <a:lnTo>
                  <a:pt x="641" y="52"/>
                </a:lnTo>
                <a:lnTo>
                  <a:pt x="648" y="51"/>
                </a:lnTo>
                <a:lnTo>
                  <a:pt x="664" y="44"/>
                </a:lnTo>
                <a:lnTo>
                  <a:pt x="679" y="35"/>
                </a:lnTo>
                <a:lnTo>
                  <a:pt x="695" y="24"/>
                </a:lnTo>
                <a:lnTo>
                  <a:pt x="711" y="14"/>
                </a:lnTo>
                <a:lnTo>
                  <a:pt x="727" y="5"/>
                </a:lnTo>
                <a:lnTo>
                  <a:pt x="734" y="1"/>
                </a:lnTo>
                <a:lnTo>
                  <a:pt x="743" y="0"/>
                </a:lnTo>
                <a:lnTo>
                  <a:pt x="750" y="0"/>
                </a:lnTo>
                <a:lnTo>
                  <a:pt x="759" y="0"/>
                </a:lnTo>
                <a:lnTo>
                  <a:pt x="759" y="0"/>
                </a:lnTo>
                <a:lnTo>
                  <a:pt x="766" y="1"/>
                </a:lnTo>
                <a:lnTo>
                  <a:pt x="773" y="5"/>
                </a:lnTo>
                <a:lnTo>
                  <a:pt x="780" y="10"/>
                </a:lnTo>
                <a:lnTo>
                  <a:pt x="785" y="17"/>
                </a:lnTo>
                <a:lnTo>
                  <a:pt x="795" y="30"/>
                </a:lnTo>
                <a:lnTo>
                  <a:pt x="806" y="45"/>
                </a:lnTo>
                <a:lnTo>
                  <a:pt x="816" y="61"/>
                </a:lnTo>
                <a:lnTo>
                  <a:pt x="829" y="77"/>
                </a:lnTo>
                <a:lnTo>
                  <a:pt x="839" y="89"/>
                </a:lnTo>
                <a:lnTo>
                  <a:pt x="846" y="93"/>
                </a:lnTo>
                <a:lnTo>
                  <a:pt x="853" y="96"/>
                </a:lnTo>
                <a:lnTo>
                  <a:pt x="853" y="96"/>
                </a:lnTo>
                <a:lnTo>
                  <a:pt x="862" y="100"/>
                </a:lnTo>
                <a:lnTo>
                  <a:pt x="869" y="100"/>
                </a:lnTo>
                <a:lnTo>
                  <a:pt x="887" y="102"/>
                </a:lnTo>
                <a:lnTo>
                  <a:pt x="904" y="98"/>
                </a:lnTo>
                <a:lnTo>
                  <a:pt x="924" y="95"/>
                </a:lnTo>
                <a:lnTo>
                  <a:pt x="941" y="91"/>
                </a:lnTo>
                <a:lnTo>
                  <a:pt x="959" y="89"/>
                </a:lnTo>
                <a:lnTo>
                  <a:pt x="968" y="89"/>
                </a:lnTo>
                <a:lnTo>
                  <a:pt x="976" y="89"/>
                </a:lnTo>
                <a:lnTo>
                  <a:pt x="983" y="93"/>
                </a:lnTo>
                <a:lnTo>
                  <a:pt x="990" y="96"/>
                </a:lnTo>
                <a:lnTo>
                  <a:pt x="990" y="96"/>
                </a:lnTo>
                <a:lnTo>
                  <a:pt x="996" y="102"/>
                </a:lnTo>
                <a:lnTo>
                  <a:pt x="1001" y="107"/>
                </a:lnTo>
                <a:lnTo>
                  <a:pt x="1006" y="114"/>
                </a:lnTo>
                <a:lnTo>
                  <a:pt x="1008" y="121"/>
                </a:lnTo>
                <a:lnTo>
                  <a:pt x="1013" y="138"/>
                </a:lnTo>
                <a:lnTo>
                  <a:pt x="1017" y="158"/>
                </a:lnTo>
                <a:lnTo>
                  <a:pt x="1020" y="175"/>
                </a:lnTo>
                <a:lnTo>
                  <a:pt x="1026" y="193"/>
                </a:lnTo>
                <a:lnTo>
                  <a:pt x="1033" y="209"/>
                </a:lnTo>
                <a:lnTo>
                  <a:pt x="1036" y="216"/>
                </a:lnTo>
                <a:lnTo>
                  <a:pt x="1041" y="221"/>
                </a:lnTo>
                <a:lnTo>
                  <a:pt x="1041" y="221"/>
                </a:lnTo>
                <a:lnTo>
                  <a:pt x="1048" y="228"/>
                </a:lnTo>
                <a:lnTo>
                  <a:pt x="1054" y="232"/>
                </a:lnTo>
                <a:lnTo>
                  <a:pt x="1069" y="239"/>
                </a:lnTo>
                <a:lnTo>
                  <a:pt x="1087" y="242"/>
                </a:lnTo>
                <a:lnTo>
                  <a:pt x="1106" y="246"/>
                </a:lnTo>
                <a:lnTo>
                  <a:pt x="1126" y="251"/>
                </a:lnTo>
                <a:lnTo>
                  <a:pt x="1141" y="254"/>
                </a:lnTo>
                <a:lnTo>
                  <a:pt x="1150" y="258"/>
                </a:lnTo>
                <a:lnTo>
                  <a:pt x="1157" y="263"/>
                </a:lnTo>
                <a:lnTo>
                  <a:pt x="1163" y="267"/>
                </a:lnTo>
                <a:lnTo>
                  <a:pt x="1168" y="274"/>
                </a:lnTo>
                <a:lnTo>
                  <a:pt x="1168" y="274"/>
                </a:lnTo>
                <a:lnTo>
                  <a:pt x="1171" y="281"/>
                </a:lnTo>
                <a:lnTo>
                  <a:pt x="1175" y="288"/>
                </a:lnTo>
                <a:lnTo>
                  <a:pt x="1175" y="297"/>
                </a:lnTo>
                <a:lnTo>
                  <a:pt x="1175" y="305"/>
                </a:lnTo>
                <a:lnTo>
                  <a:pt x="1173" y="323"/>
                </a:lnTo>
                <a:lnTo>
                  <a:pt x="1170" y="340"/>
                </a:lnTo>
                <a:lnTo>
                  <a:pt x="1166" y="360"/>
                </a:lnTo>
                <a:lnTo>
                  <a:pt x="1163" y="377"/>
                </a:lnTo>
                <a:lnTo>
                  <a:pt x="1163" y="395"/>
                </a:lnTo>
                <a:lnTo>
                  <a:pt x="1164" y="402"/>
                </a:lnTo>
                <a:lnTo>
                  <a:pt x="1168" y="409"/>
                </a:lnTo>
                <a:lnTo>
                  <a:pt x="1168" y="409"/>
                </a:lnTo>
                <a:lnTo>
                  <a:pt x="1171" y="418"/>
                </a:lnTo>
                <a:lnTo>
                  <a:pt x="1175" y="423"/>
                </a:lnTo>
                <a:lnTo>
                  <a:pt x="1187" y="435"/>
                </a:lnTo>
                <a:lnTo>
                  <a:pt x="1201" y="446"/>
                </a:lnTo>
                <a:lnTo>
                  <a:pt x="1217" y="456"/>
                </a:lnTo>
                <a:lnTo>
                  <a:pt x="1233" y="467"/>
                </a:lnTo>
                <a:lnTo>
                  <a:pt x="1247" y="479"/>
                </a:lnTo>
                <a:lnTo>
                  <a:pt x="1254" y="485"/>
                </a:lnTo>
                <a:lnTo>
                  <a:pt x="1257" y="492"/>
                </a:lnTo>
                <a:lnTo>
                  <a:pt x="1261" y="499"/>
                </a:lnTo>
                <a:lnTo>
                  <a:pt x="1264" y="506"/>
                </a:lnTo>
                <a:lnTo>
                  <a:pt x="1264" y="506"/>
                </a:lnTo>
                <a:lnTo>
                  <a:pt x="1264" y="514"/>
                </a:lnTo>
                <a:lnTo>
                  <a:pt x="1264" y="521"/>
                </a:lnTo>
                <a:lnTo>
                  <a:pt x="1263" y="528"/>
                </a:lnTo>
                <a:lnTo>
                  <a:pt x="1259" y="537"/>
                </a:lnTo>
                <a:lnTo>
                  <a:pt x="1250" y="553"/>
                </a:lnTo>
                <a:lnTo>
                  <a:pt x="1240" y="569"/>
                </a:lnTo>
                <a:lnTo>
                  <a:pt x="1229" y="585"/>
                </a:lnTo>
                <a:lnTo>
                  <a:pt x="1221" y="600"/>
                </a:lnTo>
                <a:lnTo>
                  <a:pt x="1214" y="616"/>
                </a:lnTo>
                <a:lnTo>
                  <a:pt x="1212" y="623"/>
                </a:lnTo>
                <a:lnTo>
                  <a:pt x="1212" y="632"/>
                </a:lnTo>
                <a:lnTo>
                  <a:pt x="1212" y="632"/>
                </a:lnTo>
                <a:lnTo>
                  <a:pt x="1212" y="639"/>
                </a:lnTo>
                <a:lnTo>
                  <a:pt x="1214" y="648"/>
                </a:lnTo>
                <a:lnTo>
                  <a:pt x="1221" y="664"/>
                </a:lnTo>
                <a:lnTo>
                  <a:pt x="1229" y="680"/>
                </a:lnTo>
                <a:lnTo>
                  <a:pt x="1240" y="694"/>
                </a:lnTo>
                <a:lnTo>
                  <a:pt x="1250" y="709"/>
                </a:lnTo>
                <a:lnTo>
                  <a:pt x="1259" y="725"/>
                </a:lnTo>
                <a:lnTo>
                  <a:pt x="1263" y="734"/>
                </a:lnTo>
                <a:lnTo>
                  <a:pt x="1264" y="741"/>
                </a:lnTo>
                <a:lnTo>
                  <a:pt x="1264" y="750"/>
                </a:lnTo>
                <a:lnTo>
                  <a:pt x="1264" y="757"/>
                </a:lnTo>
                <a:lnTo>
                  <a:pt x="1264" y="757"/>
                </a:lnTo>
                <a:lnTo>
                  <a:pt x="1261" y="764"/>
                </a:lnTo>
                <a:lnTo>
                  <a:pt x="1257" y="771"/>
                </a:lnTo>
                <a:lnTo>
                  <a:pt x="1254" y="778"/>
                </a:lnTo>
                <a:lnTo>
                  <a:pt x="1247" y="785"/>
                </a:lnTo>
                <a:lnTo>
                  <a:pt x="1233" y="795"/>
                </a:lnTo>
                <a:lnTo>
                  <a:pt x="1217" y="806"/>
                </a:lnTo>
                <a:lnTo>
                  <a:pt x="1201" y="817"/>
                </a:lnTo>
                <a:lnTo>
                  <a:pt x="1187" y="827"/>
                </a:lnTo>
                <a:lnTo>
                  <a:pt x="1175" y="839"/>
                </a:lnTo>
                <a:lnTo>
                  <a:pt x="1171" y="846"/>
                </a:lnTo>
                <a:lnTo>
                  <a:pt x="1168" y="853"/>
                </a:lnTo>
                <a:lnTo>
                  <a:pt x="1168" y="853"/>
                </a:lnTo>
                <a:lnTo>
                  <a:pt x="1164" y="860"/>
                </a:lnTo>
                <a:lnTo>
                  <a:pt x="1163" y="869"/>
                </a:lnTo>
                <a:lnTo>
                  <a:pt x="1163" y="885"/>
                </a:lnTo>
                <a:lnTo>
                  <a:pt x="1166" y="903"/>
                </a:lnTo>
                <a:lnTo>
                  <a:pt x="1170" y="922"/>
                </a:lnTo>
                <a:lnTo>
                  <a:pt x="1173" y="941"/>
                </a:lnTo>
                <a:lnTo>
                  <a:pt x="1175" y="959"/>
                </a:lnTo>
                <a:lnTo>
                  <a:pt x="1175" y="968"/>
                </a:lnTo>
                <a:lnTo>
                  <a:pt x="1175" y="975"/>
                </a:lnTo>
                <a:lnTo>
                  <a:pt x="1171" y="982"/>
                </a:lnTo>
                <a:lnTo>
                  <a:pt x="1168" y="989"/>
                </a:lnTo>
                <a:lnTo>
                  <a:pt x="1168" y="989"/>
                </a:lnTo>
                <a:lnTo>
                  <a:pt x="1163" y="996"/>
                </a:lnTo>
                <a:lnTo>
                  <a:pt x="1157" y="1001"/>
                </a:lnTo>
                <a:lnTo>
                  <a:pt x="1150" y="1005"/>
                </a:lnTo>
                <a:lnTo>
                  <a:pt x="1141" y="1008"/>
                </a:lnTo>
                <a:lnTo>
                  <a:pt x="1126" y="1013"/>
                </a:lnTo>
                <a:lnTo>
                  <a:pt x="1106" y="1017"/>
                </a:lnTo>
                <a:lnTo>
                  <a:pt x="1089" y="1020"/>
                </a:lnTo>
                <a:lnTo>
                  <a:pt x="1069" y="1024"/>
                </a:lnTo>
                <a:lnTo>
                  <a:pt x="1055" y="1031"/>
                </a:lnTo>
                <a:lnTo>
                  <a:pt x="1048" y="1036"/>
                </a:lnTo>
                <a:lnTo>
                  <a:pt x="1041" y="1041"/>
                </a:lnTo>
                <a:lnTo>
                  <a:pt x="1041" y="1041"/>
                </a:lnTo>
                <a:lnTo>
                  <a:pt x="1036" y="1047"/>
                </a:lnTo>
                <a:lnTo>
                  <a:pt x="1033" y="1054"/>
                </a:lnTo>
                <a:lnTo>
                  <a:pt x="1026" y="1070"/>
                </a:lnTo>
                <a:lnTo>
                  <a:pt x="1020" y="1087"/>
                </a:lnTo>
                <a:lnTo>
                  <a:pt x="1017" y="1105"/>
                </a:lnTo>
                <a:lnTo>
                  <a:pt x="1013" y="1124"/>
                </a:lnTo>
                <a:lnTo>
                  <a:pt x="1010" y="1142"/>
                </a:lnTo>
                <a:lnTo>
                  <a:pt x="1006" y="1149"/>
                </a:lnTo>
                <a:lnTo>
                  <a:pt x="1001" y="1156"/>
                </a:lnTo>
                <a:lnTo>
                  <a:pt x="996" y="1163"/>
                </a:lnTo>
                <a:lnTo>
                  <a:pt x="990" y="1166"/>
                </a:lnTo>
                <a:lnTo>
                  <a:pt x="990" y="1166"/>
                </a:lnTo>
                <a:lnTo>
                  <a:pt x="983" y="1171"/>
                </a:lnTo>
                <a:lnTo>
                  <a:pt x="976" y="1173"/>
                </a:lnTo>
                <a:lnTo>
                  <a:pt x="968" y="1175"/>
                </a:lnTo>
                <a:lnTo>
                  <a:pt x="959" y="1175"/>
                </a:lnTo>
                <a:lnTo>
                  <a:pt x="941" y="1171"/>
                </a:lnTo>
                <a:lnTo>
                  <a:pt x="924" y="1168"/>
                </a:lnTo>
                <a:lnTo>
                  <a:pt x="904" y="1164"/>
                </a:lnTo>
                <a:lnTo>
                  <a:pt x="887" y="1163"/>
                </a:lnTo>
                <a:lnTo>
                  <a:pt x="869" y="1163"/>
                </a:lnTo>
                <a:lnTo>
                  <a:pt x="862" y="1164"/>
                </a:lnTo>
                <a:lnTo>
                  <a:pt x="853" y="1166"/>
                </a:lnTo>
                <a:lnTo>
                  <a:pt x="853" y="1166"/>
                </a:lnTo>
                <a:lnTo>
                  <a:pt x="846" y="1170"/>
                </a:lnTo>
                <a:lnTo>
                  <a:pt x="841" y="1175"/>
                </a:lnTo>
                <a:lnTo>
                  <a:pt x="829" y="1186"/>
                </a:lnTo>
                <a:lnTo>
                  <a:pt x="816" y="1201"/>
                </a:lnTo>
                <a:lnTo>
                  <a:pt x="806" y="1217"/>
                </a:lnTo>
                <a:lnTo>
                  <a:pt x="797" y="1233"/>
                </a:lnTo>
                <a:lnTo>
                  <a:pt x="785" y="1247"/>
                </a:lnTo>
                <a:lnTo>
                  <a:pt x="780" y="1252"/>
                </a:lnTo>
                <a:lnTo>
                  <a:pt x="773" y="1258"/>
                </a:lnTo>
                <a:lnTo>
                  <a:pt x="766" y="1261"/>
                </a:lnTo>
                <a:lnTo>
                  <a:pt x="759" y="1263"/>
                </a:lnTo>
                <a:lnTo>
                  <a:pt x="759" y="1263"/>
                </a:lnTo>
                <a:lnTo>
                  <a:pt x="750" y="1265"/>
                </a:lnTo>
                <a:lnTo>
                  <a:pt x="743" y="1263"/>
                </a:lnTo>
                <a:lnTo>
                  <a:pt x="734" y="1261"/>
                </a:lnTo>
                <a:lnTo>
                  <a:pt x="727" y="1258"/>
                </a:lnTo>
                <a:lnTo>
                  <a:pt x="711" y="1249"/>
                </a:lnTo>
                <a:lnTo>
                  <a:pt x="695" y="1238"/>
                </a:lnTo>
                <a:lnTo>
                  <a:pt x="679" y="1228"/>
                </a:lnTo>
                <a:lnTo>
                  <a:pt x="664" y="1219"/>
                </a:lnTo>
                <a:lnTo>
                  <a:pt x="648" y="1212"/>
                </a:lnTo>
                <a:lnTo>
                  <a:pt x="641" y="1212"/>
                </a:lnTo>
                <a:lnTo>
                  <a:pt x="632" y="1210"/>
                </a:lnTo>
                <a:lnTo>
                  <a:pt x="632" y="1210"/>
                </a:lnTo>
                <a:lnTo>
                  <a:pt x="625" y="1212"/>
                </a:lnTo>
                <a:lnTo>
                  <a:pt x="616" y="1212"/>
                </a:lnTo>
                <a:lnTo>
                  <a:pt x="600" y="1219"/>
                </a:lnTo>
                <a:lnTo>
                  <a:pt x="585" y="1228"/>
                </a:lnTo>
                <a:lnTo>
                  <a:pt x="569" y="1238"/>
                </a:lnTo>
                <a:lnTo>
                  <a:pt x="553" y="1249"/>
                </a:lnTo>
                <a:lnTo>
                  <a:pt x="539" y="1258"/>
                </a:lnTo>
                <a:lnTo>
                  <a:pt x="530" y="1261"/>
                </a:lnTo>
                <a:lnTo>
                  <a:pt x="523" y="1263"/>
                </a:lnTo>
                <a:lnTo>
                  <a:pt x="514" y="1265"/>
                </a:lnTo>
                <a:lnTo>
                  <a:pt x="507" y="1263"/>
                </a:lnTo>
                <a:lnTo>
                  <a:pt x="507" y="1263"/>
                </a:lnTo>
                <a:lnTo>
                  <a:pt x="498" y="1261"/>
                </a:lnTo>
                <a:lnTo>
                  <a:pt x="491" y="1258"/>
                </a:lnTo>
                <a:lnTo>
                  <a:pt x="486" y="1252"/>
                </a:lnTo>
                <a:lnTo>
                  <a:pt x="479" y="1247"/>
                </a:lnTo>
                <a:lnTo>
                  <a:pt x="469" y="1233"/>
                </a:lnTo>
                <a:lnTo>
                  <a:pt x="458" y="1217"/>
                </a:lnTo>
                <a:lnTo>
                  <a:pt x="448" y="1201"/>
                </a:lnTo>
                <a:lnTo>
                  <a:pt x="437" y="1186"/>
                </a:lnTo>
                <a:lnTo>
                  <a:pt x="425" y="1175"/>
                </a:lnTo>
                <a:lnTo>
                  <a:pt x="418" y="1170"/>
                </a:lnTo>
                <a:lnTo>
                  <a:pt x="411" y="1166"/>
                </a:lnTo>
                <a:lnTo>
                  <a:pt x="411" y="1166"/>
                </a:lnTo>
                <a:lnTo>
                  <a:pt x="404" y="1164"/>
                </a:lnTo>
                <a:lnTo>
                  <a:pt x="395" y="1163"/>
                </a:lnTo>
                <a:lnTo>
                  <a:pt x="379" y="1163"/>
                </a:lnTo>
                <a:lnTo>
                  <a:pt x="360" y="1164"/>
                </a:lnTo>
                <a:lnTo>
                  <a:pt x="342" y="1168"/>
                </a:lnTo>
                <a:lnTo>
                  <a:pt x="323" y="1173"/>
                </a:lnTo>
                <a:lnTo>
                  <a:pt x="305" y="1175"/>
                </a:lnTo>
                <a:lnTo>
                  <a:pt x="296" y="1175"/>
                </a:lnTo>
                <a:lnTo>
                  <a:pt x="289" y="1173"/>
                </a:lnTo>
                <a:lnTo>
                  <a:pt x="282" y="1171"/>
                </a:lnTo>
                <a:lnTo>
                  <a:pt x="275" y="1166"/>
                </a:lnTo>
                <a:lnTo>
                  <a:pt x="275" y="1166"/>
                </a:lnTo>
                <a:lnTo>
                  <a:pt x="268" y="1163"/>
                </a:lnTo>
                <a:lnTo>
                  <a:pt x="263" y="1156"/>
                </a:lnTo>
                <a:lnTo>
                  <a:pt x="260" y="1149"/>
                </a:lnTo>
                <a:lnTo>
                  <a:pt x="256" y="1142"/>
                </a:lnTo>
                <a:lnTo>
                  <a:pt x="251" y="1124"/>
                </a:lnTo>
                <a:lnTo>
                  <a:pt x="247" y="1106"/>
                </a:lnTo>
                <a:lnTo>
                  <a:pt x="244" y="1087"/>
                </a:lnTo>
                <a:lnTo>
                  <a:pt x="240" y="1070"/>
                </a:lnTo>
                <a:lnTo>
                  <a:pt x="233" y="1054"/>
                </a:lnTo>
                <a:lnTo>
                  <a:pt x="228" y="1047"/>
                </a:lnTo>
                <a:lnTo>
                  <a:pt x="223" y="1041"/>
                </a:lnTo>
                <a:lnTo>
                  <a:pt x="223" y="1041"/>
                </a:lnTo>
                <a:lnTo>
                  <a:pt x="217" y="1036"/>
                </a:lnTo>
                <a:lnTo>
                  <a:pt x="210" y="1031"/>
                </a:lnTo>
                <a:lnTo>
                  <a:pt x="195" y="1024"/>
                </a:lnTo>
                <a:lnTo>
                  <a:pt x="177" y="1020"/>
                </a:lnTo>
                <a:lnTo>
                  <a:pt x="158" y="1017"/>
                </a:lnTo>
                <a:lnTo>
                  <a:pt x="140" y="1013"/>
                </a:lnTo>
                <a:lnTo>
                  <a:pt x="123" y="1008"/>
                </a:lnTo>
                <a:lnTo>
                  <a:pt x="116" y="1005"/>
                </a:lnTo>
                <a:lnTo>
                  <a:pt x="108" y="1001"/>
                </a:lnTo>
                <a:lnTo>
                  <a:pt x="101" y="996"/>
                </a:lnTo>
                <a:lnTo>
                  <a:pt x="96" y="989"/>
                </a:lnTo>
                <a:lnTo>
                  <a:pt x="96" y="989"/>
                </a:lnTo>
                <a:lnTo>
                  <a:pt x="93" y="982"/>
                </a:lnTo>
                <a:lnTo>
                  <a:pt x="91" y="975"/>
                </a:lnTo>
                <a:lnTo>
                  <a:pt x="89" y="968"/>
                </a:lnTo>
                <a:lnTo>
                  <a:pt x="89" y="959"/>
                </a:lnTo>
                <a:lnTo>
                  <a:pt x="91" y="941"/>
                </a:lnTo>
                <a:lnTo>
                  <a:pt x="94" y="922"/>
                </a:lnTo>
                <a:lnTo>
                  <a:pt x="100" y="904"/>
                </a:lnTo>
                <a:lnTo>
                  <a:pt x="101" y="885"/>
                </a:lnTo>
                <a:lnTo>
                  <a:pt x="101" y="869"/>
                </a:lnTo>
                <a:lnTo>
                  <a:pt x="100" y="860"/>
                </a:lnTo>
                <a:lnTo>
                  <a:pt x="98" y="853"/>
                </a:lnTo>
                <a:lnTo>
                  <a:pt x="98" y="853"/>
                </a:lnTo>
                <a:lnTo>
                  <a:pt x="94" y="846"/>
                </a:lnTo>
                <a:lnTo>
                  <a:pt x="89" y="839"/>
                </a:lnTo>
                <a:lnTo>
                  <a:pt x="77" y="827"/>
                </a:lnTo>
                <a:lnTo>
                  <a:pt x="63" y="817"/>
                </a:lnTo>
                <a:lnTo>
                  <a:pt x="47" y="806"/>
                </a:lnTo>
                <a:lnTo>
                  <a:pt x="31" y="795"/>
                </a:lnTo>
                <a:lnTo>
                  <a:pt x="17" y="785"/>
                </a:lnTo>
                <a:lnTo>
                  <a:pt x="12" y="778"/>
                </a:lnTo>
                <a:lnTo>
                  <a:pt x="7" y="771"/>
                </a:lnTo>
                <a:lnTo>
                  <a:pt x="3" y="764"/>
                </a:lnTo>
                <a:lnTo>
                  <a:pt x="1" y="757"/>
                </a:lnTo>
                <a:lnTo>
                  <a:pt x="1" y="757"/>
                </a:lnTo>
                <a:lnTo>
                  <a:pt x="0" y="750"/>
                </a:lnTo>
                <a:lnTo>
                  <a:pt x="1" y="741"/>
                </a:lnTo>
                <a:lnTo>
                  <a:pt x="3" y="734"/>
                </a:lnTo>
                <a:lnTo>
                  <a:pt x="7" y="725"/>
                </a:lnTo>
                <a:lnTo>
                  <a:pt x="14" y="709"/>
                </a:lnTo>
                <a:lnTo>
                  <a:pt x="24" y="695"/>
                </a:lnTo>
                <a:lnTo>
                  <a:pt x="36" y="680"/>
                </a:lnTo>
                <a:lnTo>
                  <a:pt x="45" y="664"/>
                </a:lnTo>
                <a:lnTo>
                  <a:pt x="50" y="648"/>
                </a:lnTo>
                <a:lnTo>
                  <a:pt x="52" y="639"/>
                </a:lnTo>
                <a:lnTo>
                  <a:pt x="52" y="632"/>
                </a:lnTo>
                <a:lnTo>
                  <a:pt x="52" y="632"/>
                </a:lnTo>
                <a:lnTo>
                  <a:pt x="52" y="623"/>
                </a:lnTo>
                <a:lnTo>
                  <a:pt x="50" y="616"/>
                </a:lnTo>
                <a:lnTo>
                  <a:pt x="45" y="600"/>
                </a:lnTo>
                <a:lnTo>
                  <a:pt x="36" y="585"/>
                </a:lnTo>
                <a:lnTo>
                  <a:pt x="24" y="569"/>
                </a:lnTo>
                <a:lnTo>
                  <a:pt x="14" y="553"/>
                </a:lnTo>
                <a:lnTo>
                  <a:pt x="7" y="537"/>
                </a:lnTo>
                <a:lnTo>
                  <a:pt x="3" y="530"/>
                </a:lnTo>
                <a:lnTo>
                  <a:pt x="1" y="521"/>
                </a:lnTo>
                <a:lnTo>
                  <a:pt x="0" y="514"/>
                </a:lnTo>
                <a:lnTo>
                  <a:pt x="1" y="506"/>
                </a:lnTo>
                <a:lnTo>
                  <a:pt x="1" y="506"/>
                </a:lnTo>
                <a:lnTo>
                  <a:pt x="3" y="499"/>
                </a:lnTo>
                <a:lnTo>
                  <a:pt x="7" y="492"/>
                </a:lnTo>
                <a:lnTo>
                  <a:pt x="12" y="485"/>
                </a:lnTo>
                <a:lnTo>
                  <a:pt x="17" y="479"/>
                </a:lnTo>
                <a:lnTo>
                  <a:pt x="31" y="467"/>
                </a:lnTo>
                <a:lnTo>
                  <a:pt x="47" y="456"/>
                </a:lnTo>
                <a:lnTo>
                  <a:pt x="63" y="448"/>
                </a:lnTo>
                <a:lnTo>
                  <a:pt x="77" y="435"/>
                </a:lnTo>
                <a:lnTo>
                  <a:pt x="89" y="423"/>
                </a:lnTo>
                <a:lnTo>
                  <a:pt x="94" y="418"/>
                </a:lnTo>
                <a:lnTo>
                  <a:pt x="98" y="409"/>
                </a:lnTo>
                <a:lnTo>
                  <a:pt x="98" y="409"/>
                </a:lnTo>
                <a:lnTo>
                  <a:pt x="100" y="402"/>
                </a:lnTo>
                <a:lnTo>
                  <a:pt x="101" y="395"/>
                </a:lnTo>
                <a:lnTo>
                  <a:pt x="101" y="377"/>
                </a:lnTo>
                <a:lnTo>
                  <a:pt x="100" y="360"/>
                </a:lnTo>
                <a:lnTo>
                  <a:pt x="94" y="340"/>
                </a:lnTo>
                <a:lnTo>
                  <a:pt x="91" y="323"/>
                </a:lnTo>
                <a:lnTo>
                  <a:pt x="89" y="305"/>
                </a:lnTo>
                <a:lnTo>
                  <a:pt x="89" y="297"/>
                </a:lnTo>
                <a:lnTo>
                  <a:pt x="91" y="288"/>
                </a:lnTo>
                <a:lnTo>
                  <a:pt x="93" y="281"/>
                </a:lnTo>
                <a:lnTo>
                  <a:pt x="96" y="274"/>
                </a:lnTo>
                <a:lnTo>
                  <a:pt x="96" y="274"/>
                </a:lnTo>
                <a:lnTo>
                  <a:pt x="101" y="267"/>
                </a:lnTo>
                <a:lnTo>
                  <a:pt x="108" y="263"/>
                </a:lnTo>
                <a:lnTo>
                  <a:pt x="116" y="258"/>
                </a:lnTo>
                <a:lnTo>
                  <a:pt x="123" y="254"/>
                </a:lnTo>
                <a:lnTo>
                  <a:pt x="140" y="251"/>
                </a:lnTo>
                <a:lnTo>
                  <a:pt x="158" y="246"/>
                </a:lnTo>
                <a:lnTo>
                  <a:pt x="177" y="242"/>
                </a:lnTo>
                <a:lnTo>
                  <a:pt x="195" y="239"/>
                </a:lnTo>
                <a:lnTo>
                  <a:pt x="210" y="232"/>
                </a:lnTo>
                <a:lnTo>
                  <a:pt x="217" y="228"/>
                </a:lnTo>
                <a:lnTo>
                  <a:pt x="223" y="221"/>
                </a:lnTo>
                <a:lnTo>
                  <a:pt x="223" y="221"/>
                </a:lnTo>
                <a:lnTo>
                  <a:pt x="228" y="216"/>
                </a:lnTo>
                <a:lnTo>
                  <a:pt x="233" y="209"/>
                </a:lnTo>
                <a:lnTo>
                  <a:pt x="238" y="193"/>
                </a:lnTo>
                <a:lnTo>
                  <a:pt x="244" y="175"/>
                </a:lnTo>
                <a:lnTo>
                  <a:pt x="247" y="158"/>
                </a:lnTo>
                <a:lnTo>
                  <a:pt x="251" y="138"/>
                </a:lnTo>
                <a:lnTo>
                  <a:pt x="256" y="121"/>
                </a:lnTo>
                <a:lnTo>
                  <a:pt x="260" y="114"/>
                </a:lnTo>
                <a:lnTo>
                  <a:pt x="263" y="107"/>
                </a:lnTo>
                <a:lnTo>
                  <a:pt x="268" y="102"/>
                </a:lnTo>
                <a:lnTo>
                  <a:pt x="275" y="96"/>
                </a:lnTo>
                <a:lnTo>
                  <a:pt x="275" y="96"/>
                </a:lnTo>
                <a:lnTo>
                  <a:pt x="282" y="93"/>
                </a:lnTo>
                <a:lnTo>
                  <a:pt x="289" y="89"/>
                </a:lnTo>
                <a:lnTo>
                  <a:pt x="296" y="89"/>
                </a:lnTo>
                <a:lnTo>
                  <a:pt x="305" y="89"/>
                </a:lnTo>
                <a:lnTo>
                  <a:pt x="323" y="91"/>
                </a:lnTo>
                <a:lnTo>
                  <a:pt x="342" y="95"/>
                </a:lnTo>
                <a:lnTo>
                  <a:pt x="360" y="98"/>
                </a:lnTo>
                <a:lnTo>
                  <a:pt x="379" y="102"/>
                </a:lnTo>
                <a:lnTo>
                  <a:pt x="395" y="100"/>
                </a:lnTo>
                <a:lnTo>
                  <a:pt x="404" y="100"/>
                </a:lnTo>
                <a:lnTo>
                  <a:pt x="411" y="96"/>
                </a:lnTo>
                <a:lnTo>
                  <a:pt x="411" y="96"/>
                </a:lnTo>
                <a:lnTo>
                  <a:pt x="418" y="93"/>
                </a:lnTo>
                <a:lnTo>
                  <a:pt x="425" y="89"/>
                </a:lnTo>
                <a:lnTo>
                  <a:pt x="437" y="77"/>
                </a:lnTo>
                <a:lnTo>
                  <a:pt x="448" y="61"/>
                </a:lnTo>
                <a:lnTo>
                  <a:pt x="458" y="45"/>
                </a:lnTo>
                <a:lnTo>
                  <a:pt x="469" y="31"/>
                </a:lnTo>
                <a:lnTo>
                  <a:pt x="479" y="17"/>
                </a:lnTo>
                <a:lnTo>
                  <a:pt x="486" y="10"/>
                </a:lnTo>
                <a:lnTo>
                  <a:pt x="491" y="5"/>
                </a:lnTo>
                <a:lnTo>
                  <a:pt x="498" y="1"/>
                </a:lnTo>
                <a:lnTo>
                  <a:pt x="507" y="0"/>
                </a:lnTo>
                <a:lnTo>
                  <a:pt x="507" y="0"/>
                </a:lnTo>
                <a:lnTo>
                  <a:pt x="514" y="0"/>
                </a:lnTo>
                <a:lnTo>
                  <a:pt x="523" y="0"/>
                </a:lnTo>
                <a:lnTo>
                  <a:pt x="530" y="1"/>
                </a:lnTo>
                <a:lnTo>
                  <a:pt x="539" y="5"/>
                </a:lnTo>
                <a:lnTo>
                  <a:pt x="553" y="14"/>
                </a:lnTo>
                <a:lnTo>
                  <a:pt x="569" y="24"/>
                </a:lnTo>
                <a:lnTo>
                  <a:pt x="585" y="35"/>
                </a:lnTo>
                <a:lnTo>
                  <a:pt x="600" y="44"/>
                </a:lnTo>
                <a:lnTo>
                  <a:pt x="616" y="51"/>
                </a:lnTo>
                <a:lnTo>
                  <a:pt x="625" y="52"/>
                </a:lnTo>
                <a:lnTo>
                  <a:pt x="632" y="52"/>
                </a:lnTo>
                <a:lnTo>
                  <a:pt x="632" y="52"/>
                </a:lnTo>
                <a:close/>
                <a:moveTo>
                  <a:pt x="804" y="219"/>
                </a:moveTo>
                <a:lnTo>
                  <a:pt x="804" y="219"/>
                </a:lnTo>
                <a:lnTo>
                  <a:pt x="776" y="209"/>
                </a:lnTo>
                <a:lnTo>
                  <a:pt x="748" y="200"/>
                </a:lnTo>
                <a:lnTo>
                  <a:pt x="720" y="193"/>
                </a:lnTo>
                <a:lnTo>
                  <a:pt x="693" y="188"/>
                </a:lnTo>
                <a:lnTo>
                  <a:pt x="665" y="186"/>
                </a:lnTo>
                <a:lnTo>
                  <a:pt x="637" y="184"/>
                </a:lnTo>
                <a:lnTo>
                  <a:pt x="611" y="184"/>
                </a:lnTo>
                <a:lnTo>
                  <a:pt x="585" y="188"/>
                </a:lnTo>
                <a:lnTo>
                  <a:pt x="556" y="191"/>
                </a:lnTo>
                <a:lnTo>
                  <a:pt x="530" y="196"/>
                </a:lnTo>
                <a:lnTo>
                  <a:pt x="506" y="203"/>
                </a:lnTo>
                <a:lnTo>
                  <a:pt x="479" y="212"/>
                </a:lnTo>
                <a:lnTo>
                  <a:pt x="455" y="221"/>
                </a:lnTo>
                <a:lnTo>
                  <a:pt x="432" y="233"/>
                </a:lnTo>
                <a:lnTo>
                  <a:pt x="407" y="246"/>
                </a:lnTo>
                <a:lnTo>
                  <a:pt x="386" y="260"/>
                </a:lnTo>
                <a:lnTo>
                  <a:pt x="363" y="274"/>
                </a:lnTo>
                <a:lnTo>
                  <a:pt x="344" y="291"/>
                </a:lnTo>
                <a:lnTo>
                  <a:pt x="323" y="309"/>
                </a:lnTo>
                <a:lnTo>
                  <a:pt x="305" y="328"/>
                </a:lnTo>
                <a:lnTo>
                  <a:pt x="288" y="348"/>
                </a:lnTo>
                <a:lnTo>
                  <a:pt x="270" y="369"/>
                </a:lnTo>
                <a:lnTo>
                  <a:pt x="256" y="391"/>
                </a:lnTo>
                <a:lnTo>
                  <a:pt x="242" y="414"/>
                </a:lnTo>
                <a:lnTo>
                  <a:pt x="230" y="437"/>
                </a:lnTo>
                <a:lnTo>
                  <a:pt x="217" y="462"/>
                </a:lnTo>
                <a:lnTo>
                  <a:pt x="209" y="488"/>
                </a:lnTo>
                <a:lnTo>
                  <a:pt x="200" y="514"/>
                </a:lnTo>
                <a:lnTo>
                  <a:pt x="195" y="543"/>
                </a:lnTo>
                <a:lnTo>
                  <a:pt x="189" y="571"/>
                </a:lnTo>
                <a:lnTo>
                  <a:pt x="186" y="599"/>
                </a:lnTo>
                <a:lnTo>
                  <a:pt x="186" y="629"/>
                </a:lnTo>
                <a:lnTo>
                  <a:pt x="186" y="629"/>
                </a:lnTo>
                <a:lnTo>
                  <a:pt x="186" y="658"/>
                </a:lnTo>
                <a:lnTo>
                  <a:pt x="189" y="687"/>
                </a:lnTo>
                <a:lnTo>
                  <a:pt x="193" y="715"/>
                </a:lnTo>
                <a:lnTo>
                  <a:pt x="200" y="743"/>
                </a:lnTo>
                <a:lnTo>
                  <a:pt x="207" y="769"/>
                </a:lnTo>
                <a:lnTo>
                  <a:pt x="216" y="795"/>
                </a:lnTo>
                <a:lnTo>
                  <a:pt x="226" y="820"/>
                </a:lnTo>
                <a:lnTo>
                  <a:pt x="238" y="845"/>
                </a:lnTo>
                <a:lnTo>
                  <a:pt x="253" y="868"/>
                </a:lnTo>
                <a:lnTo>
                  <a:pt x="268" y="890"/>
                </a:lnTo>
                <a:lnTo>
                  <a:pt x="284" y="911"/>
                </a:lnTo>
                <a:lnTo>
                  <a:pt x="302" y="933"/>
                </a:lnTo>
                <a:lnTo>
                  <a:pt x="321" y="952"/>
                </a:lnTo>
                <a:lnTo>
                  <a:pt x="340" y="969"/>
                </a:lnTo>
                <a:lnTo>
                  <a:pt x="361" y="987"/>
                </a:lnTo>
                <a:lnTo>
                  <a:pt x="383" y="1001"/>
                </a:lnTo>
                <a:lnTo>
                  <a:pt x="405" y="1017"/>
                </a:lnTo>
                <a:lnTo>
                  <a:pt x="428" y="1029"/>
                </a:lnTo>
                <a:lnTo>
                  <a:pt x="453" y="1040"/>
                </a:lnTo>
                <a:lnTo>
                  <a:pt x="477" y="1050"/>
                </a:lnTo>
                <a:lnTo>
                  <a:pt x="502" y="1059"/>
                </a:lnTo>
                <a:lnTo>
                  <a:pt x="528" y="1066"/>
                </a:lnTo>
                <a:lnTo>
                  <a:pt x="555" y="1071"/>
                </a:lnTo>
                <a:lnTo>
                  <a:pt x="581" y="1077"/>
                </a:lnTo>
                <a:lnTo>
                  <a:pt x="609" y="1078"/>
                </a:lnTo>
                <a:lnTo>
                  <a:pt x="636" y="1078"/>
                </a:lnTo>
                <a:lnTo>
                  <a:pt x="664" y="1078"/>
                </a:lnTo>
                <a:lnTo>
                  <a:pt x="692" y="1075"/>
                </a:lnTo>
                <a:lnTo>
                  <a:pt x="720" y="1070"/>
                </a:lnTo>
                <a:lnTo>
                  <a:pt x="748" y="1064"/>
                </a:lnTo>
                <a:lnTo>
                  <a:pt x="776" y="1055"/>
                </a:lnTo>
                <a:lnTo>
                  <a:pt x="804" y="1045"/>
                </a:lnTo>
                <a:lnTo>
                  <a:pt x="804" y="1045"/>
                </a:lnTo>
                <a:lnTo>
                  <a:pt x="831" y="1033"/>
                </a:lnTo>
                <a:lnTo>
                  <a:pt x="857" y="1019"/>
                </a:lnTo>
                <a:lnTo>
                  <a:pt x="881" y="1003"/>
                </a:lnTo>
                <a:lnTo>
                  <a:pt x="904" y="987"/>
                </a:lnTo>
                <a:lnTo>
                  <a:pt x="925" y="969"/>
                </a:lnTo>
                <a:lnTo>
                  <a:pt x="946" y="950"/>
                </a:lnTo>
                <a:lnTo>
                  <a:pt x="966" y="931"/>
                </a:lnTo>
                <a:lnTo>
                  <a:pt x="983" y="910"/>
                </a:lnTo>
                <a:lnTo>
                  <a:pt x="999" y="889"/>
                </a:lnTo>
                <a:lnTo>
                  <a:pt x="1013" y="866"/>
                </a:lnTo>
                <a:lnTo>
                  <a:pt x="1027" y="843"/>
                </a:lnTo>
                <a:lnTo>
                  <a:pt x="1038" y="818"/>
                </a:lnTo>
                <a:lnTo>
                  <a:pt x="1048" y="794"/>
                </a:lnTo>
                <a:lnTo>
                  <a:pt x="1057" y="769"/>
                </a:lnTo>
                <a:lnTo>
                  <a:pt x="1066" y="743"/>
                </a:lnTo>
                <a:lnTo>
                  <a:pt x="1071" y="716"/>
                </a:lnTo>
                <a:lnTo>
                  <a:pt x="1075" y="690"/>
                </a:lnTo>
                <a:lnTo>
                  <a:pt x="1078" y="664"/>
                </a:lnTo>
                <a:lnTo>
                  <a:pt x="1080" y="637"/>
                </a:lnTo>
                <a:lnTo>
                  <a:pt x="1078" y="611"/>
                </a:lnTo>
                <a:lnTo>
                  <a:pt x="1076" y="583"/>
                </a:lnTo>
                <a:lnTo>
                  <a:pt x="1073" y="557"/>
                </a:lnTo>
                <a:lnTo>
                  <a:pt x="1068" y="530"/>
                </a:lnTo>
                <a:lnTo>
                  <a:pt x="1061" y="504"/>
                </a:lnTo>
                <a:lnTo>
                  <a:pt x="1054" y="479"/>
                </a:lnTo>
                <a:lnTo>
                  <a:pt x="1043" y="453"/>
                </a:lnTo>
                <a:lnTo>
                  <a:pt x="1031" y="428"/>
                </a:lnTo>
                <a:lnTo>
                  <a:pt x="1017" y="404"/>
                </a:lnTo>
                <a:lnTo>
                  <a:pt x="1003" y="379"/>
                </a:lnTo>
                <a:lnTo>
                  <a:pt x="985" y="356"/>
                </a:lnTo>
                <a:lnTo>
                  <a:pt x="968" y="335"/>
                </a:lnTo>
                <a:lnTo>
                  <a:pt x="946" y="312"/>
                </a:lnTo>
                <a:lnTo>
                  <a:pt x="946" y="312"/>
                </a:lnTo>
                <a:lnTo>
                  <a:pt x="931" y="298"/>
                </a:lnTo>
                <a:lnTo>
                  <a:pt x="915" y="284"/>
                </a:lnTo>
                <a:lnTo>
                  <a:pt x="880" y="258"/>
                </a:lnTo>
                <a:lnTo>
                  <a:pt x="843" y="237"/>
                </a:lnTo>
                <a:lnTo>
                  <a:pt x="804" y="219"/>
                </a:lnTo>
                <a:lnTo>
                  <a:pt x="804" y="219"/>
                </a:lnTo>
                <a:close/>
                <a:moveTo>
                  <a:pt x="632" y="265"/>
                </a:moveTo>
                <a:lnTo>
                  <a:pt x="632" y="265"/>
                </a:lnTo>
                <a:lnTo>
                  <a:pt x="671" y="267"/>
                </a:lnTo>
                <a:lnTo>
                  <a:pt x="706" y="272"/>
                </a:lnTo>
                <a:lnTo>
                  <a:pt x="741" y="281"/>
                </a:lnTo>
                <a:lnTo>
                  <a:pt x="774" y="293"/>
                </a:lnTo>
                <a:lnTo>
                  <a:pt x="808" y="309"/>
                </a:lnTo>
                <a:lnTo>
                  <a:pt x="838" y="328"/>
                </a:lnTo>
                <a:lnTo>
                  <a:pt x="866" y="349"/>
                </a:lnTo>
                <a:lnTo>
                  <a:pt x="892" y="372"/>
                </a:lnTo>
                <a:lnTo>
                  <a:pt x="915" y="398"/>
                </a:lnTo>
                <a:lnTo>
                  <a:pt x="936" y="427"/>
                </a:lnTo>
                <a:lnTo>
                  <a:pt x="955" y="456"/>
                </a:lnTo>
                <a:lnTo>
                  <a:pt x="971" y="488"/>
                </a:lnTo>
                <a:lnTo>
                  <a:pt x="983" y="523"/>
                </a:lnTo>
                <a:lnTo>
                  <a:pt x="992" y="558"/>
                </a:lnTo>
                <a:lnTo>
                  <a:pt x="997" y="593"/>
                </a:lnTo>
                <a:lnTo>
                  <a:pt x="999" y="632"/>
                </a:lnTo>
                <a:lnTo>
                  <a:pt x="999" y="632"/>
                </a:lnTo>
                <a:lnTo>
                  <a:pt x="997" y="669"/>
                </a:lnTo>
                <a:lnTo>
                  <a:pt x="992" y="706"/>
                </a:lnTo>
                <a:lnTo>
                  <a:pt x="983" y="741"/>
                </a:lnTo>
                <a:lnTo>
                  <a:pt x="971" y="774"/>
                </a:lnTo>
                <a:lnTo>
                  <a:pt x="955" y="806"/>
                </a:lnTo>
                <a:lnTo>
                  <a:pt x="936" y="836"/>
                </a:lnTo>
                <a:lnTo>
                  <a:pt x="915" y="864"/>
                </a:lnTo>
                <a:lnTo>
                  <a:pt x="892" y="890"/>
                </a:lnTo>
                <a:lnTo>
                  <a:pt x="866" y="915"/>
                </a:lnTo>
                <a:lnTo>
                  <a:pt x="838" y="936"/>
                </a:lnTo>
                <a:lnTo>
                  <a:pt x="808" y="954"/>
                </a:lnTo>
                <a:lnTo>
                  <a:pt x="774" y="969"/>
                </a:lnTo>
                <a:lnTo>
                  <a:pt x="741" y="982"/>
                </a:lnTo>
                <a:lnTo>
                  <a:pt x="706" y="990"/>
                </a:lnTo>
                <a:lnTo>
                  <a:pt x="671" y="996"/>
                </a:lnTo>
                <a:lnTo>
                  <a:pt x="632" y="998"/>
                </a:lnTo>
                <a:lnTo>
                  <a:pt x="632" y="998"/>
                </a:lnTo>
                <a:lnTo>
                  <a:pt x="595" y="996"/>
                </a:lnTo>
                <a:lnTo>
                  <a:pt x="558" y="990"/>
                </a:lnTo>
                <a:lnTo>
                  <a:pt x="523" y="982"/>
                </a:lnTo>
                <a:lnTo>
                  <a:pt x="490" y="969"/>
                </a:lnTo>
                <a:lnTo>
                  <a:pt x="458" y="954"/>
                </a:lnTo>
                <a:lnTo>
                  <a:pt x="428" y="936"/>
                </a:lnTo>
                <a:lnTo>
                  <a:pt x="398" y="915"/>
                </a:lnTo>
                <a:lnTo>
                  <a:pt x="374" y="890"/>
                </a:lnTo>
                <a:lnTo>
                  <a:pt x="349" y="864"/>
                </a:lnTo>
                <a:lnTo>
                  <a:pt x="328" y="836"/>
                </a:lnTo>
                <a:lnTo>
                  <a:pt x="311" y="806"/>
                </a:lnTo>
                <a:lnTo>
                  <a:pt x="295" y="774"/>
                </a:lnTo>
                <a:lnTo>
                  <a:pt x="282" y="741"/>
                </a:lnTo>
                <a:lnTo>
                  <a:pt x="274" y="706"/>
                </a:lnTo>
                <a:lnTo>
                  <a:pt x="268" y="669"/>
                </a:lnTo>
                <a:lnTo>
                  <a:pt x="267" y="632"/>
                </a:lnTo>
                <a:lnTo>
                  <a:pt x="267" y="632"/>
                </a:lnTo>
                <a:lnTo>
                  <a:pt x="268" y="593"/>
                </a:lnTo>
                <a:lnTo>
                  <a:pt x="274" y="558"/>
                </a:lnTo>
                <a:lnTo>
                  <a:pt x="282" y="523"/>
                </a:lnTo>
                <a:lnTo>
                  <a:pt x="295" y="488"/>
                </a:lnTo>
                <a:lnTo>
                  <a:pt x="311" y="456"/>
                </a:lnTo>
                <a:lnTo>
                  <a:pt x="328" y="427"/>
                </a:lnTo>
                <a:lnTo>
                  <a:pt x="349" y="398"/>
                </a:lnTo>
                <a:lnTo>
                  <a:pt x="374" y="372"/>
                </a:lnTo>
                <a:lnTo>
                  <a:pt x="398" y="349"/>
                </a:lnTo>
                <a:lnTo>
                  <a:pt x="428" y="328"/>
                </a:lnTo>
                <a:lnTo>
                  <a:pt x="458" y="309"/>
                </a:lnTo>
                <a:lnTo>
                  <a:pt x="490" y="293"/>
                </a:lnTo>
                <a:lnTo>
                  <a:pt x="523" y="281"/>
                </a:lnTo>
                <a:lnTo>
                  <a:pt x="558" y="272"/>
                </a:lnTo>
                <a:lnTo>
                  <a:pt x="595" y="267"/>
                </a:lnTo>
                <a:lnTo>
                  <a:pt x="632" y="265"/>
                </a:lnTo>
                <a:lnTo>
                  <a:pt x="632" y="265"/>
                </a:lnTo>
                <a:close/>
                <a:moveTo>
                  <a:pt x="657" y="376"/>
                </a:moveTo>
                <a:lnTo>
                  <a:pt x="720" y="511"/>
                </a:lnTo>
                <a:lnTo>
                  <a:pt x="867" y="528"/>
                </a:lnTo>
                <a:lnTo>
                  <a:pt x="867" y="528"/>
                </a:lnTo>
                <a:lnTo>
                  <a:pt x="876" y="530"/>
                </a:lnTo>
                <a:lnTo>
                  <a:pt x="881" y="534"/>
                </a:lnTo>
                <a:lnTo>
                  <a:pt x="887" y="539"/>
                </a:lnTo>
                <a:lnTo>
                  <a:pt x="890" y="546"/>
                </a:lnTo>
                <a:lnTo>
                  <a:pt x="890" y="546"/>
                </a:lnTo>
                <a:lnTo>
                  <a:pt x="892" y="555"/>
                </a:lnTo>
                <a:lnTo>
                  <a:pt x="890" y="562"/>
                </a:lnTo>
                <a:lnTo>
                  <a:pt x="889" y="569"/>
                </a:lnTo>
                <a:lnTo>
                  <a:pt x="883" y="574"/>
                </a:lnTo>
                <a:lnTo>
                  <a:pt x="773" y="676"/>
                </a:lnTo>
                <a:lnTo>
                  <a:pt x="802" y="824"/>
                </a:lnTo>
                <a:lnTo>
                  <a:pt x="802" y="824"/>
                </a:lnTo>
                <a:lnTo>
                  <a:pt x="802" y="831"/>
                </a:lnTo>
                <a:lnTo>
                  <a:pt x="801" y="838"/>
                </a:lnTo>
                <a:lnTo>
                  <a:pt x="797" y="845"/>
                </a:lnTo>
                <a:lnTo>
                  <a:pt x="792" y="850"/>
                </a:lnTo>
                <a:lnTo>
                  <a:pt x="792" y="850"/>
                </a:lnTo>
                <a:lnTo>
                  <a:pt x="785" y="853"/>
                </a:lnTo>
                <a:lnTo>
                  <a:pt x="778" y="855"/>
                </a:lnTo>
                <a:lnTo>
                  <a:pt x="771" y="853"/>
                </a:lnTo>
                <a:lnTo>
                  <a:pt x="764" y="852"/>
                </a:lnTo>
                <a:lnTo>
                  <a:pt x="632" y="778"/>
                </a:lnTo>
                <a:lnTo>
                  <a:pt x="502" y="852"/>
                </a:lnTo>
                <a:lnTo>
                  <a:pt x="502" y="852"/>
                </a:lnTo>
                <a:lnTo>
                  <a:pt x="495" y="853"/>
                </a:lnTo>
                <a:lnTo>
                  <a:pt x="488" y="855"/>
                </a:lnTo>
                <a:lnTo>
                  <a:pt x="479" y="853"/>
                </a:lnTo>
                <a:lnTo>
                  <a:pt x="472" y="850"/>
                </a:lnTo>
                <a:lnTo>
                  <a:pt x="472" y="850"/>
                </a:lnTo>
                <a:lnTo>
                  <a:pt x="467" y="845"/>
                </a:lnTo>
                <a:lnTo>
                  <a:pt x="463" y="838"/>
                </a:lnTo>
                <a:lnTo>
                  <a:pt x="462" y="831"/>
                </a:lnTo>
                <a:lnTo>
                  <a:pt x="462" y="824"/>
                </a:lnTo>
                <a:lnTo>
                  <a:pt x="491" y="676"/>
                </a:lnTo>
                <a:lnTo>
                  <a:pt x="383" y="574"/>
                </a:lnTo>
                <a:lnTo>
                  <a:pt x="383" y="574"/>
                </a:lnTo>
                <a:lnTo>
                  <a:pt x="377" y="569"/>
                </a:lnTo>
                <a:lnTo>
                  <a:pt x="374" y="562"/>
                </a:lnTo>
                <a:lnTo>
                  <a:pt x="374" y="555"/>
                </a:lnTo>
                <a:lnTo>
                  <a:pt x="374" y="546"/>
                </a:lnTo>
                <a:lnTo>
                  <a:pt x="374" y="546"/>
                </a:lnTo>
                <a:lnTo>
                  <a:pt x="377" y="539"/>
                </a:lnTo>
                <a:lnTo>
                  <a:pt x="383" y="534"/>
                </a:lnTo>
                <a:lnTo>
                  <a:pt x="390" y="530"/>
                </a:lnTo>
                <a:lnTo>
                  <a:pt x="397" y="528"/>
                </a:lnTo>
                <a:lnTo>
                  <a:pt x="546" y="511"/>
                </a:lnTo>
                <a:lnTo>
                  <a:pt x="607" y="376"/>
                </a:lnTo>
                <a:lnTo>
                  <a:pt x="607" y="376"/>
                </a:lnTo>
                <a:lnTo>
                  <a:pt x="613" y="369"/>
                </a:lnTo>
                <a:lnTo>
                  <a:pt x="618" y="363"/>
                </a:lnTo>
                <a:lnTo>
                  <a:pt x="625" y="360"/>
                </a:lnTo>
                <a:lnTo>
                  <a:pt x="632" y="360"/>
                </a:lnTo>
                <a:lnTo>
                  <a:pt x="632" y="360"/>
                </a:lnTo>
                <a:lnTo>
                  <a:pt x="641" y="360"/>
                </a:lnTo>
                <a:lnTo>
                  <a:pt x="648" y="363"/>
                </a:lnTo>
                <a:lnTo>
                  <a:pt x="653" y="369"/>
                </a:lnTo>
                <a:lnTo>
                  <a:pt x="657" y="376"/>
                </a:lnTo>
                <a:lnTo>
                  <a:pt x="657" y="376"/>
                </a:lnTo>
                <a:close/>
              </a:path>
            </a:pathLst>
          </a:custGeom>
          <a:solidFill>
            <a:srgbClr val="FFB10D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grpSp>
        <p:nvGrpSpPr>
          <p:cNvPr id="46" name="Group 4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0" name="Straight Connector 4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41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18</a:t>
            </a:fld>
            <a:endParaRPr lang="ko-KR" altLang="en-US"/>
          </a:p>
        </p:txBody>
      </p:sp>
      <p:grpSp>
        <p:nvGrpSpPr>
          <p:cNvPr id="8" name="그룹 14"/>
          <p:cNvGrpSpPr/>
          <p:nvPr/>
        </p:nvGrpSpPr>
        <p:grpSpPr>
          <a:xfrm>
            <a:off x="808350" y="2111116"/>
            <a:ext cx="5072212" cy="3125668"/>
            <a:chOff x="177800" y="1811338"/>
            <a:chExt cx="5319713" cy="3278187"/>
          </a:xfrm>
          <a:solidFill>
            <a:schemeClr val="bg1">
              <a:lumMod val="95000"/>
              <a:alpha val="70000"/>
            </a:schemeClr>
          </a:solidFill>
          <a:effectLst/>
        </p:grpSpPr>
        <p:sp>
          <p:nvSpPr>
            <p:cNvPr id="9" name="Freeform 57"/>
            <p:cNvSpPr>
              <a:spLocks/>
            </p:cNvSpPr>
            <p:nvPr/>
          </p:nvSpPr>
          <p:spPr bwMode="auto">
            <a:xfrm>
              <a:off x="431800" y="1811338"/>
              <a:ext cx="681038" cy="484187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58"/>
            <p:cNvSpPr>
              <a:spLocks/>
            </p:cNvSpPr>
            <p:nvPr/>
          </p:nvSpPr>
          <p:spPr bwMode="auto">
            <a:xfrm>
              <a:off x="177800" y="2633663"/>
              <a:ext cx="814388" cy="1393825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59"/>
            <p:cNvSpPr>
              <a:spLocks/>
            </p:cNvSpPr>
            <p:nvPr/>
          </p:nvSpPr>
          <p:spPr bwMode="auto">
            <a:xfrm>
              <a:off x="3108325" y="4170363"/>
              <a:ext cx="571500" cy="498475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252413" y="1928813"/>
              <a:ext cx="1909763" cy="1185862"/>
            </a:xfrm>
            <a:custGeom>
              <a:avLst/>
              <a:gdLst>
                <a:gd name="T0" fmla="*/ 113 w 2407"/>
                <a:gd name="T1" fmla="*/ 553 h 1493"/>
                <a:gd name="T2" fmla="*/ 43 w 2407"/>
                <a:gd name="T3" fmla="*/ 679 h 1493"/>
                <a:gd name="T4" fmla="*/ 4 w 2407"/>
                <a:gd name="T5" fmla="*/ 721 h 1493"/>
                <a:gd name="T6" fmla="*/ 0 w 2407"/>
                <a:gd name="T7" fmla="*/ 836 h 1493"/>
                <a:gd name="T8" fmla="*/ 7 w 2407"/>
                <a:gd name="T9" fmla="*/ 879 h 1493"/>
                <a:gd name="T10" fmla="*/ 175 w 2407"/>
                <a:gd name="T11" fmla="*/ 931 h 1493"/>
                <a:gd name="T12" fmla="*/ 839 w 2407"/>
                <a:gd name="T13" fmla="*/ 1094 h 1493"/>
                <a:gd name="T14" fmla="*/ 885 w 2407"/>
                <a:gd name="T15" fmla="*/ 876 h 1493"/>
                <a:gd name="T16" fmla="*/ 930 w 2407"/>
                <a:gd name="T17" fmla="*/ 764 h 1493"/>
                <a:gd name="T18" fmla="*/ 906 w 2407"/>
                <a:gd name="T19" fmla="*/ 736 h 1493"/>
                <a:gd name="T20" fmla="*/ 922 w 2407"/>
                <a:gd name="T21" fmla="*/ 690 h 1493"/>
                <a:gd name="T22" fmla="*/ 971 w 2407"/>
                <a:gd name="T23" fmla="*/ 622 h 1493"/>
                <a:gd name="T24" fmla="*/ 1013 w 2407"/>
                <a:gd name="T25" fmla="*/ 558 h 1493"/>
                <a:gd name="T26" fmla="*/ 1039 w 2407"/>
                <a:gd name="T27" fmla="*/ 529 h 1493"/>
                <a:gd name="T28" fmla="*/ 996 w 2407"/>
                <a:gd name="T29" fmla="*/ 486 h 1493"/>
                <a:gd name="T30" fmla="*/ 993 w 2407"/>
                <a:gd name="T31" fmla="*/ 477 h 1493"/>
                <a:gd name="T32" fmla="*/ 1032 w 2407"/>
                <a:gd name="T33" fmla="*/ 516 h 1493"/>
                <a:gd name="T34" fmla="*/ 1028 w 2407"/>
                <a:gd name="T35" fmla="*/ 547 h 1493"/>
                <a:gd name="T36" fmla="*/ 976 w 2407"/>
                <a:gd name="T37" fmla="*/ 616 h 1493"/>
                <a:gd name="T38" fmla="*/ 957 w 2407"/>
                <a:gd name="T39" fmla="*/ 664 h 1493"/>
                <a:gd name="T40" fmla="*/ 903 w 2407"/>
                <a:gd name="T41" fmla="*/ 715 h 1493"/>
                <a:gd name="T42" fmla="*/ 926 w 2407"/>
                <a:gd name="T43" fmla="*/ 749 h 1493"/>
                <a:gd name="T44" fmla="*/ 915 w 2407"/>
                <a:gd name="T45" fmla="*/ 804 h 1493"/>
                <a:gd name="T46" fmla="*/ 1188 w 2407"/>
                <a:gd name="T47" fmla="*/ 1175 h 1493"/>
                <a:gd name="T48" fmla="*/ 2407 w 2407"/>
                <a:gd name="T49" fmla="*/ 851 h 1493"/>
                <a:gd name="T50" fmla="*/ 1607 w 2407"/>
                <a:gd name="T51" fmla="*/ 820 h 1493"/>
                <a:gd name="T52" fmla="*/ 1549 w 2407"/>
                <a:gd name="T53" fmla="*/ 806 h 1493"/>
                <a:gd name="T54" fmla="*/ 1465 w 2407"/>
                <a:gd name="T55" fmla="*/ 802 h 1493"/>
                <a:gd name="T56" fmla="*/ 1447 w 2407"/>
                <a:gd name="T57" fmla="*/ 818 h 1493"/>
                <a:gd name="T58" fmla="*/ 1388 w 2407"/>
                <a:gd name="T59" fmla="*/ 816 h 1493"/>
                <a:gd name="T60" fmla="*/ 1377 w 2407"/>
                <a:gd name="T61" fmla="*/ 764 h 1493"/>
                <a:gd name="T62" fmla="*/ 1332 w 2407"/>
                <a:gd name="T63" fmla="*/ 725 h 1493"/>
                <a:gd name="T64" fmla="*/ 1331 w 2407"/>
                <a:gd name="T65" fmla="*/ 711 h 1493"/>
                <a:gd name="T66" fmla="*/ 1324 w 2407"/>
                <a:gd name="T67" fmla="*/ 626 h 1493"/>
                <a:gd name="T68" fmla="*/ 1279 w 2407"/>
                <a:gd name="T69" fmla="*/ 616 h 1493"/>
                <a:gd name="T70" fmla="*/ 1248 w 2407"/>
                <a:gd name="T71" fmla="*/ 579 h 1493"/>
                <a:gd name="T72" fmla="*/ 1256 w 2407"/>
                <a:gd name="T73" fmla="*/ 530 h 1493"/>
                <a:gd name="T74" fmla="*/ 1293 w 2407"/>
                <a:gd name="T75" fmla="*/ 444 h 1493"/>
                <a:gd name="T76" fmla="*/ 1269 w 2407"/>
                <a:gd name="T77" fmla="*/ 423 h 1493"/>
                <a:gd name="T78" fmla="*/ 1240 w 2407"/>
                <a:gd name="T79" fmla="*/ 382 h 1493"/>
                <a:gd name="T80" fmla="*/ 1220 w 2407"/>
                <a:gd name="T81" fmla="*/ 329 h 1493"/>
                <a:gd name="T82" fmla="*/ 1179 w 2407"/>
                <a:gd name="T83" fmla="*/ 277 h 1493"/>
                <a:gd name="T84" fmla="*/ 1182 w 2407"/>
                <a:gd name="T85" fmla="*/ 238 h 1493"/>
                <a:gd name="T86" fmla="*/ 1157 w 2407"/>
                <a:gd name="T87" fmla="*/ 182 h 1493"/>
                <a:gd name="T88" fmla="*/ 1185 w 2407"/>
                <a:gd name="T89" fmla="*/ 33 h 1493"/>
                <a:gd name="T90" fmla="*/ 1086 w 2407"/>
                <a:gd name="T91" fmla="*/ 0 h 1493"/>
                <a:gd name="T92" fmla="*/ 1009 w 2407"/>
                <a:gd name="T93" fmla="*/ 299 h 1493"/>
                <a:gd name="T94" fmla="*/ 988 w 2407"/>
                <a:gd name="T95" fmla="*/ 452 h 1493"/>
                <a:gd name="T96" fmla="*/ 927 w 2407"/>
                <a:gd name="T97" fmla="*/ 449 h 1493"/>
                <a:gd name="T98" fmla="*/ 752 w 2407"/>
                <a:gd name="T99" fmla="*/ 417 h 1493"/>
                <a:gd name="T100" fmla="*/ 705 w 2407"/>
                <a:gd name="T101" fmla="*/ 417 h 1493"/>
                <a:gd name="T102" fmla="*/ 576 w 2407"/>
                <a:gd name="T103" fmla="*/ 427 h 1493"/>
                <a:gd name="T104" fmla="*/ 525 w 2407"/>
                <a:gd name="T105" fmla="*/ 406 h 1493"/>
                <a:gd name="T106" fmla="*/ 461 w 2407"/>
                <a:gd name="T107" fmla="*/ 386 h 1493"/>
                <a:gd name="T108" fmla="*/ 410 w 2407"/>
                <a:gd name="T109" fmla="*/ 386 h 1493"/>
                <a:gd name="T110" fmla="*/ 363 w 2407"/>
                <a:gd name="T111" fmla="*/ 364 h 1493"/>
                <a:gd name="T112" fmla="*/ 351 w 2407"/>
                <a:gd name="T113" fmla="*/ 326 h 1493"/>
                <a:gd name="T114" fmla="*/ 342 w 2407"/>
                <a:gd name="T115" fmla="*/ 289 h 1493"/>
                <a:gd name="T116" fmla="*/ 298 w 2407"/>
                <a:gd name="T117" fmla="*/ 246 h 1493"/>
                <a:gd name="T118" fmla="*/ 245 w 2407"/>
                <a:gd name="T119" fmla="*/ 249 h 1493"/>
                <a:gd name="T120" fmla="*/ 203 w 2407"/>
                <a:gd name="T121" fmla="*/ 312 h 1493"/>
                <a:gd name="T122" fmla="*/ 153 w 2407"/>
                <a:gd name="T123" fmla="*/ 46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7" h="1493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3724275" y="3870325"/>
              <a:ext cx="379413" cy="633412"/>
            </a:xfrm>
            <a:custGeom>
              <a:avLst/>
              <a:gdLst>
                <a:gd name="T0" fmla="*/ 96 w 479"/>
                <a:gd name="T1" fmla="*/ 797 h 797"/>
                <a:gd name="T2" fmla="*/ 112 w 479"/>
                <a:gd name="T3" fmla="*/ 794 h 797"/>
                <a:gd name="T4" fmla="*/ 149 w 479"/>
                <a:gd name="T5" fmla="*/ 780 h 797"/>
                <a:gd name="T6" fmla="*/ 158 w 479"/>
                <a:gd name="T7" fmla="*/ 771 h 797"/>
                <a:gd name="T8" fmla="*/ 155 w 479"/>
                <a:gd name="T9" fmla="*/ 773 h 797"/>
                <a:gd name="T10" fmla="*/ 155 w 479"/>
                <a:gd name="T11" fmla="*/ 771 h 797"/>
                <a:gd name="T12" fmla="*/ 152 w 479"/>
                <a:gd name="T13" fmla="*/ 764 h 797"/>
                <a:gd name="T14" fmla="*/ 135 w 479"/>
                <a:gd name="T15" fmla="*/ 755 h 797"/>
                <a:gd name="T16" fmla="*/ 140 w 479"/>
                <a:gd name="T17" fmla="*/ 741 h 797"/>
                <a:gd name="T18" fmla="*/ 152 w 479"/>
                <a:gd name="T19" fmla="*/ 718 h 797"/>
                <a:gd name="T20" fmla="*/ 154 w 479"/>
                <a:gd name="T21" fmla="*/ 714 h 797"/>
                <a:gd name="T22" fmla="*/ 155 w 479"/>
                <a:gd name="T23" fmla="*/ 713 h 797"/>
                <a:gd name="T24" fmla="*/ 148 w 479"/>
                <a:gd name="T25" fmla="*/ 707 h 797"/>
                <a:gd name="T26" fmla="*/ 141 w 479"/>
                <a:gd name="T27" fmla="*/ 701 h 797"/>
                <a:gd name="T28" fmla="*/ 133 w 479"/>
                <a:gd name="T29" fmla="*/ 694 h 797"/>
                <a:gd name="T30" fmla="*/ 123 w 479"/>
                <a:gd name="T31" fmla="*/ 682 h 797"/>
                <a:gd name="T32" fmla="*/ 117 w 479"/>
                <a:gd name="T33" fmla="*/ 668 h 797"/>
                <a:gd name="T34" fmla="*/ 119 w 479"/>
                <a:gd name="T35" fmla="*/ 665 h 797"/>
                <a:gd name="T36" fmla="*/ 479 w 479"/>
                <a:gd name="T37" fmla="*/ 617 h 797"/>
                <a:gd name="T38" fmla="*/ 467 w 479"/>
                <a:gd name="T39" fmla="*/ 591 h 797"/>
                <a:gd name="T40" fmla="*/ 458 w 479"/>
                <a:gd name="T41" fmla="*/ 556 h 797"/>
                <a:gd name="T42" fmla="*/ 456 w 479"/>
                <a:gd name="T43" fmla="*/ 543 h 797"/>
                <a:gd name="T44" fmla="*/ 456 w 479"/>
                <a:gd name="T45" fmla="*/ 522 h 797"/>
                <a:gd name="T46" fmla="*/ 446 w 479"/>
                <a:gd name="T47" fmla="*/ 463 h 797"/>
                <a:gd name="T48" fmla="*/ 445 w 479"/>
                <a:gd name="T49" fmla="*/ 458 h 797"/>
                <a:gd name="T50" fmla="*/ 452 w 479"/>
                <a:gd name="T51" fmla="*/ 442 h 797"/>
                <a:gd name="T52" fmla="*/ 458 w 479"/>
                <a:gd name="T53" fmla="*/ 432 h 797"/>
                <a:gd name="T54" fmla="*/ 463 w 479"/>
                <a:gd name="T55" fmla="*/ 421 h 797"/>
                <a:gd name="T56" fmla="*/ 463 w 479"/>
                <a:gd name="T57" fmla="*/ 409 h 797"/>
                <a:gd name="T58" fmla="*/ 459 w 479"/>
                <a:gd name="T59" fmla="*/ 406 h 797"/>
                <a:gd name="T60" fmla="*/ 452 w 479"/>
                <a:gd name="T61" fmla="*/ 403 h 797"/>
                <a:gd name="T62" fmla="*/ 446 w 479"/>
                <a:gd name="T63" fmla="*/ 399 h 797"/>
                <a:gd name="T64" fmla="*/ 437 w 479"/>
                <a:gd name="T65" fmla="*/ 386 h 797"/>
                <a:gd name="T66" fmla="*/ 432 w 479"/>
                <a:gd name="T67" fmla="*/ 375 h 797"/>
                <a:gd name="T68" fmla="*/ 431 w 479"/>
                <a:gd name="T69" fmla="*/ 368 h 797"/>
                <a:gd name="T70" fmla="*/ 428 w 479"/>
                <a:gd name="T71" fmla="*/ 354 h 797"/>
                <a:gd name="T72" fmla="*/ 413 w 479"/>
                <a:gd name="T73" fmla="*/ 318 h 797"/>
                <a:gd name="T74" fmla="*/ 0 w 479"/>
                <a:gd name="T75" fmla="*/ 28 h 797"/>
                <a:gd name="T76" fmla="*/ 40 w 479"/>
                <a:gd name="T77" fmla="*/ 766 h 797"/>
                <a:gd name="T78" fmla="*/ 43 w 479"/>
                <a:gd name="T79" fmla="*/ 763 h 797"/>
                <a:gd name="T80" fmla="*/ 58 w 479"/>
                <a:gd name="T81" fmla="*/ 748 h 797"/>
                <a:gd name="T82" fmla="*/ 71 w 479"/>
                <a:gd name="T83" fmla="*/ 729 h 797"/>
                <a:gd name="T84" fmla="*/ 81 w 479"/>
                <a:gd name="T85" fmla="*/ 717 h 797"/>
                <a:gd name="T86" fmla="*/ 82 w 479"/>
                <a:gd name="T87" fmla="*/ 717 h 797"/>
                <a:gd name="T88" fmla="*/ 82 w 479"/>
                <a:gd name="T89" fmla="*/ 722 h 797"/>
                <a:gd name="T90" fmla="*/ 81 w 479"/>
                <a:gd name="T91" fmla="*/ 732 h 797"/>
                <a:gd name="T92" fmla="*/ 95 w 479"/>
                <a:gd name="T93" fmla="*/ 760 h 797"/>
                <a:gd name="T94" fmla="*/ 96 w 479"/>
                <a:gd name="T95" fmla="*/ 771 h 797"/>
                <a:gd name="T96" fmla="*/ 96 w 479"/>
                <a:gd name="T97" fmla="*/ 776 h 797"/>
                <a:gd name="T98" fmla="*/ 92 w 479"/>
                <a:gd name="T99" fmla="*/ 785 h 797"/>
                <a:gd name="T100" fmla="*/ 89 w 479"/>
                <a:gd name="T101" fmla="*/ 790 h 797"/>
                <a:gd name="T102" fmla="*/ 89 w 479"/>
                <a:gd name="T103" fmla="*/ 794 h 797"/>
                <a:gd name="T104" fmla="*/ 96 w 479"/>
                <a:gd name="T10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9" h="797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1746250" y="3703638"/>
              <a:ext cx="1417638" cy="1385887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4632325" y="3146425"/>
              <a:ext cx="6350" cy="3175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0 h 4"/>
                <a:gd name="T4" fmla="*/ 3 w 7"/>
                <a:gd name="T5" fmla="*/ 1 h 4"/>
                <a:gd name="T6" fmla="*/ 0 w 7"/>
                <a:gd name="T7" fmla="*/ 4 h 4"/>
                <a:gd name="T8" fmla="*/ 7 w 7"/>
                <a:gd name="T9" fmla="*/ 2 h 4"/>
                <a:gd name="T10" fmla="*/ 7 w 7"/>
                <a:gd name="T11" fmla="*/ 2 h 4"/>
                <a:gd name="T12" fmla="*/ 6 w 7"/>
                <a:gd name="T13" fmla="*/ 0 h 4"/>
                <a:gd name="T14" fmla="*/ 6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64"/>
            <p:cNvSpPr>
              <a:spLocks/>
            </p:cNvSpPr>
            <p:nvPr/>
          </p:nvSpPr>
          <p:spPr bwMode="auto">
            <a:xfrm>
              <a:off x="4511675" y="3151188"/>
              <a:ext cx="117475" cy="95250"/>
            </a:xfrm>
            <a:custGeom>
              <a:avLst/>
              <a:gdLst>
                <a:gd name="T0" fmla="*/ 49 w 149"/>
                <a:gd name="T1" fmla="*/ 65 h 119"/>
                <a:gd name="T2" fmla="*/ 61 w 149"/>
                <a:gd name="T3" fmla="*/ 59 h 119"/>
                <a:gd name="T4" fmla="*/ 77 w 149"/>
                <a:gd name="T5" fmla="*/ 27 h 119"/>
                <a:gd name="T6" fmla="*/ 91 w 149"/>
                <a:gd name="T7" fmla="*/ 39 h 119"/>
                <a:gd name="T8" fmla="*/ 119 w 149"/>
                <a:gd name="T9" fmla="*/ 34 h 119"/>
                <a:gd name="T10" fmla="*/ 133 w 149"/>
                <a:gd name="T11" fmla="*/ 6 h 119"/>
                <a:gd name="T12" fmla="*/ 133 w 149"/>
                <a:gd name="T13" fmla="*/ 6 h 119"/>
                <a:gd name="T14" fmla="*/ 133 w 149"/>
                <a:gd name="T15" fmla="*/ 6 h 119"/>
                <a:gd name="T16" fmla="*/ 139 w 149"/>
                <a:gd name="T17" fmla="*/ 6 h 119"/>
                <a:gd name="T18" fmla="*/ 145 w 149"/>
                <a:gd name="T19" fmla="*/ 4 h 119"/>
                <a:gd name="T20" fmla="*/ 147 w 149"/>
                <a:gd name="T21" fmla="*/ 3 h 119"/>
                <a:gd name="T22" fmla="*/ 149 w 149"/>
                <a:gd name="T23" fmla="*/ 0 h 119"/>
                <a:gd name="T24" fmla="*/ 0 w 149"/>
                <a:gd name="T25" fmla="*/ 28 h 119"/>
                <a:gd name="T26" fmla="*/ 7 w 149"/>
                <a:gd name="T27" fmla="*/ 119 h 119"/>
                <a:gd name="T28" fmla="*/ 49 w 149"/>
                <a:gd name="T29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1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4232275" y="3079750"/>
              <a:ext cx="457200" cy="439737"/>
            </a:xfrm>
            <a:custGeom>
              <a:avLst/>
              <a:gdLst>
                <a:gd name="T0" fmla="*/ 21 w 576"/>
                <a:gd name="T1" fmla="*/ 463 h 554"/>
                <a:gd name="T2" fmla="*/ 36 w 576"/>
                <a:gd name="T3" fmla="*/ 480 h 554"/>
                <a:gd name="T4" fmla="*/ 70 w 576"/>
                <a:gd name="T5" fmla="*/ 502 h 554"/>
                <a:gd name="T6" fmla="*/ 98 w 576"/>
                <a:gd name="T7" fmla="*/ 515 h 554"/>
                <a:gd name="T8" fmla="*/ 106 w 576"/>
                <a:gd name="T9" fmla="*/ 534 h 554"/>
                <a:gd name="T10" fmla="*/ 106 w 576"/>
                <a:gd name="T11" fmla="*/ 538 h 554"/>
                <a:gd name="T12" fmla="*/ 120 w 576"/>
                <a:gd name="T13" fmla="*/ 550 h 554"/>
                <a:gd name="T14" fmla="*/ 148 w 576"/>
                <a:gd name="T15" fmla="*/ 554 h 554"/>
                <a:gd name="T16" fmla="*/ 179 w 576"/>
                <a:gd name="T17" fmla="*/ 547 h 554"/>
                <a:gd name="T18" fmla="*/ 200 w 576"/>
                <a:gd name="T19" fmla="*/ 545 h 554"/>
                <a:gd name="T20" fmla="*/ 230 w 576"/>
                <a:gd name="T21" fmla="*/ 541 h 554"/>
                <a:gd name="T22" fmla="*/ 234 w 576"/>
                <a:gd name="T23" fmla="*/ 529 h 554"/>
                <a:gd name="T24" fmla="*/ 234 w 576"/>
                <a:gd name="T25" fmla="*/ 513 h 554"/>
                <a:gd name="T26" fmla="*/ 291 w 576"/>
                <a:gd name="T27" fmla="*/ 510 h 554"/>
                <a:gd name="T28" fmla="*/ 302 w 576"/>
                <a:gd name="T29" fmla="*/ 481 h 554"/>
                <a:gd name="T30" fmla="*/ 305 w 576"/>
                <a:gd name="T31" fmla="*/ 453 h 554"/>
                <a:gd name="T32" fmla="*/ 316 w 576"/>
                <a:gd name="T33" fmla="*/ 419 h 554"/>
                <a:gd name="T34" fmla="*/ 329 w 576"/>
                <a:gd name="T35" fmla="*/ 396 h 554"/>
                <a:gd name="T36" fmla="*/ 356 w 576"/>
                <a:gd name="T37" fmla="*/ 361 h 554"/>
                <a:gd name="T38" fmla="*/ 360 w 576"/>
                <a:gd name="T39" fmla="*/ 324 h 554"/>
                <a:gd name="T40" fmla="*/ 364 w 576"/>
                <a:gd name="T41" fmla="*/ 303 h 554"/>
                <a:gd name="T42" fmla="*/ 385 w 576"/>
                <a:gd name="T43" fmla="*/ 313 h 554"/>
                <a:gd name="T44" fmla="*/ 406 w 576"/>
                <a:gd name="T45" fmla="*/ 310 h 554"/>
                <a:gd name="T46" fmla="*/ 412 w 576"/>
                <a:gd name="T47" fmla="*/ 278 h 554"/>
                <a:gd name="T48" fmla="*/ 412 w 576"/>
                <a:gd name="T49" fmla="*/ 262 h 554"/>
                <a:gd name="T50" fmla="*/ 420 w 576"/>
                <a:gd name="T51" fmla="*/ 248 h 554"/>
                <a:gd name="T52" fmla="*/ 440 w 576"/>
                <a:gd name="T53" fmla="*/ 250 h 554"/>
                <a:gd name="T54" fmla="*/ 445 w 576"/>
                <a:gd name="T55" fmla="*/ 251 h 554"/>
                <a:gd name="T56" fmla="*/ 452 w 576"/>
                <a:gd name="T57" fmla="*/ 240 h 554"/>
                <a:gd name="T58" fmla="*/ 465 w 576"/>
                <a:gd name="T59" fmla="*/ 229 h 554"/>
                <a:gd name="T60" fmla="*/ 491 w 576"/>
                <a:gd name="T61" fmla="*/ 201 h 554"/>
                <a:gd name="T62" fmla="*/ 490 w 576"/>
                <a:gd name="T63" fmla="*/ 176 h 554"/>
                <a:gd name="T64" fmla="*/ 496 w 576"/>
                <a:gd name="T65" fmla="*/ 135 h 554"/>
                <a:gd name="T66" fmla="*/ 566 w 576"/>
                <a:gd name="T67" fmla="*/ 163 h 554"/>
                <a:gd name="T68" fmla="*/ 569 w 576"/>
                <a:gd name="T69" fmla="*/ 134 h 554"/>
                <a:gd name="T70" fmla="*/ 576 w 576"/>
                <a:gd name="T71" fmla="*/ 134 h 554"/>
                <a:gd name="T72" fmla="*/ 567 w 576"/>
                <a:gd name="T73" fmla="*/ 115 h 554"/>
                <a:gd name="T74" fmla="*/ 519 w 576"/>
                <a:gd name="T75" fmla="*/ 97 h 554"/>
                <a:gd name="T76" fmla="*/ 511 w 576"/>
                <a:gd name="T77" fmla="*/ 90 h 554"/>
                <a:gd name="T78" fmla="*/ 501 w 576"/>
                <a:gd name="T79" fmla="*/ 92 h 554"/>
                <a:gd name="T80" fmla="*/ 487 w 576"/>
                <a:gd name="T81" fmla="*/ 97 h 554"/>
                <a:gd name="T82" fmla="*/ 442 w 576"/>
                <a:gd name="T83" fmla="*/ 131 h 554"/>
                <a:gd name="T84" fmla="*/ 400 w 576"/>
                <a:gd name="T85" fmla="*/ 156 h 554"/>
                <a:gd name="T86" fmla="*/ 215 w 576"/>
                <a:gd name="T87" fmla="*/ 143 h 554"/>
                <a:gd name="T88" fmla="*/ 172 w 576"/>
                <a:gd name="T89" fmla="*/ 145 h 554"/>
                <a:gd name="T90" fmla="*/ 158 w 576"/>
                <a:gd name="T91" fmla="*/ 187 h 554"/>
                <a:gd name="T92" fmla="*/ 129 w 576"/>
                <a:gd name="T93" fmla="*/ 213 h 554"/>
                <a:gd name="T94" fmla="*/ 112 w 576"/>
                <a:gd name="T95" fmla="*/ 233 h 554"/>
                <a:gd name="T96" fmla="*/ 74 w 576"/>
                <a:gd name="T97" fmla="*/ 267 h 554"/>
                <a:gd name="T98" fmla="*/ 74 w 576"/>
                <a:gd name="T99" fmla="*/ 279 h 554"/>
                <a:gd name="T100" fmla="*/ 64 w 576"/>
                <a:gd name="T101" fmla="*/ 295 h 554"/>
                <a:gd name="T102" fmla="*/ 47 w 576"/>
                <a:gd name="T103" fmla="*/ 290 h 554"/>
                <a:gd name="T104" fmla="*/ 40 w 576"/>
                <a:gd name="T105" fmla="*/ 292 h 554"/>
                <a:gd name="T106" fmla="*/ 39 w 576"/>
                <a:gd name="T107" fmla="*/ 359 h 554"/>
                <a:gd name="T108" fmla="*/ 29 w 576"/>
                <a:gd name="T109" fmla="*/ 379 h 554"/>
                <a:gd name="T110" fmla="*/ 11 w 576"/>
                <a:gd name="T111" fmla="*/ 393 h 554"/>
                <a:gd name="T112" fmla="*/ 5 w 576"/>
                <a:gd name="T113" fmla="*/ 393 h 554"/>
                <a:gd name="T114" fmla="*/ 0 w 576"/>
                <a:gd name="T115" fmla="*/ 412 h 554"/>
                <a:gd name="T116" fmla="*/ 12 w 576"/>
                <a:gd name="T117" fmla="*/ 4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554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3570288" y="3324225"/>
              <a:ext cx="744538" cy="377825"/>
            </a:xfrm>
            <a:custGeom>
              <a:avLst/>
              <a:gdLst>
                <a:gd name="T0" fmla="*/ 147 w 939"/>
                <a:gd name="T1" fmla="*/ 259 h 477"/>
                <a:gd name="T2" fmla="*/ 149 w 939"/>
                <a:gd name="T3" fmla="*/ 292 h 477"/>
                <a:gd name="T4" fmla="*/ 152 w 939"/>
                <a:gd name="T5" fmla="*/ 335 h 477"/>
                <a:gd name="T6" fmla="*/ 133 w 939"/>
                <a:gd name="T7" fmla="*/ 332 h 477"/>
                <a:gd name="T8" fmla="*/ 108 w 939"/>
                <a:gd name="T9" fmla="*/ 335 h 477"/>
                <a:gd name="T10" fmla="*/ 108 w 939"/>
                <a:gd name="T11" fmla="*/ 356 h 477"/>
                <a:gd name="T12" fmla="*/ 95 w 939"/>
                <a:gd name="T13" fmla="*/ 374 h 477"/>
                <a:gd name="T14" fmla="*/ 69 w 939"/>
                <a:gd name="T15" fmla="*/ 370 h 477"/>
                <a:gd name="T16" fmla="*/ 46 w 939"/>
                <a:gd name="T17" fmla="*/ 365 h 477"/>
                <a:gd name="T18" fmla="*/ 21 w 939"/>
                <a:gd name="T19" fmla="*/ 397 h 477"/>
                <a:gd name="T20" fmla="*/ 38 w 939"/>
                <a:gd name="T21" fmla="*/ 416 h 477"/>
                <a:gd name="T22" fmla="*/ 32 w 939"/>
                <a:gd name="T23" fmla="*/ 451 h 477"/>
                <a:gd name="T24" fmla="*/ 0 w 939"/>
                <a:gd name="T25" fmla="*/ 477 h 477"/>
                <a:gd name="T26" fmla="*/ 444 w 939"/>
                <a:gd name="T27" fmla="*/ 423 h 477"/>
                <a:gd name="T28" fmla="*/ 765 w 939"/>
                <a:gd name="T29" fmla="*/ 377 h 477"/>
                <a:gd name="T30" fmla="*/ 828 w 939"/>
                <a:gd name="T31" fmla="*/ 330 h 477"/>
                <a:gd name="T32" fmla="*/ 915 w 939"/>
                <a:gd name="T33" fmla="*/ 243 h 477"/>
                <a:gd name="T34" fmla="*/ 932 w 939"/>
                <a:gd name="T35" fmla="*/ 209 h 477"/>
                <a:gd name="T36" fmla="*/ 893 w 939"/>
                <a:gd name="T37" fmla="*/ 191 h 477"/>
                <a:gd name="T38" fmla="*/ 856 w 939"/>
                <a:gd name="T39" fmla="*/ 163 h 477"/>
                <a:gd name="T40" fmla="*/ 845 w 939"/>
                <a:gd name="T41" fmla="*/ 139 h 477"/>
                <a:gd name="T42" fmla="*/ 834 w 939"/>
                <a:gd name="T43" fmla="*/ 105 h 477"/>
                <a:gd name="T44" fmla="*/ 825 w 939"/>
                <a:gd name="T45" fmla="*/ 79 h 477"/>
                <a:gd name="T46" fmla="*/ 828 w 939"/>
                <a:gd name="T47" fmla="*/ 79 h 477"/>
                <a:gd name="T48" fmla="*/ 824 w 939"/>
                <a:gd name="T49" fmla="*/ 63 h 477"/>
                <a:gd name="T50" fmla="*/ 797 w 939"/>
                <a:gd name="T51" fmla="*/ 44 h 477"/>
                <a:gd name="T52" fmla="*/ 785 w 939"/>
                <a:gd name="T53" fmla="*/ 33 h 477"/>
                <a:gd name="T54" fmla="*/ 771 w 939"/>
                <a:gd name="T55" fmla="*/ 40 h 477"/>
                <a:gd name="T56" fmla="*/ 760 w 939"/>
                <a:gd name="T57" fmla="*/ 51 h 477"/>
                <a:gd name="T58" fmla="*/ 706 w 939"/>
                <a:gd name="T59" fmla="*/ 45 h 477"/>
                <a:gd name="T60" fmla="*/ 684 w 939"/>
                <a:gd name="T61" fmla="*/ 52 h 477"/>
                <a:gd name="T62" fmla="*/ 682 w 939"/>
                <a:gd name="T63" fmla="*/ 54 h 477"/>
                <a:gd name="T64" fmla="*/ 675 w 939"/>
                <a:gd name="T65" fmla="*/ 48 h 477"/>
                <a:gd name="T66" fmla="*/ 635 w 939"/>
                <a:gd name="T67" fmla="*/ 42 h 477"/>
                <a:gd name="T68" fmla="*/ 612 w 939"/>
                <a:gd name="T69" fmla="*/ 33 h 477"/>
                <a:gd name="T70" fmla="*/ 589 w 939"/>
                <a:gd name="T71" fmla="*/ 16 h 477"/>
                <a:gd name="T72" fmla="*/ 569 w 939"/>
                <a:gd name="T73" fmla="*/ 0 h 477"/>
                <a:gd name="T74" fmla="*/ 554 w 939"/>
                <a:gd name="T75" fmla="*/ 7 h 477"/>
                <a:gd name="T76" fmla="*/ 542 w 939"/>
                <a:gd name="T77" fmla="*/ 37 h 477"/>
                <a:gd name="T78" fmla="*/ 528 w 939"/>
                <a:gd name="T79" fmla="*/ 69 h 477"/>
                <a:gd name="T80" fmla="*/ 495 w 939"/>
                <a:gd name="T81" fmla="*/ 76 h 477"/>
                <a:gd name="T82" fmla="*/ 468 w 939"/>
                <a:gd name="T83" fmla="*/ 66 h 477"/>
                <a:gd name="T84" fmla="*/ 471 w 939"/>
                <a:gd name="T85" fmla="*/ 79 h 477"/>
                <a:gd name="T86" fmla="*/ 484 w 939"/>
                <a:gd name="T87" fmla="*/ 108 h 477"/>
                <a:gd name="T88" fmla="*/ 474 w 939"/>
                <a:gd name="T89" fmla="*/ 124 h 477"/>
                <a:gd name="T90" fmla="*/ 425 w 939"/>
                <a:gd name="T91" fmla="*/ 143 h 477"/>
                <a:gd name="T92" fmla="*/ 419 w 939"/>
                <a:gd name="T93" fmla="*/ 161 h 477"/>
                <a:gd name="T94" fmla="*/ 405 w 939"/>
                <a:gd name="T95" fmla="*/ 196 h 477"/>
                <a:gd name="T96" fmla="*/ 399 w 939"/>
                <a:gd name="T97" fmla="*/ 205 h 477"/>
                <a:gd name="T98" fmla="*/ 374 w 939"/>
                <a:gd name="T99" fmla="*/ 189 h 477"/>
                <a:gd name="T100" fmla="*/ 359 w 939"/>
                <a:gd name="T101" fmla="*/ 181 h 477"/>
                <a:gd name="T102" fmla="*/ 348 w 939"/>
                <a:gd name="T103" fmla="*/ 209 h 477"/>
                <a:gd name="T104" fmla="*/ 328 w 939"/>
                <a:gd name="T105" fmla="*/ 226 h 477"/>
                <a:gd name="T106" fmla="*/ 287 w 939"/>
                <a:gd name="T107" fmla="*/ 227 h 477"/>
                <a:gd name="T108" fmla="*/ 276 w 939"/>
                <a:gd name="T109" fmla="*/ 244 h 477"/>
                <a:gd name="T110" fmla="*/ 265 w 939"/>
                <a:gd name="T111" fmla="*/ 241 h 477"/>
                <a:gd name="T112" fmla="*/ 217 w 939"/>
                <a:gd name="T113" fmla="*/ 233 h 477"/>
                <a:gd name="T114" fmla="*/ 181 w 939"/>
                <a:gd name="T115" fmla="*/ 241 h 477"/>
                <a:gd name="T116" fmla="*/ 164 w 939"/>
                <a:gd name="T11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9" h="477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3173413" y="2371725"/>
              <a:ext cx="536575" cy="558800"/>
            </a:xfrm>
            <a:custGeom>
              <a:avLst/>
              <a:gdLst>
                <a:gd name="T0" fmla="*/ 574 w 677"/>
                <a:gd name="T1" fmla="*/ 241 h 705"/>
                <a:gd name="T2" fmla="*/ 565 w 677"/>
                <a:gd name="T3" fmla="*/ 206 h 705"/>
                <a:gd name="T4" fmla="*/ 551 w 677"/>
                <a:gd name="T5" fmla="*/ 153 h 705"/>
                <a:gd name="T6" fmla="*/ 500 w 677"/>
                <a:gd name="T7" fmla="*/ 132 h 705"/>
                <a:gd name="T8" fmla="*/ 384 w 677"/>
                <a:gd name="T9" fmla="*/ 114 h 705"/>
                <a:gd name="T10" fmla="*/ 287 w 677"/>
                <a:gd name="T11" fmla="*/ 79 h 705"/>
                <a:gd name="T12" fmla="*/ 266 w 677"/>
                <a:gd name="T13" fmla="*/ 46 h 705"/>
                <a:gd name="T14" fmla="*/ 233 w 677"/>
                <a:gd name="T15" fmla="*/ 42 h 705"/>
                <a:gd name="T16" fmla="*/ 205 w 677"/>
                <a:gd name="T17" fmla="*/ 42 h 705"/>
                <a:gd name="T18" fmla="*/ 203 w 677"/>
                <a:gd name="T19" fmla="*/ 31 h 705"/>
                <a:gd name="T20" fmla="*/ 228 w 677"/>
                <a:gd name="T21" fmla="*/ 4 h 705"/>
                <a:gd name="T22" fmla="*/ 226 w 677"/>
                <a:gd name="T23" fmla="*/ 0 h 705"/>
                <a:gd name="T24" fmla="*/ 156 w 677"/>
                <a:gd name="T25" fmla="*/ 31 h 705"/>
                <a:gd name="T26" fmla="*/ 107 w 677"/>
                <a:gd name="T27" fmla="*/ 46 h 705"/>
                <a:gd name="T28" fmla="*/ 86 w 677"/>
                <a:gd name="T29" fmla="*/ 41 h 705"/>
                <a:gd name="T30" fmla="*/ 72 w 677"/>
                <a:gd name="T31" fmla="*/ 83 h 705"/>
                <a:gd name="T32" fmla="*/ 65 w 677"/>
                <a:gd name="T33" fmla="*/ 122 h 705"/>
                <a:gd name="T34" fmla="*/ 51 w 677"/>
                <a:gd name="T35" fmla="*/ 156 h 705"/>
                <a:gd name="T36" fmla="*/ 25 w 677"/>
                <a:gd name="T37" fmla="*/ 188 h 705"/>
                <a:gd name="T38" fmla="*/ 0 w 677"/>
                <a:gd name="T39" fmla="*/ 227 h 705"/>
                <a:gd name="T40" fmla="*/ 10 w 677"/>
                <a:gd name="T41" fmla="*/ 234 h 705"/>
                <a:gd name="T42" fmla="*/ 24 w 677"/>
                <a:gd name="T43" fmla="*/ 235 h 705"/>
                <a:gd name="T44" fmla="*/ 24 w 677"/>
                <a:gd name="T45" fmla="*/ 279 h 705"/>
                <a:gd name="T46" fmla="*/ 20 w 677"/>
                <a:gd name="T47" fmla="*/ 342 h 705"/>
                <a:gd name="T48" fmla="*/ 24 w 677"/>
                <a:gd name="T49" fmla="*/ 370 h 705"/>
                <a:gd name="T50" fmla="*/ 59 w 677"/>
                <a:gd name="T51" fmla="*/ 384 h 705"/>
                <a:gd name="T52" fmla="*/ 112 w 677"/>
                <a:gd name="T53" fmla="*/ 404 h 705"/>
                <a:gd name="T54" fmla="*/ 123 w 677"/>
                <a:gd name="T55" fmla="*/ 427 h 705"/>
                <a:gd name="T56" fmla="*/ 157 w 677"/>
                <a:gd name="T57" fmla="*/ 464 h 705"/>
                <a:gd name="T58" fmla="*/ 196 w 677"/>
                <a:gd name="T59" fmla="*/ 489 h 705"/>
                <a:gd name="T60" fmla="*/ 210 w 677"/>
                <a:gd name="T61" fmla="*/ 562 h 705"/>
                <a:gd name="T62" fmla="*/ 235 w 677"/>
                <a:gd name="T63" fmla="*/ 594 h 705"/>
                <a:gd name="T64" fmla="*/ 231 w 677"/>
                <a:gd name="T65" fmla="*/ 618 h 705"/>
                <a:gd name="T66" fmla="*/ 233 w 677"/>
                <a:gd name="T67" fmla="*/ 653 h 705"/>
                <a:gd name="T68" fmla="*/ 266 w 677"/>
                <a:gd name="T69" fmla="*/ 694 h 705"/>
                <a:gd name="T70" fmla="*/ 623 w 677"/>
                <a:gd name="T71" fmla="*/ 691 h 705"/>
                <a:gd name="T72" fmla="*/ 602 w 677"/>
                <a:gd name="T73" fmla="*/ 577 h 705"/>
                <a:gd name="T74" fmla="*/ 611 w 677"/>
                <a:gd name="T75" fmla="*/ 514 h 705"/>
                <a:gd name="T76" fmla="*/ 605 w 677"/>
                <a:gd name="T77" fmla="*/ 475 h 705"/>
                <a:gd name="T78" fmla="*/ 600 w 677"/>
                <a:gd name="T79" fmla="*/ 451 h 705"/>
                <a:gd name="T80" fmla="*/ 625 w 677"/>
                <a:gd name="T81" fmla="*/ 422 h 705"/>
                <a:gd name="T82" fmla="*/ 632 w 677"/>
                <a:gd name="T83" fmla="*/ 391 h 705"/>
                <a:gd name="T84" fmla="*/ 626 w 677"/>
                <a:gd name="T85" fmla="*/ 343 h 705"/>
                <a:gd name="T86" fmla="*/ 650 w 677"/>
                <a:gd name="T87" fmla="*/ 294 h 705"/>
                <a:gd name="T88" fmla="*/ 675 w 677"/>
                <a:gd name="T89" fmla="*/ 248 h 705"/>
                <a:gd name="T90" fmla="*/ 675 w 677"/>
                <a:gd name="T91" fmla="*/ 233 h 705"/>
                <a:gd name="T92" fmla="*/ 642 w 677"/>
                <a:gd name="T93" fmla="*/ 279 h 705"/>
                <a:gd name="T94" fmla="*/ 574 w 677"/>
                <a:gd name="T95" fmla="*/ 362 h 705"/>
                <a:gd name="T96" fmla="*/ 570 w 677"/>
                <a:gd name="T97" fmla="*/ 356 h 705"/>
                <a:gd name="T98" fmla="*/ 600 w 677"/>
                <a:gd name="T99" fmla="*/ 279 h 705"/>
                <a:gd name="T100" fmla="*/ 601 w 677"/>
                <a:gd name="T101" fmla="*/ 26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7" h="705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1171575" y="1955800"/>
              <a:ext cx="1038225" cy="647700"/>
            </a:xfrm>
            <a:custGeom>
              <a:avLst/>
              <a:gdLst>
                <a:gd name="T0" fmla="*/ 0 w 1307"/>
                <a:gd name="T1" fmla="*/ 137 h 815"/>
                <a:gd name="T2" fmla="*/ 0 w 1307"/>
                <a:gd name="T3" fmla="*/ 158 h 815"/>
                <a:gd name="T4" fmla="*/ 13 w 1307"/>
                <a:gd name="T5" fmla="*/ 181 h 815"/>
                <a:gd name="T6" fmla="*/ 26 w 1307"/>
                <a:gd name="T7" fmla="*/ 205 h 815"/>
                <a:gd name="T8" fmla="*/ 24 w 1307"/>
                <a:gd name="T9" fmla="*/ 220 h 815"/>
                <a:gd name="T10" fmla="*/ 21 w 1307"/>
                <a:gd name="T11" fmla="*/ 240 h 815"/>
                <a:gd name="T12" fmla="*/ 28 w 1307"/>
                <a:gd name="T13" fmla="*/ 254 h 815"/>
                <a:gd name="T14" fmla="*/ 41 w 1307"/>
                <a:gd name="T15" fmla="*/ 265 h 815"/>
                <a:gd name="T16" fmla="*/ 63 w 1307"/>
                <a:gd name="T17" fmla="*/ 294 h 815"/>
                <a:gd name="T18" fmla="*/ 70 w 1307"/>
                <a:gd name="T19" fmla="*/ 310 h 815"/>
                <a:gd name="T20" fmla="*/ 79 w 1307"/>
                <a:gd name="T21" fmla="*/ 336 h 815"/>
                <a:gd name="T22" fmla="*/ 82 w 1307"/>
                <a:gd name="T23" fmla="*/ 349 h 815"/>
                <a:gd name="T24" fmla="*/ 98 w 1307"/>
                <a:gd name="T25" fmla="*/ 384 h 815"/>
                <a:gd name="T26" fmla="*/ 104 w 1307"/>
                <a:gd name="T27" fmla="*/ 388 h 815"/>
                <a:gd name="T28" fmla="*/ 129 w 1307"/>
                <a:gd name="T29" fmla="*/ 395 h 815"/>
                <a:gd name="T30" fmla="*/ 136 w 1307"/>
                <a:gd name="T31" fmla="*/ 402 h 815"/>
                <a:gd name="T32" fmla="*/ 135 w 1307"/>
                <a:gd name="T33" fmla="*/ 411 h 815"/>
                <a:gd name="T34" fmla="*/ 104 w 1307"/>
                <a:gd name="T35" fmla="*/ 471 h 815"/>
                <a:gd name="T36" fmla="*/ 98 w 1307"/>
                <a:gd name="T37" fmla="*/ 497 h 815"/>
                <a:gd name="T38" fmla="*/ 100 w 1307"/>
                <a:gd name="T39" fmla="*/ 511 h 815"/>
                <a:gd name="T40" fmla="*/ 91 w 1307"/>
                <a:gd name="T41" fmla="*/ 535 h 815"/>
                <a:gd name="T42" fmla="*/ 91 w 1307"/>
                <a:gd name="T43" fmla="*/ 546 h 815"/>
                <a:gd name="T44" fmla="*/ 108 w 1307"/>
                <a:gd name="T45" fmla="*/ 576 h 815"/>
                <a:gd name="T46" fmla="*/ 115 w 1307"/>
                <a:gd name="T47" fmla="*/ 582 h 815"/>
                <a:gd name="T48" fmla="*/ 121 w 1307"/>
                <a:gd name="T49" fmla="*/ 582 h 815"/>
                <a:gd name="T50" fmla="*/ 143 w 1307"/>
                <a:gd name="T51" fmla="*/ 552 h 815"/>
                <a:gd name="T52" fmla="*/ 146 w 1307"/>
                <a:gd name="T53" fmla="*/ 556 h 815"/>
                <a:gd name="T54" fmla="*/ 164 w 1307"/>
                <a:gd name="T55" fmla="*/ 584 h 815"/>
                <a:gd name="T56" fmla="*/ 177 w 1307"/>
                <a:gd name="T57" fmla="*/ 636 h 815"/>
                <a:gd name="T58" fmla="*/ 183 w 1307"/>
                <a:gd name="T59" fmla="*/ 668 h 815"/>
                <a:gd name="T60" fmla="*/ 174 w 1307"/>
                <a:gd name="T61" fmla="*/ 678 h 815"/>
                <a:gd name="T62" fmla="*/ 167 w 1307"/>
                <a:gd name="T63" fmla="*/ 685 h 815"/>
                <a:gd name="T64" fmla="*/ 169 w 1307"/>
                <a:gd name="T65" fmla="*/ 688 h 815"/>
                <a:gd name="T66" fmla="*/ 190 w 1307"/>
                <a:gd name="T67" fmla="*/ 695 h 815"/>
                <a:gd name="T68" fmla="*/ 209 w 1307"/>
                <a:gd name="T69" fmla="*/ 705 h 815"/>
                <a:gd name="T70" fmla="*/ 213 w 1307"/>
                <a:gd name="T71" fmla="*/ 713 h 815"/>
                <a:gd name="T72" fmla="*/ 222 w 1307"/>
                <a:gd name="T73" fmla="*/ 750 h 815"/>
                <a:gd name="T74" fmla="*/ 225 w 1307"/>
                <a:gd name="T75" fmla="*/ 772 h 815"/>
                <a:gd name="T76" fmla="*/ 233 w 1307"/>
                <a:gd name="T77" fmla="*/ 783 h 815"/>
                <a:gd name="T78" fmla="*/ 269 w 1307"/>
                <a:gd name="T79" fmla="*/ 778 h 815"/>
                <a:gd name="T80" fmla="*/ 269 w 1307"/>
                <a:gd name="T81" fmla="*/ 778 h 815"/>
                <a:gd name="T82" fmla="*/ 288 w 1307"/>
                <a:gd name="T83" fmla="*/ 783 h 815"/>
                <a:gd name="T84" fmla="*/ 295 w 1307"/>
                <a:gd name="T85" fmla="*/ 780 h 815"/>
                <a:gd name="T86" fmla="*/ 299 w 1307"/>
                <a:gd name="T87" fmla="*/ 772 h 815"/>
                <a:gd name="T88" fmla="*/ 314 w 1307"/>
                <a:gd name="T89" fmla="*/ 769 h 815"/>
                <a:gd name="T90" fmla="*/ 351 w 1307"/>
                <a:gd name="T91" fmla="*/ 772 h 815"/>
                <a:gd name="T92" fmla="*/ 387 w 1307"/>
                <a:gd name="T93" fmla="*/ 773 h 815"/>
                <a:gd name="T94" fmla="*/ 412 w 1307"/>
                <a:gd name="T95" fmla="*/ 755 h 815"/>
                <a:gd name="T96" fmla="*/ 447 w 1307"/>
                <a:gd name="T97" fmla="*/ 783 h 815"/>
                <a:gd name="T98" fmla="*/ 1244 w 1307"/>
                <a:gd name="T99" fmla="*/ 815 h 815"/>
                <a:gd name="T100" fmla="*/ 1244 w 1307"/>
                <a:gd name="T101" fmla="*/ 664 h 815"/>
                <a:gd name="T102" fmla="*/ 1260 w 1307"/>
                <a:gd name="T103" fmla="*/ 666 h 815"/>
                <a:gd name="T104" fmla="*/ 1306 w 1307"/>
                <a:gd name="T105" fmla="*/ 191 h 815"/>
                <a:gd name="T106" fmla="*/ 1307 w 1307"/>
                <a:gd name="T107" fmla="*/ 189 h 815"/>
                <a:gd name="T108" fmla="*/ 1179 w 1307"/>
                <a:gd name="T109" fmla="*/ 171 h 815"/>
                <a:gd name="T110" fmla="*/ 992 w 1307"/>
                <a:gd name="T111" fmla="*/ 151 h 815"/>
                <a:gd name="T112" fmla="*/ 903 w 1307"/>
                <a:gd name="T113" fmla="*/ 143 h 815"/>
                <a:gd name="T114" fmla="*/ 550 w 1307"/>
                <a:gd name="T115" fmla="*/ 97 h 815"/>
                <a:gd name="T116" fmla="*/ 433 w 1307"/>
                <a:gd name="T117" fmla="*/ 77 h 815"/>
                <a:gd name="T118" fmla="*/ 28 w 1307"/>
                <a:gd name="T119" fmla="*/ 0 h 815"/>
                <a:gd name="T120" fmla="*/ 9 w 1307"/>
                <a:gd name="T121" fmla="*/ 97 h 815"/>
                <a:gd name="T122" fmla="*/ 6 w 1307"/>
                <a:gd name="T123" fmla="*/ 11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815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4935538" y="2347913"/>
              <a:ext cx="177800" cy="315912"/>
            </a:xfrm>
            <a:custGeom>
              <a:avLst/>
              <a:gdLst>
                <a:gd name="T0" fmla="*/ 193 w 224"/>
                <a:gd name="T1" fmla="*/ 97 h 400"/>
                <a:gd name="T2" fmla="*/ 213 w 224"/>
                <a:gd name="T3" fmla="*/ 87 h 400"/>
                <a:gd name="T4" fmla="*/ 219 w 224"/>
                <a:gd name="T5" fmla="*/ 83 h 400"/>
                <a:gd name="T6" fmla="*/ 224 w 224"/>
                <a:gd name="T7" fmla="*/ 73 h 400"/>
                <a:gd name="T8" fmla="*/ 224 w 224"/>
                <a:gd name="T9" fmla="*/ 70 h 400"/>
                <a:gd name="T10" fmla="*/ 216 w 224"/>
                <a:gd name="T11" fmla="*/ 66 h 400"/>
                <a:gd name="T12" fmla="*/ 210 w 224"/>
                <a:gd name="T13" fmla="*/ 63 h 400"/>
                <a:gd name="T14" fmla="*/ 205 w 224"/>
                <a:gd name="T15" fmla="*/ 59 h 400"/>
                <a:gd name="T16" fmla="*/ 199 w 224"/>
                <a:gd name="T17" fmla="*/ 46 h 400"/>
                <a:gd name="T18" fmla="*/ 198 w 224"/>
                <a:gd name="T19" fmla="*/ 28 h 400"/>
                <a:gd name="T20" fmla="*/ 200 w 224"/>
                <a:gd name="T21" fmla="*/ 0 h 400"/>
                <a:gd name="T22" fmla="*/ 196 w 224"/>
                <a:gd name="T23" fmla="*/ 3 h 400"/>
                <a:gd name="T24" fmla="*/ 0 w 224"/>
                <a:gd name="T25" fmla="*/ 66 h 400"/>
                <a:gd name="T26" fmla="*/ 0 w 224"/>
                <a:gd name="T27" fmla="*/ 66 h 400"/>
                <a:gd name="T28" fmla="*/ 6 w 224"/>
                <a:gd name="T29" fmla="*/ 108 h 400"/>
                <a:gd name="T30" fmla="*/ 11 w 224"/>
                <a:gd name="T31" fmla="*/ 136 h 400"/>
                <a:gd name="T32" fmla="*/ 17 w 224"/>
                <a:gd name="T33" fmla="*/ 159 h 400"/>
                <a:gd name="T34" fmla="*/ 20 w 224"/>
                <a:gd name="T35" fmla="*/ 166 h 400"/>
                <a:gd name="T36" fmla="*/ 35 w 224"/>
                <a:gd name="T37" fmla="*/ 213 h 400"/>
                <a:gd name="T38" fmla="*/ 37 w 224"/>
                <a:gd name="T39" fmla="*/ 229 h 400"/>
                <a:gd name="T40" fmla="*/ 42 w 224"/>
                <a:gd name="T41" fmla="*/ 258 h 400"/>
                <a:gd name="T42" fmla="*/ 51 w 224"/>
                <a:gd name="T43" fmla="*/ 272 h 400"/>
                <a:gd name="T44" fmla="*/ 53 w 224"/>
                <a:gd name="T45" fmla="*/ 273 h 400"/>
                <a:gd name="T46" fmla="*/ 62 w 224"/>
                <a:gd name="T47" fmla="*/ 282 h 400"/>
                <a:gd name="T48" fmla="*/ 79 w 224"/>
                <a:gd name="T49" fmla="*/ 317 h 400"/>
                <a:gd name="T50" fmla="*/ 81 w 224"/>
                <a:gd name="T51" fmla="*/ 329 h 400"/>
                <a:gd name="T52" fmla="*/ 87 w 224"/>
                <a:gd name="T53" fmla="*/ 400 h 400"/>
                <a:gd name="T54" fmla="*/ 188 w 224"/>
                <a:gd name="T55" fmla="*/ 383 h 400"/>
                <a:gd name="T56" fmla="*/ 191 w 224"/>
                <a:gd name="T57" fmla="*/ 383 h 400"/>
                <a:gd name="T58" fmla="*/ 182 w 224"/>
                <a:gd name="T59" fmla="*/ 374 h 400"/>
                <a:gd name="T60" fmla="*/ 174 w 224"/>
                <a:gd name="T61" fmla="*/ 329 h 400"/>
                <a:gd name="T62" fmla="*/ 172 w 224"/>
                <a:gd name="T63" fmla="*/ 320 h 400"/>
                <a:gd name="T64" fmla="*/ 172 w 224"/>
                <a:gd name="T65" fmla="*/ 279 h 400"/>
                <a:gd name="T66" fmla="*/ 172 w 224"/>
                <a:gd name="T67" fmla="*/ 265 h 400"/>
                <a:gd name="T68" fmla="*/ 172 w 224"/>
                <a:gd name="T69" fmla="*/ 220 h 400"/>
                <a:gd name="T70" fmla="*/ 171 w 224"/>
                <a:gd name="T71" fmla="*/ 194 h 400"/>
                <a:gd name="T72" fmla="*/ 170 w 224"/>
                <a:gd name="T73" fmla="*/ 119 h 400"/>
                <a:gd name="T74" fmla="*/ 171 w 224"/>
                <a:gd name="T75" fmla="*/ 115 h 400"/>
                <a:gd name="T76" fmla="*/ 177 w 224"/>
                <a:gd name="T77" fmla="*/ 107 h 400"/>
                <a:gd name="T78" fmla="*/ 193 w 224"/>
                <a:gd name="T79" fmla="*/ 9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400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ectangle 70"/>
            <p:cNvSpPr>
              <a:spLocks noChangeArrowheads="1"/>
            </p:cNvSpPr>
            <p:nvPr/>
          </p:nvSpPr>
          <p:spPr bwMode="auto">
            <a:xfrm>
              <a:off x="4932363" y="2400300"/>
              <a:ext cx="1588" cy="1587"/>
            </a:xfrm>
            <a:prstGeom prst="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71"/>
            <p:cNvSpPr>
              <a:spLocks/>
            </p:cNvSpPr>
            <p:nvPr/>
          </p:nvSpPr>
          <p:spPr bwMode="auto">
            <a:xfrm>
              <a:off x="5070475" y="2309813"/>
              <a:ext cx="160338" cy="339725"/>
            </a:xfrm>
            <a:custGeom>
              <a:avLst/>
              <a:gdLst>
                <a:gd name="T0" fmla="*/ 160 w 202"/>
                <a:gd name="T1" fmla="*/ 402 h 428"/>
                <a:gd name="T2" fmla="*/ 165 w 202"/>
                <a:gd name="T3" fmla="*/ 396 h 428"/>
                <a:gd name="T4" fmla="*/ 168 w 202"/>
                <a:gd name="T5" fmla="*/ 390 h 428"/>
                <a:gd name="T6" fmla="*/ 179 w 202"/>
                <a:gd name="T7" fmla="*/ 371 h 428"/>
                <a:gd name="T8" fmla="*/ 188 w 202"/>
                <a:gd name="T9" fmla="*/ 360 h 428"/>
                <a:gd name="T10" fmla="*/ 198 w 202"/>
                <a:gd name="T11" fmla="*/ 350 h 428"/>
                <a:gd name="T12" fmla="*/ 200 w 202"/>
                <a:gd name="T13" fmla="*/ 348 h 428"/>
                <a:gd name="T14" fmla="*/ 202 w 202"/>
                <a:gd name="T15" fmla="*/ 344 h 428"/>
                <a:gd name="T16" fmla="*/ 199 w 202"/>
                <a:gd name="T17" fmla="*/ 334 h 428"/>
                <a:gd name="T18" fmla="*/ 193 w 202"/>
                <a:gd name="T19" fmla="*/ 325 h 428"/>
                <a:gd name="T20" fmla="*/ 188 w 202"/>
                <a:gd name="T21" fmla="*/ 315 h 428"/>
                <a:gd name="T22" fmla="*/ 185 w 202"/>
                <a:gd name="T23" fmla="*/ 312 h 428"/>
                <a:gd name="T24" fmla="*/ 174 w 202"/>
                <a:gd name="T25" fmla="*/ 299 h 428"/>
                <a:gd name="T26" fmla="*/ 163 w 202"/>
                <a:gd name="T27" fmla="*/ 291 h 428"/>
                <a:gd name="T28" fmla="*/ 70 w 202"/>
                <a:gd name="T29" fmla="*/ 0 h 428"/>
                <a:gd name="T30" fmla="*/ 28 w 202"/>
                <a:gd name="T31" fmla="*/ 46 h 428"/>
                <a:gd name="T32" fmla="*/ 31 w 202"/>
                <a:gd name="T33" fmla="*/ 46 h 428"/>
                <a:gd name="T34" fmla="*/ 31 w 202"/>
                <a:gd name="T35" fmla="*/ 54 h 428"/>
                <a:gd name="T36" fmla="*/ 28 w 202"/>
                <a:gd name="T37" fmla="*/ 81 h 428"/>
                <a:gd name="T38" fmla="*/ 31 w 202"/>
                <a:gd name="T39" fmla="*/ 99 h 428"/>
                <a:gd name="T40" fmla="*/ 34 w 202"/>
                <a:gd name="T41" fmla="*/ 105 h 428"/>
                <a:gd name="T42" fmla="*/ 46 w 202"/>
                <a:gd name="T43" fmla="*/ 112 h 428"/>
                <a:gd name="T44" fmla="*/ 52 w 202"/>
                <a:gd name="T45" fmla="*/ 116 h 428"/>
                <a:gd name="T46" fmla="*/ 55 w 202"/>
                <a:gd name="T47" fmla="*/ 119 h 428"/>
                <a:gd name="T48" fmla="*/ 55 w 202"/>
                <a:gd name="T49" fmla="*/ 122 h 428"/>
                <a:gd name="T50" fmla="*/ 48 w 202"/>
                <a:gd name="T51" fmla="*/ 131 h 428"/>
                <a:gd name="T52" fmla="*/ 42 w 202"/>
                <a:gd name="T53" fmla="*/ 136 h 428"/>
                <a:gd name="T54" fmla="*/ 24 w 202"/>
                <a:gd name="T55" fmla="*/ 145 h 428"/>
                <a:gd name="T56" fmla="*/ 14 w 202"/>
                <a:gd name="T57" fmla="*/ 150 h 428"/>
                <a:gd name="T58" fmla="*/ 3 w 202"/>
                <a:gd name="T59" fmla="*/ 159 h 428"/>
                <a:gd name="T60" fmla="*/ 0 w 202"/>
                <a:gd name="T61" fmla="*/ 166 h 428"/>
                <a:gd name="T62" fmla="*/ 0 w 202"/>
                <a:gd name="T63" fmla="*/ 220 h 428"/>
                <a:gd name="T64" fmla="*/ 1 w 202"/>
                <a:gd name="T65" fmla="*/ 241 h 428"/>
                <a:gd name="T66" fmla="*/ 3 w 202"/>
                <a:gd name="T67" fmla="*/ 312 h 428"/>
                <a:gd name="T68" fmla="*/ 3 w 202"/>
                <a:gd name="T69" fmla="*/ 326 h 428"/>
                <a:gd name="T70" fmla="*/ 3 w 202"/>
                <a:gd name="T71" fmla="*/ 354 h 428"/>
                <a:gd name="T72" fmla="*/ 3 w 202"/>
                <a:gd name="T73" fmla="*/ 376 h 428"/>
                <a:gd name="T74" fmla="*/ 11 w 202"/>
                <a:gd name="T75" fmla="*/ 421 h 428"/>
                <a:gd name="T76" fmla="*/ 22 w 202"/>
                <a:gd name="T77" fmla="*/ 428 h 428"/>
                <a:gd name="T78" fmla="*/ 95 w 202"/>
                <a:gd name="T79" fmla="*/ 417 h 428"/>
                <a:gd name="T80" fmla="*/ 151 w 202"/>
                <a:gd name="T81" fmla="*/ 405 h 428"/>
                <a:gd name="T82" fmla="*/ 160 w 202"/>
                <a:gd name="T83" fmla="*/ 40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428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72"/>
            <p:cNvSpPr>
              <a:spLocks/>
            </p:cNvSpPr>
            <p:nvPr/>
          </p:nvSpPr>
          <p:spPr bwMode="auto">
            <a:xfrm>
              <a:off x="5127625" y="1990725"/>
              <a:ext cx="369888" cy="588962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73"/>
            <p:cNvSpPr>
              <a:spLocks/>
            </p:cNvSpPr>
            <p:nvPr/>
          </p:nvSpPr>
          <p:spPr bwMode="auto">
            <a:xfrm>
              <a:off x="5230813" y="2578100"/>
              <a:ext cx="3175" cy="9525"/>
            </a:xfrm>
            <a:custGeom>
              <a:avLst/>
              <a:gdLst>
                <a:gd name="T0" fmla="*/ 0 w 4"/>
                <a:gd name="T1" fmla="*/ 11 h 13"/>
                <a:gd name="T2" fmla="*/ 0 w 4"/>
                <a:gd name="T3" fmla="*/ 11 h 13"/>
                <a:gd name="T4" fmla="*/ 1 w 4"/>
                <a:gd name="T5" fmla="*/ 11 h 13"/>
                <a:gd name="T6" fmla="*/ 1 w 4"/>
                <a:gd name="T7" fmla="*/ 11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9 h 13"/>
                <a:gd name="T14" fmla="*/ 3 w 4"/>
                <a:gd name="T15" fmla="*/ 9 h 13"/>
                <a:gd name="T16" fmla="*/ 4 w 4"/>
                <a:gd name="T17" fmla="*/ 4 h 13"/>
                <a:gd name="T18" fmla="*/ 3 w 4"/>
                <a:gd name="T19" fmla="*/ 0 h 13"/>
                <a:gd name="T20" fmla="*/ 3 w 4"/>
                <a:gd name="T21" fmla="*/ 0 h 13"/>
                <a:gd name="T22" fmla="*/ 1 w 4"/>
                <a:gd name="T23" fmla="*/ 9 h 13"/>
                <a:gd name="T24" fmla="*/ 1 w 4"/>
                <a:gd name="T25" fmla="*/ 9 h 13"/>
                <a:gd name="T26" fmla="*/ 0 w 4"/>
                <a:gd name="T27" fmla="*/ 11 h 13"/>
                <a:gd name="T28" fmla="*/ 0 w 4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3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>
              <a:off x="3817938" y="4343400"/>
              <a:ext cx="930275" cy="711200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75"/>
            <p:cNvSpPr>
              <a:spLocks/>
            </p:cNvSpPr>
            <p:nvPr/>
          </p:nvSpPr>
          <p:spPr bwMode="auto">
            <a:xfrm>
              <a:off x="5167313" y="2730500"/>
              <a:ext cx="77788" cy="80962"/>
            </a:xfrm>
            <a:custGeom>
              <a:avLst/>
              <a:gdLst>
                <a:gd name="T0" fmla="*/ 55 w 98"/>
                <a:gd name="T1" fmla="*/ 86 h 104"/>
                <a:gd name="T2" fmla="*/ 55 w 98"/>
                <a:gd name="T3" fmla="*/ 86 h 104"/>
                <a:gd name="T4" fmla="*/ 84 w 98"/>
                <a:gd name="T5" fmla="*/ 67 h 104"/>
                <a:gd name="T6" fmla="*/ 98 w 98"/>
                <a:gd name="T7" fmla="*/ 58 h 104"/>
                <a:gd name="T8" fmla="*/ 98 w 98"/>
                <a:gd name="T9" fmla="*/ 58 h 104"/>
                <a:gd name="T10" fmla="*/ 95 w 98"/>
                <a:gd name="T11" fmla="*/ 51 h 104"/>
                <a:gd name="T12" fmla="*/ 87 w 98"/>
                <a:gd name="T13" fmla="*/ 37 h 104"/>
                <a:gd name="T14" fmla="*/ 77 w 98"/>
                <a:gd name="T15" fmla="*/ 21 h 104"/>
                <a:gd name="T16" fmla="*/ 71 w 98"/>
                <a:gd name="T17" fmla="*/ 16 h 104"/>
                <a:gd name="T18" fmla="*/ 66 w 98"/>
                <a:gd name="T19" fmla="*/ 11 h 104"/>
                <a:gd name="T20" fmla="*/ 64 w 98"/>
                <a:gd name="T21" fmla="*/ 10 h 104"/>
                <a:gd name="T22" fmla="*/ 64 w 98"/>
                <a:gd name="T23" fmla="*/ 10 h 104"/>
                <a:gd name="T24" fmla="*/ 55 w 98"/>
                <a:gd name="T25" fmla="*/ 4 h 104"/>
                <a:gd name="T26" fmla="*/ 49 w 98"/>
                <a:gd name="T27" fmla="*/ 2 h 104"/>
                <a:gd name="T28" fmla="*/ 43 w 98"/>
                <a:gd name="T29" fmla="*/ 0 h 104"/>
                <a:gd name="T30" fmla="*/ 27 w 98"/>
                <a:gd name="T31" fmla="*/ 0 h 104"/>
                <a:gd name="T32" fmla="*/ 0 w 98"/>
                <a:gd name="T33" fmla="*/ 2 h 104"/>
                <a:gd name="T34" fmla="*/ 18 w 98"/>
                <a:gd name="T35" fmla="*/ 104 h 104"/>
                <a:gd name="T36" fmla="*/ 18 w 98"/>
                <a:gd name="T37" fmla="*/ 104 h 104"/>
                <a:gd name="T38" fmla="*/ 32 w 98"/>
                <a:gd name="T39" fmla="*/ 97 h 104"/>
                <a:gd name="T40" fmla="*/ 55 w 98"/>
                <a:gd name="T41" fmla="*/ 86 h 104"/>
                <a:gd name="T42" fmla="*/ 55 w 98"/>
                <a:gd name="T43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4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76"/>
            <p:cNvSpPr>
              <a:spLocks/>
            </p:cNvSpPr>
            <p:nvPr/>
          </p:nvSpPr>
          <p:spPr bwMode="auto">
            <a:xfrm>
              <a:off x="4102100" y="3503613"/>
              <a:ext cx="892175" cy="400050"/>
            </a:xfrm>
            <a:custGeom>
              <a:avLst/>
              <a:gdLst>
                <a:gd name="T0" fmla="*/ 1091 w 1125"/>
                <a:gd name="T1" fmla="*/ 76 h 503"/>
                <a:gd name="T2" fmla="*/ 1069 w 1125"/>
                <a:gd name="T3" fmla="*/ 32 h 503"/>
                <a:gd name="T4" fmla="*/ 903 w 1125"/>
                <a:gd name="T5" fmla="*/ 34 h 503"/>
                <a:gd name="T6" fmla="*/ 702 w 1125"/>
                <a:gd name="T7" fmla="*/ 76 h 503"/>
                <a:gd name="T8" fmla="*/ 499 w 1125"/>
                <a:gd name="T9" fmla="*/ 112 h 503"/>
                <a:gd name="T10" fmla="*/ 319 w 1125"/>
                <a:gd name="T11" fmla="*/ 136 h 503"/>
                <a:gd name="T12" fmla="*/ 312 w 1125"/>
                <a:gd name="T13" fmla="*/ 161 h 503"/>
                <a:gd name="T14" fmla="*/ 298 w 1125"/>
                <a:gd name="T15" fmla="*/ 195 h 503"/>
                <a:gd name="T16" fmla="*/ 284 w 1125"/>
                <a:gd name="T17" fmla="*/ 208 h 503"/>
                <a:gd name="T18" fmla="*/ 234 w 1125"/>
                <a:gd name="T19" fmla="*/ 236 h 503"/>
                <a:gd name="T20" fmla="*/ 220 w 1125"/>
                <a:gd name="T21" fmla="*/ 240 h 503"/>
                <a:gd name="T22" fmla="*/ 197 w 1125"/>
                <a:gd name="T23" fmla="*/ 236 h 503"/>
                <a:gd name="T24" fmla="*/ 167 w 1125"/>
                <a:gd name="T25" fmla="*/ 278 h 503"/>
                <a:gd name="T26" fmla="*/ 143 w 1125"/>
                <a:gd name="T27" fmla="*/ 304 h 503"/>
                <a:gd name="T28" fmla="*/ 125 w 1125"/>
                <a:gd name="T29" fmla="*/ 325 h 503"/>
                <a:gd name="T30" fmla="*/ 91 w 1125"/>
                <a:gd name="T31" fmla="*/ 332 h 503"/>
                <a:gd name="T32" fmla="*/ 68 w 1125"/>
                <a:gd name="T33" fmla="*/ 336 h 503"/>
                <a:gd name="T34" fmla="*/ 40 w 1125"/>
                <a:gd name="T35" fmla="*/ 384 h 503"/>
                <a:gd name="T36" fmla="*/ 32 w 1125"/>
                <a:gd name="T37" fmla="*/ 387 h 503"/>
                <a:gd name="T38" fmla="*/ 21 w 1125"/>
                <a:gd name="T39" fmla="*/ 398 h 503"/>
                <a:gd name="T40" fmla="*/ 0 w 1125"/>
                <a:gd name="T41" fmla="*/ 440 h 503"/>
                <a:gd name="T42" fmla="*/ 193 w 1125"/>
                <a:gd name="T43" fmla="*/ 408 h 503"/>
                <a:gd name="T44" fmla="*/ 235 w 1125"/>
                <a:gd name="T45" fmla="*/ 391 h 503"/>
                <a:gd name="T46" fmla="*/ 266 w 1125"/>
                <a:gd name="T47" fmla="*/ 371 h 503"/>
                <a:gd name="T48" fmla="*/ 349 w 1125"/>
                <a:gd name="T49" fmla="*/ 360 h 503"/>
                <a:gd name="T50" fmla="*/ 441 w 1125"/>
                <a:gd name="T51" fmla="*/ 355 h 503"/>
                <a:gd name="T52" fmla="*/ 454 w 1125"/>
                <a:gd name="T53" fmla="*/ 362 h 503"/>
                <a:gd name="T54" fmla="*/ 464 w 1125"/>
                <a:gd name="T55" fmla="*/ 374 h 503"/>
                <a:gd name="T56" fmla="*/ 464 w 1125"/>
                <a:gd name="T57" fmla="*/ 395 h 503"/>
                <a:gd name="T58" fmla="*/ 472 w 1125"/>
                <a:gd name="T59" fmla="*/ 400 h 503"/>
                <a:gd name="T60" fmla="*/ 483 w 1125"/>
                <a:gd name="T61" fmla="*/ 395 h 503"/>
                <a:gd name="T62" fmla="*/ 517 w 1125"/>
                <a:gd name="T63" fmla="*/ 388 h 503"/>
                <a:gd name="T64" fmla="*/ 648 w 1125"/>
                <a:gd name="T65" fmla="*/ 394 h 503"/>
                <a:gd name="T66" fmla="*/ 682 w 1125"/>
                <a:gd name="T67" fmla="*/ 416 h 503"/>
                <a:gd name="T68" fmla="*/ 693 w 1125"/>
                <a:gd name="T69" fmla="*/ 430 h 503"/>
                <a:gd name="T70" fmla="*/ 723 w 1125"/>
                <a:gd name="T71" fmla="*/ 453 h 503"/>
                <a:gd name="T72" fmla="*/ 735 w 1125"/>
                <a:gd name="T73" fmla="*/ 471 h 503"/>
                <a:gd name="T74" fmla="*/ 825 w 1125"/>
                <a:gd name="T75" fmla="*/ 484 h 503"/>
                <a:gd name="T76" fmla="*/ 849 w 1125"/>
                <a:gd name="T77" fmla="*/ 481 h 503"/>
                <a:gd name="T78" fmla="*/ 871 w 1125"/>
                <a:gd name="T79" fmla="*/ 484 h 503"/>
                <a:gd name="T80" fmla="*/ 878 w 1125"/>
                <a:gd name="T81" fmla="*/ 475 h 503"/>
                <a:gd name="T82" fmla="*/ 880 w 1125"/>
                <a:gd name="T83" fmla="*/ 453 h 503"/>
                <a:gd name="T84" fmla="*/ 898 w 1125"/>
                <a:gd name="T85" fmla="*/ 397 h 503"/>
                <a:gd name="T86" fmla="*/ 930 w 1125"/>
                <a:gd name="T87" fmla="*/ 357 h 503"/>
                <a:gd name="T88" fmla="*/ 973 w 1125"/>
                <a:gd name="T89" fmla="*/ 332 h 503"/>
                <a:gd name="T90" fmla="*/ 1009 w 1125"/>
                <a:gd name="T91" fmla="*/ 317 h 503"/>
                <a:gd name="T92" fmla="*/ 1028 w 1125"/>
                <a:gd name="T93" fmla="*/ 317 h 503"/>
                <a:gd name="T94" fmla="*/ 1049 w 1125"/>
                <a:gd name="T95" fmla="*/ 307 h 503"/>
                <a:gd name="T96" fmla="*/ 1072 w 1125"/>
                <a:gd name="T97" fmla="*/ 265 h 503"/>
                <a:gd name="T98" fmla="*/ 1021 w 1125"/>
                <a:gd name="T99" fmla="*/ 261 h 503"/>
                <a:gd name="T100" fmla="*/ 1009 w 1125"/>
                <a:gd name="T101" fmla="*/ 255 h 503"/>
                <a:gd name="T102" fmla="*/ 1006 w 1125"/>
                <a:gd name="T103" fmla="*/ 245 h 503"/>
                <a:gd name="T104" fmla="*/ 1011 w 1125"/>
                <a:gd name="T105" fmla="*/ 237 h 503"/>
                <a:gd name="T106" fmla="*/ 1017 w 1125"/>
                <a:gd name="T107" fmla="*/ 219 h 503"/>
                <a:gd name="T108" fmla="*/ 1030 w 1125"/>
                <a:gd name="T109" fmla="*/ 206 h 503"/>
                <a:gd name="T110" fmla="*/ 1053 w 1125"/>
                <a:gd name="T111" fmla="*/ 203 h 503"/>
                <a:gd name="T112" fmla="*/ 1080 w 1125"/>
                <a:gd name="T113" fmla="*/ 192 h 503"/>
                <a:gd name="T114" fmla="*/ 1094 w 1125"/>
                <a:gd name="T115" fmla="*/ 174 h 503"/>
                <a:gd name="T116" fmla="*/ 1097 w 1125"/>
                <a:gd name="T117" fmla="*/ 156 h 503"/>
                <a:gd name="T118" fmla="*/ 1112 w 1125"/>
                <a:gd name="T119" fmla="*/ 122 h 503"/>
                <a:gd name="T120" fmla="*/ 1125 w 1125"/>
                <a:gd name="T121" fmla="*/ 115 h 503"/>
                <a:gd name="T122" fmla="*/ 1111 w 1125"/>
                <a:gd name="T123" fmla="*/ 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" h="503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77"/>
            <p:cNvSpPr>
              <a:spLocks/>
            </p:cNvSpPr>
            <p:nvPr/>
          </p:nvSpPr>
          <p:spPr bwMode="auto">
            <a:xfrm>
              <a:off x="4424363" y="2400300"/>
              <a:ext cx="742950" cy="549275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78"/>
            <p:cNvSpPr>
              <a:spLocks/>
            </p:cNvSpPr>
            <p:nvPr/>
          </p:nvSpPr>
          <p:spPr bwMode="auto">
            <a:xfrm>
              <a:off x="5013325" y="2730500"/>
              <a:ext cx="166688" cy="166687"/>
            </a:xfrm>
            <a:custGeom>
              <a:avLst/>
              <a:gdLst>
                <a:gd name="T0" fmla="*/ 192 w 210"/>
                <a:gd name="T1" fmla="*/ 0 h 212"/>
                <a:gd name="T2" fmla="*/ 0 w 210"/>
                <a:gd name="T3" fmla="*/ 37 h 212"/>
                <a:gd name="T4" fmla="*/ 0 w 210"/>
                <a:gd name="T5" fmla="*/ 37 h 212"/>
                <a:gd name="T6" fmla="*/ 4 w 210"/>
                <a:gd name="T7" fmla="*/ 62 h 212"/>
                <a:gd name="T8" fmla="*/ 4 w 210"/>
                <a:gd name="T9" fmla="*/ 62 h 212"/>
                <a:gd name="T10" fmla="*/ 11 w 210"/>
                <a:gd name="T11" fmla="*/ 95 h 212"/>
                <a:gd name="T12" fmla="*/ 12 w 210"/>
                <a:gd name="T13" fmla="*/ 111 h 212"/>
                <a:gd name="T14" fmla="*/ 12 w 210"/>
                <a:gd name="T15" fmla="*/ 125 h 212"/>
                <a:gd name="T16" fmla="*/ 12 w 210"/>
                <a:gd name="T17" fmla="*/ 125 h 212"/>
                <a:gd name="T18" fmla="*/ 14 w 210"/>
                <a:gd name="T19" fmla="*/ 158 h 212"/>
                <a:gd name="T20" fmla="*/ 14 w 210"/>
                <a:gd name="T21" fmla="*/ 158 h 212"/>
                <a:gd name="T22" fmla="*/ 14 w 210"/>
                <a:gd name="T23" fmla="*/ 188 h 212"/>
                <a:gd name="T24" fmla="*/ 14 w 210"/>
                <a:gd name="T25" fmla="*/ 198 h 212"/>
                <a:gd name="T26" fmla="*/ 12 w 210"/>
                <a:gd name="T27" fmla="*/ 203 h 212"/>
                <a:gd name="T28" fmla="*/ 12 w 210"/>
                <a:gd name="T29" fmla="*/ 203 h 212"/>
                <a:gd name="T30" fmla="*/ 12 w 210"/>
                <a:gd name="T31" fmla="*/ 208 h 212"/>
                <a:gd name="T32" fmla="*/ 14 w 210"/>
                <a:gd name="T33" fmla="*/ 212 h 212"/>
                <a:gd name="T34" fmla="*/ 14 w 210"/>
                <a:gd name="T35" fmla="*/ 212 h 212"/>
                <a:gd name="T36" fmla="*/ 18 w 210"/>
                <a:gd name="T37" fmla="*/ 203 h 212"/>
                <a:gd name="T38" fmla="*/ 26 w 210"/>
                <a:gd name="T39" fmla="*/ 191 h 212"/>
                <a:gd name="T40" fmla="*/ 39 w 210"/>
                <a:gd name="T41" fmla="*/ 180 h 212"/>
                <a:gd name="T42" fmla="*/ 46 w 210"/>
                <a:gd name="T43" fmla="*/ 174 h 212"/>
                <a:gd name="T44" fmla="*/ 54 w 210"/>
                <a:gd name="T45" fmla="*/ 170 h 212"/>
                <a:gd name="T46" fmla="*/ 54 w 210"/>
                <a:gd name="T47" fmla="*/ 170 h 212"/>
                <a:gd name="T48" fmla="*/ 71 w 210"/>
                <a:gd name="T49" fmla="*/ 163 h 212"/>
                <a:gd name="T50" fmla="*/ 91 w 210"/>
                <a:gd name="T51" fmla="*/ 154 h 212"/>
                <a:gd name="T52" fmla="*/ 131 w 210"/>
                <a:gd name="T53" fmla="*/ 142 h 212"/>
                <a:gd name="T54" fmla="*/ 131 w 210"/>
                <a:gd name="T55" fmla="*/ 142 h 212"/>
                <a:gd name="T56" fmla="*/ 158 w 210"/>
                <a:gd name="T57" fmla="*/ 133 h 212"/>
                <a:gd name="T58" fmla="*/ 158 w 210"/>
                <a:gd name="T59" fmla="*/ 133 h 212"/>
                <a:gd name="T60" fmla="*/ 185 w 210"/>
                <a:gd name="T61" fmla="*/ 119 h 212"/>
                <a:gd name="T62" fmla="*/ 208 w 210"/>
                <a:gd name="T63" fmla="*/ 107 h 212"/>
                <a:gd name="T64" fmla="*/ 208 w 210"/>
                <a:gd name="T65" fmla="*/ 105 h 212"/>
                <a:gd name="T66" fmla="*/ 208 w 210"/>
                <a:gd name="T67" fmla="*/ 105 h 212"/>
                <a:gd name="T68" fmla="*/ 210 w 210"/>
                <a:gd name="T69" fmla="*/ 104 h 212"/>
                <a:gd name="T70" fmla="*/ 192 w 210"/>
                <a:gd name="T71" fmla="*/ 3 h 212"/>
                <a:gd name="T72" fmla="*/ 192 w 210"/>
                <a:gd name="T73" fmla="*/ 3 h 212"/>
                <a:gd name="T74" fmla="*/ 189 w 210"/>
                <a:gd name="T75" fmla="*/ 3 h 212"/>
                <a:gd name="T76" fmla="*/ 189 w 210"/>
                <a:gd name="T77" fmla="*/ 2 h 212"/>
                <a:gd name="T78" fmla="*/ 189 w 210"/>
                <a:gd name="T79" fmla="*/ 2 h 212"/>
                <a:gd name="T80" fmla="*/ 192 w 210"/>
                <a:gd name="T81" fmla="*/ 2 h 212"/>
                <a:gd name="T82" fmla="*/ 192 w 210"/>
                <a:gd name="T8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2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79"/>
            <p:cNvSpPr>
              <a:spLocks/>
            </p:cNvSpPr>
            <p:nvPr/>
          </p:nvSpPr>
          <p:spPr bwMode="auto">
            <a:xfrm>
              <a:off x="5249863" y="2768600"/>
              <a:ext cx="15875" cy="6350"/>
            </a:xfrm>
            <a:custGeom>
              <a:avLst/>
              <a:gdLst>
                <a:gd name="T0" fmla="*/ 0 w 21"/>
                <a:gd name="T1" fmla="*/ 9 h 9"/>
                <a:gd name="T2" fmla="*/ 1 w 21"/>
                <a:gd name="T3" fmla="*/ 9 h 9"/>
                <a:gd name="T4" fmla="*/ 1 w 21"/>
                <a:gd name="T5" fmla="*/ 9 h 9"/>
                <a:gd name="T6" fmla="*/ 8 w 21"/>
                <a:gd name="T7" fmla="*/ 7 h 9"/>
                <a:gd name="T8" fmla="*/ 15 w 21"/>
                <a:gd name="T9" fmla="*/ 4 h 9"/>
                <a:gd name="T10" fmla="*/ 21 w 21"/>
                <a:gd name="T11" fmla="*/ 0 h 9"/>
                <a:gd name="T12" fmla="*/ 21 w 21"/>
                <a:gd name="T13" fmla="*/ 0 h 9"/>
                <a:gd name="T14" fmla="*/ 15 w 21"/>
                <a:gd name="T15" fmla="*/ 3 h 9"/>
                <a:gd name="T16" fmla="*/ 9 w 21"/>
                <a:gd name="T17" fmla="*/ 6 h 9"/>
                <a:gd name="T18" fmla="*/ 0 w 21"/>
                <a:gd name="T19" fmla="*/ 9 h 9"/>
                <a:gd name="T20" fmla="*/ 0 w 21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1473200" y="3584575"/>
              <a:ext cx="711200" cy="730250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81"/>
            <p:cNvSpPr>
              <a:spLocks/>
            </p:cNvSpPr>
            <p:nvPr/>
          </p:nvSpPr>
          <p:spPr bwMode="auto">
            <a:xfrm>
              <a:off x="257175" y="263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>
              <a:off x="884238" y="3495675"/>
              <a:ext cx="688975" cy="808037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83"/>
            <p:cNvSpPr>
              <a:spLocks/>
            </p:cNvSpPr>
            <p:nvPr/>
          </p:nvSpPr>
          <p:spPr bwMode="auto">
            <a:xfrm>
              <a:off x="2795588" y="2084388"/>
              <a:ext cx="652463" cy="1147762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2173288" y="2106613"/>
              <a:ext cx="669925" cy="407987"/>
            </a:xfrm>
            <a:custGeom>
              <a:avLst/>
              <a:gdLst>
                <a:gd name="T0" fmla="*/ 530 w 845"/>
                <a:gd name="T1" fmla="*/ 25 h 514"/>
                <a:gd name="T2" fmla="*/ 530 w 845"/>
                <a:gd name="T3" fmla="*/ 25 h 514"/>
                <a:gd name="T4" fmla="*/ 422 w 845"/>
                <a:gd name="T5" fmla="*/ 19 h 514"/>
                <a:gd name="T6" fmla="*/ 269 w 845"/>
                <a:gd name="T7" fmla="*/ 12 h 514"/>
                <a:gd name="T8" fmla="*/ 48 w 845"/>
                <a:gd name="T9" fmla="*/ 0 h 514"/>
                <a:gd name="T10" fmla="*/ 0 w 845"/>
                <a:gd name="T11" fmla="*/ 475 h 514"/>
                <a:gd name="T12" fmla="*/ 0 w 845"/>
                <a:gd name="T13" fmla="*/ 475 h 514"/>
                <a:gd name="T14" fmla="*/ 28 w 845"/>
                <a:gd name="T15" fmla="*/ 477 h 514"/>
                <a:gd name="T16" fmla="*/ 67 w 845"/>
                <a:gd name="T17" fmla="*/ 480 h 514"/>
                <a:gd name="T18" fmla="*/ 173 w 845"/>
                <a:gd name="T19" fmla="*/ 487 h 514"/>
                <a:gd name="T20" fmla="*/ 301 w 845"/>
                <a:gd name="T21" fmla="*/ 493 h 514"/>
                <a:gd name="T22" fmla="*/ 442 w 845"/>
                <a:gd name="T23" fmla="*/ 498 h 514"/>
                <a:gd name="T24" fmla="*/ 699 w 845"/>
                <a:gd name="T25" fmla="*/ 508 h 514"/>
                <a:gd name="T26" fmla="*/ 842 w 845"/>
                <a:gd name="T27" fmla="*/ 514 h 514"/>
                <a:gd name="T28" fmla="*/ 842 w 845"/>
                <a:gd name="T29" fmla="*/ 514 h 514"/>
                <a:gd name="T30" fmla="*/ 842 w 845"/>
                <a:gd name="T31" fmla="*/ 505 h 514"/>
                <a:gd name="T32" fmla="*/ 844 w 845"/>
                <a:gd name="T33" fmla="*/ 505 h 514"/>
                <a:gd name="T34" fmla="*/ 844 w 845"/>
                <a:gd name="T35" fmla="*/ 505 h 514"/>
                <a:gd name="T36" fmla="*/ 844 w 845"/>
                <a:gd name="T37" fmla="*/ 514 h 514"/>
                <a:gd name="T38" fmla="*/ 844 w 845"/>
                <a:gd name="T39" fmla="*/ 514 h 514"/>
                <a:gd name="T40" fmla="*/ 845 w 845"/>
                <a:gd name="T41" fmla="*/ 514 h 514"/>
                <a:gd name="T42" fmla="*/ 845 w 845"/>
                <a:gd name="T43" fmla="*/ 514 h 514"/>
                <a:gd name="T44" fmla="*/ 844 w 845"/>
                <a:gd name="T45" fmla="*/ 473 h 514"/>
                <a:gd name="T46" fmla="*/ 841 w 845"/>
                <a:gd name="T47" fmla="*/ 447 h 514"/>
                <a:gd name="T48" fmla="*/ 839 w 845"/>
                <a:gd name="T49" fmla="*/ 435 h 514"/>
                <a:gd name="T50" fmla="*/ 838 w 845"/>
                <a:gd name="T51" fmla="*/ 427 h 514"/>
                <a:gd name="T52" fmla="*/ 838 w 845"/>
                <a:gd name="T53" fmla="*/ 427 h 514"/>
                <a:gd name="T54" fmla="*/ 827 w 845"/>
                <a:gd name="T55" fmla="*/ 392 h 514"/>
                <a:gd name="T56" fmla="*/ 818 w 845"/>
                <a:gd name="T57" fmla="*/ 360 h 514"/>
                <a:gd name="T58" fmla="*/ 818 w 845"/>
                <a:gd name="T59" fmla="*/ 360 h 514"/>
                <a:gd name="T60" fmla="*/ 817 w 845"/>
                <a:gd name="T61" fmla="*/ 348 h 514"/>
                <a:gd name="T62" fmla="*/ 817 w 845"/>
                <a:gd name="T63" fmla="*/ 330 h 514"/>
                <a:gd name="T64" fmla="*/ 817 w 845"/>
                <a:gd name="T65" fmla="*/ 291 h 514"/>
                <a:gd name="T66" fmla="*/ 817 w 845"/>
                <a:gd name="T67" fmla="*/ 291 h 514"/>
                <a:gd name="T68" fmla="*/ 817 w 845"/>
                <a:gd name="T69" fmla="*/ 278 h 514"/>
                <a:gd name="T70" fmla="*/ 817 w 845"/>
                <a:gd name="T71" fmla="*/ 278 h 514"/>
                <a:gd name="T72" fmla="*/ 816 w 845"/>
                <a:gd name="T73" fmla="*/ 266 h 514"/>
                <a:gd name="T74" fmla="*/ 809 w 845"/>
                <a:gd name="T75" fmla="*/ 241 h 514"/>
                <a:gd name="T76" fmla="*/ 809 w 845"/>
                <a:gd name="T77" fmla="*/ 241 h 514"/>
                <a:gd name="T78" fmla="*/ 797 w 845"/>
                <a:gd name="T79" fmla="*/ 199 h 514"/>
                <a:gd name="T80" fmla="*/ 793 w 845"/>
                <a:gd name="T81" fmla="*/ 179 h 514"/>
                <a:gd name="T82" fmla="*/ 790 w 845"/>
                <a:gd name="T83" fmla="*/ 161 h 514"/>
                <a:gd name="T84" fmla="*/ 790 w 845"/>
                <a:gd name="T85" fmla="*/ 161 h 514"/>
                <a:gd name="T86" fmla="*/ 786 w 845"/>
                <a:gd name="T87" fmla="*/ 127 h 514"/>
                <a:gd name="T88" fmla="*/ 785 w 845"/>
                <a:gd name="T89" fmla="*/ 85 h 514"/>
                <a:gd name="T90" fmla="*/ 783 w 845"/>
                <a:gd name="T91" fmla="*/ 28 h 514"/>
                <a:gd name="T92" fmla="*/ 783 w 845"/>
                <a:gd name="T93" fmla="*/ 28 h 514"/>
                <a:gd name="T94" fmla="*/ 687 w 845"/>
                <a:gd name="T95" fmla="*/ 26 h 514"/>
                <a:gd name="T96" fmla="*/ 607 w 845"/>
                <a:gd name="T97" fmla="*/ 26 h 514"/>
                <a:gd name="T98" fmla="*/ 530 w 845"/>
                <a:gd name="T99" fmla="*/ 25 h 514"/>
                <a:gd name="T100" fmla="*/ 530 w 845"/>
                <a:gd name="T101" fmla="*/ 2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514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85"/>
            <p:cNvSpPr>
              <a:spLocks/>
            </p:cNvSpPr>
            <p:nvPr/>
          </p:nvSpPr>
          <p:spPr bwMode="auto">
            <a:xfrm>
              <a:off x="3697288" y="2811463"/>
              <a:ext cx="1254125" cy="708025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86"/>
            <p:cNvSpPr>
              <a:spLocks/>
            </p:cNvSpPr>
            <p:nvPr/>
          </p:nvSpPr>
          <p:spPr bwMode="auto">
            <a:xfrm>
              <a:off x="3382963" y="3892550"/>
              <a:ext cx="360363" cy="627062"/>
            </a:xfrm>
            <a:custGeom>
              <a:avLst/>
              <a:gdLst>
                <a:gd name="T0" fmla="*/ 387 w 456"/>
                <a:gd name="T1" fmla="*/ 753 h 788"/>
                <a:gd name="T2" fmla="*/ 408 w 456"/>
                <a:gd name="T3" fmla="*/ 757 h 788"/>
                <a:gd name="T4" fmla="*/ 412 w 456"/>
                <a:gd name="T5" fmla="*/ 757 h 788"/>
                <a:gd name="T6" fmla="*/ 456 w 456"/>
                <a:gd name="T7" fmla="*/ 741 h 788"/>
                <a:gd name="T8" fmla="*/ 454 w 456"/>
                <a:gd name="T9" fmla="*/ 741 h 788"/>
                <a:gd name="T10" fmla="*/ 429 w 456"/>
                <a:gd name="T11" fmla="*/ 0 h 788"/>
                <a:gd name="T12" fmla="*/ 149 w 456"/>
                <a:gd name="T13" fmla="*/ 5 h 788"/>
                <a:gd name="T14" fmla="*/ 124 w 456"/>
                <a:gd name="T15" fmla="*/ 54 h 788"/>
                <a:gd name="T16" fmla="*/ 115 w 456"/>
                <a:gd name="T17" fmla="*/ 64 h 788"/>
                <a:gd name="T18" fmla="*/ 111 w 456"/>
                <a:gd name="T19" fmla="*/ 67 h 788"/>
                <a:gd name="T20" fmla="*/ 96 w 456"/>
                <a:gd name="T21" fmla="*/ 99 h 788"/>
                <a:gd name="T22" fmla="*/ 82 w 456"/>
                <a:gd name="T23" fmla="*/ 124 h 788"/>
                <a:gd name="T24" fmla="*/ 76 w 456"/>
                <a:gd name="T25" fmla="*/ 138 h 788"/>
                <a:gd name="T26" fmla="*/ 69 w 456"/>
                <a:gd name="T27" fmla="*/ 152 h 788"/>
                <a:gd name="T28" fmla="*/ 51 w 456"/>
                <a:gd name="T29" fmla="*/ 189 h 788"/>
                <a:gd name="T30" fmla="*/ 47 w 456"/>
                <a:gd name="T31" fmla="*/ 200 h 788"/>
                <a:gd name="T32" fmla="*/ 44 w 456"/>
                <a:gd name="T33" fmla="*/ 220 h 788"/>
                <a:gd name="T34" fmla="*/ 44 w 456"/>
                <a:gd name="T35" fmla="*/ 229 h 788"/>
                <a:gd name="T36" fmla="*/ 44 w 456"/>
                <a:gd name="T37" fmla="*/ 249 h 788"/>
                <a:gd name="T38" fmla="*/ 42 w 456"/>
                <a:gd name="T39" fmla="*/ 256 h 788"/>
                <a:gd name="T40" fmla="*/ 41 w 456"/>
                <a:gd name="T41" fmla="*/ 278 h 788"/>
                <a:gd name="T42" fmla="*/ 40 w 456"/>
                <a:gd name="T43" fmla="*/ 348 h 788"/>
                <a:gd name="T44" fmla="*/ 42 w 456"/>
                <a:gd name="T45" fmla="*/ 348 h 788"/>
                <a:gd name="T46" fmla="*/ 51 w 456"/>
                <a:gd name="T47" fmla="*/ 421 h 788"/>
                <a:gd name="T48" fmla="*/ 76 w 456"/>
                <a:gd name="T49" fmla="*/ 449 h 788"/>
                <a:gd name="T50" fmla="*/ 79 w 456"/>
                <a:gd name="T51" fmla="*/ 458 h 788"/>
                <a:gd name="T52" fmla="*/ 79 w 456"/>
                <a:gd name="T53" fmla="*/ 462 h 788"/>
                <a:gd name="T54" fmla="*/ 63 w 456"/>
                <a:gd name="T55" fmla="*/ 486 h 788"/>
                <a:gd name="T56" fmla="*/ 40 w 456"/>
                <a:gd name="T57" fmla="*/ 515 h 788"/>
                <a:gd name="T58" fmla="*/ 34 w 456"/>
                <a:gd name="T59" fmla="*/ 524 h 788"/>
                <a:gd name="T60" fmla="*/ 17 w 456"/>
                <a:gd name="T61" fmla="*/ 567 h 788"/>
                <a:gd name="T62" fmla="*/ 6 w 456"/>
                <a:gd name="T63" fmla="*/ 601 h 788"/>
                <a:gd name="T64" fmla="*/ 2 w 456"/>
                <a:gd name="T65" fmla="*/ 626 h 788"/>
                <a:gd name="T66" fmla="*/ 0 w 456"/>
                <a:gd name="T67" fmla="*/ 665 h 788"/>
                <a:gd name="T68" fmla="*/ 0 w 456"/>
                <a:gd name="T69" fmla="*/ 673 h 788"/>
                <a:gd name="T70" fmla="*/ 253 w 456"/>
                <a:gd name="T71" fmla="*/ 657 h 788"/>
                <a:gd name="T72" fmla="*/ 255 w 456"/>
                <a:gd name="T73" fmla="*/ 658 h 788"/>
                <a:gd name="T74" fmla="*/ 257 w 456"/>
                <a:gd name="T75" fmla="*/ 659 h 788"/>
                <a:gd name="T76" fmla="*/ 257 w 456"/>
                <a:gd name="T77" fmla="*/ 672 h 788"/>
                <a:gd name="T78" fmla="*/ 251 w 456"/>
                <a:gd name="T79" fmla="*/ 697 h 788"/>
                <a:gd name="T80" fmla="*/ 247 w 456"/>
                <a:gd name="T81" fmla="*/ 722 h 788"/>
                <a:gd name="T82" fmla="*/ 247 w 456"/>
                <a:gd name="T83" fmla="*/ 727 h 788"/>
                <a:gd name="T84" fmla="*/ 260 w 456"/>
                <a:gd name="T85" fmla="*/ 750 h 788"/>
                <a:gd name="T86" fmla="*/ 271 w 456"/>
                <a:gd name="T87" fmla="*/ 769 h 788"/>
                <a:gd name="T88" fmla="*/ 275 w 456"/>
                <a:gd name="T89" fmla="*/ 783 h 788"/>
                <a:gd name="T90" fmla="*/ 276 w 456"/>
                <a:gd name="T91" fmla="*/ 788 h 788"/>
                <a:gd name="T92" fmla="*/ 292 w 456"/>
                <a:gd name="T93" fmla="*/ 779 h 788"/>
                <a:gd name="T94" fmla="*/ 303 w 456"/>
                <a:gd name="T95" fmla="*/ 769 h 788"/>
                <a:gd name="T96" fmla="*/ 307 w 456"/>
                <a:gd name="T97" fmla="*/ 764 h 788"/>
                <a:gd name="T98" fmla="*/ 325 w 456"/>
                <a:gd name="T99" fmla="*/ 756 h 788"/>
                <a:gd name="T100" fmla="*/ 353 w 456"/>
                <a:gd name="T101" fmla="*/ 749 h 788"/>
                <a:gd name="T102" fmla="*/ 360 w 456"/>
                <a:gd name="T103" fmla="*/ 749 h 788"/>
                <a:gd name="T104" fmla="*/ 387 w 456"/>
                <a:gd name="T105" fmla="*/ 75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788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87"/>
            <p:cNvSpPr>
              <a:spLocks/>
            </p:cNvSpPr>
            <p:nvPr/>
          </p:nvSpPr>
          <p:spPr bwMode="auto">
            <a:xfrm>
              <a:off x="5003800" y="2587625"/>
              <a:ext cx="352425" cy="187325"/>
            </a:xfrm>
            <a:custGeom>
              <a:avLst/>
              <a:gdLst>
                <a:gd name="T0" fmla="*/ 338 w 444"/>
                <a:gd name="T1" fmla="*/ 210 h 237"/>
                <a:gd name="T2" fmla="*/ 350 w 444"/>
                <a:gd name="T3" fmla="*/ 199 h 237"/>
                <a:gd name="T4" fmla="*/ 356 w 444"/>
                <a:gd name="T5" fmla="*/ 200 h 237"/>
                <a:gd name="T6" fmla="*/ 359 w 444"/>
                <a:gd name="T7" fmla="*/ 206 h 237"/>
                <a:gd name="T8" fmla="*/ 361 w 444"/>
                <a:gd name="T9" fmla="*/ 210 h 237"/>
                <a:gd name="T10" fmla="*/ 363 w 444"/>
                <a:gd name="T11" fmla="*/ 209 h 237"/>
                <a:gd name="T12" fmla="*/ 377 w 444"/>
                <a:gd name="T13" fmla="*/ 199 h 237"/>
                <a:gd name="T14" fmla="*/ 401 w 444"/>
                <a:gd name="T15" fmla="*/ 195 h 237"/>
                <a:gd name="T16" fmla="*/ 434 w 444"/>
                <a:gd name="T17" fmla="*/ 188 h 237"/>
                <a:gd name="T18" fmla="*/ 443 w 444"/>
                <a:gd name="T19" fmla="*/ 181 h 237"/>
                <a:gd name="T20" fmla="*/ 443 w 444"/>
                <a:gd name="T21" fmla="*/ 174 h 237"/>
                <a:gd name="T22" fmla="*/ 398 w 444"/>
                <a:gd name="T23" fmla="*/ 116 h 237"/>
                <a:gd name="T24" fmla="*/ 389 w 444"/>
                <a:gd name="T25" fmla="*/ 109 h 237"/>
                <a:gd name="T26" fmla="*/ 388 w 444"/>
                <a:gd name="T27" fmla="*/ 109 h 237"/>
                <a:gd name="T28" fmla="*/ 388 w 444"/>
                <a:gd name="T29" fmla="*/ 116 h 237"/>
                <a:gd name="T30" fmla="*/ 401 w 444"/>
                <a:gd name="T31" fmla="*/ 134 h 237"/>
                <a:gd name="T32" fmla="*/ 412 w 444"/>
                <a:gd name="T33" fmla="*/ 153 h 237"/>
                <a:gd name="T34" fmla="*/ 406 w 444"/>
                <a:gd name="T35" fmla="*/ 157 h 237"/>
                <a:gd name="T36" fmla="*/ 374 w 444"/>
                <a:gd name="T37" fmla="*/ 154 h 237"/>
                <a:gd name="T38" fmla="*/ 347 w 444"/>
                <a:gd name="T39" fmla="*/ 144 h 237"/>
                <a:gd name="T40" fmla="*/ 343 w 444"/>
                <a:gd name="T41" fmla="*/ 139 h 237"/>
                <a:gd name="T42" fmla="*/ 340 w 444"/>
                <a:gd name="T43" fmla="*/ 130 h 237"/>
                <a:gd name="T44" fmla="*/ 318 w 444"/>
                <a:gd name="T45" fmla="*/ 115 h 237"/>
                <a:gd name="T46" fmla="*/ 310 w 444"/>
                <a:gd name="T47" fmla="*/ 115 h 237"/>
                <a:gd name="T48" fmla="*/ 297 w 444"/>
                <a:gd name="T49" fmla="*/ 113 h 237"/>
                <a:gd name="T50" fmla="*/ 293 w 444"/>
                <a:gd name="T51" fmla="*/ 108 h 237"/>
                <a:gd name="T52" fmla="*/ 294 w 444"/>
                <a:gd name="T53" fmla="*/ 97 h 237"/>
                <a:gd name="T54" fmla="*/ 300 w 444"/>
                <a:gd name="T55" fmla="*/ 76 h 237"/>
                <a:gd name="T56" fmla="*/ 301 w 444"/>
                <a:gd name="T57" fmla="*/ 46 h 237"/>
                <a:gd name="T58" fmla="*/ 296 w 444"/>
                <a:gd name="T59" fmla="*/ 32 h 237"/>
                <a:gd name="T60" fmla="*/ 291 w 444"/>
                <a:gd name="T61" fmla="*/ 7 h 237"/>
                <a:gd name="T62" fmla="*/ 286 w 444"/>
                <a:gd name="T63" fmla="*/ 0 h 237"/>
                <a:gd name="T64" fmla="*/ 272 w 444"/>
                <a:gd name="T65" fmla="*/ 11 h 237"/>
                <a:gd name="T66" fmla="*/ 259 w 444"/>
                <a:gd name="T67" fmla="*/ 29 h 237"/>
                <a:gd name="T68" fmla="*/ 251 w 444"/>
                <a:gd name="T69" fmla="*/ 47 h 237"/>
                <a:gd name="T70" fmla="*/ 244 w 444"/>
                <a:gd name="T71" fmla="*/ 53 h 237"/>
                <a:gd name="T72" fmla="*/ 182 w 444"/>
                <a:gd name="T73" fmla="*/ 69 h 237"/>
                <a:gd name="T74" fmla="*/ 108 w 444"/>
                <a:gd name="T75" fmla="*/ 81 h 237"/>
                <a:gd name="T76" fmla="*/ 4 w 444"/>
                <a:gd name="T77" fmla="*/ 154 h 237"/>
                <a:gd name="T78" fmla="*/ 13 w 444"/>
                <a:gd name="T79" fmla="*/ 214 h 237"/>
                <a:gd name="T80" fmla="*/ 206 w 444"/>
                <a:gd name="T81" fmla="*/ 179 h 237"/>
                <a:gd name="T82" fmla="*/ 249 w 444"/>
                <a:gd name="T83" fmla="*/ 178 h 237"/>
                <a:gd name="T84" fmla="*/ 270 w 444"/>
                <a:gd name="T85" fmla="*/ 188 h 237"/>
                <a:gd name="T86" fmla="*/ 279 w 444"/>
                <a:gd name="T87" fmla="*/ 193 h 237"/>
                <a:gd name="T88" fmla="*/ 303 w 444"/>
                <a:gd name="T89" fmla="*/ 228 h 237"/>
                <a:gd name="T90" fmla="*/ 312 w 444"/>
                <a:gd name="T91" fmla="*/ 235 h 237"/>
                <a:gd name="T92" fmla="*/ 332 w 444"/>
                <a:gd name="T93" fmla="*/ 225 h 237"/>
                <a:gd name="T94" fmla="*/ 335 w 444"/>
                <a:gd name="T95" fmla="*/ 2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37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88"/>
            <p:cNvSpPr>
              <a:spLocks/>
            </p:cNvSpPr>
            <p:nvPr/>
          </p:nvSpPr>
          <p:spPr bwMode="auto">
            <a:xfrm>
              <a:off x="3762375" y="2474913"/>
              <a:ext cx="396875" cy="531812"/>
            </a:xfrm>
            <a:custGeom>
              <a:avLst/>
              <a:gdLst>
                <a:gd name="T0" fmla="*/ 415 w 500"/>
                <a:gd name="T1" fmla="*/ 634 h 670"/>
                <a:gd name="T2" fmla="*/ 455 w 500"/>
                <a:gd name="T3" fmla="*/ 650 h 670"/>
                <a:gd name="T4" fmla="*/ 464 w 500"/>
                <a:gd name="T5" fmla="*/ 646 h 670"/>
                <a:gd name="T6" fmla="*/ 413 w 500"/>
                <a:gd name="T7" fmla="*/ 613 h 670"/>
                <a:gd name="T8" fmla="*/ 426 w 500"/>
                <a:gd name="T9" fmla="*/ 601 h 670"/>
                <a:gd name="T10" fmla="*/ 447 w 500"/>
                <a:gd name="T11" fmla="*/ 589 h 670"/>
                <a:gd name="T12" fmla="*/ 460 w 500"/>
                <a:gd name="T13" fmla="*/ 536 h 670"/>
                <a:gd name="T14" fmla="*/ 478 w 500"/>
                <a:gd name="T15" fmla="*/ 454 h 670"/>
                <a:gd name="T16" fmla="*/ 497 w 500"/>
                <a:gd name="T17" fmla="*/ 421 h 670"/>
                <a:gd name="T18" fmla="*/ 490 w 500"/>
                <a:gd name="T19" fmla="*/ 379 h 670"/>
                <a:gd name="T20" fmla="*/ 475 w 500"/>
                <a:gd name="T21" fmla="*/ 328 h 670"/>
                <a:gd name="T22" fmla="*/ 443 w 500"/>
                <a:gd name="T23" fmla="*/ 260 h 670"/>
                <a:gd name="T24" fmla="*/ 413 w 500"/>
                <a:gd name="T25" fmla="*/ 250 h 670"/>
                <a:gd name="T26" fmla="*/ 377 w 500"/>
                <a:gd name="T27" fmla="*/ 260 h 670"/>
                <a:gd name="T28" fmla="*/ 343 w 500"/>
                <a:gd name="T29" fmla="*/ 335 h 670"/>
                <a:gd name="T30" fmla="*/ 325 w 500"/>
                <a:gd name="T31" fmla="*/ 345 h 670"/>
                <a:gd name="T32" fmla="*/ 314 w 500"/>
                <a:gd name="T33" fmla="*/ 317 h 670"/>
                <a:gd name="T34" fmla="*/ 321 w 500"/>
                <a:gd name="T35" fmla="*/ 272 h 670"/>
                <a:gd name="T36" fmla="*/ 339 w 500"/>
                <a:gd name="T37" fmla="*/ 244 h 670"/>
                <a:gd name="T38" fmla="*/ 371 w 500"/>
                <a:gd name="T39" fmla="*/ 229 h 670"/>
                <a:gd name="T40" fmla="*/ 377 w 500"/>
                <a:gd name="T41" fmla="*/ 206 h 670"/>
                <a:gd name="T42" fmla="*/ 367 w 500"/>
                <a:gd name="T43" fmla="*/ 180 h 670"/>
                <a:gd name="T44" fmla="*/ 380 w 500"/>
                <a:gd name="T45" fmla="*/ 161 h 670"/>
                <a:gd name="T46" fmla="*/ 381 w 500"/>
                <a:gd name="T47" fmla="*/ 147 h 670"/>
                <a:gd name="T48" fmla="*/ 357 w 500"/>
                <a:gd name="T49" fmla="*/ 119 h 670"/>
                <a:gd name="T50" fmla="*/ 348 w 500"/>
                <a:gd name="T51" fmla="*/ 100 h 670"/>
                <a:gd name="T52" fmla="*/ 364 w 500"/>
                <a:gd name="T53" fmla="*/ 89 h 670"/>
                <a:gd name="T54" fmla="*/ 371 w 500"/>
                <a:gd name="T55" fmla="*/ 83 h 670"/>
                <a:gd name="T56" fmla="*/ 332 w 500"/>
                <a:gd name="T57" fmla="*/ 52 h 670"/>
                <a:gd name="T58" fmla="*/ 297 w 500"/>
                <a:gd name="T59" fmla="*/ 42 h 670"/>
                <a:gd name="T60" fmla="*/ 275 w 500"/>
                <a:gd name="T61" fmla="*/ 23 h 670"/>
                <a:gd name="T62" fmla="*/ 251 w 500"/>
                <a:gd name="T63" fmla="*/ 12 h 670"/>
                <a:gd name="T64" fmla="*/ 217 w 500"/>
                <a:gd name="T65" fmla="*/ 5 h 670"/>
                <a:gd name="T66" fmla="*/ 186 w 500"/>
                <a:gd name="T67" fmla="*/ 2 h 670"/>
                <a:gd name="T68" fmla="*/ 158 w 500"/>
                <a:gd name="T69" fmla="*/ 16 h 670"/>
                <a:gd name="T70" fmla="*/ 156 w 500"/>
                <a:gd name="T71" fmla="*/ 49 h 670"/>
                <a:gd name="T72" fmla="*/ 161 w 500"/>
                <a:gd name="T73" fmla="*/ 63 h 670"/>
                <a:gd name="T74" fmla="*/ 118 w 500"/>
                <a:gd name="T75" fmla="*/ 87 h 670"/>
                <a:gd name="T76" fmla="*/ 116 w 500"/>
                <a:gd name="T77" fmla="*/ 131 h 670"/>
                <a:gd name="T78" fmla="*/ 107 w 500"/>
                <a:gd name="T79" fmla="*/ 161 h 670"/>
                <a:gd name="T80" fmla="*/ 100 w 500"/>
                <a:gd name="T81" fmla="*/ 159 h 670"/>
                <a:gd name="T82" fmla="*/ 100 w 500"/>
                <a:gd name="T83" fmla="*/ 115 h 670"/>
                <a:gd name="T84" fmla="*/ 104 w 500"/>
                <a:gd name="T85" fmla="*/ 104 h 670"/>
                <a:gd name="T86" fmla="*/ 84 w 500"/>
                <a:gd name="T87" fmla="*/ 118 h 670"/>
                <a:gd name="T88" fmla="*/ 59 w 500"/>
                <a:gd name="T89" fmla="*/ 149 h 670"/>
                <a:gd name="T90" fmla="*/ 32 w 500"/>
                <a:gd name="T91" fmla="*/ 202 h 670"/>
                <a:gd name="T92" fmla="*/ 35 w 500"/>
                <a:gd name="T93" fmla="*/ 234 h 670"/>
                <a:gd name="T94" fmla="*/ 13 w 500"/>
                <a:gd name="T95" fmla="*/ 276 h 670"/>
                <a:gd name="T96" fmla="*/ 0 w 500"/>
                <a:gd name="T97" fmla="*/ 306 h 670"/>
                <a:gd name="T98" fmla="*/ 11 w 500"/>
                <a:gd name="T99" fmla="*/ 344 h 670"/>
                <a:gd name="T100" fmla="*/ 20 w 500"/>
                <a:gd name="T101" fmla="*/ 383 h 670"/>
                <a:gd name="T102" fmla="*/ 63 w 500"/>
                <a:gd name="T103" fmla="*/ 491 h 670"/>
                <a:gd name="T104" fmla="*/ 66 w 500"/>
                <a:gd name="T105" fmla="*/ 559 h 670"/>
                <a:gd name="T106" fmla="*/ 46 w 500"/>
                <a:gd name="T107" fmla="*/ 614 h 670"/>
                <a:gd name="T108" fmla="*/ 24 w 500"/>
                <a:gd name="T109" fmla="*/ 650 h 670"/>
                <a:gd name="T110" fmla="*/ 9 w 500"/>
                <a:gd name="T111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67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89"/>
            <p:cNvSpPr>
              <a:spLocks/>
            </p:cNvSpPr>
            <p:nvPr/>
          </p:nvSpPr>
          <p:spPr bwMode="auto">
            <a:xfrm>
              <a:off x="3332163" y="2921000"/>
              <a:ext cx="398463" cy="717550"/>
            </a:xfrm>
            <a:custGeom>
              <a:avLst/>
              <a:gdLst>
                <a:gd name="T0" fmla="*/ 471 w 502"/>
                <a:gd name="T1" fmla="*/ 677 h 904"/>
                <a:gd name="T2" fmla="*/ 489 w 502"/>
                <a:gd name="T3" fmla="*/ 645 h 904"/>
                <a:gd name="T4" fmla="*/ 502 w 502"/>
                <a:gd name="T5" fmla="*/ 603 h 904"/>
                <a:gd name="T6" fmla="*/ 491 w 502"/>
                <a:gd name="T7" fmla="*/ 530 h 904"/>
                <a:gd name="T8" fmla="*/ 495 w 502"/>
                <a:gd name="T9" fmla="*/ 416 h 904"/>
                <a:gd name="T10" fmla="*/ 478 w 502"/>
                <a:gd name="T11" fmla="*/ 301 h 904"/>
                <a:gd name="T12" fmla="*/ 471 w 502"/>
                <a:gd name="T13" fmla="*/ 130 h 904"/>
                <a:gd name="T14" fmla="*/ 450 w 502"/>
                <a:gd name="T15" fmla="*/ 93 h 904"/>
                <a:gd name="T16" fmla="*/ 445 w 502"/>
                <a:gd name="T17" fmla="*/ 66 h 904"/>
                <a:gd name="T18" fmla="*/ 419 w 502"/>
                <a:gd name="T19" fmla="*/ 37 h 904"/>
                <a:gd name="T20" fmla="*/ 414 w 502"/>
                <a:gd name="T21" fmla="*/ 18 h 904"/>
                <a:gd name="T22" fmla="*/ 90 w 502"/>
                <a:gd name="T23" fmla="*/ 14 h 904"/>
                <a:gd name="T24" fmla="*/ 97 w 502"/>
                <a:gd name="T25" fmla="*/ 34 h 904"/>
                <a:gd name="T26" fmla="*/ 107 w 502"/>
                <a:gd name="T27" fmla="*/ 56 h 904"/>
                <a:gd name="T28" fmla="*/ 128 w 502"/>
                <a:gd name="T29" fmla="*/ 72 h 904"/>
                <a:gd name="T30" fmla="*/ 141 w 502"/>
                <a:gd name="T31" fmla="*/ 143 h 904"/>
                <a:gd name="T32" fmla="*/ 128 w 502"/>
                <a:gd name="T33" fmla="*/ 178 h 904"/>
                <a:gd name="T34" fmla="*/ 75 w 502"/>
                <a:gd name="T35" fmla="*/ 191 h 904"/>
                <a:gd name="T36" fmla="*/ 51 w 502"/>
                <a:gd name="T37" fmla="*/ 210 h 904"/>
                <a:gd name="T38" fmla="*/ 49 w 502"/>
                <a:gd name="T39" fmla="*/ 248 h 904"/>
                <a:gd name="T40" fmla="*/ 55 w 502"/>
                <a:gd name="T41" fmla="*/ 294 h 904"/>
                <a:gd name="T42" fmla="*/ 49 w 502"/>
                <a:gd name="T43" fmla="*/ 320 h 904"/>
                <a:gd name="T44" fmla="*/ 27 w 502"/>
                <a:gd name="T45" fmla="*/ 329 h 904"/>
                <a:gd name="T46" fmla="*/ 16 w 502"/>
                <a:gd name="T47" fmla="*/ 353 h 904"/>
                <a:gd name="T48" fmla="*/ 5 w 502"/>
                <a:gd name="T49" fmla="*/ 391 h 904"/>
                <a:gd name="T50" fmla="*/ 2 w 502"/>
                <a:gd name="T51" fmla="*/ 436 h 904"/>
                <a:gd name="T52" fmla="*/ 48 w 502"/>
                <a:gd name="T53" fmla="*/ 497 h 904"/>
                <a:gd name="T54" fmla="*/ 84 w 502"/>
                <a:gd name="T55" fmla="*/ 547 h 904"/>
                <a:gd name="T56" fmla="*/ 108 w 502"/>
                <a:gd name="T57" fmla="*/ 596 h 904"/>
                <a:gd name="T58" fmla="*/ 129 w 502"/>
                <a:gd name="T59" fmla="*/ 600 h 904"/>
                <a:gd name="T60" fmla="*/ 155 w 502"/>
                <a:gd name="T61" fmla="*/ 600 h 904"/>
                <a:gd name="T62" fmla="*/ 177 w 502"/>
                <a:gd name="T63" fmla="*/ 625 h 904"/>
                <a:gd name="T64" fmla="*/ 173 w 502"/>
                <a:gd name="T65" fmla="*/ 668 h 904"/>
                <a:gd name="T66" fmla="*/ 173 w 502"/>
                <a:gd name="T67" fmla="*/ 712 h 904"/>
                <a:gd name="T68" fmla="*/ 190 w 502"/>
                <a:gd name="T69" fmla="*/ 741 h 904"/>
                <a:gd name="T70" fmla="*/ 220 w 502"/>
                <a:gd name="T71" fmla="*/ 775 h 904"/>
                <a:gd name="T72" fmla="*/ 268 w 502"/>
                <a:gd name="T73" fmla="*/ 803 h 904"/>
                <a:gd name="T74" fmla="*/ 278 w 502"/>
                <a:gd name="T75" fmla="*/ 828 h 904"/>
                <a:gd name="T76" fmla="*/ 282 w 502"/>
                <a:gd name="T77" fmla="*/ 867 h 904"/>
                <a:gd name="T78" fmla="*/ 304 w 502"/>
                <a:gd name="T79" fmla="*/ 897 h 904"/>
                <a:gd name="T80" fmla="*/ 327 w 502"/>
                <a:gd name="T81" fmla="*/ 891 h 904"/>
                <a:gd name="T82" fmla="*/ 349 w 502"/>
                <a:gd name="T83" fmla="*/ 870 h 904"/>
                <a:gd name="T84" fmla="*/ 377 w 502"/>
                <a:gd name="T85" fmla="*/ 879 h 904"/>
                <a:gd name="T86" fmla="*/ 400 w 502"/>
                <a:gd name="T87" fmla="*/ 879 h 904"/>
                <a:gd name="T88" fmla="*/ 405 w 502"/>
                <a:gd name="T89" fmla="*/ 858 h 904"/>
                <a:gd name="T90" fmla="*/ 411 w 502"/>
                <a:gd name="T91" fmla="*/ 837 h 904"/>
                <a:gd name="T92" fmla="*/ 435 w 502"/>
                <a:gd name="T93" fmla="*/ 838 h 904"/>
                <a:gd name="T94" fmla="*/ 452 w 502"/>
                <a:gd name="T95" fmla="*/ 838 h 904"/>
                <a:gd name="T96" fmla="*/ 447 w 502"/>
                <a:gd name="T97" fmla="*/ 799 h 904"/>
                <a:gd name="T98" fmla="*/ 449 w 502"/>
                <a:gd name="T99" fmla="*/ 762 h 904"/>
                <a:gd name="T100" fmla="*/ 459 w 502"/>
                <a:gd name="T101" fmla="*/ 74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904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90"/>
            <p:cNvSpPr>
              <a:spLocks/>
            </p:cNvSpPr>
            <p:nvPr/>
          </p:nvSpPr>
          <p:spPr bwMode="auto">
            <a:xfrm>
              <a:off x="4889500" y="2870200"/>
              <a:ext cx="133350" cy="317500"/>
            </a:xfrm>
            <a:custGeom>
              <a:avLst/>
              <a:gdLst>
                <a:gd name="T0" fmla="*/ 161 w 168"/>
                <a:gd name="T1" fmla="*/ 277 h 400"/>
                <a:gd name="T2" fmla="*/ 168 w 168"/>
                <a:gd name="T3" fmla="*/ 250 h 400"/>
                <a:gd name="T4" fmla="*/ 166 w 168"/>
                <a:gd name="T5" fmla="*/ 236 h 400"/>
                <a:gd name="T6" fmla="*/ 155 w 168"/>
                <a:gd name="T7" fmla="*/ 159 h 400"/>
                <a:gd name="T8" fmla="*/ 152 w 168"/>
                <a:gd name="T9" fmla="*/ 137 h 400"/>
                <a:gd name="T10" fmla="*/ 138 w 168"/>
                <a:gd name="T11" fmla="*/ 130 h 400"/>
                <a:gd name="T12" fmla="*/ 120 w 168"/>
                <a:gd name="T13" fmla="*/ 129 h 400"/>
                <a:gd name="T14" fmla="*/ 140 w 168"/>
                <a:gd name="T15" fmla="*/ 102 h 400"/>
                <a:gd name="T16" fmla="*/ 140 w 168"/>
                <a:gd name="T17" fmla="*/ 101 h 400"/>
                <a:gd name="T18" fmla="*/ 84 w 168"/>
                <a:gd name="T19" fmla="*/ 29 h 400"/>
                <a:gd name="T20" fmla="*/ 32 w 168"/>
                <a:gd name="T21" fmla="*/ 3 h 400"/>
                <a:gd name="T22" fmla="*/ 26 w 168"/>
                <a:gd name="T23" fmla="*/ 0 h 400"/>
                <a:gd name="T24" fmla="*/ 22 w 168"/>
                <a:gd name="T25" fmla="*/ 12 h 400"/>
                <a:gd name="T26" fmla="*/ 15 w 168"/>
                <a:gd name="T27" fmla="*/ 32 h 400"/>
                <a:gd name="T28" fmla="*/ 5 w 168"/>
                <a:gd name="T29" fmla="*/ 68 h 400"/>
                <a:gd name="T30" fmla="*/ 5 w 168"/>
                <a:gd name="T31" fmla="*/ 82 h 400"/>
                <a:gd name="T32" fmla="*/ 12 w 168"/>
                <a:gd name="T33" fmla="*/ 99 h 400"/>
                <a:gd name="T34" fmla="*/ 12 w 168"/>
                <a:gd name="T35" fmla="*/ 113 h 400"/>
                <a:gd name="T36" fmla="*/ 12 w 168"/>
                <a:gd name="T37" fmla="*/ 129 h 400"/>
                <a:gd name="T38" fmla="*/ 14 w 168"/>
                <a:gd name="T39" fmla="*/ 141 h 400"/>
                <a:gd name="T40" fmla="*/ 17 w 168"/>
                <a:gd name="T41" fmla="*/ 144 h 400"/>
                <a:gd name="T42" fmla="*/ 22 w 168"/>
                <a:gd name="T43" fmla="*/ 144 h 400"/>
                <a:gd name="T44" fmla="*/ 29 w 168"/>
                <a:gd name="T45" fmla="*/ 152 h 400"/>
                <a:gd name="T46" fmla="*/ 32 w 168"/>
                <a:gd name="T47" fmla="*/ 159 h 400"/>
                <a:gd name="T48" fmla="*/ 52 w 168"/>
                <a:gd name="T49" fmla="*/ 171 h 400"/>
                <a:gd name="T50" fmla="*/ 66 w 168"/>
                <a:gd name="T51" fmla="*/ 178 h 400"/>
                <a:gd name="T52" fmla="*/ 74 w 168"/>
                <a:gd name="T53" fmla="*/ 185 h 400"/>
                <a:gd name="T54" fmla="*/ 80 w 168"/>
                <a:gd name="T55" fmla="*/ 200 h 400"/>
                <a:gd name="T56" fmla="*/ 80 w 168"/>
                <a:gd name="T57" fmla="*/ 201 h 400"/>
                <a:gd name="T58" fmla="*/ 43 w 168"/>
                <a:gd name="T59" fmla="*/ 242 h 400"/>
                <a:gd name="T60" fmla="*/ 36 w 168"/>
                <a:gd name="T61" fmla="*/ 253 h 400"/>
                <a:gd name="T62" fmla="*/ 12 w 168"/>
                <a:gd name="T63" fmla="*/ 264 h 400"/>
                <a:gd name="T64" fmla="*/ 5 w 168"/>
                <a:gd name="T65" fmla="*/ 270 h 400"/>
                <a:gd name="T66" fmla="*/ 8 w 168"/>
                <a:gd name="T67" fmla="*/ 271 h 400"/>
                <a:gd name="T68" fmla="*/ 7 w 168"/>
                <a:gd name="T69" fmla="*/ 287 h 400"/>
                <a:gd name="T70" fmla="*/ 7 w 168"/>
                <a:gd name="T71" fmla="*/ 322 h 400"/>
                <a:gd name="T72" fmla="*/ 40 w 168"/>
                <a:gd name="T73" fmla="*/ 346 h 400"/>
                <a:gd name="T74" fmla="*/ 73 w 168"/>
                <a:gd name="T75" fmla="*/ 357 h 400"/>
                <a:gd name="T76" fmla="*/ 95 w 168"/>
                <a:gd name="T77" fmla="*/ 358 h 400"/>
                <a:gd name="T78" fmla="*/ 101 w 168"/>
                <a:gd name="T79" fmla="*/ 365 h 400"/>
                <a:gd name="T80" fmla="*/ 98 w 168"/>
                <a:gd name="T81" fmla="*/ 392 h 400"/>
                <a:gd name="T82" fmla="*/ 102 w 168"/>
                <a:gd name="T83" fmla="*/ 395 h 400"/>
                <a:gd name="T84" fmla="*/ 122 w 168"/>
                <a:gd name="T85" fmla="*/ 371 h 400"/>
                <a:gd name="T86" fmla="*/ 124 w 168"/>
                <a:gd name="T87" fmla="*/ 358 h 400"/>
                <a:gd name="T88" fmla="*/ 119 w 168"/>
                <a:gd name="T89" fmla="*/ 346 h 400"/>
                <a:gd name="T90" fmla="*/ 113 w 168"/>
                <a:gd name="T91" fmla="*/ 339 h 400"/>
                <a:gd name="T92" fmla="*/ 116 w 168"/>
                <a:gd name="T93" fmla="*/ 329 h 400"/>
                <a:gd name="T94" fmla="*/ 138 w 168"/>
                <a:gd name="T95" fmla="*/ 304 h 400"/>
                <a:gd name="T96" fmla="*/ 155 w 168"/>
                <a:gd name="T97" fmla="*/ 28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400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>
              <a:off x="4849813" y="3086100"/>
              <a:ext cx="114300" cy="171450"/>
            </a:xfrm>
            <a:custGeom>
              <a:avLst/>
              <a:gdLst>
                <a:gd name="T0" fmla="*/ 59 w 145"/>
                <a:gd name="T1" fmla="*/ 0 h 218"/>
                <a:gd name="T2" fmla="*/ 55 w 145"/>
                <a:gd name="T3" fmla="*/ 0 h 218"/>
                <a:gd name="T4" fmla="*/ 28 w 145"/>
                <a:gd name="T5" fmla="*/ 7 h 218"/>
                <a:gd name="T6" fmla="*/ 7 w 145"/>
                <a:gd name="T7" fmla="*/ 14 h 218"/>
                <a:gd name="T8" fmla="*/ 16 w 145"/>
                <a:gd name="T9" fmla="*/ 27 h 218"/>
                <a:gd name="T10" fmla="*/ 16 w 145"/>
                <a:gd name="T11" fmla="*/ 27 h 218"/>
                <a:gd name="T12" fmla="*/ 39 w 145"/>
                <a:gd name="T13" fmla="*/ 86 h 218"/>
                <a:gd name="T14" fmla="*/ 44 w 145"/>
                <a:gd name="T15" fmla="*/ 103 h 218"/>
                <a:gd name="T16" fmla="*/ 45 w 145"/>
                <a:gd name="T17" fmla="*/ 128 h 218"/>
                <a:gd name="T18" fmla="*/ 46 w 145"/>
                <a:gd name="T19" fmla="*/ 156 h 218"/>
                <a:gd name="T20" fmla="*/ 48 w 145"/>
                <a:gd name="T21" fmla="*/ 162 h 218"/>
                <a:gd name="T22" fmla="*/ 52 w 145"/>
                <a:gd name="T23" fmla="*/ 174 h 218"/>
                <a:gd name="T24" fmla="*/ 56 w 145"/>
                <a:gd name="T25" fmla="*/ 183 h 218"/>
                <a:gd name="T26" fmla="*/ 58 w 145"/>
                <a:gd name="T27" fmla="*/ 192 h 218"/>
                <a:gd name="T28" fmla="*/ 59 w 145"/>
                <a:gd name="T29" fmla="*/ 208 h 218"/>
                <a:gd name="T30" fmla="*/ 62 w 145"/>
                <a:gd name="T31" fmla="*/ 216 h 218"/>
                <a:gd name="T32" fmla="*/ 65 w 145"/>
                <a:gd name="T33" fmla="*/ 218 h 218"/>
                <a:gd name="T34" fmla="*/ 69 w 145"/>
                <a:gd name="T35" fmla="*/ 218 h 218"/>
                <a:gd name="T36" fmla="*/ 91 w 145"/>
                <a:gd name="T37" fmla="*/ 208 h 218"/>
                <a:gd name="T38" fmla="*/ 142 w 145"/>
                <a:gd name="T39" fmla="*/ 171 h 218"/>
                <a:gd name="T40" fmla="*/ 142 w 145"/>
                <a:gd name="T41" fmla="*/ 173 h 218"/>
                <a:gd name="T42" fmla="*/ 143 w 145"/>
                <a:gd name="T43" fmla="*/ 176 h 218"/>
                <a:gd name="T44" fmla="*/ 145 w 145"/>
                <a:gd name="T45" fmla="*/ 173 h 218"/>
                <a:gd name="T46" fmla="*/ 145 w 145"/>
                <a:gd name="T47" fmla="*/ 170 h 218"/>
                <a:gd name="T48" fmla="*/ 142 w 145"/>
                <a:gd name="T49" fmla="*/ 164 h 218"/>
                <a:gd name="T50" fmla="*/ 135 w 145"/>
                <a:gd name="T51" fmla="*/ 155 h 218"/>
                <a:gd name="T52" fmla="*/ 117 w 145"/>
                <a:gd name="T53" fmla="*/ 143 h 218"/>
                <a:gd name="T54" fmla="*/ 104 w 145"/>
                <a:gd name="T55" fmla="*/ 136 h 218"/>
                <a:gd name="T56" fmla="*/ 96 w 145"/>
                <a:gd name="T57" fmla="*/ 124 h 218"/>
                <a:gd name="T58" fmla="*/ 96 w 145"/>
                <a:gd name="T59" fmla="*/ 118 h 218"/>
                <a:gd name="T60" fmla="*/ 94 w 145"/>
                <a:gd name="T61" fmla="*/ 104 h 218"/>
                <a:gd name="T62" fmla="*/ 91 w 145"/>
                <a:gd name="T63" fmla="*/ 97 h 218"/>
                <a:gd name="T64" fmla="*/ 70 w 145"/>
                <a:gd name="T65" fmla="*/ 72 h 218"/>
                <a:gd name="T66" fmla="*/ 61 w 145"/>
                <a:gd name="T67" fmla="*/ 62 h 218"/>
                <a:gd name="T68" fmla="*/ 48 w 145"/>
                <a:gd name="T69" fmla="*/ 30 h 218"/>
                <a:gd name="T70" fmla="*/ 49 w 145"/>
                <a:gd name="T71" fmla="*/ 30 h 218"/>
                <a:gd name="T72" fmla="*/ 59 w 145"/>
                <a:gd name="T73" fmla="*/ 6 h 218"/>
                <a:gd name="T74" fmla="*/ 59 w 145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218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>
              <a:off x="3509963" y="3602038"/>
              <a:ext cx="844550" cy="293687"/>
            </a:xfrm>
            <a:custGeom>
              <a:avLst/>
              <a:gdLst>
                <a:gd name="T0" fmla="*/ 766 w 1063"/>
                <a:gd name="T1" fmla="*/ 273 h 371"/>
                <a:gd name="T2" fmla="*/ 777 w 1063"/>
                <a:gd name="T3" fmla="*/ 262 h 371"/>
                <a:gd name="T4" fmla="*/ 783 w 1063"/>
                <a:gd name="T5" fmla="*/ 260 h 371"/>
                <a:gd name="T6" fmla="*/ 785 w 1063"/>
                <a:gd name="T7" fmla="*/ 260 h 371"/>
                <a:gd name="T8" fmla="*/ 788 w 1063"/>
                <a:gd name="T9" fmla="*/ 256 h 371"/>
                <a:gd name="T10" fmla="*/ 813 w 1063"/>
                <a:gd name="T11" fmla="*/ 211 h 371"/>
                <a:gd name="T12" fmla="*/ 816 w 1063"/>
                <a:gd name="T13" fmla="*/ 208 h 371"/>
                <a:gd name="T14" fmla="*/ 836 w 1063"/>
                <a:gd name="T15" fmla="*/ 207 h 371"/>
                <a:gd name="T16" fmla="*/ 854 w 1063"/>
                <a:gd name="T17" fmla="*/ 205 h 371"/>
                <a:gd name="T18" fmla="*/ 870 w 1063"/>
                <a:gd name="T19" fmla="*/ 200 h 371"/>
                <a:gd name="T20" fmla="*/ 878 w 1063"/>
                <a:gd name="T21" fmla="*/ 190 h 371"/>
                <a:gd name="T22" fmla="*/ 886 w 1063"/>
                <a:gd name="T23" fmla="*/ 179 h 371"/>
                <a:gd name="T24" fmla="*/ 903 w 1063"/>
                <a:gd name="T25" fmla="*/ 159 h 371"/>
                <a:gd name="T26" fmla="*/ 912 w 1063"/>
                <a:gd name="T27" fmla="*/ 152 h 371"/>
                <a:gd name="T28" fmla="*/ 924 w 1063"/>
                <a:gd name="T29" fmla="*/ 138 h 371"/>
                <a:gd name="T30" fmla="*/ 940 w 1063"/>
                <a:gd name="T31" fmla="*/ 114 h 371"/>
                <a:gd name="T32" fmla="*/ 942 w 1063"/>
                <a:gd name="T33" fmla="*/ 110 h 371"/>
                <a:gd name="T34" fmla="*/ 942 w 1063"/>
                <a:gd name="T35" fmla="*/ 110 h 371"/>
                <a:gd name="T36" fmla="*/ 956 w 1063"/>
                <a:gd name="T37" fmla="*/ 114 h 371"/>
                <a:gd name="T38" fmla="*/ 968 w 1063"/>
                <a:gd name="T39" fmla="*/ 114 h 371"/>
                <a:gd name="T40" fmla="*/ 979 w 1063"/>
                <a:gd name="T41" fmla="*/ 110 h 371"/>
                <a:gd name="T42" fmla="*/ 989 w 1063"/>
                <a:gd name="T43" fmla="*/ 102 h 371"/>
                <a:gd name="T44" fmla="*/ 1017 w 1063"/>
                <a:gd name="T45" fmla="*/ 86 h 371"/>
                <a:gd name="T46" fmla="*/ 1029 w 1063"/>
                <a:gd name="T47" fmla="*/ 82 h 371"/>
                <a:gd name="T48" fmla="*/ 1036 w 1063"/>
                <a:gd name="T49" fmla="*/ 78 h 371"/>
                <a:gd name="T50" fmla="*/ 1047 w 1063"/>
                <a:gd name="T51" fmla="*/ 61 h 371"/>
                <a:gd name="T52" fmla="*/ 1052 w 1063"/>
                <a:gd name="T53" fmla="*/ 49 h 371"/>
                <a:gd name="T54" fmla="*/ 1057 w 1063"/>
                <a:gd name="T55" fmla="*/ 37 h 371"/>
                <a:gd name="T56" fmla="*/ 1061 w 1063"/>
                <a:gd name="T57" fmla="*/ 19 h 371"/>
                <a:gd name="T58" fmla="*/ 1063 w 1063"/>
                <a:gd name="T59" fmla="*/ 5 h 371"/>
                <a:gd name="T60" fmla="*/ 1060 w 1063"/>
                <a:gd name="T61" fmla="*/ 5 h 371"/>
                <a:gd name="T62" fmla="*/ 1060 w 1063"/>
                <a:gd name="T63" fmla="*/ 4 h 371"/>
                <a:gd name="T64" fmla="*/ 1063 w 1063"/>
                <a:gd name="T65" fmla="*/ 4 h 371"/>
                <a:gd name="T66" fmla="*/ 1061 w 1063"/>
                <a:gd name="T67" fmla="*/ 0 h 371"/>
                <a:gd name="T68" fmla="*/ 1054 w 1063"/>
                <a:gd name="T69" fmla="*/ 7 h 371"/>
                <a:gd name="T70" fmla="*/ 1053 w 1063"/>
                <a:gd name="T71" fmla="*/ 9 h 371"/>
                <a:gd name="T72" fmla="*/ 1033 w 1063"/>
                <a:gd name="T73" fmla="*/ 15 h 371"/>
                <a:gd name="T74" fmla="*/ 979 w 1063"/>
                <a:gd name="T75" fmla="*/ 23 h 371"/>
                <a:gd name="T76" fmla="*/ 804 w 1063"/>
                <a:gd name="T77" fmla="*/ 44 h 371"/>
                <a:gd name="T78" fmla="*/ 799 w 1063"/>
                <a:gd name="T79" fmla="*/ 47 h 371"/>
                <a:gd name="T80" fmla="*/ 799 w 1063"/>
                <a:gd name="T81" fmla="*/ 46 h 371"/>
                <a:gd name="T82" fmla="*/ 452 w 1063"/>
                <a:gd name="T83" fmla="*/ 79 h 371"/>
                <a:gd name="T84" fmla="*/ 253 w 1063"/>
                <a:gd name="T85" fmla="*/ 123 h 371"/>
                <a:gd name="T86" fmla="*/ 74 w 1063"/>
                <a:gd name="T87" fmla="*/ 127 h 371"/>
                <a:gd name="T88" fmla="*/ 71 w 1063"/>
                <a:gd name="T89" fmla="*/ 133 h 371"/>
                <a:gd name="T90" fmla="*/ 67 w 1063"/>
                <a:gd name="T91" fmla="*/ 144 h 371"/>
                <a:gd name="T92" fmla="*/ 65 w 1063"/>
                <a:gd name="T93" fmla="*/ 149 h 371"/>
                <a:gd name="T94" fmla="*/ 61 w 1063"/>
                <a:gd name="T95" fmla="*/ 194 h 371"/>
                <a:gd name="T96" fmla="*/ 53 w 1063"/>
                <a:gd name="T97" fmla="*/ 222 h 371"/>
                <a:gd name="T98" fmla="*/ 49 w 1063"/>
                <a:gd name="T99" fmla="*/ 226 h 371"/>
                <a:gd name="T100" fmla="*/ 44 w 1063"/>
                <a:gd name="T101" fmla="*/ 228 h 371"/>
                <a:gd name="T102" fmla="*/ 40 w 1063"/>
                <a:gd name="T103" fmla="*/ 226 h 371"/>
                <a:gd name="T104" fmla="*/ 35 w 1063"/>
                <a:gd name="T105" fmla="*/ 226 h 371"/>
                <a:gd name="T106" fmla="*/ 19 w 1063"/>
                <a:gd name="T107" fmla="*/ 271 h 371"/>
                <a:gd name="T108" fmla="*/ 5 w 1063"/>
                <a:gd name="T109" fmla="*/ 319 h 371"/>
                <a:gd name="T110" fmla="*/ 4 w 1063"/>
                <a:gd name="T111" fmla="*/ 329 h 371"/>
                <a:gd name="T112" fmla="*/ 0 w 1063"/>
                <a:gd name="T113" fmla="*/ 371 h 371"/>
                <a:gd name="T114" fmla="*/ 267 w 1063"/>
                <a:gd name="T115" fmla="*/ 365 h 371"/>
                <a:gd name="T116" fmla="*/ 587 w 1063"/>
                <a:gd name="T117" fmla="*/ 337 h 371"/>
                <a:gd name="T118" fmla="*/ 743 w 1063"/>
                <a:gd name="T119" fmla="*/ 316 h 371"/>
                <a:gd name="T120" fmla="*/ 749 w 1063"/>
                <a:gd name="T121" fmla="*/ 297 h 371"/>
                <a:gd name="T122" fmla="*/ 764 w 1063"/>
                <a:gd name="T123" fmla="*/ 27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3" h="371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93"/>
            <p:cNvSpPr>
              <a:spLocks/>
            </p:cNvSpPr>
            <p:nvPr/>
          </p:nvSpPr>
          <p:spPr bwMode="auto">
            <a:xfrm>
              <a:off x="2284413" y="3190875"/>
              <a:ext cx="1317625" cy="985837"/>
            </a:xfrm>
            <a:custGeom>
              <a:avLst/>
              <a:gdLst>
                <a:gd name="T0" fmla="*/ 1476 w 1658"/>
                <a:gd name="T1" fmla="*/ 984 h 1243"/>
                <a:gd name="T2" fmla="*/ 1497 w 1658"/>
                <a:gd name="T3" fmla="*/ 949 h 1243"/>
                <a:gd name="T4" fmla="*/ 1531 w 1658"/>
                <a:gd name="T5" fmla="*/ 890 h 1243"/>
                <a:gd name="T6" fmla="*/ 1548 w 1658"/>
                <a:gd name="T7" fmla="*/ 838 h 1243"/>
                <a:gd name="T8" fmla="*/ 1528 w 1658"/>
                <a:gd name="T9" fmla="*/ 751 h 1243"/>
                <a:gd name="T10" fmla="*/ 1507 w 1658"/>
                <a:gd name="T11" fmla="*/ 745 h 1243"/>
                <a:gd name="T12" fmla="*/ 1534 w 1658"/>
                <a:gd name="T13" fmla="*/ 696 h 1243"/>
                <a:gd name="T14" fmla="*/ 1542 w 1658"/>
                <a:gd name="T15" fmla="*/ 678 h 1243"/>
                <a:gd name="T16" fmla="*/ 1528 w 1658"/>
                <a:gd name="T17" fmla="*/ 663 h 1243"/>
                <a:gd name="T18" fmla="*/ 1542 w 1658"/>
                <a:gd name="T19" fmla="*/ 677 h 1243"/>
                <a:gd name="T20" fmla="*/ 1534 w 1658"/>
                <a:gd name="T21" fmla="*/ 698 h 1243"/>
                <a:gd name="T22" fmla="*/ 1509 w 1658"/>
                <a:gd name="T23" fmla="*/ 744 h 1243"/>
                <a:gd name="T24" fmla="*/ 1528 w 1658"/>
                <a:gd name="T25" fmla="*/ 750 h 1243"/>
                <a:gd name="T26" fmla="*/ 1584 w 1658"/>
                <a:gd name="T27" fmla="*/ 744 h 1243"/>
                <a:gd name="T28" fmla="*/ 1604 w 1658"/>
                <a:gd name="T29" fmla="*/ 715 h 1243"/>
                <a:gd name="T30" fmla="*/ 1615 w 1658"/>
                <a:gd name="T31" fmla="*/ 649 h 1243"/>
                <a:gd name="T32" fmla="*/ 1651 w 1658"/>
                <a:gd name="T33" fmla="*/ 618 h 1243"/>
                <a:gd name="T34" fmla="*/ 1653 w 1658"/>
                <a:gd name="T35" fmla="*/ 580 h 1243"/>
                <a:gd name="T36" fmla="*/ 1622 w 1658"/>
                <a:gd name="T37" fmla="*/ 559 h 1243"/>
                <a:gd name="T38" fmla="*/ 1601 w 1658"/>
                <a:gd name="T39" fmla="*/ 528 h 1243"/>
                <a:gd name="T40" fmla="*/ 1595 w 1658"/>
                <a:gd name="T41" fmla="*/ 491 h 1243"/>
                <a:gd name="T42" fmla="*/ 1572 w 1658"/>
                <a:gd name="T43" fmla="*/ 451 h 1243"/>
                <a:gd name="T44" fmla="*/ 1523 w 1658"/>
                <a:gd name="T45" fmla="*/ 427 h 1243"/>
                <a:gd name="T46" fmla="*/ 1493 w 1658"/>
                <a:gd name="T47" fmla="*/ 378 h 1243"/>
                <a:gd name="T48" fmla="*/ 1492 w 1658"/>
                <a:gd name="T49" fmla="*/ 329 h 1243"/>
                <a:gd name="T50" fmla="*/ 1492 w 1658"/>
                <a:gd name="T51" fmla="*/ 280 h 1243"/>
                <a:gd name="T52" fmla="*/ 1465 w 1658"/>
                <a:gd name="T53" fmla="*/ 259 h 1243"/>
                <a:gd name="T54" fmla="*/ 1437 w 1658"/>
                <a:gd name="T55" fmla="*/ 265 h 1243"/>
                <a:gd name="T56" fmla="*/ 1420 w 1658"/>
                <a:gd name="T57" fmla="*/ 244 h 1243"/>
                <a:gd name="T58" fmla="*/ 1385 w 1658"/>
                <a:gd name="T59" fmla="*/ 182 h 1243"/>
                <a:gd name="T60" fmla="*/ 1322 w 1658"/>
                <a:gd name="T61" fmla="*/ 104 h 1243"/>
                <a:gd name="T62" fmla="*/ 1315 w 1658"/>
                <a:gd name="T63" fmla="*/ 59 h 1243"/>
                <a:gd name="T64" fmla="*/ 1296 w 1658"/>
                <a:gd name="T65" fmla="*/ 0 h 1243"/>
                <a:gd name="T66" fmla="*/ 1123 w 1658"/>
                <a:gd name="T67" fmla="*/ 7 h 1243"/>
                <a:gd name="T68" fmla="*/ 815 w 1658"/>
                <a:gd name="T69" fmla="*/ 41 h 1243"/>
                <a:gd name="T70" fmla="*/ 751 w 1658"/>
                <a:gd name="T71" fmla="*/ 102 h 1243"/>
                <a:gd name="T72" fmla="*/ 33 w 1658"/>
                <a:gd name="T73" fmla="*/ 83 h 1243"/>
                <a:gd name="T74" fmla="*/ 192 w 1658"/>
                <a:gd name="T75" fmla="*/ 575 h 1243"/>
                <a:gd name="T76" fmla="*/ 562 w 1658"/>
                <a:gd name="T77" fmla="*/ 597 h 1243"/>
                <a:gd name="T78" fmla="*/ 763 w 1658"/>
                <a:gd name="T79" fmla="*/ 610 h 1243"/>
                <a:gd name="T80" fmla="*/ 941 w 1658"/>
                <a:gd name="T81" fmla="*/ 598 h 1243"/>
                <a:gd name="T82" fmla="*/ 944 w 1658"/>
                <a:gd name="T83" fmla="*/ 252 h 1243"/>
                <a:gd name="T84" fmla="*/ 917 w 1658"/>
                <a:gd name="T85" fmla="*/ 234 h 1243"/>
                <a:gd name="T86" fmla="*/ 887 w 1658"/>
                <a:gd name="T87" fmla="*/ 203 h 1243"/>
                <a:gd name="T88" fmla="*/ 888 w 1658"/>
                <a:gd name="T89" fmla="*/ 160 h 1243"/>
                <a:gd name="T90" fmla="*/ 915 w 1658"/>
                <a:gd name="T91" fmla="*/ 147 h 1243"/>
                <a:gd name="T92" fmla="*/ 901 w 1658"/>
                <a:gd name="T93" fmla="*/ 136 h 1243"/>
                <a:gd name="T94" fmla="*/ 850 w 1658"/>
                <a:gd name="T95" fmla="*/ 105 h 1243"/>
                <a:gd name="T96" fmla="*/ 901 w 1658"/>
                <a:gd name="T97" fmla="*/ 135 h 1243"/>
                <a:gd name="T98" fmla="*/ 915 w 1658"/>
                <a:gd name="T99" fmla="*/ 149 h 1243"/>
                <a:gd name="T100" fmla="*/ 889 w 1658"/>
                <a:gd name="T101" fmla="*/ 160 h 1243"/>
                <a:gd name="T102" fmla="*/ 888 w 1658"/>
                <a:gd name="T103" fmla="*/ 203 h 1243"/>
                <a:gd name="T104" fmla="*/ 917 w 1658"/>
                <a:gd name="T105" fmla="*/ 233 h 1243"/>
                <a:gd name="T106" fmla="*/ 945 w 1658"/>
                <a:gd name="T107" fmla="*/ 252 h 1243"/>
                <a:gd name="T108" fmla="*/ 943 w 1658"/>
                <a:gd name="T109" fmla="*/ 600 h 1243"/>
                <a:gd name="T110" fmla="*/ 965 w 1658"/>
                <a:gd name="T111" fmla="*/ 803 h 1243"/>
                <a:gd name="T112" fmla="*/ 1035 w 1658"/>
                <a:gd name="T113" fmla="*/ 1153 h 1243"/>
                <a:gd name="T114" fmla="*/ 1422 w 1658"/>
                <a:gd name="T115" fmla="*/ 1152 h 1243"/>
                <a:gd name="T116" fmla="*/ 1424 w 1658"/>
                <a:gd name="T117" fmla="*/ 1106 h 1243"/>
                <a:gd name="T118" fmla="*/ 1450 w 1658"/>
                <a:gd name="T119" fmla="*/ 103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8" h="1243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94"/>
            <p:cNvSpPr>
              <a:spLocks/>
            </p:cNvSpPr>
            <p:nvPr/>
          </p:nvSpPr>
          <p:spPr bwMode="auto">
            <a:xfrm>
              <a:off x="2181225" y="3641725"/>
              <a:ext cx="874713" cy="447675"/>
            </a:xfrm>
            <a:custGeom>
              <a:avLst/>
              <a:gdLst>
                <a:gd name="T0" fmla="*/ 708 w 1103"/>
                <a:gd name="T1" fmla="*/ 534 h 565"/>
                <a:gd name="T2" fmla="*/ 711 w 1103"/>
                <a:gd name="T3" fmla="*/ 548 h 565"/>
                <a:gd name="T4" fmla="*/ 736 w 1103"/>
                <a:gd name="T5" fmla="*/ 558 h 565"/>
                <a:gd name="T6" fmla="*/ 767 w 1103"/>
                <a:gd name="T7" fmla="*/ 558 h 565"/>
                <a:gd name="T8" fmla="*/ 775 w 1103"/>
                <a:gd name="T9" fmla="*/ 545 h 565"/>
                <a:gd name="T10" fmla="*/ 785 w 1103"/>
                <a:gd name="T11" fmla="*/ 528 h 565"/>
                <a:gd name="T12" fmla="*/ 793 w 1103"/>
                <a:gd name="T13" fmla="*/ 521 h 565"/>
                <a:gd name="T14" fmla="*/ 799 w 1103"/>
                <a:gd name="T15" fmla="*/ 525 h 565"/>
                <a:gd name="T16" fmla="*/ 819 w 1103"/>
                <a:gd name="T17" fmla="*/ 528 h 565"/>
                <a:gd name="T18" fmla="*/ 830 w 1103"/>
                <a:gd name="T19" fmla="*/ 537 h 565"/>
                <a:gd name="T20" fmla="*/ 841 w 1103"/>
                <a:gd name="T21" fmla="*/ 551 h 565"/>
                <a:gd name="T22" fmla="*/ 869 w 1103"/>
                <a:gd name="T23" fmla="*/ 558 h 565"/>
                <a:gd name="T24" fmla="*/ 912 w 1103"/>
                <a:gd name="T25" fmla="*/ 551 h 565"/>
                <a:gd name="T26" fmla="*/ 928 w 1103"/>
                <a:gd name="T27" fmla="*/ 539 h 565"/>
                <a:gd name="T28" fmla="*/ 954 w 1103"/>
                <a:gd name="T29" fmla="*/ 516 h 565"/>
                <a:gd name="T30" fmla="*/ 957 w 1103"/>
                <a:gd name="T31" fmla="*/ 516 h 565"/>
                <a:gd name="T32" fmla="*/ 963 w 1103"/>
                <a:gd name="T33" fmla="*/ 523 h 565"/>
                <a:gd name="T34" fmla="*/ 984 w 1103"/>
                <a:gd name="T35" fmla="*/ 524 h 565"/>
                <a:gd name="T36" fmla="*/ 997 w 1103"/>
                <a:gd name="T37" fmla="*/ 517 h 565"/>
                <a:gd name="T38" fmla="*/ 1004 w 1103"/>
                <a:gd name="T39" fmla="*/ 509 h 565"/>
                <a:gd name="T40" fmla="*/ 1025 w 1103"/>
                <a:gd name="T41" fmla="*/ 524 h 565"/>
                <a:gd name="T42" fmla="*/ 1060 w 1103"/>
                <a:gd name="T43" fmla="*/ 548 h 565"/>
                <a:gd name="T44" fmla="*/ 1099 w 1103"/>
                <a:gd name="T45" fmla="*/ 562 h 565"/>
                <a:gd name="T46" fmla="*/ 1095 w 1103"/>
                <a:gd name="T47" fmla="*/ 234 h 565"/>
                <a:gd name="T48" fmla="*/ 1085 w 1103"/>
                <a:gd name="T49" fmla="*/ 125 h 565"/>
                <a:gd name="T50" fmla="*/ 894 w 1103"/>
                <a:gd name="T51" fmla="*/ 42 h 565"/>
                <a:gd name="T52" fmla="*/ 823 w 1103"/>
                <a:gd name="T53" fmla="*/ 39 h 565"/>
                <a:gd name="T54" fmla="*/ 656 w 1103"/>
                <a:gd name="T55" fmla="*/ 28 h 565"/>
                <a:gd name="T56" fmla="*/ 461 w 1103"/>
                <a:gd name="T57" fmla="*/ 15 h 565"/>
                <a:gd name="T58" fmla="*/ 176 w 1103"/>
                <a:gd name="T59" fmla="*/ 1 h 565"/>
                <a:gd name="T60" fmla="*/ 6 w 1103"/>
                <a:gd name="T61" fmla="*/ 10 h 565"/>
                <a:gd name="T62" fmla="*/ 384 w 1103"/>
                <a:gd name="T63" fmla="*/ 408 h 565"/>
                <a:gd name="T64" fmla="*/ 418 w 1103"/>
                <a:gd name="T65" fmla="*/ 437 h 565"/>
                <a:gd name="T66" fmla="*/ 431 w 1103"/>
                <a:gd name="T67" fmla="*/ 438 h 565"/>
                <a:gd name="T68" fmla="*/ 496 w 1103"/>
                <a:gd name="T69" fmla="*/ 448 h 565"/>
                <a:gd name="T70" fmla="*/ 495 w 1103"/>
                <a:gd name="T71" fmla="*/ 452 h 565"/>
                <a:gd name="T72" fmla="*/ 478 w 1103"/>
                <a:gd name="T73" fmla="*/ 461 h 565"/>
                <a:gd name="T74" fmla="*/ 524 w 1103"/>
                <a:gd name="T75" fmla="*/ 475 h 565"/>
                <a:gd name="T76" fmla="*/ 538 w 1103"/>
                <a:gd name="T77" fmla="*/ 475 h 565"/>
                <a:gd name="T78" fmla="*/ 545 w 1103"/>
                <a:gd name="T79" fmla="*/ 476 h 565"/>
                <a:gd name="T80" fmla="*/ 608 w 1103"/>
                <a:gd name="T81" fmla="*/ 483 h 565"/>
                <a:gd name="T82" fmla="*/ 638 w 1103"/>
                <a:gd name="T83" fmla="*/ 497 h 565"/>
                <a:gd name="T84" fmla="*/ 632 w 1103"/>
                <a:gd name="T85" fmla="*/ 511 h 565"/>
                <a:gd name="T86" fmla="*/ 641 w 1103"/>
                <a:gd name="T87" fmla="*/ 528 h 565"/>
                <a:gd name="T88" fmla="*/ 659 w 1103"/>
                <a:gd name="T89" fmla="*/ 537 h 565"/>
                <a:gd name="T90" fmla="*/ 679 w 1103"/>
                <a:gd name="T91" fmla="*/ 531 h 565"/>
                <a:gd name="T92" fmla="*/ 695 w 1103"/>
                <a:gd name="T93" fmla="*/ 524 h 565"/>
                <a:gd name="T94" fmla="*/ 722 w 1103"/>
                <a:gd name="T95" fmla="*/ 528 h 565"/>
                <a:gd name="T96" fmla="*/ 719 w 1103"/>
                <a:gd name="T97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3" h="565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95"/>
            <p:cNvSpPr>
              <a:spLocks/>
            </p:cNvSpPr>
            <p:nvPr/>
          </p:nvSpPr>
          <p:spPr bwMode="auto">
            <a:xfrm>
              <a:off x="4222750" y="3786188"/>
              <a:ext cx="501650" cy="381000"/>
            </a:xfrm>
            <a:custGeom>
              <a:avLst/>
              <a:gdLst>
                <a:gd name="T0" fmla="*/ 308 w 631"/>
                <a:gd name="T1" fmla="*/ 13 h 479"/>
                <a:gd name="T2" fmla="*/ 249 w 631"/>
                <a:gd name="T3" fmla="*/ 3 h 479"/>
                <a:gd name="T4" fmla="*/ 145 w 631"/>
                <a:gd name="T5" fmla="*/ 6 h 479"/>
                <a:gd name="T6" fmla="*/ 103 w 631"/>
                <a:gd name="T7" fmla="*/ 23 h 479"/>
                <a:gd name="T8" fmla="*/ 75 w 631"/>
                <a:gd name="T9" fmla="*/ 39 h 479"/>
                <a:gd name="T10" fmla="*/ 14 w 631"/>
                <a:gd name="T11" fmla="*/ 66 h 479"/>
                <a:gd name="T12" fmla="*/ 1 w 631"/>
                <a:gd name="T13" fmla="*/ 94 h 479"/>
                <a:gd name="T14" fmla="*/ 2 w 631"/>
                <a:gd name="T15" fmla="*/ 108 h 479"/>
                <a:gd name="T16" fmla="*/ 11 w 631"/>
                <a:gd name="T17" fmla="*/ 122 h 479"/>
                <a:gd name="T18" fmla="*/ 25 w 631"/>
                <a:gd name="T19" fmla="*/ 139 h 479"/>
                <a:gd name="T20" fmla="*/ 43 w 631"/>
                <a:gd name="T21" fmla="*/ 139 h 479"/>
                <a:gd name="T22" fmla="*/ 68 w 631"/>
                <a:gd name="T23" fmla="*/ 142 h 479"/>
                <a:gd name="T24" fmla="*/ 70 w 631"/>
                <a:gd name="T25" fmla="*/ 156 h 479"/>
                <a:gd name="T26" fmla="*/ 86 w 631"/>
                <a:gd name="T27" fmla="*/ 188 h 479"/>
                <a:gd name="T28" fmla="*/ 106 w 631"/>
                <a:gd name="T29" fmla="*/ 207 h 479"/>
                <a:gd name="T30" fmla="*/ 175 w 631"/>
                <a:gd name="T31" fmla="*/ 252 h 479"/>
                <a:gd name="T32" fmla="*/ 194 w 631"/>
                <a:gd name="T33" fmla="*/ 255 h 479"/>
                <a:gd name="T34" fmla="*/ 196 w 631"/>
                <a:gd name="T35" fmla="*/ 269 h 479"/>
                <a:gd name="T36" fmla="*/ 196 w 631"/>
                <a:gd name="T37" fmla="*/ 291 h 479"/>
                <a:gd name="T38" fmla="*/ 207 w 631"/>
                <a:gd name="T39" fmla="*/ 304 h 479"/>
                <a:gd name="T40" fmla="*/ 253 w 631"/>
                <a:gd name="T41" fmla="*/ 334 h 479"/>
                <a:gd name="T42" fmla="*/ 269 w 631"/>
                <a:gd name="T43" fmla="*/ 352 h 479"/>
                <a:gd name="T44" fmla="*/ 284 w 631"/>
                <a:gd name="T45" fmla="*/ 385 h 479"/>
                <a:gd name="T46" fmla="*/ 294 w 631"/>
                <a:gd name="T47" fmla="*/ 405 h 479"/>
                <a:gd name="T48" fmla="*/ 313 w 631"/>
                <a:gd name="T49" fmla="*/ 418 h 479"/>
                <a:gd name="T50" fmla="*/ 336 w 631"/>
                <a:gd name="T51" fmla="*/ 430 h 479"/>
                <a:gd name="T52" fmla="*/ 381 w 631"/>
                <a:gd name="T53" fmla="*/ 479 h 479"/>
                <a:gd name="T54" fmla="*/ 385 w 631"/>
                <a:gd name="T55" fmla="*/ 476 h 479"/>
                <a:gd name="T56" fmla="*/ 411 w 631"/>
                <a:gd name="T57" fmla="*/ 462 h 479"/>
                <a:gd name="T58" fmla="*/ 418 w 631"/>
                <a:gd name="T59" fmla="*/ 450 h 479"/>
                <a:gd name="T60" fmla="*/ 434 w 631"/>
                <a:gd name="T61" fmla="*/ 419 h 479"/>
                <a:gd name="T62" fmla="*/ 453 w 631"/>
                <a:gd name="T63" fmla="*/ 391 h 479"/>
                <a:gd name="T64" fmla="*/ 495 w 631"/>
                <a:gd name="T65" fmla="*/ 371 h 479"/>
                <a:gd name="T66" fmla="*/ 509 w 631"/>
                <a:gd name="T67" fmla="*/ 367 h 479"/>
                <a:gd name="T68" fmla="*/ 514 w 631"/>
                <a:gd name="T69" fmla="*/ 341 h 479"/>
                <a:gd name="T70" fmla="*/ 515 w 631"/>
                <a:gd name="T71" fmla="*/ 324 h 479"/>
                <a:gd name="T72" fmla="*/ 535 w 631"/>
                <a:gd name="T73" fmla="*/ 296 h 479"/>
                <a:gd name="T74" fmla="*/ 564 w 631"/>
                <a:gd name="T75" fmla="*/ 277 h 479"/>
                <a:gd name="T76" fmla="*/ 574 w 631"/>
                <a:gd name="T77" fmla="*/ 248 h 479"/>
                <a:gd name="T78" fmla="*/ 573 w 631"/>
                <a:gd name="T79" fmla="*/ 217 h 479"/>
                <a:gd name="T80" fmla="*/ 589 w 631"/>
                <a:gd name="T81" fmla="*/ 196 h 479"/>
                <a:gd name="T82" fmla="*/ 599 w 631"/>
                <a:gd name="T83" fmla="*/ 189 h 479"/>
                <a:gd name="T84" fmla="*/ 616 w 631"/>
                <a:gd name="T85" fmla="*/ 156 h 479"/>
                <a:gd name="T86" fmla="*/ 599 w 631"/>
                <a:gd name="T87" fmla="*/ 129 h 479"/>
                <a:gd name="T88" fmla="*/ 571 w 631"/>
                <a:gd name="T89" fmla="*/ 102 h 479"/>
                <a:gd name="T90" fmla="*/ 552 w 631"/>
                <a:gd name="T91" fmla="*/ 84 h 479"/>
                <a:gd name="T92" fmla="*/ 532 w 631"/>
                <a:gd name="T93" fmla="*/ 66 h 479"/>
                <a:gd name="T94" fmla="*/ 511 w 631"/>
                <a:gd name="T95" fmla="*/ 48 h 479"/>
                <a:gd name="T96" fmla="*/ 411 w 631"/>
                <a:gd name="T97" fmla="*/ 35 h 479"/>
                <a:gd name="T98" fmla="*/ 343 w 631"/>
                <a:gd name="T99" fmla="*/ 35 h 479"/>
                <a:gd name="T100" fmla="*/ 326 w 631"/>
                <a:gd name="T101" fmla="*/ 42 h 479"/>
                <a:gd name="T102" fmla="*/ 312 w 631"/>
                <a:gd name="T103" fmla="*/ 44 h 479"/>
                <a:gd name="T104" fmla="*/ 309 w 631"/>
                <a:gd name="T105" fmla="*/ 2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1" h="479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96"/>
            <p:cNvSpPr>
              <a:spLocks/>
            </p:cNvSpPr>
            <p:nvPr/>
          </p:nvSpPr>
          <p:spPr bwMode="auto">
            <a:xfrm>
              <a:off x="4638675" y="3108325"/>
              <a:ext cx="325438" cy="328612"/>
            </a:xfrm>
            <a:custGeom>
              <a:avLst/>
              <a:gdLst>
                <a:gd name="T0" fmla="*/ 3 w 411"/>
                <a:gd name="T1" fmla="*/ 58 h 414"/>
                <a:gd name="T2" fmla="*/ 50 w 411"/>
                <a:gd name="T3" fmla="*/ 75 h 414"/>
                <a:gd name="T4" fmla="*/ 64 w 411"/>
                <a:gd name="T5" fmla="*/ 89 h 414"/>
                <a:gd name="T6" fmla="*/ 68 w 411"/>
                <a:gd name="T7" fmla="*/ 99 h 414"/>
                <a:gd name="T8" fmla="*/ 85 w 411"/>
                <a:gd name="T9" fmla="*/ 107 h 414"/>
                <a:gd name="T10" fmla="*/ 96 w 411"/>
                <a:gd name="T11" fmla="*/ 127 h 414"/>
                <a:gd name="T12" fmla="*/ 124 w 411"/>
                <a:gd name="T13" fmla="*/ 149 h 414"/>
                <a:gd name="T14" fmla="*/ 149 w 411"/>
                <a:gd name="T15" fmla="*/ 152 h 414"/>
                <a:gd name="T16" fmla="*/ 164 w 411"/>
                <a:gd name="T17" fmla="*/ 156 h 414"/>
                <a:gd name="T18" fmla="*/ 160 w 411"/>
                <a:gd name="T19" fmla="*/ 180 h 414"/>
                <a:gd name="T20" fmla="*/ 141 w 411"/>
                <a:gd name="T21" fmla="*/ 221 h 414"/>
                <a:gd name="T22" fmla="*/ 139 w 411"/>
                <a:gd name="T23" fmla="*/ 235 h 414"/>
                <a:gd name="T24" fmla="*/ 225 w 411"/>
                <a:gd name="T25" fmla="*/ 264 h 414"/>
                <a:gd name="T26" fmla="*/ 239 w 411"/>
                <a:gd name="T27" fmla="*/ 224 h 414"/>
                <a:gd name="T28" fmla="*/ 230 w 411"/>
                <a:gd name="T29" fmla="*/ 189 h 414"/>
                <a:gd name="T30" fmla="*/ 229 w 411"/>
                <a:gd name="T31" fmla="*/ 123 h 414"/>
                <a:gd name="T32" fmla="*/ 220 w 411"/>
                <a:gd name="T33" fmla="*/ 107 h 414"/>
                <a:gd name="T34" fmla="*/ 220 w 411"/>
                <a:gd name="T35" fmla="*/ 93 h 414"/>
                <a:gd name="T36" fmla="*/ 255 w 411"/>
                <a:gd name="T37" fmla="*/ 56 h 414"/>
                <a:gd name="T38" fmla="*/ 255 w 411"/>
                <a:gd name="T39" fmla="*/ 74 h 414"/>
                <a:gd name="T40" fmla="*/ 265 w 411"/>
                <a:gd name="T41" fmla="*/ 116 h 414"/>
                <a:gd name="T42" fmla="*/ 255 w 411"/>
                <a:gd name="T43" fmla="*/ 151 h 414"/>
                <a:gd name="T44" fmla="*/ 254 w 411"/>
                <a:gd name="T45" fmla="*/ 172 h 414"/>
                <a:gd name="T46" fmla="*/ 264 w 411"/>
                <a:gd name="T47" fmla="*/ 186 h 414"/>
                <a:gd name="T48" fmla="*/ 265 w 411"/>
                <a:gd name="T49" fmla="*/ 207 h 414"/>
                <a:gd name="T50" fmla="*/ 267 w 411"/>
                <a:gd name="T51" fmla="*/ 222 h 414"/>
                <a:gd name="T52" fmla="*/ 283 w 411"/>
                <a:gd name="T53" fmla="*/ 240 h 414"/>
                <a:gd name="T54" fmla="*/ 295 w 411"/>
                <a:gd name="T55" fmla="*/ 253 h 414"/>
                <a:gd name="T56" fmla="*/ 317 w 411"/>
                <a:gd name="T57" fmla="*/ 285 h 414"/>
                <a:gd name="T58" fmla="*/ 326 w 411"/>
                <a:gd name="T59" fmla="*/ 247 h 414"/>
                <a:gd name="T60" fmla="*/ 330 w 411"/>
                <a:gd name="T61" fmla="*/ 238 h 414"/>
                <a:gd name="T62" fmla="*/ 331 w 411"/>
                <a:gd name="T63" fmla="*/ 247 h 414"/>
                <a:gd name="T64" fmla="*/ 338 w 411"/>
                <a:gd name="T65" fmla="*/ 260 h 414"/>
                <a:gd name="T66" fmla="*/ 344 w 411"/>
                <a:gd name="T67" fmla="*/ 280 h 414"/>
                <a:gd name="T68" fmla="*/ 338 w 411"/>
                <a:gd name="T69" fmla="*/ 302 h 414"/>
                <a:gd name="T70" fmla="*/ 342 w 411"/>
                <a:gd name="T71" fmla="*/ 365 h 414"/>
                <a:gd name="T72" fmla="*/ 347 w 411"/>
                <a:gd name="T73" fmla="*/ 386 h 414"/>
                <a:gd name="T74" fmla="*/ 354 w 411"/>
                <a:gd name="T75" fmla="*/ 413 h 414"/>
                <a:gd name="T76" fmla="*/ 358 w 411"/>
                <a:gd name="T77" fmla="*/ 407 h 414"/>
                <a:gd name="T78" fmla="*/ 370 w 411"/>
                <a:gd name="T79" fmla="*/ 382 h 414"/>
                <a:gd name="T80" fmla="*/ 379 w 411"/>
                <a:gd name="T81" fmla="*/ 351 h 414"/>
                <a:gd name="T82" fmla="*/ 382 w 411"/>
                <a:gd name="T83" fmla="*/ 323 h 414"/>
                <a:gd name="T84" fmla="*/ 393 w 411"/>
                <a:gd name="T85" fmla="*/ 282 h 414"/>
                <a:gd name="T86" fmla="*/ 408 w 411"/>
                <a:gd name="T87" fmla="*/ 242 h 414"/>
                <a:gd name="T88" fmla="*/ 411 w 411"/>
                <a:gd name="T89" fmla="*/ 194 h 414"/>
                <a:gd name="T90" fmla="*/ 370 w 411"/>
                <a:gd name="T91" fmla="*/ 173 h 414"/>
                <a:gd name="T92" fmla="*/ 334 w 411"/>
                <a:gd name="T93" fmla="*/ 190 h 414"/>
                <a:gd name="T94" fmla="*/ 324 w 411"/>
                <a:gd name="T95" fmla="*/ 184 h 414"/>
                <a:gd name="T96" fmla="*/ 321 w 411"/>
                <a:gd name="T97" fmla="*/ 158 h 414"/>
                <a:gd name="T98" fmla="*/ 313 w 411"/>
                <a:gd name="T99" fmla="*/ 138 h 414"/>
                <a:gd name="T100" fmla="*/ 309 w 411"/>
                <a:gd name="T101" fmla="*/ 99 h 414"/>
                <a:gd name="T102" fmla="*/ 307 w 411"/>
                <a:gd name="T103" fmla="*/ 67 h 414"/>
                <a:gd name="T104" fmla="*/ 0 w 411"/>
                <a:gd name="T105" fmla="*/ 5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1" h="414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97"/>
            <p:cNvSpPr>
              <a:spLocks/>
            </p:cNvSpPr>
            <p:nvPr/>
          </p:nvSpPr>
          <p:spPr bwMode="auto">
            <a:xfrm>
              <a:off x="3979863" y="3836988"/>
              <a:ext cx="550863" cy="568325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98"/>
            <p:cNvSpPr>
              <a:spLocks/>
            </p:cNvSpPr>
            <p:nvPr/>
          </p:nvSpPr>
          <p:spPr bwMode="auto">
            <a:xfrm>
              <a:off x="2122488" y="2484438"/>
              <a:ext cx="838200" cy="787400"/>
            </a:xfrm>
            <a:custGeom>
              <a:avLst/>
              <a:gdLst>
                <a:gd name="T0" fmla="*/ 248 w 1057"/>
                <a:gd name="T1" fmla="*/ 817 h 990"/>
                <a:gd name="T2" fmla="*/ 279 w 1057"/>
                <a:gd name="T3" fmla="*/ 974 h 990"/>
                <a:gd name="T4" fmla="*/ 573 w 1057"/>
                <a:gd name="T5" fmla="*/ 983 h 990"/>
                <a:gd name="T6" fmla="*/ 1057 w 1057"/>
                <a:gd name="T7" fmla="*/ 990 h 990"/>
                <a:gd name="T8" fmla="*/ 1017 w 1057"/>
                <a:gd name="T9" fmla="*/ 926 h 990"/>
                <a:gd name="T10" fmla="*/ 1006 w 1057"/>
                <a:gd name="T11" fmla="*/ 902 h 990"/>
                <a:gd name="T12" fmla="*/ 1005 w 1057"/>
                <a:gd name="T13" fmla="*/ 901 h 990"/>
                <a:gd name="T14" fmla="*/ 1003 w 1057"/>
                <a:gd name="T15" fmla="*/ 890 h 990"/>
                <a:gd name="T16" fmla="*/ 1002 w 1057"/>
                <a:gd name="T17" fmla="*/ 871 h 990"/>
                <a:gd name="T18" fmla="*/ 982 w 1057"/>
                <a:gd name="T19" fmla="*/ 820 h 990"/>
                <a:gd name="T20" fmla="*/ 972 w 1057"/>
                <a:gd name="T21" fmla="*/ 794 h 990"/>
                <a:gd name="T22" fmla="*/ 946 w 1057"/>
                <a:gd name="T23" fmla="*/ 677 h 990"/>
                <a:gd name="T24" fmla="*/ 932 w 1057"/>
                <a:gd name="T25" fmla="*/ 637 h 990"/>
                <a:gd name="T26" fmla="*/ 909 w 1057"/>
                <a:gd name="T27" fmla="*/ 594 h 990"/>
                <a:gd name="T28" fmla="*/ 893 w 1057"/>
                <a:gd name="T29" fmla="*/ 572 h 990"/>
                <a:gd name="T30" fmla="*/ 877 w 1057"/>
                <a:gd name="T31" fmla="*/ 552 h 990"/>
                <a:gd name="T32" fmla="*/ 862 w 1057"/>
                <a:gd name="T33" fmla="*/ 544 h 990"/>
                <a:gd name="T34" fmla="*/ 848 w 1057"/>
                <a:gd name="T35" fmla="*/ 542 h 990"/>
                <a:gd name="T36" fmla="*/ 781 w 1057"/>
                <a:gd name="T37" fmla="*/ 544 h 990"/>
                <a:gd name="T38" fmla="*/ 755 w 1057"/>
                <a:gd name="T39" fmla="*/ 546 h 990"/>
                <a:gd name="T40" fmla="*/ 724 w 1057"/>
                <a:gd name="T41" fmla="*/ 548 h 990"/>
                <a:gd name="T42" fmla="*/ 710 w 1057"/>
                <a:gd name="T43" fmla="*/ 538 h 990"/>
                <a:gd name="T44" fmla="*/ 682 w 1057"/>
                <a:gd name="T45" fmla="*/ 507 h 990"/>
                <a:gd name="T46" fmla="*/ 205 w 1057"/>
                <a:gd name="T47" fmla="*/ 489 h 990"/>
                <a:gd name="T48" fmla="*/ 25 w 1057"/>
                <a:gd name="T49" fmla="*/ 478 h 990"/>
                <a:gd name="T50" fmla="*/ 206 w 1057"/>
                <a:gd name="T51" fmla="*/ 488 h 990"/>
                <a:gd name="T52" fmla="*/ 682 w 1057"/>
                <a:gd name="T53" fmla="*/ 506 h 990"/>
                <a:gd name="T54" fmla="*/ 691 w 1057"/>
                <a:gd name="T55" fmla="*/ 514 h 990"/>
                <a:gd name="T56" fmla="*/ 716 w 1057"/>
                <a:gd name="T57" fmla="*/ 541 h 990"/>
                <a:gd name="T58" fmla="*/ 730 w 1057"/>
                <a:gd name="T59" fmla="*/ 548 h 990"/>
                <a:gd name="T60" fmla="*/ 754 w 1057"/>
                <a:gd name="T61" fmla="*/ 545 h 990"/>
                <a:gd name="T62" fmla="*/ 800 w 1057"/>
                <a:gd name="T63" fmla="*/ 541 h 990"/>
                <a:gd name="T64" fmla="*/ 848 w 1057"/>
                <a:gd name="T65" fmla="*/ 541 h 990"/>
                <a:gd name="T66" fmla="*/ 866 w 1057"/>
                <a:gd name="T67" fmla="*/ 542 h 990"/>
                <a:gd name="T68" fmla="*/ 886 w 1057"/>
                <a:gd name="T69" fmla="*/ 560 h 990"/>
                <a:gd name="T70" fmla="*/ 904 w 1057"/>
                <a:gd name="T71" fmla="*/ 587 h 990"/>
                <a:gd name="T72" fmla="*/ 912 w 1057"/>
                <a:gd name="T73" fmla="*/ 595 h 990"/>
                <a:gd name="T74" fmla="*/ 912 w 1057"/>
                <a:gd name="T75" fmla="*/ 593 h 990"/>
                <a:gd name="T76" fmla="*/ 915 w 1057"/>
                <a:gd name="T77" fmla="*/ 597 h 990"/>
                <a:gd name="T78" fmla="*/ 916 w 1057"/>
                <a:gd name="T79" fmla="*/ 594 h 990"/>
                <a:gd name="T80" fmla="*/ 912 w 1057"/>
                <a:gd name="T81" fmla="*/ 567 h 990"/>
                <a:gd name="T82" fmla="*/ 908 w 1057"/>
                <a:gd name="T83" fmla="*/ 549 h 990"/>
                <a:gd name="T84" fmla="*/ 916 w 1057"/>
                <a:gd name="T85" fmla="*/ 517 h 990"/>
                <a:gd name="T86" fmla="*/ 926 w 1057"/>
                <a:gd name="T87" fmla="*/ 496 h 990"/>
                <a:gd name="T88" fmla="*/ 926 w 1057"/>
                <a:gd name="T89" fmla="*/ 478 h 990"/>
                <a:gd name="T90" fmla="*/ 919 w 1057"/>
                <a:gd name="T91" fmla="*/ 466 h 990"/>
                <a:gd name="T92" fmla="*/ 922 w 1057"/>
                <a:gd name="T93" fmla="*/ 169 h 990"/>
                <a:gd name="T94" fmla="*/ 918 w 1057"/>
                <a:gd name="T95" fmla="*/ 137 h 990"/>
                <a:gd name="T96" fmla="*/ 907 w 1057"/>
                <a:gd name="T97" fmla="*/ 112 h 990"/>
                <a:gd name="T98" fmla="*/ 901 w 1057"/>
                <a:gd name="T99" fmla="*/ 99 h 990"/>
                <a:gd name="T100" fmla="*/ 891 w 1057"/>
                <a:gd name="T101" fmla="*/ 92 h 990"/>
                <a:gd name="T102" fmla="*/ 884 w 1057"/>
                <a:gd name="T103" fmla="*/ 87 h 990"/>
                <a:gd name="T104" fmla="*/ 887 w 1057"/>
                <a:gd name="T105" fmla="*/ 80 h 990"/>
                <a:gd name="T106" fmla="*/ 904 w 1057"/>
                <a:gd name="T107" fmla="*/ 39 h 990"/>
                <a:gd name="T108" fmla="*/ 362 w 1057"/>
                <a:gd name="T109" fmla="*/ 18 h 990"/>
                <a:gd name="T110" fmla="*/ 91 w 1057"/>
                <a:gd name="T111" fmla="*/ 3 h 990"/>
                <a:gd name="T112" fmla="*/ 53 w 1057"/>
                <a:gd name="T113" fmla="*/ 15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7" h="990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99"/>
            <p:cNvSpPr>
              <a:spLocks/>
            </p:cNvSpPr>
            <p:nvPr/>
          </p:nvSpPr>
          <p:spPr bwMode="auto">
            <a:xfrm>
              <a:off x="4151313" y="3186113"/>
              <a:ext cx="788988" cy="449262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100"/>
            <p:cNvSpPr>
              <a:spLocks/>
            </p:cNvSpPr>
            <p:nvPr/>
          </p:nvSpPr>
          <p:spPr bwMode="auto">
            <a:xfrm>
              <a:off x="1573213" y="3070225"/>
              <a:ext cx="744538" cy="574675"/>
            </a:xfrm>
            <a:custGeom>
              <a:avLst/>
              <a:gdLst>
                <a:gd name="T0" fmla="*/ 2 w 939"/>
                <a:gd name="T1" fmla="*/ 646 h 724"/>
                <a:gd name="T2" fmla="*/ 2 w 939"/>
                <a:gd name="T3" fmla="*/ 646 h 724"/>
                <a:gd name="T4" fmla="*/ 90 w 939"/>
                <a:gd name="T5" fmla="*/ 651 h 724"/>
                <a:gd name="T6" fmla="*/ 202 w 939"/>
                <a:gd name="T7" fmla="*/ 661 h 724"/>
                <a:gd name="T8" fmla="*/ 455 w 939"/>
                <a:gd name="T9" fmla="*/ 686 h 724"/>
                <a:gd name="T10" fmla="*/ 674 w 939"/>
                <a:gd name="T11" fmla="*/ 710 h 724"/>
                <a:gd name="T12" fmla="*/ 769 w 939"/>
                <a:gd name="T13" fmla="*/ 721 h 724"/>
                <a:gd name="T14" fmla="*/ 769 w 939"/>
                <a:gd name="T15" fmla="*/ 721 h 724"/>
                <a:gd name="T16" fmla="*/ 769 w 939"/>
                <a:gd name="T17" fmla="*/ 721 h 724"/>
                <a:gd name="T18" fmla="*/ 771 w 939"/>
                <a:gd name="T19" fmla="*/ 724 h 724"/>
                <a:gd name="T20" fmla="*/ 890 w 939"/>
                <a:gd name="T21" fmla="*/ 719 h 724"/>
                <a:gd name="T22" fmla="*/ 890 w 939"/>
                <a:gd name="T23" fmla="*/ 719 h 724"/>
                <a:gd name="T24" fmla="*/ 890 w 939"/>
                <a:gd name="T25" fmla="*/ 719 h 724"/>
                <a:gd name="T26" fmla="*/ 893 w 939"/>
                <a:gd name="T27" fmla="*/ 719 h 724"/>
                <a:gd name="T28" fmla="*/ 895 w 939"/>
                <a:gd name="T29" fmla="*/ 719 h 724"/>
                <a:gd name="T30" fmla="*/ 939 w 939"/>
                <a:gd name="T31" fmla="*/ 81 h 724"/>
                <a:gd name="T32" fmla="*/ 692 w 939"/>
                <a:gd name="T33" fmla="*/ 57 h 724"/>
                <a:gd name="T34" fmla="*/ 691 w 939"/>
                <a:gd name="T35" fmla="*/ 60 h 724"/>
                <a:gd name="T36" fmla="*/ 689 w 939"/>
                <a:gd name="T37" fmla="*/ 60 h 724"/>
                <a:gd name="T38" fmla="*/ 691 w 939"/>
                <a:gd name="T39" fmla="*/ 57 h 724"/>
                <a:gd name="T40" fmla="*/ 86 w 939"/>
                <a:gd name="T41" fmla="*/ 0 h 724"/>
                <a:gd name="T42" fmla="*/ 0 w 939"/>
                <a:gd name="T43" fmla="*/ 640 h 724"/>
                <a:gd name="T44" fmla="*/ 3 w 939"/>
                <a:gd name="T45" fmla="*/ 640 h 724"/>
                <a:gd name="T46" fmla="*/ 2 w 939"/>
                <a:gd name="T47" fmla="*/ 640 h 724"/>
                <a:gd name="T48" fmla="*/ 2 w 939"/>
                <a:gd name="T49" fmla="*/ 64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9" h="724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101"/>
            <p:cNvSpPr>
              <a:spLocks/>
            </p:cNvSpPr>
            <p:nvPr/>
          </p:nvSpPr>
          <p:spPr bwMode="auto">
            <a:xfrm>
              <a:off x="542925" y="2735263"/>
              <a:ext cx="1096963" cy="996950"/>
            </a:xfrm>
            <a:custGeom>
              <a:avLst/>
              <a:gdLst>
                <a:gd name="T0" fmla="*/ 473 w 1381"/>
                <a:gd name="T1" fmla="*/ 77 h 1255"/>
                <a:gd name="T2" fmla="*/ 472 w 1381"/>
                <a:gd name="T3" fmla="*/ 80 h 1255"/>
                <a:gd name="T4" fmla="*/ 472 w 1381"/>
                <a:gd name="T5" fmla="*/ 80 h 1255"/>
                <a:gd name="T6" fmla="*/ 186 w 1381"/>
                <a:gd name="T7" fmla="*/ 16 h 1255"/>
                <a:gd name="T8" fmla="*/ 122 w 1381"/>
                <a:gd name="T9" fmla="*/ 0 h 1255"/>
                <a:gd name="T10" fmla="*/ 520 w 1381"/>
                <a:gd name="T11" fmla="*/ 1255 h 1255"/>
                <a:gd name="T12" fmla="*/ 536 w 1381"/>
                <a:gd name="T13" fmla="*/ 1239 h 1255"/>
                <a:gd name="T14" fmla="*/ 538 w 1381"/>
                <a:gd name="T15" fmla="*/ 1234 h 1255"/>
                <a:gd name="T16" fmla="*/ 543 w 1381"/>
                <a:gd name="T17" fmla="*/ 1209 h 1255"/>
                <a:gd name="T18" fmla="*/ 546 w 1381"/>
                <a:gd name="T19" fmla="*/ 1159 h 1255"/>
                <a:gd name="T20" fmla="*/ 549 w 1381"/>
                <a:gd name="T21" fmla="*/ 1132 h 1255"/>
                <a:gd name="T22" fmla="*/ 553 w 1381"/>
                <a:gd name="T23" fmla="*/ 1090 h 1255"/>
                <a:gd name="T24" fmla="*/ 559 w 1381"/>
                <a:gd name="T25" fmla="*/ 1082 h 1255"/>
                <a:gd name="T26" fmla="*/ 564 w 1381"/>
                <a:gd name="T27" fmla="*/ 1079 h 1255"/>
                <a:gd name="T28" fmla="*/ 577 w 1381"/>
                <a:gd name="T29" fmla="*/ 1080 h 1255"/>
                <a:gd name="T30" fmla="*/ 583 w 1381"/>
                <a:gd name="T31" fmla="*/ 1082 h 1255"/>
                <a:gd name="T32" fmla="*/ 597 w 1381"/>
                <a:gd name="T33" fmla="*/ 1092 h 1255"/>
                <a:gd name="T34" fmla="*/ 604 w 1381"/>
                <a:gd name="T35" fmla="*/ 1101 h 1255"/>
                <a:gd name="T36" fmla="*/ 605 w 1381"/>
                <a:gd name="T37" fmla="*/ 1103 h 1255"/>
                <a:gd name="T38" fmla="*/ 608 w 1381"/>
                <a:gd name="T39" fmla="*/ 1103 h 1255"/>
                <a:gd name="T40" fmla="*/ 618 w 1381"/>
                <a:gd name="T41" fmla="*/ 1099 h 1255"/>
                <a:gd name="T42" fmla="*/ 636 w 1381"/>
                <a:gd name="T43" fmla="*/ 1083 h 1255"/>
                <a:gd name="T44" fmla="*/ 644 w 1381"/>
                <a:gd name="T45" fmla="*/ 1071 h 1255"/>
                <a:gd name="T46" fmla="*/ 644 w 1381"/>
                <a:gd name="T47" fmla="*/ 1065 h 1255"/>
                <a:gd name="T48" fmla="*/ 649 w 1381"/>
                <a:gd name="T49" fmla="*/ 1041 h 1255"/>
                <a:gd name="T50" fmla="*/ 668 w 1381"/>
                <a:gd name="T51" fmla="*/ 956 h 1255"/>
                <a:gd name="T52" fmla="*/ 668 w 1381"/>
                <a:gd name="T53" fmla="*/ 956 h 1255"/>
                <a:gd name="T54" fmla="*/ 1381 w 1381"/>
                <a:gd name="T55" fmla="*/ 422 h 1255"/>
                <a:gd name="T56" fmla="*/ 1380 w 1381"/>
                <a:gd name="T57" fmla="*/ 420 h 1255"/>
                <a:gd name="T58" fmla="*/ 1381 w 1381"/>
                <a:gd name="T59" fmla="*/ 419 h 1255"/>
                <a:gd name="T60" fmla="*/ 1168 w 1381"/>
                <a:gd name="T61" fmla="*/ 220 h 1255"/>
                <a:gd name="T62" fmla="*/ 665 w 1381"/>
                <a:gd name="T63" fmla="*/ 956 h 1255"/>
                <a:gd name="T64" fmla="*/ 818 w 1381"/>
                <a:gd name="T65" fmla="*/ 161 h 1255"/>
                <a:gd name="T66" fmla="*/ 817 w 1381"/>
                <a:gd name="T67" fmla="*/ 16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1" h="1255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6224066" y="4039897"/>
            <a:ext cx="5259977" cy="1341572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481168" y="3774794"/>
            <a:ext cx="4745773" cy="422826"/>
            <a:chOff x="2774001" y="2674177"/>
            <a:chExt cx="1151750" cy="335286"/>
          </a:xfrm>
        </p:grpSpPr>
        <p:sp>
          <p:nvSpPr>
            <p:cNvPr id="62" name="Rounded Rectangle 61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6226331" y="2162195"/>
            <a:ext cx="5259977" cy="1341572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483433" y="1897092"/>
            <a:ext cx="4745773" cy="422826"/>
            <a:chOff x="2774001" y="2674177"/>
            <a:chExt cx="1151750" cy="335286"/>
          </a:xfrm>
        </p:grpSpPr>
        <p:sp>
          <p:nvSpPr>
            <p:cNvPr id="66" name="Rounded Rectangle 65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38583" y="4379866"/>
            <a:ext cx="817294" cy="817294"/>
            <a:chOff x="7579986" y="4427197"/>
            <a:chExt cx="938372" cy="938372"/>
          </a:xfrm>
        </p:grpSpPr>
        <p:sp>
          <p:nvSpPr>
            <p:cNvPr id="76" name="Oval 75"/>
            <p:cNvSpPr/>
            <p:nvPr/>
          </p:nvSpPr>
          <p:spPr>
            <a:xfrm>
              <a:off x="7579986" y="4427197"/>
              <a:ext cx="938372" cy="938372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7848871" y="4683223"/>
              <a:ext cx="424900" cy="42632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35545" y="4481592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7485857" y="4401571"/>
            <a:ext cx="3158567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6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485858" y="4682732"/>
            <a:ext cx="3755599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638583" y="2489740"/>
            <a:ext cx="817294" cy="817294"/>
            <a:chOff x="7579986" y="1687882"/>
            <a:chExt cx="938372" cy="938372"/>
          </a:xfrm>
        </p:grpSpPr>
        <p:sp>
          <p:nvSpPr>
            <p:cNvPr id="87" name="Oval 86"/>
            <p:cNvSpPr/>
            <p:nvPr/>
          </p:nvSpPr>
          <p:spPr>
            <a:xfrm>
              <a:off x="7579986" y="1687882"/>
              <a:ext cx="938372" cy="938372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7900940" y="1959719"/>
              <a:ext cx="296464" cy="394698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634381" y="1742277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7485857" y="2511445"/>
            <a:ext cx="3158567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600">
                <a:solidFill>
                  <a:srgbClr val="D7621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CONTEMPORARY COLORS</a:t>
            </a: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7485858" y="2792606"/>
            <a:ext cx="3755599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8350" y="2111116"/>
            <a:ext cx="3118102" cy="3125668"/>
            <a:chOff x="-1807850" y="2263516"/>
            <a:chExt cx="3118102" cy="3125668"/>
          </a:xfrm>
          <a:effectLst/>
        </p:grpSpPr>
        <p:sp>
          <p:nvSpPr>
            <p:cNvPr id="91" name="Freeform 57"/>
            <p:cNvSpPr>
              <a:spLocks/>
            </p:cNvSpPr>
            <p:nvPr/>
          </p:nvSpPr>
          <p:spPr bwMode="auto">
            <a:xfrm>
              <a:off x="-1565667" y="2263516"/>
              <a:ext cx="649353" cy="461660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58"/>
            <p:cNvSpPr>
              <a:spLocks/>
            </p:cNvSpPr>
            <p:nvPr/>
          </p:nvSpPr>
          <p:spPr bwMode="auto">
            <a:xfrm>
              <a:off x="-1807850" y="3047582"/>
              <a:ext cx="776498" cy="1328977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62"/>
            <p:cNvSpPr>
              <a:spLocks/>
            </p:cNvSpPr>
            <p:nvPr/>
          </p:nvSpPr>
          <p:spPr bwMode="auto">
            <a:xfrm>
              <a:off x="-312373" y="4067776"/>
              <a:ext cx="1351682" cy="1321408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Freeform 80"/>
            <p:cNvSpPr>
              <a:spLocks/>
            </p:cNvSpPr>
            <p:nvPr/>
          </p:nvSpPr>
          <p:spPr bwMode="auto">
            <a:xfrm>
              <a:off x="-572719" y="3954252"/>
              <a:ext cx="678111" cy="696275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Freeform 82"/>
            <p:cNvSpPr>
              <a:spLocks/>
            </p:cNvSpPr>
            <p:nvPr/>
          </p:nvSpPr>
          <p:spPr bwMode="auto">
            <a:xfrm>
              <a:off x="-1134279" y="3869489"/>
              <a:ext cx="656920" cy="770443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Freeform 83"/>
            <p:cNvSpPr>
              <a:spLocks/>
            </p:cNvSpPr>
            <p:nvPr/>
          </p:nvSpPr>
          <p:spPr bwMode="auto">
            <a:xfrm>
              <a:off x="688145" y="2523862"/>
              <a:ext cx="622107" cy="1094362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2532" y="2282157"/>
            <a:ext cx="2278030" cy="2921327"/>
            <a:chOff x="986332" y="2434557"/>
            <a:chExt cx="2278030" cy="2921327"/>
          </a:xfrm>
          <a:effectLst/>
        </p:grpSpPr>
        <p:sp>
          <p:nvSpPr>
            <p:cNvPr id="93" name="Freeform 59"/>
            <p:cNvSpPr>
              <a:spLocks/>
            </p:cNvSpPr>
            <p:nvPr/>
          </p:nvSpPr>
          <p:spPr bwMode="auto">
            <a:xfrm>
              <a:off x="986332" y="4512786"/>
              <a:ext cx="544911" cy="475283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Freeform 72"/>
            <p:cNvSpPr>
              <a:spLocks/>
            </p:cNvSpPr>
            <p:nvPr/>
          </p:nvSpPr>
          <p:spPr bwMode="auto">
            <a:xfrm>
              <a:off x="2911683" y="2434557"/>
              <a:ext cx="352679" cy="561560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Freeform 74"/>
            <p:cNvSpPr>
              <a:spLocks/>
            </p:cNvSpPr>
            <p:nvPr/>
          </p:nvSpPr>
          <p:spPr bwMode="auto">
            <a:xfrm>
              <a:off x="1662930" y="4677773"/>
              <a:ext cx="886994" cy="678111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Freeform 77"/>
            <p:cNvSpPr>
              <a:spLocks/>
            </p:cNvSpPr>
            <p:nvPr/>
          </p:nvSpPr>
          <p:spPr bwMode="auto">
            <a:xfrm>
              <a:off x="2241141" y="2825076"/>
              <a:ext cx="708384" cy="523720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 85"/>
            <p:cNvSpPr>
              <a:spLocks/>
            </p:cNvSpPr>
            <p:nvPr/>
          </p:nvSpPr>
          <p:spPr bwMode="auto">
            <a:xfrm>
              <a:off x="1547893" y="3217110"/>
              <a:ext cx="1195777" cy="675084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Freeform 97"/>
            <p:cNvSpPr>
              <a:spLocks/>
            </p:cNvSpPr>
            <p:nvPr/>
          </p:nvSpPr>
          <p:spPr bwMode="auto">
            <a:xfrm>
              <a:off x="1817321" y="4194922"/>
              <a:ext cx="525234" cy="541883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Freeform 99"/>
            <p:cNvSpPr>
              <a:spLocks/>
            </p:cNvSpPr>
            <p:nvPr/>
          </p:nvSpPr>
          <p:spPr bwMode="auto">
            <a:xfrm>
              <a:off x="1980794" y="3574329"/>
              <a:ext cx="752280" cy="428360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94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95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98" name="Straight Connector 97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838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31832" r="78675" b="7079"/>
          <a:stretch/>
        </p:blipFill>
        <p:spPr>
          <a:xfrm>
            <a:off x="0" y="0"/>
            <a:ext cx="1281910" cy="401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78675" b="6667"/>
          <a:stretch/>
        </p:blipFill>
        <p:spPr>
          <a:xfrm>
            <a:off x="0" y="1416818"/>
            <a:ext cx="2491880" cy="487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58113" y="4487969"/>
            <a:ext cx="874606" cy="874606"/>
            <a:chOff x="11182172" y="1411060"/>
            <a:chExt cx="581330" cy="581331"/>
          </a:xfrm>
        </p:grpSpPr>
        <p:sp>
          <p:nvSpPr>
            <p:cNvPr id="10" name="Teardrop 9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32213" y="4549744"/>
            <a:ext cx="5079705" cy="905556"/>
            <a:chOff x="3491464" y="4489454"/>
            <a:chExt cx="5079705" cy="905556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491464" y="4489454"/>
              <a:ext cx="4459841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124968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3491465" y="4931164"/>
              <a:ext cx="507970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43" name="Straight Connector 4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/>
          <p:cNvCxnSpPr/>
          <p:nvPr/>
        </p:nvCxnSpPr>
        <p:spPr>
          <a:xfrm>
            <a:off x="2021077" y="4973807"/>
            <a:ext cx="1067667" cy="0"/>
          </a:xfrm>
          <a:prstGeom prst="line">
            <a:avLst/>
          </a:prstGeom>
          <a:ln>
            <a:solidFill>
              <a:srgbClr val="124968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>
            <a:off x="1785889" y="4700868"/>
            <a:ext cx="299863" cy="5566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58113" y="3169151"/>
            <a:ext cx="874606" cy="874606"/>
            <a:chOff x="8654872" y="5386160"/>
            <a:chExt cx="581330" cy="581331"/>
          </a:xfrm>
        </p:grpSpPr>
        <p:sp>
          <p:nvSpPr>
            <p:cNvPr id="13" name="Teardrop 12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32213" y="3230926"/>
            <a:ext cx="5079705" cy="905556"/>
            <a:chOff x="3491464" y="3205484"/>
            <a:chExt cx="5079705" cy="905556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3491464" y="3205484"/>
              <a:ext cx="439677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491465" y="3647194"/>
              <a:ext cx="507970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90618" y="3632465"/>
              <a:ext cx="720000" cy="11430"/>
              <a:chOff x="5926470" y="6430886"/>
              <a:chExt cx="339061" cy="11430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Connector 49"/>
          <p:cNvCxnSpPr/>
          <p:nvPr/>
        </p:nvCxnSpPr>
        <p:spPr>
          <a:xfrm>
            <a:off x="2021077" y="3654989"/>
            <a:ext cx="1067667" cy="0"/>
          </a:xfrm>
          <a:prstGeom prst="line">
            <a:avLst/>
          </a:prstGeom>
          <a:ln>
            <a:solidFill>
              <a:srgbClr val="58687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>
            <a:off x="1785889" y="3405101"/>
            <a:ext cx="299863" cy="5566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58113" y="1844824"/>
            <a:ext cx="874606" cy="874606"/>
            <a:chOff x="9759772" y="4141560"/>
            <a:chExt cx="581330" cy="581331"/>
          </a:xfrm>
        </p:grpSpPr>
        <p:sp>
          <p:nvSpPr>
            <p:cNvPr id="16" name="Teardrop 15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2214" y="1901091"/>
            <a:ext cx="5079704" cy="916573"/>
            <a:chOff x="3491465" y="2008217"/>
            <a:chExt cx="5079704" cy="916573"/>
          </a:xfrm>
        </p:grpSpPr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3491465" y="2008217"/>
              <a:ext cx="454392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A8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3491465" y="2460944"/>
              <a:ext cx="507970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37" name="Straight Connector 3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Straight Connector 47"/>
          <p:cNvCxnSpPr/>
          <p:nvPr/>
        </p:nvCxnSpPr>
        <p:spPr>
          <a:xfrm>
            <a:off x="2021077" y="2320953"/>
            <a:ext cx="1067667" cy="0"/>
          </a:xfrm>
          <a:prstGeom prst="line">
            <a:avLst/>
          </a:prstGeom>
          <a:ln>
            <a:solidFill>
              <a:srgbClr val="ED7D3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>
            <a:off x="1785889" y="2049045"/>
            <a:ext cx="299863" cy="55668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902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47670" y="1776731"/>
            <a:ext cx="4465504" cy="1017844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6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INDEX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987547" y="3541901"/>
            <a:ext cx="4204291" cy="978686"/>
            <a:chOff x="4582633" y="2473845"/>
            <a:chExt cx="4204291" cy="978686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 bwMode="auto">
            <a:xfrm>
              <a:off x="4582633" y="2473845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01. Presentation sub title</a:t>
              </a:r>
            </a:p>
          </p:txBody>
        </p:sp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5033631" y="2824718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01-1. Presentation title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5033631" y="3111796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01-2. Presentation title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87547" y="4692592"/>
            <a:ext cx="4204291" cy="978686"/>
            <a:chOff x="4582633" y="3765701"/>
            <a:chExt cx="4204291" cy="97868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582633" y="3765701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02. Presentation sub title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5033631" y="4116574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02-1. Presentation title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033631" y="4403652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02-2. Presentation title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08570" y="2697284"/>
            <a:ext cx="4423596" cy="418235"/>
            <a:chOff x="3577190" y="1690404"/>
            <a:chExt cx="5037619" cy="418235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3577190" y="1706348"/>
              <a:ext cx="5037619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0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669560" y="1690404"/>
              <a:ext cx="4852881" cy="11430"/>
              <a:chOff x="5926470" y="6430886"/>
              <a:chExt cx="339061" cy="11430"/>
            </a:xfrm>
          </p:grpSpPr>
          <p:cxnSp>
            <p:nvCxnSpPr>
              <p:cNvPr id="37" name="Straight Connector 3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7924547" y="3541901"/>
            <a:ext cx="4204291" cy="978686"/>
            <a:chOff x="4582633" y="2473845"/>
            <a:chExt cx="4204291" cy="978686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4582633" y="2473845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03. Presentation sub title</a:t>
              </a: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033631" y="2824718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01-1. Presentation title</a:t>
              </a: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5033631" y="3111796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01-2. Presentation title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24547" y="4692592"/>
            <a:ext cx="4204291" cy="978686"/>
            <a:chOff x="4582633" y="3765701"/>
            <a:chExt cx="4204291" cy="978686"/>
          </a:xfrm>
        </p:grpSpPr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4582633" y="3765701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04. Presentation sub title</a:t>
              </a:r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5033631" y="4116574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02-1. Presentation title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5033631" y="4403652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02-2. Presentation title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0850" y="2250178"/>
            <a:ext cx="581330" cy="581331"/>
            <a:chOff x="2828874" y="620671"/>
            <a:chExt cx="581330" cy="581331"/>
          </a:xfrm>
        </p:grpSpPr>
        <p:sp>
          <p:nvSpPr>
            <p:cNvPr id="57" name="Teardrop 5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72819" y="674460"/>
            <a:ext cx="581330" cy="581331"/>
            <a:chOff x="514172" y="2985860"/>
            <a:chExt cx="581330" cy="581331"/>
          </a:xfrm>
        </p:grpSpPr>
        <p:sp>
          <p:nvSpPr>
            <p:cNvPr id="61" name="Teardrop 6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199169" y="3053268"/>
            <a:ext cx="581330" cy="581331"/>
            <a:chOff x="2867384" y="5386160"/>
            <a:chExt cx="581330" cy="581331"/>
          </a:xfrm>
        </p:grpSpPr>
        <p:sp>
          <p:nvSpPr>
            <p:cNvPr id="66" name="Teardrop 6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25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20</a:t>
            </a:fld>
            <a:endParaRPr lang="ko-KR" altLang="en-US"/>
          </a:p>
        </p:txBody>
      </p:sp>
      <p:graphicFrame>
        <p:nvGraphicFramePr>
          <p:cNvPr id="8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50036"/>
              </p:ext>
            </p:extLst>
          </p:nvPr>
        </p:nvGraphicFramePr>
        <p:xfrm>
          <a:off x="974725" y="3717034"/>
          <a:ext cx="4473574" cy="191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897">
                <a:tc>
                  <a:txBody>
                    <a:bodyPr/>
                    <a:lstStyle/>
                    <a:p>
                      <a:pPr algn="l" latinLnBrk="1"/>
                      <a:endParaRPr lang="en-US" altLang="ko-K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Number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Visual trends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Visual appeal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Top quality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design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colors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차트 12"/>
          <p:cNvGraphicFramePr/>
          <p:nvPr>
            <p:extLst>
              <p:ext uri="{D42A27DB-BD31-4B8C-83A1-F6EECF244321}">
                <p14:modId xmlns:p14="http://schemas.microsoft.com/office/powerpoint/2010/main" val="576834757"/>
              </p:ext>
            </p:extLst>
          </p:nvPr>
        </p:nvGraphicFramePr>
        <p:xfrm>
          <a:off x="5746750" y="1840429"/>
          <a:ext cx="5514975" cy="416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773401" y="1734167"/>
            <a:ext cx="89490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01</a:t>
            </a:r>
          </a:p>
        </p:txBody>
      </p:sp>
      <p:sp>
        <p:nvSpPr>
          <p:cNvPr id="11" name="타원 16"/>
          <p:cNvSpPr/>
          <p:nvPr/>
        </p:nvSpPr>
        <p:spPr>
          <a:xfrm>
            <a:off x="8545290" y="1755238"/>
            <a:ext cx="142526" cy="142524"/>
          </a:xfrm>
          <a:prstGeom prst="rect">
            <a:avLst/>
          </a:prstGeom>
          <a:solidFill>
            <a:srgbClr val="A0B86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737299" y="1734167"/>
            <a:ext cx="89490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02</a:t>
            </a:r>
          </a:p>
        </p:txBody>
      </p:sp>
      <p:sp>
        <p:nvSpPr>
          <p:cNvPr id="13" name="타원 14"/>
          <p:cNvSpPr/>
          <p:nvPr/>
        </p:nvSpPr>
        <p:spPr>
          <a:xfrm>
            <a:off x="9509188" y="1755238"/>
            <a:ext cx="142526" cy="142524"/>
          </a:xfrm>
          <a:prstGeom prst="rect">
            <a:avLst/>
          </a:prstGeom>
          <a:solidFill>
            <a:srgbClr val="68676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701198" y="1734167"/>
            <a:ext cx="89490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02</a:t>
            </a:r>
          </a:p>
        </p:txBody>
      </p:sp>
      <p:sp>
        <p:nvSpPr>
          <p:cNvPr id="15" name="타원 14"/>
          <p:cNvSpPr/>
          <p:nvPr/>
        </p:nvSpPr>
        <p:spPr>
          <a:xfrm>
            <a:off x="10473087" y="1755238"/>
            <a:ext cx="142526" cy="142524"/>
          </a:xfrm>
          <a:prstGeom prst="rect">
            <a:avLst/>
          </a:prstGeom>
          <a:solidFill>
            <a:srgbClr val="ED7D3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24" name="Straight Connector 2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841431" y="1860075"/>
            <a:ext cx="1459588" cy="1606835"/>
            <a:chOff x="776883" y="1752498"/>
            <a:chExt cx="1459588" cy="1606835"/>
          </a:xfrm>
        </p:grpSpPr>
        <p:grpSp>
          <p:nvGrpSpPr>
            <p:cNvPr id="29" name="Group 28"/>
            <p:cNvGrpSpPr/>
            <p:nvPr/>
          </p:nvGrpSpPr>
          <p:grpSpPr>
            <a:xfrm>
              <a:off x="1028467" y="1752498"/>
              <a:ext cx="956421" cy="956422"/>
              <a:chOff x="2867384" y="5386160"/>
              <a:chExt cx="581330" cy="581331"/>
            </a:xfrm>
          </p:grpSpPr>
          <p:sp>
            <p:nvSpPr>
              <p:cNvPr id="30" name="Teardrop 29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 flipH="1">
              <a:off x="776883" y="2957042"/>
              <a:ext cx="1459588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00405" y="1860075"/>
            <a:ext cx="1512070" cy="1606835"/>
            <a:chOff x="3935857" y="1752498"/>
            <a:chExt cx="1512070" cy="1606835"/>
          </a:xfrm>
        </p:grpSpPr>
        <p:grpSp>
          <p:nvGrpSpPr>
            <p:cNvPr id="17" name="Group 16"/>
            <p:cNvGrpSpPr/>
            <p:nvPr/>
          </p:nvGrpSpPr>
          <p:grpSpPr>
            <a:xfrm>
              <a:off x="4213682" y="1752498"/>
              <a:ext cx="956421" cy="956422"/>
              <a:chOff x="5749874" y="2071849"/>
              <a:chExt cx="692252" cy="692254"/>
            </a:xfrm>
          </p:grpSpPr>
          <p:sp>
            <p:nvSpPr>
              <p:cNvPr id="19" name="Teardrop 18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 flipH="1">
              <a:off x="3935857" y="2957042"/>
              <a:ext cx="151207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20918" y="1860075"/>
            <a:ext cx="1459588" cy="1606835"/>
            <a:chOff x="2355074" y="1752498"/>
            <a:chExt cx="1459588" cy="1606835"/>
          </a:xfrm>
        </p:grpSpPr>
        <p:grpSp>
          <p:nvGrpSpPr>
            <p:cNvPr id="25" name="Group 24"/>
            <p:cNvGrpSpPr/>
            <p:nvPr/>
          </p:nvGrpSpPr>
          <p:grpSpPr>
            <a:xfrm>
              <a:off x="2606658" y="1752498"/>
              <a:ext cx="956421" cy="956422"/>
              <a:chOff x="11182172" y="1411060"/>
              <a:chExt cx="581330" cy="581331"/>
            </a:xfrm>
          </p:grpSpPr>
          <p:sp>
            <p:nvSpPr>
              <p:cNvPr id="26" name="Teardrop 25"/>
              <p:cNvSpPr/>
              <p:nvPr/>
            </p:nvSpPr>
            <p:spPr>
              <a:xfrm rot="8100000">
                <a:off x="11182172" y="1411060"/>
                <a:ext cx="581330" cy="581331"/>
              </a:xfrm>
              <a:prstGeom prst="teardrop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30394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11301140" y="1556582"/>
                <a:ext cx="361501" cy="36271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 flipH="1">
              <a:off x="2355074" y="2957042"/>
              <a:ext cx="1459588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9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21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962400" y="1646975"/>
            <a:ext cx="4438650" cy="4314826"/>
            <a:chOff x="3962400" y="1685924"/>
            <a:chExt cx="4438650" cy="4314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3962400" y="1685924"/>
              <a:ext cx="2476500" cy="23241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5924550" y="1685924"/>
              <a:ext cx="2476500" cy="23241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3962400" y="3676649"/>
              <a:ext cx="2476500" cy="2324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5924550" y="3676649"/>
              <a:ext cx="2476500" cy="232410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700000">
              <a:off x="5639037" y="3313483"/>
              <a:ext cx="913928" cy="913928"/>
            </a:xfrm>
            <a:prstGeom prst="rect">
              <a:avLst/>
            </a:prstGeom>
            <a:solidFill>
              <a:srgbClr val="68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01050" y="2252899"/>
            <a:ext cx="3132138" cy="1103774"/>
            <a:chOff x="8401050" y="2319574"/>
            <a:chExt cx="2895600" cy="1103774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401050" y="2319574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401050" y="2774836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505825" y="2705022"/>
              <a:ext cx="720000" cy="11430"/>
              <a:chOff x="5926470" y="6430886"/>
              <a:chExt cx="339061" cy="11430"/>
            </a:xfrm>
          </p:grpSpPr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8401050" y="4241359"/>
            <a:ext cx="3132138" cy="1103774"/>
            <a:chOff x="8401050" y="4260409"/>
            <a:chExt cx="2895600" cy="1103774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8401050" y="4260409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8401050" y="4715671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505825" y="4645857"/>
              <a:ext cx="720000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58813" y="2252899"/>
            <a:ext cx="3132137" cy="1103774"/>
            <a:chOff x="895350" y="2243374"/>
            <a:chExt cx="2895600" cy="1103774"/>
          </a:xfrm>
        </p:grpSpPr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895350" y="2243374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895350" y="2698636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985225" y="2628822"/>
              <a:ext cx="720000" cy="11430"/>
              <a:chOff x="5926470" y="6430886"/>
              <a:chExt cx="339061" cy="11430"/>
            </a:xfrm>
          </p:grpSpPr>
          <p:cxnSp>
            <p:nvCxnSpPr>
              <p:cNvPr id="59" name="Straight Connector 5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658813" y="4241359"/>
            <a:ext cx="3132137" cy="1103774"/>
            <a:chOff x="895350" y="4260409"/>
            <a:chExt cx="2895600" cy="1103774"/>
          </a:xfrm>
        </p:grpSpPr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895350" y="4260409"/>
              <a:ext cx="2895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895350" y="4715671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985225" y="4645857"/>
              <a:ext cx="720000" cy="11430"/>
              <a:chOff x="5926470" y="6430886"/>
              <a:chExt cx="339061" cy="11430"/>
            </a:xfrm>
          </p:grpSpPr>
          <p:cxnSp>
            <p:nvCxnSpPr>
              <p:cNvPr id="65" name="Straight Connector 6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4614487" y="4349059"/>
            <a:ext cx="1028700" cy="793237"/>
            <a:chOff x="4614487" y="4314769"/>
            <a:chExt cx="1028700" cy="793237"/>
          </a:xfrm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924597" y="4564174"/>
              <a:ext cx="408480" cy="543832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4614487" y="431476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76637" y="4349059"/>
            <a:ext cx="1028700" cy="725545"/>
            <a:chOff x="6576637" y="4314769"/>
            <a:chExt cx="1028700" cy="725545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839293" y="4614310"/>
              <a:ext cx="513018" cy="42600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A0B862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6576637" y="431476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4487" y="2337379"/>
            <a:ext cx="1028700" cy="819411"/>
            <a:chOff x="4614487" y="2234509"/>
            <a:chExt cx="1028700" cy="819411"/>
          </a:xfrm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856014" y="2509484"/>
              <a:ext cx="545646" cy="54443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20A8B6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4614487" y="223450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6637" y="2337379"/>
            <a:ext cx="1028700" cy="821366"/>
            <a:chOff x="6576637" y="2234509"/>
            <a:chExt cx="1028700" cy="821366"/>
          </a:xfrm>
        </p:grpSpPr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893526" y="2507529"/>
              <a:ext cx="404550" cy="548346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FFB10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>
              <a:off x="6576637" y="223450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17597372" flipH="1">
            <a:off x="7269391" y="1743783"/>
            <a:ext cx="208256" cy="3866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8106918">
            <a:off x="4457703" y="3235689"/>
            <a:ext cx="208256" cy="38662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329" r="46744" b="44927"/>
          <a:stretch/>
        </p:blipFill>
        <p:spPr>
          <a:xfrm rot="13508297" flipH="1">
            <a:off x="7586196" y="5183562"/>
            <a:ext cx="208256" cy="386622"/>
          </a:xfrm>
          <a:prstGeom prst="rect">
            <a:avLst/>
          </a:prstGeom>
        </p:spPr>
      </p:pic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534722" y="3498926"/>
            <a:ext cx="1122556" cy="52540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28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GOOD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9" name="Straight Connector 7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930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6828817" y="1862646"/>
            <a:ext cx="4704371" cy="3765428"/>
            <a:chOff x="6273211" y="1882102"/>
            <a:chExt cx="5259977" cy="3765428"/>
          </a:xfrm>
        </p:grpSpPr>
        <p:sp>
          <p:nvSpPr>
            <p:cNvPr id="49" name="Rounded Rectangle 48"/>
            <p:cNvSpPr/>
            <p:nvPr/>
          </p:nvSpPr>
          <p:spPr>
            <a:xfrm>
              <a:off x="6273211" y="2147205"/>
              <a:ext cx="5259977" cy="3500325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530313" y="1882102"/>
              <a:ext cx="4745773" cy="422826"/>
              <a:chOff x="2774001" y="2674177"/>
              <a:chExt cx="1151750" cy="33528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>
                        <a:lumMod val="60000"/>
                      </a:srgbClr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9523"/>
                <a:ext cx="1023244" cy="31900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TREMENDOUS VISUAL APPEAL</a:t>
                </a: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22</a:t>
            </a:fld>
            <a:endParaRPr lang="ko-KR" altLang="en-US"/>
          </a:p>
        </p:txBody>
      </p:sp>
      <p:graphicFrame>
        <p:nvGraphicFramePr>
          <p:cNvPr id="8" name="차트 4"/>
          <p:cNvGraphicFramePr/>
          <p:nvPr>
            <p:extLst>
              <p:ext uri="{D42A27DB-BD31-4B8C-83A1-F6EECF244321}">
                <p14:modId xmlns:p14="http://schemas.microsoft.com/office/powerpoint/2010/main" val="3525377703"/>
              </p:ext>
            </p:extLst>
          </p:nvPr>
        </p:nvGraphicFramePr>
        <p:xfrm>
          <a:off x="562014" y="1767985"/>
          <a:ext cx="599443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113142" y="4524718"/>
            <a:ext cx="848152" cy="848152"/>
            <a:chOff x="7579986" y="4427197"/>
            <a:chExt cx="938372" cy="938372"/>
          </a:xfrm>
        </p:grpSpPr>
        <p:sp>
          <p:nvSpPr>
            <p:cNvPr id="15" name="Oval 14"/>
            <p:cNvSpPr/>
            <p:nvPr/>
          </p:nvSpPr>
          <p:spPr>
            <a:xfrm>
              <a:off x="7579986" y="4427197"/>
              <a:ext cx="938372" cy="938372"/>
            </a:xfrm>
            <a:prstGeom prst="ellipse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>
                      <a:lumMod val="54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848871" y="4683223"/>
              <a:ext cx="424900" cy="42632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35545" y="4481592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25503" y="4581948"/>
            <a:ext cx="3352146" cy="749080"/>
            <a:chOff x="3491464" y="4599763"/>
            <a:chExt cx="4617843" cy="749080"/>
          </a:xfrm>
        </p:grpSpPr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3491464" y="4599763"/>
              <a:ext cx="435117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124968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3491467" y="4931164"/>
              <a:ext cx="4617840" cy="4176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05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34" name="Straight Connector 3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7113142" y="3529413"/>
            <a:ext cx="848152" cy="848152"/>
            <a:chOff x="7579986" y="3057540"/>
            <a:chExt cx="938372" cy="938372"/>
          </a:xfrm>
        </p:grpSpPr>
        <p:sp>
          <p:nvSpPr>
            <p:cNvPr id="24" name="Oval 23"/>
            <p:cNvSpPr/>
            <p:nvPr/>
          </p:nvSpPr>
          <p:spPr>
            <a:xfrm>
              <a:off x="7579986" y="3057540"/>
              <a:ext cx="938372" cy="938372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891983" y="3313665"/>
              <a:ext cx="314380" cy="426122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34381" y="3111935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25503" y="3581135"/>
            <a:ext cx="3352146" cy="760097"/>
            <a:chOff x="3491464" y="2118526"/>
            <a:chExt cx="4617843" cy="760097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491464" y="2118526"/>
              <a:ext cx="435117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3491467" y="2460944"/>
              <a:ext cx="4617840" cy="4176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05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7113142" y="2534108"/>
            <a:ext cx="848152" cy="848152"/>
            <a:chOff x="7579986" y="1687882"/>
            <a:chExt cx="938372" cy="938372"/>
          </a:xfrm>
        </p:grpSpPr>
        <p:sp>
          <p:nvSpPr>
            <p:cNvPr id="10" name="Oval 9"/>
            <p:cNvSpPr/>
            <p:nvPr/>
          </p:nvSpPr>
          <p:spPr>
            <a:xfrm>
              <a:off x="7579986" y="1687882"/>
              <a:ext cx="938372" cy="938372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900940" y="1959719"/>
              <a:ext cx="296464" cy="394698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634381" y="1742277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25503" y="2591338"/>
            <a:ext cx="3352146" cy="749080"/>
            <a:chOff x="3491464" y="4599763"/>
            <a:chExt cx="4617843" cy="749080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3491464" y="4599763"/>
              <a:ext cx="435117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3491467" y="4931164"/>
              <a:ext cx="4617840" cy="4176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05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60" name="Straight Connector 5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91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23</a:t>
            </a:fld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889999" y="1599768"/>
            <a:ext cx="2122204" cy="4345796"/>
            <a:chOff x="3889999" y="1599768"/>
            <a:chExt cx="2122204" cy="4345796"/>
          </a:xfrm>
        </p:grpSpPr>
        <p:sp>
          <p:nvSpPr>
            <p:cNvPr id="35" name="모서리가 둥근 직사각형 24"/>
            <p:cNvSpPr/>
            <p:nvPr/>
          </p:nvSpPr>
          <p:spPr>
            <a:xfrm>
              <a:off x="3889999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4201102" y="1916833"/>
              <a:ext cx="1500000" cy="1499998"/>
              <a:chOff x="2202117" y="2069358"/>
              <a:chExt cx="1367411" cy="1367411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20A8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25"/>
            <p:cNvGrpSpPr/>
            <p:nvPr/>
          </p:nvGrpSpPr>
          <p:grpSpPr>
            <a:xfrm>
              <a:off x="3989385" y="1715415"/>
              <a:ext cx="1923430" cy="1921624"/>
              <a:chOff x="766763" y="2492375"/>
              <a:chExt cx="1687512" cy="1685926"/>
            </a:xfrm>
            <a:solidFill>
              <a:schemeClr val="bg1">
                <a:lumMod val="75000"/>
              </a:schemeClr>
            </a:solidFill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solidFill>
                <a:srgbClr val="20A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solidFill>
                <a:srgbClr val="20A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solidFill>
                <a:srgbClr val="20A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7" name="Rectangle 3"/>
            <p:cNvSpPr txBox="1">
              <a:spLocks noChangeArrowheads="1"/>
            </p:cNvSpPr>
            <p:nvPr/>
          </p:nvSpPr>
          <p:spPr>
            <a:xfrm>
              <a:off x="4462986" y="5383769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02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>
            <a:xfrm>
              <a:off x="4295415" y="2265657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/>
              <a:r>
                <a:rPr lang="en-US" altLang="ko-KR" sz="4400">
                  <a:solidFill>
                    <a:srgbClr val="156C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30</a:t>
              </a:r>
              <a:r>
                <a:rPr lang="en-US" altLang="ko-KR" sz="2800">
                  <a:solidFill>
                    <a:srgbClr val="156C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n-US" altLang="ko-KR" sz="2800" dirty="0">
                <a:solidFill>
                  <a:srgbClr val="156C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그룹 27"/>
            <p:cNvGrpSpPr/>
            <p:nvPr/>
          </p:nvGrpSpPr>
          <p:grpSpPr>
            <a:xfrm>
              <a:off x="3988000" y="3874506"/>
              <a:ext cx="1926201" cy="1067047"/>
              <a:chOff x="908519" y="3986629"/>
              <a:chExt cx="1526778" cy="845781"/>
            </a:xfrm>
          </p:grpSpPr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latinLnBrk="0" hangingPunct="1">
                  <a:spcBef>
                    <a:spcPct val="0"/>
                  </a:spcBef>
                  <a:defRPr/>
                </a:pPr>
                <a:r>
                  <a:rPr lang="en-US" altLang="ko-KR" b="1">
                    <a:solidFill>
                      <a:srgbClr val="20A8B6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STYLISH DESIGN</a:t>
                </a:r>
                <a:endParaRPr lang="en-US" altLang="ko-KR" b="1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663428" y="4255700"/>
              <a:ext cx="575344" cy="12229"/>
              <a:chOff x="5926470" y="6430886"/>
              <a:chExt cx="339061" cy="11430"/>
            </a:xfrm>
          </p:grpSpPr>
          <p:cxnSp>
            <p:nvCxnSpPr>
              <p:cNvPr id="98" name="Straight Connector 97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1600200" y="1599768"/>
            <a:ext cx="2122204" cy="4345796"/>
            <a:chOff x="1600200" y="1599768"/>
            <a:chExt cx="2122204" cy="4345796"/>
          </a:xfrm>
        </p:grpSpPr>
        <p:sp>
          <p:nvSpPr>
            <p:cNvPr id="55" name="모서리가 둥근 직사각형 47"/>
            <p:cNvSpPr/>
            <p:nvPr/>
          </p:nvSpPr>
          <p:spPr>
            <a:xfrm>
              <a:off x="1600200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911302" y="1916833"/>
              <a:ext cx="1500000" cy="1499998"/>
              <a:chOff x="2202116" y="2069358"/>
              <a:chExt cx="1367411" cy="1367411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202116" y="2069358"/>
                <a:ext cx="1367411" cy="1367411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그룹 48"/>
            <p:cNvGrpSpPr/>
            <p:nvPr/>
          </p:nvGrpSpPr>
          <p:grpSpPr>
            <a:xfrm>
              <a:off x="1699587" y="1715415"/>
              <a:ext cx="1923430" cy="1921624"/>
              <a:chOff x="766763" y="2492375"/>
              <a:chExt cx="1687512" cy="1685926"/>
            </a:xfrm>
            <a:solidFill>
              <a:schemeClr val="bg1">
                <a:lumMod val="75000"/>
              </a:schemeClr>
            </a:solidFill>
          </p:grpSpPr>
          <p:sp>
            <p:nvSpPr>
              <p:cNvPr id="62" name="Freeform 5"/>
              <p:cNvSpPr>
                <a:spLocks/>
              </p:cNvSpPr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Rectangle 3"/>
            <p:cNvSpPr txBox="1">
              <a:spLocks noChangeArrowheads="1"/>
            </p:cNvSpPr>
            <p:nvPr/>
          </p:nvSpPr>
          <p:spPr>
            <a:xfrm>
              <a:off x="2173187" y="5383769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01</a:t>
              </a:r>
            </a:p>
          </p:txBody>
        </p:sp>
        <p:sp>
          <p:nvSpPr>
            <p:cNvPr id="59" name="Rectangle 3"/>
            <p:cNvSpPr txBox="1">
              <a:spLocks noChangeArrowheads="1"/>
            </p:cNvSpPr>
            <p:nvPr/>
          </p:nvSpPr>
          <p:spPr>
            <a:xfrm>
              <a:off x="2005616" y="2265659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r>
                <a:rPr lang="en-US" altLang="ko-KR" sz="4400" dirty="0">
                  <a:solidFill>
                    <a:srgbClr val="A24A0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60</a:t>
              </a:r>
              <a:r>
                <a:rPr lang="en-US" altLang="ko-KR" sz="2800" dirty="0">
                  <a:solidFill>
                    <a:srgbClr val="A24A0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n-US" altLang="ko-KR" sz="4400" dirty="0">
                <a:solidFill>
                  <a:srgbClr val="A24A0E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그룹 50"/>
            <p:cNvGrpSpPr/>
            <p:nvPr/>
          </p:nvGrpSpPr>
          <p:grpSpPr>
            <a:xfrm>
              <a:off x="1698201" y="3874506"/>
              <a:ext cx="1926201" cy="1067047"/>
              <a:chOff x="908519" y="3986629"/>
              <a:chExt cx="1526778" cy="845781"/>
            </a:xfrm>
          </p:grpSpPr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61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lang="en-US" altLang="en-US" b="1">
                    <a:solidFill>
                      <a:srgbClr val="D76213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STYLISH DESIGN</a:t>
                </a:r>
                <a:endParaRPr lang="en-US" altLang="en-US" b="1" dirty="0">
                  <a:solidFill>
                    <a:srgbClr val="D7621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73629" y="4255700"/>
              <a:ext cx="575344" cy="12229"/>
              <a:chOff x="5926470" y="6430886"/>
              <a:chExt cx="339061" cy="11430"/>
            </a:xfrm>
          </p:grpSpPr>
          <p:cxnSp>
            <p:nvCxnSpPr>
              <p:cNvPr id="95" name="Straight Connector 9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6179798" y="1599768"/>
            <a:ext cx="2122204" cy="4345796"/>
            <a:chOff x="6179798" y="1599768"/>
            <a:chExt cx="2122204" cy="4345796"/>
          </a:xfrm>
        </p:grpSpPr>
        <p:sp>
          <p:nvSpPr>
            <p:cNvPr id="9" name="모서리가 둥근 직사각형 5"/>
            <p:cNvSpPr/>
            <p:nvPr/>
          </p:nvSpPr>
          <p:spPr>
            <a:xfrm>
              <a:off x="6179798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6490900" y="1916833"/>
              <a:ext cx="1500000" cy="1499998"/>
              <a:chOff x="2202117" y="2069358"/>
              <a:chExt cx="1367411" cy="136741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FFB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6"/>
            <p:cNvGrpSpPr/>
            <p:nvPr/>
          </p:nvGrpSpPr>
          <p:grpSpPr>
            <a:xfrm>
              <a:off x="6279186" y="1715415"/>
              <a:ext cx="1923429" cy="1921624"/>
              <a:chOff x="766763" y="2492375"/>
              <a:chExt cx="1687512" cy="1685926"/>
            </a:xfrm>
            <a:solidFill>
              <a:schemeClr val="bg1">
                <a:lumMod val="75000"/>
              </a:schemeClr>
            </a:solidFill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6752785" y="5383770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03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6585214" y="2265657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r>
                <a:rPr lang="en-US" altLang="ko-KR" sz="4400">
                  <a:solidFill>
                    <a:srgbClr val="C885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en-US" altLang="ko-KR" sz="2800">
                  <a:solidFill>
                    <a:srgbClr val="C885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n-US" altLang="ko-KR" sz="2800" dirty="0">
                <a:solidFill>
                  <a:srgbClr val="C885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그룹 8"/>
            <p:cNvGrpSpPr/>
            <p:nvPr/>
          </p:nvGrpSpPr>
          <p:grpSpPr>
            <a:xfrm>
              <a:off x="6277800" y="3874506"/>
              <a:ext cx="1926201" cy="1067047"/>
              <a:chOff x="908519" y="3986629"/>
              <a:chExt cx="1526778" cy="845781"/>
            </a:xfrm>
          </p:grpSpPr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latinLnBrk="0" hangingPunct="1">
                  <a:spcBef>
                    <a:spcPct val="0"/>
                  </a:spcBef>
                  <a:defRPr/>
                </a:pPr>
                <a:r>
                  <a:rPr lang="en-US" altLang="ko-KR" b="1">
                    <a:solidFill>
                      <a:srgbClr val="FFB10D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STYLISH DESIGN</a:t>
                </a:r>
                <a:endParaRPr lang="en-US" altLang="ko-KR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953228" y="4255700"/>
              <a:ext cx="575344" cy="12229"/>
              <a:chOff x="5926470" y="6430886"/>
              <a:chExt cx="339061" cy="11430"/>
            </a:xfrm>
          </p:grpSpPr>
          <p:cxnSp>
            <p:nvCxnSpPr>
              <p:cNvPr id="101" name="Straight Connector 10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8469597" y="1599768"/>
            <a:ext cx="2122204" cy="4345796"/>
            <a:chOff x="8469597" y="1599768"/>
            <a:chExt cx="2122204" cy="4345796"/>
          </a:xfrm>
        </p:grpSpPr>
        <p:sp>
          <p:nvSpPr>
            <p:cNvPr id="75" name="모서리가 둥근 직사각형 66"/>
            <p:cNvSpPr/>
            <p:nvPr/>
          </p:nvSpPr>
          <p:spPr>
            <a:xfrm>
              <a:off x="8469597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8780699" y="1916833"/>
              <a:ext cx="1500000" cy="1499998"/>
              <a:chOff x="2202117" y="2069358"/>
              <a:chExt cx="1367411" cy="1367411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A0B8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6" name="그룹 67"/>
            <p:cNvGrpSpPr/>
            <p:nvPr/>
          </p:nvGrpSpPr>
          <p:grpSpPr>
            <a:xfrm>
              <a:off x="8568985" y="1715416"/>
              <a:ext cx="1923429" cy="1921624"/>
              <a:chOff x="766763" y="2492375"/>
              <a:chExt cx="1687512" cy="1685926"/>
            </a:xfrm>
            <a:solidFill>
              <a:srgbClr val="A0B862"/>
            </a:solidFill>
          </p:grpSpPr>
          <p:sp>
            <p:nvSpPr>
              <p:cNvPr id="82" name="Freeform 5"/>
              <p:cNvSpPr>
                <a:spLocks/>
              </p:cNvSpPr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7" name="Rectangle 3"/>
            <p:cNvSpPr txBox="1">
              <a:spLocks noChangeArrowheads="1"/>
            </p:cNvSpPr>
            <p:nvPr/>
          </p:nvSpPr>
          <p:spPr>
            <a:xfrm>
              <a:off x="9042584" y="5383770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04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>
            <a:xfrm>
              <a:off x="8875013" y="2265657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r>
                <a:rPr lang="en-US" altLang="ko-KR" sz="4400">
                  <a:solidFill>
                    <a:srgbClr val="748A3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80</a:t>
              </a:r>
              <a:r>
                <a:rPr lang="en-US" altLang="ko-KR" sz="2800">
                  <a:solidFill>
                    <a:srgbClr val="748A3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n-US" altLang="ko-KR" sz="2800" dirty="0">
                <a:solidFill>
                  <a:srgbClr val="748A3E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그룹 69"/>
            <p:cNvGrpSpPr/>
            <p:nvPr/>
          </p:nvGrpSpPr>
          <p:grpSpPr>
            <a:xfrm>
              <a:off x="8567599" y="3874506"/>
              <a:ext cx="1926201" cy="1067047"/>
              <a:chOff x="908519" y="3986629"/>
              <a:chExt cx="1526778" cy="845781"/>
            </a:xfrm>
          </p:grpSpPr>
          <p:sp>
            <p:nvSpPr>
              <p:cNvPr id="80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81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latinLnBrk="0" hangingPunct="1">
                  <a:spcBef>
                    <a:spcPct val="0"/>
                  </a:spcBef>
                  <a:defRPr/>
                </a:pPr>
                <a:r>
                  <a:rPr lang="en-US" altLang="ko-KR" b="1">
                    <a:solidFill>
                      <a:srgbClr val="A0B862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STYLISH DESIGN</a:t>
                </a:r>
                <a:endParaRPr lang="en-US" altLang="ko-KR" b="1" dirty="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243027" y="4255547"/>
              <a:ext cx="575344" cy="12229"/>
              <a:chOff x="5926470" y="6430886"/>
              <a:chExt cx="339061" cy="11430"/>
            </a:xfrm>
          </p:grpSpPr>
          <p:cxnSp>
            <p:nvCxnSpPr>
              <p:cNvPr id="104" name="Straight Connector 10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11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4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126" name="Straight Connector 12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45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70858" y="2335594"/>
            <a:ext cx="2262331" cy="3030226"/>
            <a:chOff x="705693" y="1882102"/>
            <a:chExt cx="5259977" cy="3222382"/>
          </a:xfrm>
        </p:grpSpPr>
        <p:sp>
          <p:nvSpPr>
            <p:cNvPr id="35" name="Rounded Rectangle 34"/>
            <p:cNvSpPr/>
            <p:nvPr/>
          </p:nvSpPr>
          <p:spPr>
            <a:xfrm>
              <a:off x="705693" y="2147207"/>
              <a:ext cx="5259977" cy="2957277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62795" y="1882102"/>
              <a:ext cx="4745773" cy="422826"/>
              <a:chOff x="2774001" y="2674177"/>
              <a:chExt cx="1151750" cy="335286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4"/>
                <a:ext cx="1023244" cy="31900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DESIGN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59421" y="2335591"/>
            <a:ext cx="2262331" cy="3030230"/>
            <a:chOff x="705693" y="1882098"/>
            <a:chExt cx="5259977" cy="3222386"/>
          </a:xfrm>
        </p:grpSpPr>
        <p:sp>
          <p:nvSpPr>
            <p:cNvPr id="43" name="Rounded Rectangle 42"/>
            <p:cNvSpPr/>
            <p:nvPr/>
          </p:nvSpPr>
          <p:spPr>
            <a:xfrm>
              <a:off x="705693" y="2147207"/>
              <a:ext cx="5259977" cy="2957277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62795" y="1882098"/>
              <a:ext cx="4745773" cy="436792"/>
              <a:chOff x="2774001" y="2674177"/>
              <a:chExt cx="1151750" cy="34636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99000">
                      <a:srgbClr val="A77000">
                        <a:lumMod val="77000"/>
                      </a:srgbClr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6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6"/>
                <a:ext cx="1023244" cy="3392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843C0C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DESIGN</a:t>
                </a: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4259" r="21979" b="13334"/>
          <a:stretch/>
        </p:blipFill>
        <p:spPr>
          <a:xfrm>
            <a:off x="2679700" y="1663700"/>
            <a:ext cx="6832600" cy="427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12688330">
            <a:off x="7213768" y="4860236"/>
            <a:ext cx="296005" cy="549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5400000" flipH="1">
            <a:off x="7921134" y="3102989"/>
            <a:ext cx="296005" cy="549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9425397">
            <a:off x="4683354" y="2711980"/>
            <a:ext cx="296005" cy="549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16200000">
            <a:off x="4165301" y="3866925"/>
            <a:ext cx="296005" cy="549527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785216" y="2907145"/>
            <a:ext cx="2030836" cy="945396"/>
            <a:chOff x="785216" y="2907145"/>
            <a:chExt cx="2030836" cy="945396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785216" y="3204029"/>
              <a:ext cx="203083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90488" indent="-90488" algn="l" latinLnBrk="0">
                <a:buClr>
                  <a:srgbClr val="D76213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785216" y="2907145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D76213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85216" y="3962222"/>
            <a:ext cx="2030836" cy="1172713"/>
            <a:chOff x="785216" y="3962222"/>
            <a:chExt cx="2030836" cy="1172713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85216" y="4259106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90488" indent="-90488" algn="l" latinLnBrk="0">
                <a:buClr>
                  <a:srgbClr val="D76213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85216" y="3962222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D76213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785216" y="4671089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90488" indent="-90488" algn="l" latinLnBrk="0">
                <a:buClr>
                  <a:srgbClr val="D76213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396653" y="2947338"/>
            <a:ext cx="2030836" cy="1172713"/>
            <a:chOff x="785216" y="3962222"/>
            <a:chExt cx="2030836" cy="1172713"/>
          </a:xfrm>
        </p:grpSpPr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785216" y="4259106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90488" indent="-90488" algn="l" latinLnBrk="0">
                <a:buClr>
                  <a:srgbClr val="A0B862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785216" y="3962222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A0B862"/>
                  </a:solidFill>
                  <a:effectLst/>
                  <a:latin typeface="Calibri" panose="020F0502020204030204" pitchFamily="34" charset="0"/>
                </a:rPr>
                <a:t>Stylish design</a:t>
              </a: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785216" y="4671089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90488" indent="-90488" algn="l" latinLnBrk="0">
                <a:buClr>
                  <a:srgbClr val="A0B862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396653" y="4203382"/>
            <a:ext cx="2030836" cy="945396"/>
            <a:chOff x="785216" y="2907145"/>
            <a:chExt cx="2030836" cy="945396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785216" y="3204029"/>
              <a:ext cx="203083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90488" indent="-90488" algn="l" latinLnBrk="0">
                <a:buClr>
                  <a:srgbClr val="A0B862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785216" y="2907145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A0B862"/>
                  </a:solidFill>
                  <a:effectLst/>
                  <a:latin typeface="Calibri" panose="020F0502020204030204" pitchFamily="34" charset="0"/>
                </a:rPr>
                <a:t>Eye-catching visual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16055" y="4343147"/>
            <a:ext cx="913172" cy="913170"/>
            <a:chOff x="1199575" y="2018371"/>
            <a:chExt cx="1535366" cy="1535366"/>
          </a:xfrm>
        </p:grpSpPr>
        <p:sp>
          <p:nvSpPr>
            <p:cNvPr id="63" name="Oval 62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1675946" y="2399621"/>
              <a:ext cx="582620" cy="775674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969372" y="2239766"/>
            <a:ext cx="913172" cy="913170"/>
            <a:chOff x="3364307" y="2018371"/>
            <a:chExt cx="1535366" cy="1535366"/>
          </a:xfrm>
        </p:grpSpPr>
        <p:sp>
          <p:nvSpPr>
            <p:cNvPr id="68" name="Oval 67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3823073" y="2368743"/>
              <a:ext cx="617837" cy="83743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3" name="Straight Connector 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63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25</a:t>
            </a:fld>
            <a:endParaRPr lang="ko-KR" altLang="en-US"/>
          </a:p>
        </p:txBody>
      </p:sp>
      <p:graphicFrame>
        <p:nvGraphicFramePr>
          <p:cNvPr id="8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56304"/>
              </p:ext>
            </p:extLst>
          </p:nvPr>
        </p:nvGraphicFramePr>
        <p:xfrm>
          <a:off x="1587187" y="2389723"/>
          <a:ext cx="9039921" cy="12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10">
                <a:tc>
                  <a:txBody>
                    <a:bodyPr/>
                    <a:lstStyle/>
                    <a:p>
                      <a:pPr algn="r" latinLnBrk="1"/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Number</a:t>
                      </a: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Visual trends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6213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6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Top quality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design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Contemporary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colors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$ 0.00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38059"/>
              </p:ext>
            </p:extLst>
          </p:nvPr>
        </p:nvGraphicFramePr>
        <p:xfrm>
          <a:off x="1587187" y="4677442"/>
          <a:ext cx="9039921" cy="12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10">
                <a:tc>
                  <a:txBody>
                    <a:bodyPr/>
                    <a:lstStyle/>
                    <a:p>
                      <a:pPr algn="r" latinLnBrk="1"/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Number</a:t>
                      </a: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Visual trends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762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Top quality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design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Contemporary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colors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$ 0.00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280884" y="1712185"/>
            <a:ext cx="7572375" cy="510599"/>
            <a:chOff x="1247775" y="1873844"/>
            <a:chExt cx="7572375" cy="510599"/>
          </a:xfrm>
        </p:grpSpPr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1247775" y="1873844"/>
              <a:ext cx="4991876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DESIGN INSPIRATION FOR PRESENTATION</a:t>
              </a:r>
              <a:endParaRPr lang="en-US" altLang="ko-KR" sz="2000" b="1" dirty="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47775" y="2199777"/>
              <a:ext cx="7572375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0884" y="3993764"/>
            <a:ext cx="7572375" cy="521750"/>
            <a:chOff x="1247775" y="1873844"/>
            <a:chExt cx="7572375" cy="521750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1247775" y="1873844"/>
              <a:ext cx="4991876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DESIGN INSPIRATION FOR PRESENTATION</a:t>
              </a:r>
              <a:endParaRPr lang="en-US" altLang="ko-KR" sz="2000" b="1" dirty="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47775" y="2210928"/>
              <a:ext cx="7572375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9165" y="1622038"/>
            <a:ext cx="549458" cy="549458"/>
            <a:chOff x="5749874" y="2071849"/>
            <a:chExt cx="692252" cy="692254"/>
          </a:xfrm>
        </p:grpSpPr>
        <p:sp>
          <p:nvSpPr>
            <p:cNvPr id="18" name="Teardrop 17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99165" y="3893907"/>
            <a:ext cx="549458" cy="549458"/>
            <a:chOff x="11182172" y="1411060"/>
            <a:chExt cx="581330" cy="581331"/>
          </a:xfrm>
        </p:grpSpPr>
        <p:sp>
          <p:nvSpPr>
            <p:cNvPr id="24" name="Teardrop 23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30394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2" name="Straight Connector 31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832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26</a:t>
            </a:fld>
            <a:endParaRPr lang="ko-KR" alt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743450" y="2513027"/>
            <a:ext cx="2705100" cy="2705100"/>
            <a:chOff x="4743450" y="2513027"/>
            <a:chExt cx="2705100" cy="2705100"/>
          </a:xfrm>
        </p:grpSpPr>
        <p:sp>
          <p:nvSpPr>
            <p:cNvPr id="73" name="Oval 72"/>
            <p:cNvSpPr/>
            <p:nvPr/>
          </p:nvSpPr>
          <p:spPr>
            <a:xfrm>
              <a:off x="4864768" y="2634345"/>
              <a:ext cx="2462464" cy="24624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016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" name="Oval 3"/>
            <p:cNvSpPr/>
            <p:nvPr/>
          </p:nvSpPr>
          <p:spPr>
            <a:xfrm>
              <a:off x="4743450" y="2513027"/>
              <a:ext cx="2705100" cy="27051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26673" y="4462949"/>
            <a:ext cx="1321702" cy="1321702"/>
            <a:chOff x="1199575" y="2018371"/>
            <a:chExt cx="1535366" cy="1535366"/>
          </a:xfrm>
        </p:grpSpPr>
        <p:sp>
          <p:nvSpPr>
            <p:cNvPr id="9" name="Oval 8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788978" y="2335423"/>
              <a:ext cx="356560" cy="474708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385448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  <a:endParaRPr lang="en-US" altLang="ko-KR" sz="3600">
                <a:solidFill>
                  <a:srgbClr val="843C0C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43626" y="4462949"/>
            <a:ext cx="1321702" cy="1321702"/>
            <a:chOff x="9455155" y="2018371"/>
            <a:chExt cx="1535366" cy="1535366"/>
          </a:xfrm>
        </p:grpSpPr>
        <p:sp>
          <p:nvSpPr>
            <p:cNvPr id="14" name="Oval 13"/>
            <p:cNvSpPr/>
            <p:nvPr/>
          </p:nvSpPr>
          <p:spPr>
            <a:xfrm>
              <a:off x="9455155" y="2018371"/>
              <a:ext cx="1535366" cy="1535366"/>
            </a:xfrm>
            <a:prstGeom prst="ellipse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>
                      <a:lumMod val="54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987200" y="2316407"/>
              <a:ext cx="511032" cy="51274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9641028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30394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  <a:endParaRPr lang="en-US" altLang="ko-KR" sz="3600">
                <a:solidFill>
                  <a:srgbClr val="30394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54606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35149" y="1723350"/>
            <a:ext cx="1321702" cy="1321702"/>
            <a:chOff x="5326414" y="2018371"/>
            <a:chExt cx="1535366" cy="1535366"/>
          </a:xfrm>
        </p:grpSpPr>
        <p:sp>
          <p:nvSpPr>
            <p:cNvPr id="30" name="Oval 29"/>
            <p:cNvSpPr/>
            <p:nvPr/>
          </p:nvSpPr>
          <p:spPr>
            <a:xfrm>
              <a:off x="5326414" y="2018371"/>
              <a:ext cx="1535366" cy="1535366"/>
            </a:xfrm>
            <a:prstGeom prst="ellipse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852254" y="2371953"/>
              <a:ext cx="483686" cy="401648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5512287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15587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  <a:endParaRPr lang="en-US" altLang="ko-KR" sz="36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41731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07876" y="2829112"/>
            <a:ext cx="1321702" cy="1321702"/>
            <a:chOff x="3364307" y="2018371"/>
            <a:chExt cx="1535366" cy="1535366"/>
          </a:xfrm>
        </p:grpSpPr>
        <p:sp>
          <p:nvSpPr>
            <p:cNvPr id="23" name="Oval 22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42936" y="2316525"/>
              <a:ext cx="378108" cy="51250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3550180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05</a:t>
              </a:r>
              <a:endParaRPr lang="en-US" altLang="ko-KR" sz="3600">
                <a:solidFill>
                  <a:srgbClr val="5F713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62422" y="2829112"/>
            <a:ext cx="1321702" cy="1321702"/>
            <a:chOff x="7301575" y="2018371"/>
            <a:chExt cx="1535366" cy="1535366"/>
          </a:xfrm>
        </p:grpSpPr>
        <p:sp>
          <p:nvSpPr>
            <p:cNvPr id="35" name="Oval 34"/>
            <p:cNvSpPr/>
            <p:nvPr/>
          </p:nvSpPr>
          <p:spPr>
            <a:xfrm>
              <a:off x="7301575" y="2018371"/>
              <a:ext cx="1535366" cy="1535366"/>
            </a:xfrm>
            <a:prstGeom prst="ellipse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7829620" y="2333140"/>
              <a:ext cx="479276" cy="479274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7487448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A7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  <a:endParaRPr lang="en-US" altLang="ko-KR" sz="360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39248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429250" y="3319722"/>
            <a:ext cx="1333500" cy="109171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4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TOP </a:t>
            </a:r>
          </a:p>
          <a:p>
            <a:pPr latinLnBrk="0">
              <a:lnSpc>
                <a:spcPct val="90000"/>
              </a:lnSpc>
            </a:pPr>
            <a:r>
              <a:rPr lang="en-US" altLang="ko-KR" sz="24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QUALITY</a:t>
            </a:r>
          </a:p>
          <a:p>
            <a:pPr latinLnBrk="0">
              <a:lnSpc>
                <a:spcPct val="90000"/>
              </a:lnSpc>
            </a:pPr>
            <a:r>
              <a:rPr lang="en-US" altLang="ko-KR" sz="24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893052" y="1889074"/>
            <a:ext cx="3890562" cy="855253"/>
            <a:chOff x="3491464" y="3255787"/>
            <a:chExt cx="5063891" cy="855253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3491464" y="3255787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STYLISH DESIGN</a:t>
              </a: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3491467" y="3647194"/>
              <a:ext cx="5063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590618" y="3632465"/>
              <a:ext cx="720000" cy="11430"/>
              <a:chOff x="5926470" y="6430886"/>
              <a:chExt cx="339061" cy="1143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8286299" y="2990003"/>
            <a:ext cx="3342985" cy="1050936"/>
            <a:chOff x="3491464" y="2058520"/>
            <a:chExt cx="4351173" cy="1050936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491464" y="2058520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A8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3491467" y="2460944"/>
              <a:ext cx="4331188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7763981" y="4629348"/>
            <a:ext cx="3547866" cy="1039919"/>
            <a:chOff x="3491464" y="4539757"/>
            <a:chExt cx="4617843" cy="1039919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3491464" y="4539757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124968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3491467" y="4931164"/>
              <a:ext cx="461784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 flipH="1">
            <a:off x="556262" y="2990003"/>
            <a:ext cx="3349440" cy="1050936"/>
            <a:chOff x="3491464" y="2058520"/>
            <a:chExt cx="4351173" cy="1050936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3491464" y="2058520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491468" y="2460944"/>
              <a:ext cx="411803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63" name="Straight Connector 6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 flipH="1">
            <a:off x="1078580" y="4629348"/>
            <a:ext cx="3349440" cy="1039919"/>
            <a:chOff x="3491464" y="4539757"/>
            <a:chExt cx="4351173" cy="1039919"/>
          </a:xfrm>
        </p:grpSpPr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3491464" y="4539757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3491468" y="4931164"/>
              <a:ext cx="411388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69" name="Straight Connector 6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7" name="Straight Connector 7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73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56111" r="38124"/>
          <a:stretch/>
        </p:blipFill>
        <p:spPr>
          <a:xfrm>
            <a:off x="981075" y="3848100"/>
            <a:ext cx="6562725" cy="300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6" r="4844" b="43889"/>
          <a:stretch/>
        </p:blipFill>
        <p:spPr>
          <a:xfrm>
            <a:off x="4895850" y="0"/>
            <a:ext cx="6705600" cy="384810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27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60497" y="3933056"/>
            <a:ext cx="812214" cy="812214"/>
            <a:chOff x="5749874" y="2071849"/>
            <a:chExt cx="692252" cy="692254"/>
          </a:xfrm>
        </p:grpSpPr>
        <p:sp>
          <p:nvSpPr>
            <p:cNvPr id="11" name="Teardrop 10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59016" y="3933056"/>
            <a:ext cx="812214" cy="812214"/>
            <a:chOff x="514172" y="2985860"/>
            <a:chExt cx="581330" cy="581331"/>
          </a:xfrm>
        </p:grpSpPr>
        <p:sp>
          <p:nvSpPr>
            <p:cNvPr id="14" name="Teardrop 13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35304" y="3147269"/>
              <a:ext cx="339066" cy="33831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124968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676274" y="1793580"/>
            <a:ext cx="812214" cy="812214"/>
            <a:chOff x="2867384" y="5386160"/>
            <a:chExt cx="581330" cy="581331"/>
          </a:xfrm>
        </p:grpSpPr>
        <p:sp>
          <p:nvSpPr>
            <p:cNvPr id="29" name="Teardrop 28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40667" y="1793580"/>
            <a:ext cx="812214" cy="812214"/>
            <a:chOff x="9759766" y="4141560"/>
            <a:chExt cx="581330" cy="581331"/>
          </a:xfrm>
        </p:grpSpPr>
        <p:sp>
          <p:nvSpPr>
            <p:cNvPr id="32" name="Teardrop 31"/>
            <p:cNvSpPr/>
            <p:nvPr/>
          </p:nvSpPr>
          <p:spPr>
            <a:xfrm rot="8100000">
              <a:off x="9759766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4680" y="2965422"/>
            <a:ext cx="2180888" cy="967778"/>
            <a:chOff x="974680" y="3258975"/>
            <a:chExt cx="2180888" cy="967778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003253" y="3762907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2494D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01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974680" y="3258975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796257" y="3769072"/>
              <a:ext cx="537735" cy="11430"/>
              <a:chOff x="5926470" y="6430886"/>
              <a:chExt cx="339061" cy="11430"/>
            </a:xfrm>
          </p:grpSpPr>
          <p:cxnSp>
            <p:nvCxnSpPr>
              <p:cNvPr id="38" name="Straight Connector 37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3381712" y="2965422"/>
            <a:ext cx="2180888" cy="967778"/>
            <a:chOff x="974680" y="3258975"/>
            <a:chExt cx="2180888" cy="967778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1003253" y="3762907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02</a:t>
              </a: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974680" y="3258975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796257" y="3769072"/>
              <a:ext cx="537735" cy="11430"/>
              <a:chOff x="5926470" y="6430886"/>
              <a:chExt cx="339061" cy="11430"/>
            </a:xfrm>
          </p:grpSpPr>
          <p:cxnSp>
            <p:nvCxnSpPr>
              <p:cNvPr id="44" name="Straight Connector 4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6556330" y="3099680"/>
            <a:ext cx="2180888" cy="948263"/>
            <a:chOff x="6556330" y="3162740"/>
            <a:chExt cx="2180888" cy="948263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6584903" y="3162740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03</a:t>
              </a: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6556330" y="3647157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377907" y="3600738"/>
              <a:ext cx="537735" cy="11430"/>
              <a:chOff x="5926470" y="6430886"/>
              <a:chExt cx="339061" cy="11430"/>
            </a:xfrm>
          </p:grpSpPr>
          <p:cxnSp>
            <p:nvCxnSpPr>
              <p:cNvPr id="50" name="Straight Connector 4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8991937" y="3099680"/>
            <a:ext cx="2180888" cy="948263"/>
            <a:chOff x="8991937" y="3162740"/>
            <a:chExt cx="2180888" cy="948263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9020510" y="3162740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04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91937" y="3647157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813514" y="3600738"/>
              <a:ext cx="537735" cy="11430"/>
              <a:chOff x="5926470" y="6430886"/>
              <a:chExt cx="339061" cy="11430"/>
            </a:xfrm>
          </p:grpSpPr>
          <p:cxnSp>
            <p:nvCxnSpPr>
              <p:cNvPr id="56" name="Straight Connector 5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60" name="Straight Connector 5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153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28</a:t>
            </a:fld>
            <a:endParaRPr lang="ko-KR" altLang="en-US"/>
          </a:p>
        </p:txBody>
      </p:sp>
      <p:graphicFrame>
        <p:nvGraphicFramePr>
          <p:cNvPr id="8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77300"/>
              </p:ext>
            </p:extLst>
          </p:nvPr>
        </p:nvGraphicFramePr>
        <p:xfrm>
          <a:off x="658807" y="2238375"/>
          <a:ext cx="10874386" cy="359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76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ko-KR" sz="16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50800" dist="38100" dir="16200000">
                              <a:prstClr val="black">
                                <a:alpha val="59000"/>
                              </a:prstClr>
                            </a:innerShdw>
                          </a:effectLst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CONTEMPORARY COLORS</a:t>
                      </a: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50800" dist="38100" dir="16200000">
                              <a:prstClr val="black">
                                <a:alpha val="59000"/>
                              </a:prstClr>
                            </a:innerShdw>
                          </a:effectLst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CONTEMPORARY COLORS</a:t>
                      </a: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50800" dist="38100" dir="16200000">
                              <a:prstClr val="black">
                                <a:alpha val="59000"/>
                              </a:prstClr>
                            </a:innerShdw>
                          </a:effectLst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CONTEMPORARY COLORS</a:t>
                      </a: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step1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step2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step3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step4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step1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step2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step3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step4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step1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step2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step3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step4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1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2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3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4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5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오각형 52"/>
          <p:cNvSpPr/>
          <p:nvPr/>
        </p:nvSpPr>
        <p:spPr>
          <a:xfrm>
            <a:off x="2087140" y="3512473"/>
            <a:ext cx="3147837" cy="234194"/>
          </a:xfrm>
          <a:prstGeom prst="homePlate">
            <a:avLst/>
          </a:prstGeom>
          <a:solidFill>
            <a:srgbClr val="586875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각형 54"/>
          <p:cNvSpPr/>
          <p:nvPr/>
        </p:nvSpPr>
        <p:spPr>
          <a:xfrm>
            <a:off x="4451006" y="3998234"/>
            <a:ext cx="3144677" cy="245417"/>
          </a:xfrm>
          <a:prstGeom prst="homePlate">
            <a:avLst/>
          </a:prstGeom>
          <a:solidFill>
            <a:srgbClr val="586875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각형 55"/>
          <p:cNvSpPr/>
          <p:nvPr/>
        </p:nvSpPr>
        <p:spPr>
          <a:xfrm>
            <a:off x="2875515" y="4495219"/>
            <a:ext cx="7086521" cy="234194"/>
          </a:xfrm>
          <a:prstGeom prst="homePlate">
            <a:avLst/>
          </a:prstGeom>
          <a:solidFill>
            <a:srgbClr val="FFB10D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A77000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57"/>
          <p:cNvSpPr/>
          <p:nvPr/>
        </p:nvSpPr>
        <p:spPr>
          <a:xfrm>
            <a:off x="6807620" y="4980981"/>
            <a:ext cx="3144399" cy="234194"/>
          </a:xfrm>
          <a:prstGeom prst="homePlate">
            <a:avLst/>
          </a:prstGeom>
          <a:solidFill>
            <a:srgbClr val="A0B862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각형 64"/>
          <p:cNvSpPr/>
          <p:nvPr/>
        </p:nvSpPr>
        <p:spPr>
          <a:xfrm>
            <a:off x="8396064" y="5466742"/>
            <a:ext cx="3140687" cy="234194"/>
          </a:xfrm>
          <a:prstGeom prst="homePlate">
            <a:avLst/>
          </a:prstGeom>
          <a:solidFill>
            <a:srgbClr val="FFB10D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A77000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7682332" y="1835793"/>
            <a:ext cx="1499852" cy="180049"/>
            <a:chOff x="7682332" y="1835793"/>
            <a:chExt cx="1499852" cy="180049"/>
          </a:xfrm>
        </p:grpSpPr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8156204" y="1835793"/>
              <a:ext cx="1025980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Design 1</a:t>
              </a:r>
            </a:p>
          </p:txBody>
        </p:sp>
        <p:sp>
          <p:nvSpPr>
            <p:cNvPr id="16" name="직사각형 72"/>
            <p:cNvSpPr/>
            <p:nvPr/>
          </p:nvSpPr>
          <p:spPr>
            <a:xfrm>
              <a:off x="7682332" y="1854096"/>
              <a:ext cx="409156" cy="143442"/>
            </a:xfrm>
            <a:prstGeom prst="rect">
              <a:avLst/>
            </a:prstGeom>
            <a:solidFill>
              <a:srgbClr val="586875"/>
            </a:solidFill>
            <a:ln w="635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001960" y="1835793"/>
            <a:ext cx="1527297" cy="180049"/>
            <a:chOff x="8954665" y="1835793"/>
            <a:chExt cx="1527297" cy="180049"/>
          </a:xfrm>
        </p:grpSpPr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9455982" y="1835793"/>
              <a:ext cx="1025980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Design 2</a:t>
              </a:r>
            </a:p>
          </p:txBody>
        </p:sp>
        <p:sp>
          <p:nvSpPr>
            <p:cNvPr id="23" name="직사각형 70"/>
            <p:cNvSpPr/>
            <p:nvPr/>
          </p:nvSpPr>
          <p:spPr>
            <a:xfrm>
              <a:off x="8954665" y="1853817"/>
              <a:ext cx="410400" cy="144000"/>
            </a:xfrm>
            <a:prstGeom prst="rect">
              <a:avLst/>
            </a:prstGeom>
            <a:solidFill>
              <a:srgbClr val="FFB10D"/>
            </a:solidFill>
            <a:ln w="635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349033" y="1835793"/>
            <a:ext cx="1527297" cy="180049"/>
            <a:chOff x="10349033" y="1835793"/>
            <a:chExt cx="1527297" cy="180049"/>
          </a:xfrm>
        </p:grpSpPr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10850350" y="1835793"/>
              <a:ext cx="1025980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Design 3</a:t>
              </a:r>
              <a:endParaRPr lang="en-US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직사각형 70"/>
            <p:cNvSpPr/>
            <p:nvPr/>
          </p:nvSpPr>
          <p:spPr>
            <a:xfrm>
              <a:off x="10349033" y="1853817"/>
              <a:ext cx="410400" cy="144000"/>
            </a:xfrm>
            <a:prstGeom prst="rect">
              <a:avLst/>
            </a:prstGeom>
            <a:solidFill>
              <a:srgbClr val="A0B862"/>
            </a:solidFill>
            <a:ln w="635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3" name="Straight Connector 3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51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14" name="Rounded Rectangle 13"/>
          <p:cNvSpPr/>
          <p:nvPr/>
        </p:nvSpPr>
        <p:spPr>
          <a:xfrm>
            <a:off x="705693" y="2147205"/>
            <a:ext cx="5259977" cy="3500325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6226331" y="2147205"/>
            <a:ext cx="5259977" cy="3500325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" name="차트 8"/>
          <p:cNvGraphicFramePr/>
          <p:nvPr>
            <p:extLst>
              <p:ext uri="{D42A27DB-BD31-4B8C-83A1-F6EECF244321}">
                <p14:modId xmlns:p14="http://schemas.microsoft.com/office/powerpoint/2010/main" val="3711525525"/>
              </p:ext>
            </p:extLst>
          </p:nvPr>
        </p:nvGraphicFramePr>
        <p:xfrm>
          <a:off x="-3811" y="2000250"/>
          <a:ext cx="4439433" cy="405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차트 8"/>
          <p:cNvGraphicFramePr/>
          <p:nvPr>
            <p:extLst>
              <p:ext uri="{D42A27DB-BD31-4B8C-83A1-F6EECF244321}">
                <p14:modId xmlns:p14="http://schemas.microsoft.com/office/powerpoint/2010/main" val="138294040"/>
              </p:ext>
            </p:extLst>
          </p:nvPr>
        </p:nvGraphicFramePr>
        <p:xfrm>
          <a:off x="5527634" y="2000250"/>
          <a:ext cx="4439433" cy="405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62795" y="1882102"/>
            <a:ext cx="4745773" cy="422826"/>
            <a:chOff x="2774001" y="2674177"/>
            <a:chExt cx="1151750" cy="335286"/>
          </a:xfrm>
        </p:grpSpPr>
        <p:sp>
          <p:nvSpPr>
            <p:cNvPr id="9" name="Rounded Rectangle 8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rgbClr val="A0B862"/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44512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83433" y="1882102"/>
            <a:ext cx="4745773" cy="422826"/>
            <a:chOff x="2774001" y="2674177"/>
            <a:chExt cx="1151750" cy="335286"/>
          </a:xfrm>
        </p:grpSpPr>
        <p:sp>
          <p:nvSpPr>
            <p:cNvPr id="12" name="Rounded Rectangle 11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rgbClr val="FFB10D"/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A7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04597" y="2741598"/>
            <a:ext cx="2030836" cy="2372890"/>
            <a:chOff x="3918897" y="2684448"/>
            <a:chExt cx="2030836" cy="2372890"/>
          </a:xfrm>
        </p:grpSpPr>
        <p:grpSp>
          <p:nvGrpSpPr>
            <p:cNvPr id="22" name="Group 21"/>
            <p:cNvGrpSpPr/>
            <p:nvPr/>
          </p:nvGrpSpPr>
          <p:grpSpPr>
            <a:xfrm>
              <a:off x="3918897" y="2684448"/>
              <a:ext cx="2030836" cy="1207003"/>
              <a:chOff x="785216" y="3927932"/>
              <a:chExt cx="2030836" cy="1207003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259106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marL="90488" indent="-90488" algn="l" latinLnBrk="0">
                  <a:buClr>
                    <a:srgbClr val="A0B862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927932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A0B862"/>
                    </a:solidFill>
                    <a:effectLst/>
                    <a:latin typeface="Calibri" panose="020F0502020204030204" pitchFamily="34" charset="0"/>
                  </a:rPr>
                  <a:t>Stylish design</a:t>
                </a:r>
              </a:p>
            </p:txBody>
          </p:sp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671089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marL="90488" indent="-90488" algn="l" latinLnBrk="0">
                  <a:buClr>
                    <a:srgbClr val="A0B862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18897" y="4077652"/>
              <a:ext cx="2030836" cy="979686"/>
              <a:chOff x="785216" y="2872855"/>
              <a:chExt cx="2030836" cy="979686"/>
            </a:xfrm>
          </p:grpSpPr>
          <p:sp>
            <p:nvSpPr>
              <p:cNvPr id="29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204029"/>
                <a:ext cx="2030836" cy="6485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marL="90488" indent="-90488" algn="l" latinLnBrk="0">
                  <a:buClr>
                    <a:srgbClr val="A0B862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2872855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A0B862"/>
                    </a:solidFill>
                    <a:effectLst/>
                    <a:latin typeface="Calibri" panose="020F0502020204030204" pitchFamily="34" charset="0"/>
                  </a:rPr>
                  <a:t>Eye-catching visual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9325287" y="2741598"/>
            <a:ext cx="2030836" cy="2372890"/>
            <a:chOff x="3918897" y="2684448"/>
            <a:chExt cx="2030836" cy="2372890"/>
          </a:xfrm>
        </p:grpSpPr>
        <p:grpSp>
          <p:nvGrpSpPr>
            <p:cNvPr id="32" name="Group 31"/>
            <p:cNvGrpSpPr/>
            <p:nvPr/>
          </p:nvGrpSpPr>
          <p:grpSpPr>
            <a:xfrm>
              <a:off x="3918897" y="2684448"/>
              <a:ext cx="2030836" cy="1207003"/>
              <a:chOff x="785216" y="3927932"/>
              <a:chExt cx="2030836" cy="1207003"/>
            </a:xfrm>
          </p:grpSpPr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259106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marL="90488" indent="-90488" algn="l" latinLnBrk="0">
                  <a:buClr>
                    <a:srgbClr val="EA9C0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  <p:sp>
            <p:nvSpPr>
              <p:cNvPr id="37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927932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EA9C00"/>
                    </a:solidFill>
                    <a:effectLst/>
                    <a:latin typeface="Calibri" panose="020F0502020204030204" pitchFamily="34" charset="0"/>
                  </a:rPr>
                  <a:t>Top quality design</a:t>
                </a:r>
              </a:p>
            </p:txBody>
          </p: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671089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marL="90488" indent="-90488" algn="l" latinLnBrk="0">
                  <a:buClr>
                    <a:srgbClr val="EA9C0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918897" y="4077652"/>
              <a:ext cx="2030836" cy="979686"/>
              <a:chOff x="785216" y="2872855"/>
              <a:chExt cx="2030836" cy="979686"/>
            </a:xfrm>
          </p:grpSpPr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204029"/>
                <a:ext cx="2030836" cy="6485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marL="90488" indent="-90488" algn="l" latinLnBrk="0">
                  <a:buClr>
                    <a:srgbClr val="EA9C0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2872855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EA9C00"/>
                    </a:solidFill>
                    <a:effectLst/>
                    <a:latin typeface="Calibri" panose="020F0502020204030204" pitchFamily="34" charset="0"/>
                  </a:rPr>
                  <a:t>Eye-catching visual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3" name="Straight Connector 4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87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65999" y="2768811"/>
            <a:ext cx="5326258" cy="89473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5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SECTION SLIDE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9620" y="4075618"/>
            <a:ext cx="5302916" cy="449012"/>
            <a:chOff x="3592646" y="3961890"/>
            <a:chExt cx="5006707" cy="449012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3592646" y="3977834"/>
              <a:ext cx="5006707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 is a complete presentation graphic package it gives you everything you need to produce a professional-looking presentation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669560" y="3961890"/>
              <a:ext cx="4852881" cy="11430"/>
              <a:chOff x="5926470" y="6430886"/>
              <a:chExt cx="339061" cy="11430"/>
            </a:xfrm>
          </p:grpSpPr>
          <p:cxnSp>
            <p:nvCxnSpPr>
              <p:cNvPr id="10" name="Straight Connector 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1880084" y="2508698"/>
            <a:ext cx="1579638" cy="132562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800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01</a:t>
            </a:r>
            <a:endParaRPr lang="en-US" altLang="ko-KR" sz="8000" dirty="0">
              <a:solidFill>
                <a:srgbClr val="586875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 bwMode="auto">
          <a:xfrm>
            <a:off x="4566000" y="3715767"/>
            <a:ext cx="5326258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1400" b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PRESENTATION SUB TITLE</a:t>
            </a:r>
            <a:endParaRPr lang="en-US" altLang="ko-KR" sz="14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661249" y="2187530"/>
            <a:ext cx="2791112" cy="499912"/>
            <a:chOff x="4565999" y="1961663"/>
            <a:chExt cx="3245690" cy="581331"/>
          </a:xfrm>
        </p:grpSpPr>
        <p:grpSp>
          <p:nvGrpSpPr>
            <p:cNvPr id="96" name="Group 95"/>
            <p:cNvGrpSpPr/>
            <p:nvPr/>
          </p:nvGrpSpPr>
          <p:grpSpPr>
            <a:xfrm>
              <a:off x="7230359" y="1961663"/>
              <a:ext cx="581330" cy="581331"/>
              <a:chOff x="11182172" y="1411060"/>
              <a:chExt cx="581330" cy="581331"/>
            </a:xfrm>
          </p:grpSpPr>
          <p:sp>
            <p:nvSpPr>
              <p:cNvPr id="97" name="Teardrop 96"/>
              <p:cNvSpPr/>
              <p:nvPr/>
            </p:nvSpPr>
            <p:spPr>
              <a:xfrm rot="8100000">
                <a:off x="11182172" y="1411060"/>
                <a:ext cx="581330" cy="581331"/>
              </a:xfrm>
              <a:prstGeom prst="teardrop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A5762">
                        <a:lumMod val="7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11301140" y="1556582"/>
                <a:ext cx="361501" cy="36271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454119" y="1961663"/>
              <a:ext cx="581330" cy="581331"/>
              <a:chOff x="8654872" y="5386160"/>
              <a:chExt cx="581330" cy="581331"/>
            </a:xfrm>
          </p:grpSpPr>
          <p:sp>
            <p:nvSpPr>
              <p:cNvPr id="100" name="Teardrop 99"/>
              <p:cNvSpPr/>
              <p:nvPr/>
            </p:nvSpPr>
            <p:spPr>
              <a:xfrm rot="8100000">
                <a:off x="8654872" y="5386160"/>
                <a:ext cx="581330" cy="581331"/>
              </a:xfrm>
              <a:prstGeom prst="teardrop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Freeform 100"/>
              <p:cNvSpPr>
                <a:spLocks noEditPoints="1"/>
              </p:cNvSpPr>
              <p:nvPr/>
            </p:nvSpPr>
            <p:spPr bwMode="auto">
              <a:xfrm>
                <a:off x="8774459" y="5580030"/>
                <a:ext cx="342156" cy="284123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565999" y="1961663"/>
              <a:ext cx="581330" cy="581331"/>
              <a:chOff x="2867384" y="5386160"/>
              <a:chExt cx="581330" cy="581331"/>
            </a:xfrm>
          </p:grpSpPr>
          <p:sp>
            <p:nvSpPr>
              <p:cNvPr id="103" name="Teardrop 102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342239" y="1961663"/>
              <a:ext cx="581330" cy="581331"/>
              <a:chOff x="9759772" y="4141560"/>
              <a:chExt cx="581330" cy="581331"/>
            </a:xfrm>
          </p:grpSpPr>
          <p:sp>
            <p:nvSpPr>
              <p:cNvPr id="106" name="Teardrop 105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Freeform 106"/>
              <p:cNvSpPr>
                <a:spLocks noEditPoints="1"/>
              </p:cNvSpPr>
              <p:nvPr/>
            </p:nvSpPr>
            <p:spPr bwMode="auto">
              <a:xfrm>
                <a:off x="9880919" y="4262707"/>
                <a:ext cx="339036" cy="339036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2935826" flipH="1" flipV="1">
            <a:off x="3349295" y="3862660"/>
            <a:ext cx="279219" cy="51836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20106290">
            <a:off x="1345397" y="3417163"/>
            <a:ext cx="279219" cy="51836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>
            <a:off x="1248121" y="774903"/>
            <a:ext cx="279219" cy="51836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>
            <a:off x="1238393" y="2535893"/>
            <a:ext cx="279219" cy="5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635500" y="3017340"/>
            <a:ext cx="29210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3600">
                <a:solidFill>
                  <a:srgbClr val="444347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THANK YOU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22800" y="3648497"/>
            <a:ext cx="2946400" cy="556179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 is a complete presentation graphic </a:t>
            </a:r>
            <a:r>
              <a:rPr lang="en-US" altLang="ko-KR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package it </a:t>
            </a:r>
            <a:r>
              <a:rPr lang="en-US" altLang="ko-KR" sz="1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gives you everything you need to produce a professional-looking presentation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28000" y="3618264"/>
            <a:ext cx="2736000" cy="11430"/>
            <a:chOff x="5926470" y="6430886"/>
            <a:chExt cx="339061" cy="1143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214834" y="2301411"/>
            <a:ext cx="1762332" cy="465680"/>
            <a:chOff x="2828874" y="3003416"/>
            <a:chExt cx="2199999" cy="581331"/>
          </a:xfrm>
        </p:grpSpPr>
        <p:grpSp>
          <p:nvGrpSpPr>
            <p:cNvPr id="12" name="Group 11"/>
            <p:cNvGrpSpPr/>
            <p:nvPr/>
          </p:nvGrpSpPr>
          <p:grpSpPr>
            <a:xfrm>
              <a:off x="2828874" y="3003416"/>
              <a:ext cx="581330" cy="581331"/>
              <a:chOff x="5749874" y="2071849"/>
              <a:chExt cx="692252" cy="692254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47543" y="3003416"/>
              <a:ext cx="581330" cy="581331"/>
              <a:chOff x="11182172" y="1411060"/>
              <a:chExt cx="581330" cy="581331"/>
            </a:xfrm>
          </p:grpSpPr>
          <p:sp>
            <p:nvSpPr>
              <p:cNvPr id="16" name="Teardrop 15"/>
              <p:cNvSpPr/>
              <p:nvPr/>
            </p:nvSpPr>
            <p:spPr>
              <a:xfrm rot="8100000">
                <a:off x="11182172" y="1411060"/>
                <a:ext cx="581330" cy="581331"/>
              </a:xfrm>
              <a:prstGeom prst="teardrop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30394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11301140" y="1556582"/>
                <a:ext cx="361501" cy="36271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38209" y="3003416"/>
              <a:ext cx="581330" cy="581331"/>
              <a:chOff x="2867384" y="5386160"/>
              <a:chExt cx="581330" cy="581331"/>
            </a:xfrm>
          </p:grpSpPr>
          <p:sp>
            <p:nvSpPr>
              <p:cNvPr id="19" name="Teardrop 18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16200000">
            <a:off x="9700894" y="5302867"/>
            <a:ext cx="331456" cy="615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16200000">
            <a:off x="5840094" y="5304030"/>
            <a:ext cx="331456" cy="615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14185882">
            <a:off x="7071994" y="4994044"/>
            <a:ext cx="331456" cy="615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13446116" flipH="1" flipV="1">
            <a:off x="4281169" y="1554100"/>
            <a:ext cx="331456" cy="6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8797336" y="5060531"/>
            <a:ext cx="582303" cy="584258"/>
          </a:xfrm>
          <a:custGeom>
            <a:avLst/>
            <a:gdLst>
              <a:gd name="T0" fmla="*/ 297 w 1785"/>
              <a:gd name="T1" fmla="*/ 5 h 1792"/>
              <a:gd name="T2" fmla="*/ 392 w 1785"/>
              <a:gd name="T3" fmla="*/ 56 h 1792"/>
              <a:gd name="T4" fmla="*/ 337 w 1785"/>
              <a:gd name="T5" fmla="*/ 441 h 1792"/>
              <a:gd name="T6" fmla="*/ 253 w 1785"/>
              <a:gd name="T7" fmla="*/ 373 h 1792"/>
              <a:gd name="T8" fmla="*/ 1463 w 1785"/>
              <a:gd name="T9" fmla="*/ 192 h 1792"/>
              <a:gd name="T10" fmla="*/ 1556 w 1785"/>
              <a:gd name="T11" fmla="*/ 253 h 1792"/>
              <a:gd name="T12" fmla="*/ 1477 w 1785"/>
              <a:gd name="T13" fmla="*/ 873 h 1792"/>
              <a:gd name="T14" fmla="*/ 887 w 1785"/>
              <a:gd name="T15" fmla="*/ 1543 h 1792"/>
              <a:gd name="T16" fmla="*/ 35 w 1785"/>
              <a:gd name="T17" fmla="*/ 1507 h 1792"/>
              <a:gd name="T18" fmla="*/ 0 w 1785"/>
              <a:gd name="T19" fmla="*/ 309 h 1792"/>
              <a:gd name="T20" fmla="*/ 44 w 1785"/>
              <a:gd name="T21" fmla="*/ 218 h 1792"/>
              <a:gd name="T22" fmla="*/ 808 w 1785"/>
              <a:gd name="T23" fmla="*/ 373 h 1792"/>
              <a:gd name="T24" fmla="*/ 724 w 1785"/>
              <a:gd name="T25" fmla="*/ 441 h 1792"/>
              <a:gd name="T26" fmla="*/ 478 w 1785"/>
              <a:gd name="T27" fmla="*/ 190 h 1792"/>
              <a:gd name="T28" fmla="*/ 724 w 1785"/>
              <a:gd name="T29" fmla="*/ 0 h 1792"/>
              <a:gd name="T30" fmla="*/ 808 w 1785"/>
              <a:gd name="T31" fmla="*/ 70 h 1792"/>
              <a:gd name="T32" fmla="*/ 1180 w 1785"/>
              <a:gd name="T33" fmla="*/ 438 h 1792"/>
              <a:gd name="T34" fmla="*/ 1084 w 1785"/>
              <a:gd name="T35" fmla="*/ 387 h 1792"/>
              <a:gd name="T36" fmla="*/ 1094 w 1785"/>
              <a:gd name="T37" fmla="*/ 32 h 1792"/>
              <a:gd name="T38" fmla="*/ 1202 w 1785"/>
              <a:gd name="T39" fmla="*/ 21 h 1792"/>
              <a:gd name="T40" fmla="*/ 518 w 1785"/>
              <a:gd name="T41" fmla="*/ 843 h 1792"/>
              <a:gd name="T42" fmla="*/ 548 w 1785"/>
              <a:gd name="T43" fmla="*/ 952 h 1792"/>
              <a:gd name="T44" fmla="*/ 355 w 1785"/>
              <a:gd name="T45" fmla="*/ 984 h 1792"/>
              <a:gd name="T46" fmla="*/ 325 w 1785"/>
              <a:gd name="T47" fmla="*/ 875 h 1792"/>
              <a:gd name="T48" fmla="*/ 864 w 1785"/>
              <a:gd name="T49" fmla="*/ 1096 h 1792"/>
              <a:gd name="T50" fmla="*/ 899 w 1785"/>
              <a:gd name="T51" fmla="*/ 1140 h 1792"/>
              <a:gd name="T52" fmla="*/ 696 w 1785"/>
              <a:gd name="T53" fmla="*/ 1235 h 1792"/>
              <a:gd name="T54" fmla="*/ 678 w 1785"/>
              <a:gd name="T55" fmla="*/ 1117 h 1792"/>
              <a:gd name="T56" fmla="*/ 513 w 1785"/>
              <a:gd name="T57" fmla="*/ 1096 h 1792"/>
              <a:gd name="T58" fmla="*/ 548 w 1785"/>
              <a:gd name="T59" fmla="*/ 1202 h 1792"/>
              <a:gd name="T60" fmla="*/ 358 w 1785"/>
              <a:gd name="T61" fmla="*/ 1237 h 1792"/>
              <a:gd name="T62" fmla="*/ 323 w 1785"/>
              <a:gd name="T63" fmla="*/ 1131 h 1792"/>
              <a:gd name="T64" fmla="*/ 1061 w 1785"/>
              <a:gd name="T65" fmla="*/ 843 h 1792"/>
              <a:gd name="T66" fmla="*/ 1163 w 1785"/>
              <a:gd name="T67" fmla="*/ 894 h 1792"/>
              <a:gd name="T68" fmla="*/ 1026 w 1785"/>
              <a:gd name="T69" fmla="*/ 878 h 1792"/>
              <a:gd name="T70" fmla="*/ 710 w 1785"/>
              <a:gd name="T71" fmla="*/ 843 h 1792"/>
              <a:gd name="T72" fmla="*/ 899 w 1785"/>
              <a:gd name="T73" fmla="*/ 878 h 1792"/>
              <a:gd name="T74" fmla="*/ 864 w 1785"/>
              <a:gd name="T75" fmla="*/ 984 h 1792"/>
              <a:gd name="T76" fmla="*/ 674 w 1785"/>
              <a:gd name="T77" fmla="*/ 949 h 1792"/>
              <a:gd name="T78" fmla="*/ 710 w 1785"/>
              <a:gd name="T79" fmla="*/ 843 h 1792"/>
              <a:gd name="T80" fmla="*/ 1152 w 1785"/>
              <a:gd name="T81" fmla="*/ 1117 h 1792"/>
              <a:gd name="T82" fmla="*/ 1040 w 1785"/>
              <a:gd name="T83" fmla="*/ 1356 h 1792"/>
              <a:gd name="T84" fmla="*/ 1131 w 1785"/>
              <a:gd name="T85" fmla="*/ 1574 h 1792"/>
              <a:gd name="T86" fmla="*/ 1381 w 1785"/>
              <a:gd name="T87" fmla="*/ 1664 h 1792"/>
              <a:gd name="T88" fmla="*/ 1606 w 1785"/>
              <a:gd name="T89" fmla="*/ 1528 h 1792"/>
              <a:gd name="T90" fmla="*/ 1644 w 1785"/>
              <a:gd name="T91" fmla="*/ 1265 h 1792"/>
              <a:gd name="T92" fmla="*/ 1470 w 1785"/>
              <a:gd name="T93" fmla="*/ 1072 h 1792"/>
              <a:gd name="T94" fmla="*/ 1142 w 1785"/>
              <a:gd name="T95" fmla="*/ 973 h 1792"/>
              <a:gd name="T96" fmla="*/ 1349 w 1785"/>
              <a:gd name="T97" fmla="*/ 921 h 1792"/>
              <a:gd name="T98" fmla="*/ 1593 w 1785"/>
              <a:gd name="T99" fmla="*/ 994 h 1792"/>
              <a:gd name="T100" fmla="*/ 1771 w 1785"/>
              <a:gd name="T101" fmla="*/ 1247 h 1792"/>
              <a:gd name="T102" fmla="*/ 1776 w 1785"/>
              <a:gd name="T103" fmla="*/ 1444 h 1792"/>
              <a:gd name="T104" fmla="*/ 1627 w 1785"/>
              <a:gd name="T105" fmla="*/ 1692 h 1792"/>
              <a:gd name="T106" fmla="*/ 1372 w 1785"/>
              <a:gd name="T107" fmla="*/ 1792 h 1792"/>
              <a:gd name="T108" fmla="*/ 1180 w 1785"/>
              <a:gd name="T109" fmla="*/ 1759 h 1792"/>
              <a:gd name="T110" fmla="*/ 940 w 1785"/>
              <a:gd name="T111" fmla="*/ 1506 h 1792"/>
              <a:gd name="T112" fmla="*/ 915 w 1785"/>
              <a:gd name="T113" fmla="*/ 1312 h 1792"/>
              <a:gd name="T114" fmla="*/ 1042 w 1785"/>
              <a:gd name="T115" fmla="*/ 1049 h 1792"/>
              <a:gd name="T116" fmla="*/ 1326 w 1785"/>
              <a:gd name="T117" fmla="*/ 1414 h 1792"/>
              <a:gd name="T118" fmla="*/ 1411 w 1785"/>
              <a:gd name="T119" fmla="*/ 1369 h 1792"/>
              <a:gd name="T120" fmla="*/ 1346 w 1785"/>
              <a:gd name="T121" fmla="*/ 1293 h 1792"/>
              <a:gd name="T122" fmla="*/ 1180 w 1785"/>
              <a:gd name="T123" fmla="*/ 1188 h 1792"/>
              <a:gd name="T124" fmla="*/ 1286 w 1785"/>
              <a:gd name="T125" fmla="*/ 1353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85" h="1792">
                <a:moveTo>
                  <a:pt x="119" y="190"/>
                </a:moveTo>
                <a:lnTo>
                  <a:pt x="253" y="190"/>
                </a:lnTo>
                <a:lnTo>
                  <a:pt x="253" y="70"/>
                </a:lnTo>
                <a:lnTo>
                  <a:pt x="253" y="70"/>
                </a:lnTo>
                <a:lnTo>
                  <a:pt x="255" y="56"/>
                </a:lnTo>
                <a:lnTo>
                  <a:pt x="258" y="42"/>
                </a:lnTo>
                <a:lnTo>
                  <a:pt x="265" y="32"/>
                </a:lnTo>
                <a:lnTo>
                  <a:pt x="274" y="21"/>
                </a:lnTo>
                <a:lnTo>
                  <a:pt x="284" y="12"/>
                </a:lnTo>
                <a:lnTo>
                  <a:pt x="297" y="5"/>
                </a:lnTo>
                <a:lnTo>
                  <a:pt x="309" y="2"/>
                </a:lnTo>
                <a:lnTo>
                  <a:pt x="323" y="0"/>
                </a:lnTo>
                <a:lnTo>
                  <a:pt x="323" y="0"/>
                </a:lnTo>
                <a:lnTo>
                  <a:pt x="337" y="2"/>
                </a:lnTo>
                <a:lnTo>
                  <a:pt x="351" y="5"/>
                </a:lnTo>
                <a:lnTo>
                  <a:pt x="362" y="12"/>
                </a:lnTo>
                <a:lnTo>
                  <a:pt x="372" y="21"/>
                </a:lnTo>
                <a:lnTo>
                  <a:pt x="381" y="32"/>
                </a:lnTo>
                <a:lnTo>
                  <a:pt x="388" y="42"/>
                </a:lnTo>
                <a:lnTo>
                  <a:pt x="392" y="56"/>
                </a:lnTo>
                <a:lnTo>
                  <a:pt x="393" y="70"/>
                </a:lnTo>
                <a:lnTo>
                  <a:pt x="393" y="373"/>
                </a:lnTo>
                <a:lnTo>
                  <a:pt x="393" y="373"/>
                </a:lnTo>
                <a:lnTo>
                  <a:pt x="392" y="387"/>
                </a:lnTo>
                <a:lnTo>
                  <a:pt x="388" y="401"/>
                </a:lnTo>
                <a:lnTo>
                  <a:pt x="381" y="411"/>
                </a:lnTo>
                <a:lnTo>
                  <a:pt x="372" y="422"/>
                </a:lnTo>
                <a:lnTo>
                  <a:pt x="362" y="430"/>
                </a:lnTo>
                <a:lnTo>
                  <a:pt x="351" y="438"/>
                </a:lnTo>
                <a:lnTo>
                  <a:pt x="337" y="441"/>
                </a:lnTo>
                <a:lnTo>
                  <a:pt x="323" y="443"/>
                </a:lnTo>
                <a:lnTo>
                  <a:pt x="323" y="443"/>
                </a:lnTo>
                <a:lnTo>
                  <a:pt x="309" y="441"/>
                </a:lnTo>
                <a:lnTo>
                  <a:pt x="297" y="438"/>
                </a:lnTo>
                <a:lnTo>
                  <a:pt x="284" y="430"/>
                </a:lnTo>
                <a:lnTo>
                  <a:pt x="274" y="422"/>
                </a:lnTo>
                <a:lnTo>
                  <a:pt x="265" y="411"/>
                </a:lnTo>
                <a:lnTo>
                  <a:pt x="258" y="401"/>
                </a:lnTo>
                <a:lnTo>
                  <a:pt x="255" y="387"/>
                </a:lnTo>
                <a:lnTo>
                  <a:pt x="253" y="373"/>
                </a:lnTo>
                <a:lnTo>
                  <a:pt x="253" y="316"/>
                </a:lnTo>
                <a:lnTo>
                  <a:pt x="126" y="316"/>
                </a:lnTo>
                <a:lnTo>
                  <a:pt x="126" y="576"/>
                </a:lnTo>
                <a:lnTo>
                  <a:pt x="1444" y="576"/>
                </a:lnTo>
                <a:lnTo>
                  <a:pt x="1444" y="316"/>
                </a:lnTo>
                <a:lnTo>
                  <a:pt x="1307" y="316"/>
                </a:lnTo>
                <a:lnTo>
                  <a:pt x="1307" y="190"/>
                </a:lnTo>
                <a:lnTo>
                  <a:pt x="1451" y="190"/>
                </a:lnTo>
                <a:lnTo>
                  <a:pt x="1451" y="190"/>
                </a:lnTo>
                <a:lnTo>
                  <a:pt x="1463" y="192"/>
                </a:lnTo>
                <a:lnTo>
                  <a:pt x="1476" y="193"/>
                </a:lnTo>
                <a:lnTo>
                  <a:pt x="1486" y="195"/>
                </a:lnTo>
                <a:lnTo>
                  <a:pt x="1498" y="200"/>
                </a:lnTo>
                <a:lnTo>
                  <a:pt x="1507" y="204"/>
                </a:lnTo>
                <a:lnTo>
                  <a:pt x="1518" y="211"/>
                </a:lnTo>
                <a:lnTo>
                  <a:pt x="1527" y="218"/>
                </a:lnTo>
                <a:lnTo>
                  <a:pt x="1535" y="225"/>
                </a:lnTo>
                <a:lnTo>
                  <a:pt x="1544" y="234"/>
                </a:lnTo>
                <a:lnTo>
                  <a:pt x="1549" y="243"/>
                </a:lnTo>
                <a:lnTo>
                  <a:pt x="1556" y="253"/>
                </a:lnTo>
                <a:lnTo>
                  <a:pt x="1562" y="264"/>
                </a:lnTo>
                <a:lnTo>
                  <a:pt x="1565" y="274"/>
                </a:lnTo>
                <a:lnTo>
                  <a:pt x="1569" y="285"/>
                </a:lnTo>
                <a:lnTo>
                  <a:pt x="1570" y="297"/>
                </a:lnTo>
                <a:lnTo>
                  <a:pt x="1570" y="309"/>
                </a:lnTo>
                <a:lnTo>
                  <a:pt x="1570" y="908"/>
                </a:lnTo>
                <a:lnTo>
                  <a:pt x="1570" y="908"/>
                </a:lnTo>
                <a:lnTo>
                  <a:pt x="1541" y="896"/>
                </a:lnTo>
                <a:lnTo>
                  <a:pt x="1509" y="884"/>
                </a:lnTo>
                <a:lnTo>
                  <a:pt x="1477" y="873"/>
                </a:lnTo>
                <a:lnTo>
                  <a:pt x="1444" y="866"/>
                </a:lnTo>
                <a:lnTo>
                  <a:pt x="1444" y="661"/>
                </a:lnTo>
                <a:lnTo>
                  <a:pt x="126" y="661"/>
                </a:lnTo>
                <a:lnTo>
                  <a:pt x="126" y="1416"/>
                </a:lnTo>
                <a:lnTo>
                  <a:pt x="854" y="1416"/>
                </a:lnTo>
                <a:lnTo>
                  <a:pt x="854" y="1416"/>
                </a:lnTo>
                <a:lnTo>
                  <a:pt x="859" y="1448"/>
                </a:lnTo>
                <a:lnTo>
                  <a:pt x="866" y="1481"/>
                </a:lnTo>
                <a:lnTo>
                  <a:pt x="875" y="1513"/>
                </a:lnTo>
                <a:lnTo>
                  <a:pt x="887" y="1543"/>
                </a:lnTo>
                <a:lnTo>
                  <a:pt x="119" y="1543"/>
                </a:lnTo>
                <a:lnTo>
                  <a:pt x="119" y="1543"/>
                </a:lnTo>
                <a:lnTo>
                  <a:pt x="107" y="1543"/>
                </a:lnTo>
                <a:lnTo>
                  <a:pt x="96" y="1541"/>
                </a:lnTo>
                <a:lnTo>
                  <a:pt x="84" y="1537"/>
                </a:lnTo>
                <a:lnTo>
                  <a:pt x="74" y="1534"/>
                </a:lnTo>
                <a:lnTo>
                  <a:pt x="63" y="1528"/>
                </a:lnTo>
                <a:lnTo>
                  <a:pt x="53" y="1521"/>
                </a:lnTo>
                <a:lnTo>
                  <a:pt x="44" y="1514"/>
                </a:lnTo>
                <a:lnTo>
                  <a:pt x="35" y="1507"/>
                </a:lnTo>
                <a:lnTo>
                  <a:pt x="35" y="1507"/>
                </a:lnTo>
                <a:lnTo>
                  <a:pt x="28" y="1499"/>
                </a:lnTo>
                <a:lnTo>
                  <a:pt x="21" y="1490"/>
                </a:lnTo>
                <a:lnTo>
                  <a:pt x="16" y="1479"/>
                </a:lnTo>
                <a:lnTo>
                  <a:pt x="10" y="1469"/>
                </a:lnTo>
                <a:lnTo>
                  <a:pt x="5" y="1458"/>
                </a:lnTo>
                <a:lnTo>
                  <a:pt x="3" y="1448"/>
                </a:lnTo>
                <a:lnTo>
                  <a:pt x="2" y="1435"/>
                </a:lnTo>
                <a:lnTo>
                  <a:pt x="0" y="1423"/>
                </a:lnTo>
                <a:lnTo>
                  <a:pt x="0" y="309"/>
                </a:lnTo>
                <a:lnTo>
                  <a:pt x="0" y="309"/>
                </a:lnTo>
                <a:lnTo>
                  <a:pt x="2" y="297"/>
                </a:lnTo>
                <a:lnTo>
                  <a:pt x="3" y="285"/>
                </a:lnTo>
                <a:lnTo>
                  <a:pt x="5" y="274"/>
                </a:lnTo>
                <a:lnTo>
                  <a:pt x="10" y="264"/>
                </a:lnTo>
                <a:lnTo>
                  <a:pt x="16" y="253"/>
                </a:lnTo>
                <a:lnTo>
                  <a:pt x="21" y="243"/>
                </a:lnTo>
                <a:lnTo>
                  <a:pt x="28" y="234"/>
                </a:lnTo>
                <a:lnTo>
                  <a:pt x="35" y="225"/>
                </a:lnTo>
                <a:lnTo>
                  <a:pt x="44" y="218"/>
                </a:lnTo>
                <a:lnTo>
                  <a:pt x="53" y="211"/>
                </a:lnTo>
                <a:lnTo>
                  <a:pt x="63" y="204"/>
                </a:lnTo>
                <a:lnTo>
                  <a:pt x="74" y="200"/>
                </a:lnTo>
                <a:lnTo>
                  <a:pt x="84" y="195"/>
                </a:lnTo>
                <a:lnTo>
                  <a:pt x="96" y="193"/>
                </a:lnTo>
                <a:lnTo>
                  <a:pt x="107" y="192"/>
                </a:lnTo>
                <a:lnTo>
                  <a:pt x="119" y="190"/>
                </a:lnTo>
                <a:lnTo>
                  <a:pt x="119" y="190"/>
                </a:lnTo>
                <a:close/>
                <a:moveTo>
                  <a:pt x="808" y="373"/>
                </a:moveTo>
                <a:lnTo>
                  <a:pt x="808" y="373"/>
                </a:lnTo>
                <a:lnTo>
                  <a:pt x="806" y="387"/>
                </a:lnTo>
                <a:lnTo>
                  <a:pt x="803" y="399"/>
                </a:lnTo>
                <a:lnTo>
                  <a:pt x="796" y="411"/>
                </a:lnTo>
                <a:lnTo>
                  <a:pt x="787" y="422"/>
                </a:lnTo>
                <a:lnTo>
                  <a:pt x="778" y="430"/>
                </a:lnTo>
                <a:lnTo>
                  <a:pt x="766" y="436"/>
                </a:lnTo>
                <a:lnTo>
                  <a:pt x="752" y="441"/>
                </a:lnTo>
                <a:lnTo>
                  <a:pt x="738" y="443"/>
                </a:lnTo>
                <a:lnTo>
                  <a:pt x="738" y="443"/>
                </a:lnTo>
                <a:lnTo>
                  <a:pt x="724" y="441"/>
                </a:lnTo>
                <a:lnTo>
                  <a:pt x="711" y="436"/>
                </a:lnTo>
                <a:lnTo>
                  <a:pt x="699" y="430"/>
                </a:lnTo>
                <a:lnTo>
                  <a:pt x="689" y="422"/>
                </a:lnTo>
                <a:lnTo>
                  <a:pt x="680" y="411"/>
                </a:lnTo>
                <a:lnTo>
                  <a:pt x="673" y="399"/>
                </a:lnTo>
                <a:lnTo>
                  <a:pt x="669" y="387"/>
                </a:lnTo>
                <a:lnTo>
                  <a:pt x="667" y="373"/>
                </a:lnTo>
                <a:lnTo>
                  <a:pt x="667" y="316"/>
                </a:lnTo>
                <a:lnTo>
                  <a:pt x="478" y="316"/>
                </a:lnTo>
                <a:lnTo>
                  <a:pt x="478" y="190"/>
                </a:lnTo>
                <a:lnTo>
                  <a:pt x="667" y="190"/>
                </a:lnTo>
                <a:lnTo>
                  <a:pt x="667" y="70"/>
                </a:lnTo>
                <a:lnTo>
                  <a:pt x="667" y="70"/>
                </a:lnTo>
                <a:lnTo>
                  <a:pt x="669" y="56"/>
                </a:lnTo>
                <a:lnTo>
                  <a:pt x="673" y="42"/>
                </a:lnTo>
                <a:lnTo>
                  <a:pt x="680" y="30"/>
                </a:lnTo>
                <a:lnTo>
                  <a:pt x="689" y="19"/>
                </a:lnTo>
                <a:lnTo>
                  <a:pt x="699" y="11"/>
                </a:lnTo>
                <a:lnTo>
                  <a:pt x="711" y="5"/>
                </a:lnTo>
                <a:lnTo>
                  <a:pt x="724" y="0"/>
                </a:lnTo>
                <a:lnTo>
                  <a:pt x="738" y="0"/>
                </a:lnTo>
                <a:lnTo>
                  <a:pt x="738" y="0"/>
                </a:lnTo>
                <a:lnTo>
                  <a:pt x="752" y="0"/>
                </a:lnTo>
                <a:lnTo>
                  <a:pt x="766" y="5"/>
                </a:lnTo>
                <a:lnTo>
                  <a:pt x="778" y="11"/>
                </a:lnTo>
                <a:lnTo>
                  <a:pt x="787" y="19"/>
                </a:lnTo>
                <a:lnTo>
                  <a:pt x="796" y="30"/>
                </a:lnTo>
                <a:lnTo>
                  <a:pt x="803" y="42"/>
                </a:lnTo>
                <a:lnTo>
                  <a:pt x="806" y="56"/>
                </a:lnTo>
                <a:lnTo>
                  <a:pt x="808" y="70"/>
                </a:lnTo>
                <a:lnTo>
                  <a:pt x="808" y="373"/>
                </a:lnTo>
                <a:lnTo>
                  <a:pt x="808" y="373"/>
                </a:lnTo>
                <a:close/>
                <a:moveTo>
                  <a:pt x="1223" y="373"/>
                </a:moveTo>
                <a:lnTo>
                  <a:pt x="1223" y="373"/>
                </a:lnTo>
                <a:lnTo>
                  <a:pt x="1221" y="387"/>
                </a:lnTo>
                <a:lnTo>
                  <a:pt x="1217" y="401"/>
                </a:lnTo>
                <a:lnTo>
                  <a:pt x="1210" y="411"/>
                </a:lnTo>
                <a:lnTo>
                  <a:pt x="1202" y="422"/>
                </a:lnTo>
                <a:lnTo>
                  <a:pt x="1191" y="430"/>
                </a:lnTo>
                <a:lnTo>
                  <a:pt x="1180" y="438"/>
                </a:lnTo>
                <a:lnTo>
                  <a:pt x="1166" y="441"/>
                </a:lnTo>
                <a:lnTo>
                  <a:pt x="1152" y="443"/>
                </a:lnTo>
                <a:lnTo>
                  <a:pt x="1152" y="443"/>
                </a:lnTo>
                <a:lnTo>
                  <a:pt x="1138" y="441"/>
                </a:lnTo>
                <a:lnTo>
                  <a:pt x="1126" y="438"/>
                </a:lnTo>
                <a:lnTo>
                  <a:pt x="1114" y="430"/>
                </a:lnTo>
                <a:lnTo>
                  <a:pt x="1103" y="422"/>
                </a:lnTo>
                <a:lnTo>
                  <a:pt x="1094" y="411"/>
                </a:lnTo>
                <a:lnTo>
                  <a:pt x="1087" y="401"/>
                </a:lnTo>
                <a:lnTo>
                  <a:pt x="1084" y="387"/>
                </a:lnTo>
                <a:lnTo>
                  <a:pt x="1082" y="373"/>
                </a:lnTo>
                <a:lnTo>
                  <a:pt x="1082" y="316"/>
                </a:lnTo>
                <a:lnTo>
                  <a:pt x="892" y="316"/>
                </a:lnTo>
                <a:lnTo>
                  <a:pt x="892" y="190"/>
                </a:lnTo>
                <a:lnTo>
                  <a:pt x="1082" y="190"/>
                </a:lnTo>
                <a:lnTo>
                  <a:pt x="1082" y="70"/>
                </a:lnTo>
                <a:lnTo>
                  <a:pt x="1082" y="70"/>
                </a:lnTo>
                <a:lnTo>
                  <a:pt x="1084" y="56"/>
                </a:lnTo>
                <a:lnTo>
                  <a:pt x="1087" y="42"/>
                </a:lnTo>
                <a:lnTo>
                  <a:pt x="1094" y="32"/>
                </a:lnTo>
                <a:lnTo>
                  <a:pt x="1103" y="21"/>
                </a:lnTo>
                <a:lnTo>
                  <a:pt x="1114" y="12"/>
                </a:lnTo>
                <a:lnTo>
                  <a:pt x="1126" y="5"/>
                </a:lnTo>
                <a:lnTo>
                  <a:pt x="1138" y="2"/>
                </a:lnTo>
                <a:lnTo>
                  <a:pt x="1152" y="0"/>
                </a:lnTo>
                <a:lnTo>
                  <a:pt x="1152" y="0"/>
                </a:lnTo>
                <a:lnTo>
                  <a:pt x="1166" y="2"/>
                </a:lnTo>
                <a:lnTo>
                  <a:pt x="1180" y="5"/>
                </a:lnTo>
                <a:lnTo>
                  <a:pt x="1191" y="12"/>
                </a:lnTo>
                <a:lnTo>
                  <a:pt x="1202" y="21"/>
                </a:lnTo>
                <a:lnTo>
                  <a:pt x="1210" y="32"/>
                </a:lnTo>
                <a:lnTo>
                  <a:pt x="1217" y="42"/>
                </a:lnTo>
                <a:lnTo>
                  <a:pt x="1221" y="56"/>
                </a:lnTo>
                <a:lnTo>
                  <a:pt x="1223" y="70"/>
                </a:lnTo>
                <a:lnTo>
                  <a:pt x="1223" y="373"/>
                </a:lnTo>
                <a:lnTo>
                  <a:pt x="1223" y="373"/>
                </a:lnTo>
                <a:close/>
                <a:moveTo>
                  <a:pt x="362" y="843"/>
                </a:moveTo>
                <a:lnTo>
                  <a:pt x="509" y="843"/>
                </a:lnTo>
                <a:lnTo>
                  <a:pt x="509" y="843"/>
                </a:lnTo>
                <a:lnTo>
                  <a:pt x="518" y="843"/>
                </a:lnTo>
                <a:lnTo>
                  <a:pt x="525" y="847"/>
                </a:lnTo>
                <a:lnTo>
                  <a:pt x="530" y="850"/>
                </a:lnTo>
                <a:lnTo>
                  <a:pt x="537" y="854"/>
                </a:lnTo>
                <a:lnTo>
                  <a:pt x="541" y="861"/>
                </a:lnTo>
                <a:lnTo>
                  <a:pt x="544" y="866"/>
                </a:lnTo>
                <a:lnTo>
                  <a:pt x="548" y="875"/>
                </a:lnTo>
                <a:lnTo>
                  <a:pt x="548" y="882"/>
                </a:lnTo>
                <a:lnTo>
                  <a:pt x="548" y="945"/>
                </a:lnTo>
                <a:lnTo>
                  <a:pt x="548" y="945"/>
                </a:lnTo>
                <a:lnTo>
                  <a:pt x="548" y="952"/>
                </a:lnTo>
                <a:lnTo>
                  <a:pt x="544" y="961"/>
                </a:lnTo>
                <a:lnTo>
                  <a:pt x="541" y="966"/>
                </a:lnTo>
                <a:lnTo>
                  <a:pt x="537" y="973"/>
                </a:lnTo>
                <a:lnTo>
                  <a:pt x="530" y="977"/>
                </a:lnTo>
                <a:lnTo>
                  <a:pt x="525" y="980"/>
                </a:lnTo>
                <a:lnTo>
                  <a:pt x="518" y="984"/>
                </a:lnTo>
                <a:lnTo>
                  <a:pt x="509" y="984"/>
                </a:lnTo>
                <a:lnTo>
                  <a:pt x="362" y="984"/>
                </a:lnTo>
                <a:lnTo>
                  <a:pt x="362" y="984"/>
                </a:lnTo>
                <a:lnTo>
                  <a:pt x="355" y="984"/>
                </a:lnTo>
                <a:lnTo>
                  <a:pt x="348" y="980"/>
                </a:lnTo>
                <a:lnTo>
                  <a:pt x="341" y="977"/>
                </a:lnTo>
                <a:lnTo>
                  <a:pt x="335" y="973"/>
                </a:lnTo>
                <a:lnTo>
                  <a:pt x="330" y="966"/>
                </a:lnTo>
                <a:lnTo>
                  <a:pt x="327" y="961"/>
                </a:lnTo>
                <a:lnTo>
                  <a:pt x="325" y="952"/>
                </a:lnTo>
                <a:lnTo>
                  <a:pt x="323" y="945"/>
                </a:lnTo>
                <a:lnTo>
                  <a:pt x="323" y="882"/>
                </a:lnTo>
                <a:lnTo>
                  <a:pt x="323" y="882"/>
                </a:lnTo>
                <a:lnTo>
                  <a:pt x="325" y="875"/>
                </a:lnTo>
                <a:lnTo>
                  <a:pt x="327" y="866"/>
                </a:lnTo>
                <a:lnTo>
                  <a:pt x="330" y="861"/>
                </a:lnTo>
                <a:lnTo>
                  <a:pt x="335" y="854"/>
                </a:lnTo>
                <a:lnTo>
                  <a:pt x="341" y="850"/>
                </a:lnTo>
                <a:lnTo>
                  <a:pt x="348" y="847"/>
                </a:lnTo>
                <a:lnTo>
                  <a:pt x="355" y="843"/>
                </a:lnTo>
                <a:lnTo>
                  <a:pt x="362" y="843"/>
                </a:lnTo>
                <a:lnTo>
                  <a:pt x="362" y="843"/>
                </a:lnTo>
                <a:close/>
                <a:moveTo>
                  <a:pt x="710" y="1096"/>
                </a:moveTo>
                <a:lnTo>
                  <a:pt x="864" y="1096"/>
                </a:lnTo>
                <a:lnTo>
                  <a:pt x="864" y="1096"/>
                </a:lnTo>
                <a:lnTo>
                  <a:pt x="871" y="1098"/>
                </a:lnTo>
                <a:lnTo>
                  <a:pt x="878" y="1100"/>
                </a:lnTo>
                <a:lnTo>
                  <a:pt x="884" y="1103"/>
                </a:lnTo>
                <a:lnTo>
                  <a:pt x="889" y="1107"/>
                </a:lnTo>
                <a:lnTo>
                  <a:pt x="894" y="1112"/>
                </a:lnTo>
                <a:lnTo>
                  <a:pt x="896" y="1117"/>
                </a:lnTo>
                <a:lnTo>
                  <a:pt x="899" y="1124"/>
                </a:lnTo>
                <a:lnTo>
                  <a:pt x="899" y="1131"/>
                </a:lnTo>
                <a:lnTo>
                  <a:pt x="899" y="1140"/>
                </a:lnTo>
                <a:lnTo>
                  <a:pt x="899" y="1140"/>
                </a:lnTo>
                <a:lnTo>
                  <a:pt x="889" y="1163"/>
                </a:lnTo>
                <a:lnTo>
                  <a:pt x="880" y="1188"/>
                </a:lnTo>
                <a:lnTo>
                  <a:pt x="871" y="1212"/>
                </a:lnTo>
                <a:lnTo>
                  <a:pt x="864" y="1237"/>
                </a:lnTo>
                <a:lnTo>
                  <a:pt x="864" y="1237"/>
                </a:lnTo>
                <a:lnTo>
                  <a:pt x="710" y="1237"/>
                </a:lnTo>
                <a:lnTo>
                  <a:pt x="710" y="1237"/>
                </a:lnTo>
                <a:lnTo>
                  <a:pt x="703" y="1237"/>
                </a:lnTo>
                <a:lnTo>
                  <a:pt x="696" y="1235"/>
                </a:lnTo>
                <a:lnTo>
                  <a:pt x="690" y="1232"/>
                </a:lnTo>
                <a:lnTo>
                  <a:pt x="685" y="1226"/>
                </a:lnTo>
                <a:lnTo>
                  <a:pt x="680" y="1221"/>
                </a:lnTo>
                <a:lnTo>
                  <a:pt x="678" y="1216"/>
                </a:lnTo>
                <a:lnTo>
                  <a:pt x="674" y="1209"/>
                </a:lnTo>
                <a:lnTo>
                  <a:pt x="674" y="1202"/>
                </a:lnTo>
                <a:lnTo>
                  <a:pt x="674" y="1131"/>
                </a:lnTo>
                <a:lnTo>
                  <a:pt x="674" y="1131"/>
                </a:lnTo>
                <a:lnTo>
                  <a:pt x="674" y="1124"/>
                </a:lnTo>
                <a:lnTo>
                  <a:pt x="678" y="1117"/>
                </a:lnTo>
                <a:lnTo>
                  <a:pt x="680" y="1112"/>
                </a:lnTo>
                <a:lnTo>
                  <a:pt x="685" y="1107"/>
                </a:lnTo>
                <a:lnTo>
                  <a:pt x="690" y="1103"/>
                </a:lnTo>
                <a:lnTo>
                  <a:pt x="696" y="1100"/>
                </a:lnTo>
                <a:lnTo>
                  <a:pt x="703" y="1098"/>
                </a:lnTo>
                <a:lnTo>
                  <a:pt x="710" y="1096"/>
                </a:lnTo>
                <a:lnTo>
                  <a:pt x="710" y="1096"/>
                </a:lnTo>
                <a:close/>
                <a:moveTo>
                  <a:pt x="358" y="1096"/>
                </a:moveTo>
                <a:lnTo>
                  <a:pt x="513" y="1096"/>
                </a:lnTo>
                <a:lnTo>
                  <a:pt x="513" y="1096"/>
                </a:lnTo>
                <a:lnTo>
                  <a:pt x="520" y="1098"/>
                </a:lnTo>
                <a:lnTo>
                  <a:pt x="527" y="1100"/>
                </a:lnTo>
                <a:lnTo>
                  <a:pt x="532" y="1103"/>
                </a:lnTo>
                <a:lnTo>
                  <a:pt x="537" y="1107"/>
                </a:lnTo>
                <a:lnTo>
                  <a:pt x="543" y="1112"/>
                </a:lnTo>
                <a:lnTo>
                  <a:pt x="546" y="1117"/>
                </a:lnTo>
                <a:lnTo>
                  <a:pt x="548" y="1124"/>
                </a:lnTo>
                <a:lnTo>
                  <a:pt x="548" y="1131"/>
                </a:lnTo>
                <a:lnTo>
                  <a:pt x="548" y="1202"/>
                </a:lnTo>
                <a:lnTo>
                  <a:pt x="548" y="1202"/>
                </a:lnTo>
                <a:lnTo>
                  <a:pt x="548" y="1209"/>
                </a:lnTo>
                <a:lnTo>
                  <a:pt x="546" y="1216"/>
                </a:lnTo>
                <a:lnTo>
                  <a:pt x="543" y="1221"/>
                </a:lnTo>
                <a:lnTo>
                  <a:pt x="537" y="1226"/>
                </a:lnTo>
                <a:lnTo>
                  <a:pt x="532" y="1232"/>
                </a:lnTo>
                <a:lnTo>
                  <a:pt x="527" y="1235"/>
                </a:lnTo>
                <a:lnTo>
                  <a:pt x="520" y="1237"/>
                </a:lnTo>
                <a:lnTo>
                  <a:pt x="513" y="1237"/>
                </a:lnTo>
                <a:lnTo>
                  <a:pt x="358" y="1237"/>
                </a:lnTo>
                <a:lnTo>
                  <a:pt x="358" y="1237"/>
                </a:lnTo>
                <a:lnTo>
                  <a:pt x="351" y="1237"/>
                </a:lnTo>
                <a:lnTo>
                  <a:pt x="344" y="1235"/>
                </a:lnTo>
                <a:lnTo>
                  <a:pt x="339" y="1232"/>
                </a:lnTo>
                <a:lnTo>
                  <a:pt x="334" y="1226"/>
                </a:lnTo>
                <a:lnTo>
                  <a:pt x="330" y="1221"/>
                </a:lnTo>
                <a:lnTo>
                  <a:pt x="327" y="1216"/>
                </a:lnTo>
                <a:lnTo>
                  <a:pt x="325" y="1209"/>
                </a:lnTo>
                <a:lnTo>
                  <a:pt x="323" y="1202"/>
                </a:lnTo>
                <a:lnTo>
                  <a:pt x="323" y="1131"/>
                </a:lnTo>
                <a:lnTo>
                  <a:pt x="323" y="1131"/>
                </a:lnTo>
                <a:lnTo>
                  <a:pt x="325" y="1124"/>
                </a:lnTo>
                <a:lnTo>
                  <a:pt x="327" y="1117"/>
                </a:lnTo>
                <a:lnTo>
                  <a:pt x="330" y="1112"/>
                </a:lnTo>
                <a:lnTo>
                  <a:pt x="334" y="1107"/>
                </a:lnTo>
                <a:lnTo>
                  <a:pt x="339" y="1103"/>
                </a:lnTo>
                <a:lnTo>
                  <a:pt x="344" y="1100"/>
                </a:lnTo>
                <a:lnTo>
                  <a:pt x="351" y="1098"/>
                </a:lnTo>
                <a:lnTo>
                  <a:pt x="358" y="1096"/>
                </a:lnTo>
                <a:lnTo>
                  <a:pt x="358" y="1096"/>
                </a:lnTo>
                <a:close/>
                <a:moveTo>
                  <a:pt x="1061" y="843"/>
                </a:moveTo>
                <a:lnTo>
                  <a:pt x="1216" y="843"/>
                </a:lnTo>
                <a:lnTo>
                  <a:pt x="1216" y="843"/>
                </a:lnTo>
                <a:lnTo>
                  <a:pt x="1226" y="845"/>
                </a:lnTo>
                <a:lnTo>
                  <a:pt x="1237" y="850"/>
                </a:lnTo>
                <a:lnTo>
                  <a:pt x="1244" y="857"/>
                </a:lnTo>
                <a:lnTo>
                  <a:pt x="1249" y="868"/>
                </a:lnTo>
                <a:lnTo>
                  <a:pt x="1249" y="868"/>
                </a:lnTo>
                <a:lnTo>
                  <a:pt x="1219" y="875"/>
                </a:lnTo>
                <a:lnTo>
                  <a:pt x="1191" y="884"/>
                </a:lnTo>
                <a:lnTo>
                  <a:pt x="1163" y="894"/>
                </a:lnTo>
                <a:lnTo>
                  <a:pt x="1135" y="905"/>
                </a:lnTo>
                <a:lnTo>
                  <a:pt x="1108" y="919"/>
                </a:lnTo>
                <a:lnTo>
                  <a:pt x="1082" y="935"/>
                </a:lnTo>
                <a:lnTo>
                  <a:pt x="1057" y="952"/>
                </a:lnTo>
                <a:lnTo>
                  <a:pt x="1033" y="970"/>
                </a:lnTo>
                <a:lnTo>
                  <a:pt x="1033" y="970"/>
                </a:lnTo>
                <a:lnTo>
                  <a:pt x="1028" y="961"/>
                </a:lnTo>
                <a:lnTo>
                  <a:pt x="1026" y="949"/>
                </a:lnTo>
                <a:lnTo>
                  <a:pt x="1026" y="878"/>
                </a:lnTo>
                <a:lnTo>
                  <a:pt x="1026" y="878"/>
                </a:lnTo>
                <a:lnTo>
                  <a:pt x="1028" y="871"/>
                </a:lnTo>
                <a:lnTo>
                  <a:pt x="1029" y="864"/>
                </a:lnTo>
                <a:lnTo>
                  <a:pt x="1033" y="859"/>
                </a:lnTo>
                <a:lnTo>
                  <a:pt x="1036" y="854"/>
                </a:lnTo>
                <a:lnTo>
                  <a:pt x="1042" y="849"/>
                </a:lnTo>
                <a:lnTo>
                  <a:pt x="1047" y="847"/>
                </a:lnTo>
                <a:lnTo>
                  <a:pt x="1054" y="843"/>
                </a:lnTo>
                <a:lnTo>
                  <a:pt x="1061" y="843"/>
                </a:lnTo>
                <a:lnTo>
                  <a:pt x="1061" y="843"/>
                </a:lnTo>
                <a:close/>
                <a:moveTo>
                  <a:pt x="710" y="843"/>
                </a:moveTo>
                <a:lnTo>
                  <a:pt x="864" y="843"/>
                </a:lnTo>
                <a:lnTo>
                  <a:pt x="864" y="843"/>
                </a:lnTo>
                <a:lnTo>
                  <a:pt x="871" y="843"/>
                </a:lnTo>
                <a:lnTo>
                  <a:pt x="878" y="847"/>
                </a:lnTo>
                <a:lnTo>
                  <a:pt x="884" y="849"/>
                </a:lnTo>
                <a:lnTo>
                  <a:pt x="889" y="854"/>
                </a:lnTo>
                <a:lnTo>
                  <a:pt x="894" y="859"/>
                </a:lnTo>
                <a:lnTo>
                  <a:pt x="896" y="864"/>
                </a:lnTo>
                <a:lnTo>
                  <a:pt x="899" y="871"/>
                </a:lnTo>
                <a:lnTo>
                  <a:pt x="899" y="878"/>
                </a:lnTo>
                <a:lnTo>
                  <a:pt x="899" y="949"/>
                </a:lnTo>
                <a:lnTo>
                  <a:pt x="899" y="949"/>
                </a:lnTo>
                <a:lnTo>
                  <a:pt x="899" y="956"/>
                </a:lnTo>
                <a:lnTo>
                  <a:pt x="896" y="963"/>
                </a:lnTo>
                <a:lnTo>
                  <a:pt x="894" y="968"/>
                </a:lnTo>
                <a:lnTo>
                  <a:pt x="889" y="973"/>
                </a:lnTo>
                <a:lnTo>
                  <a:pt x="884" y="979"/>
                </a:lnTo>
                <a:lnTo>
                  <a:pt x="878" y="980"/>
                </a:lnTo>
                <a:lnTo>
                  <a:pt x="871" y="984"/>
                </a:lnTo>
                <a:lnTo>
                  <a:pt x="864" y="984"/>
                </a:lnTo>
                <a:lnTo>
                  <a:pt x="710" y="984"/>
                </a:lnTo>
                <a:lnTo>
                  <a:pt x="710" y="984"/>
                </a:lnTo>
                <a:lnTo>
                  <a:pt x="703" y="984"/>
                </a:lnTo>
                <a:lnTo>
                  <a:pt x="696" y="980"/>
                </a:lnTo>
                <a:lnTo>
                  <a:pt x="690" y="979"/>
                </a:lnTo>
                <a:lnTo>
                  <a:pt x="685" y="973"/>
                </a:lnTo>
                <a:lnTo>
                  <a:pt x="680" y="968"/>
                </a:lnTo>
                <a:lnTo>
                  <a:pt x="678" y="963"/>
                </a:lnTo>
                <a:lnTo>
                  <a:pt x="674" y="956"/>
                </a:lnTo>
                <a:lnTo>
                  <a:pt x="674" y="949"/>
                </a:lnTo>
                <a:lnTo>
                  <a:pt x="674" y="878"/>
                </a:lnTo>
                <a:lnTo>
                  <a:pt x="674" y="878"/>
                </a:lnTo>
                <a:lnTo>
                  <a:pt x="674" y="871"/>
                </a:lnTo>
                <a:lnTo>
                  <a:pt x="678" y="864"/>
                </a:lnTo>
                <a:lnTo>
                  <a:pt x="680" y="859"/>
                </a:lnTo>
                <a:lnTo>
                  <a:pt x="685" y="854"/>
                </a:lnTo>
                <a:lnTo>
                  <a:pt x="690" y="849"/>
                </a:lnTo>
                <a:lnTo>
                  <a:pt x="696" y="847"/>
                </a:lnTo>
                <a:lnTo>
                  <a:pt x="703" y="843"/>
                </a:lnTo>
                <a:lnTo>
                  <a:pt x="710" y="843"/>
                </a:lnTo>
                <a:lnTo>
                  <a:pt x="710" y="843"/>
                </a:lnTo>
                <a:close/>
                <a:moveTo>
                  <a:pt x="1349" y="1047"/>
                </a:moveTo>
                <a:lnTo>
                  <a:pt x="1349" y="1047"/>
                </a:lnTo>
                <a:lnTo>
                  <a:pt x="1317" y="1049"/>
                </a:lnTo>
                <a:lnTo>
                  <a:pt x="1288" y="1054"/>
                </a:lnTo>
                <a:lnTo>
                  <a:pt x="1258" y="1061"/>
                </a:lnTo>
                <a:lnTo>
                  <a:pt x="1230" y="1072"/>
                </a:lnTo>
                <a:lnTo>
                  <a:pt x="1202" y="1084"/>
                </a:lnTo>
                <a:lnTo>
                  <a:pt x="1177" y="1100"/>
                </a:lnTo>
                <a:lnTo>
                  <a:pt x="1152" y="1117"/>
                </a:lnTo>
                <a:lnTo>
                  <a:pt x="1131" y="1138"/>
                </a:lnTo>
                <a:lnTo>
                  <a:pt x="1131" y="1138"/>
                </a:lnTo>
                <a:lnTo>
                  <a:pt x="1110" y="1160"/>
                </a:lnTo>
                <a:lnTo>
                  <a:pt x="1093" y="1184"/>
                </a:lnTo>
                <a:lnTo>
                  <a:pt x="1077" y="1209"/>
                </a:lnTo>
                <a:lnTo>
                  <a:pt x="1064" y="1235"/>
                </a:lnTo>
                <a:lnTo>
                  <a:pt x="1054" y="1265"/>
                </a:lnTo>
                <a:lnTo>
                  <a:pt x="1047" y="1295"/>
                </a:lnTo>
                <a:lnTo>
                  <a:pt x="1042" y="1325"/>
                </a:lnTo>
                <a:lnTo>
                  <a:pt x="1040" y="1356"/>
                </a:lnTo>
                <a:lnTo>
                  <a:pt x="1040" y="1356"/>
                </a:lnTo>
                <a:lnTo>
                  <a:pt x="1042" y="1388"/>
                </a:lnTo>
                <a:lnTo>
                  <a:pt x="1047" y="1418"/>
                </a:lnTo>
                <a:lnTo>
                  <a:pt x="1054" y="1448"/>
                </a:lnTo>
                <a:lnTo>
                  <a:pt x="1064" y="1478"/>
                </a:lnTo>
                <a:lnTo>
                  <a:pt x="1077" y="1504"/>
                </a:lnTo>
                <a:lnTo>
                  <a:pt x="1093" y="1528"/>
                </a:lnTo>
                <a:lnTo>
                  <a:pt x="1110" y="1553"/>
                </a:lnTo>
                <a:lnTo>
                  <a:pt x="1131" y="1574"/>
                </a:lnTo>
                <a:lnTo>
                  <a:pt x="1131" y="1574"/>
                </a:lnTo>
                <a:lnTo>
                  <a:pt x="1152" y="1595"/>
                </a:lnTo>
                <a:lnTo>
                  <a:pt x="1177" y="1613"/>
                </a:lnTo>
                <a:lnTo>
                  <a:pt x="1202" y="1629"/>
                </a:lnTo>
                <a:lnTo>
                  <a:pt x="1230" y="1641"/>
                </a:lnTo>
                <a:lnTo>
                  <a:pt x="1258" y="1651"/>
                </a:lnTo>
                <a:lnTo>
                  <a:pt x="1288" y="1658"/>
                </a:lnTo>
                <a:lnTo>
                  <a:pt x="1317" y="1664"/>
                </a:lnTo>
                <a:lnTo>
                  <a:pt x="1349" y="1666"/>
                </a:lnTo>
                <a:lnTo>
                  <a:pt x="1349" y="1666"/>
                </a:lnTo>
                <a:lnTo>
                  <a:pt x="1381" y="1664"/>
                </a:lnTo>
                <a:lnTo>
                  <a:pt x="1412" y="1658"/>
                </a:lnTo>
                <a:lnTo>
                  <a:pt x="1440" y="1651"/>
                </a:lnTo>
                <a:lnTo>
                  <a:pt x="1470" y="1641"/>
                </a:lnTo>
                <a:lnTo>
                  <a:pt x="1497" y="1629"/>
                </a:lnTo>
                <a:lnTo>
                  <a:pt x="1523" y="1613"/>
                </a:lnTo>
                <a:lnTo>
                  <a:pt x="1546" y="1595"/>
                </a:lnTo>
                <a:lnTo>
                  <a:pt x="1569" y="1574"/>
                </a:lnTo>
                <a:lnTo>
                  <a:pt x="1569" y="1574"/>
                </a:lnTo>
                <a:lnTo>
                  <a:pt x="1588" y="1553"/>
                </a:lnTo>
                <a:lnTo>
                  <a:pt x="1606" y="1528"/>
                </a:lnTo>
                <a:lnTo>
                  <a:pt x="1621" y="1504"/>
                </a:lnTo>
                <a:lnTo>
                  <a:pt x="1634" y="1478"/>
                </a:lnTo>
                <a:lnTo>
                  <a:pt x="1644" y="1448"/>
                </a:lnTo>
                <a:lnTo>
                  <a:pt x="1653" y="1418"/>
                </a:lnTo>
                <a:lnTo>
                  <a:pt x="1657" y="1388"/>
                </a:lnTo>
                <a:lnTo>
                  <a:pt x="1658" y="1356"/>
                </a:lnTo>
                <a:lnTo>
                  <a:pt x="1658" y="1356"/>
                </a:lnTo>
                <a:lnTo>
                  <a:pt x="1657" y="1325"/>
                </a:lnTo>
                <a:lnTo>
                  <a:pt x="1653" y="1295"/>
                </a:lnTo>
                <a:lnTo>
                  <a:pt x="1644" y="1265"/>
                </a:lnTo>
                <a:lnTo>
                  <a:pt x="1634" y="1235"/>
                </a:lnTo>
                <a:lnTo>
                  <a:pt x="1621" y="1209"/>
                </a:lnTo>
                <a:lnTo>
                  <a:pt x="1606" y="1184"/>
                </a:lnTo>
                <a:lnTo>
                  <a:pt x="1588" y="1160"/>
                </a:lnTo>
                <a:lnTo>
                  <a:pt x="1569" y="1138"/>
                </a:lnTo>
                <a:lnTo>
                  <a:pt x="1569" y="1138"/>
                </a:lnTo>
                <a:lnTo>
                  <a:pt x="1546" y="1117"/>
                </a:lnTo>
                <a:lnTo>
                  <a:pt x="1523" y="1100"/>
                </a:lnTo>
                <a:lnTo>
                  <a:pt x="1497" y="1084"/>
                </a:lnTo>
                <a:lnTo>
                  <a:pt x="1470" y="1072"/>
                </a:lnTo>
                <a:lnTo>
                  <a:pt x="1440" y="1061"/>
                </a:lnTo>
                <a:lnTo>
                  <a:pt x="1412" y="1054"/>
                </a:lnTo>
                <a:lnTo>
                  <a:pt x="1381" y="1049"/>
                </a:lnTo>
                <a:lnTo>
                  <a:pt x="1349" y="1047"/>
                </a:lnTo>
                <a:lnTo>
                  <a:pt x="1349" y="1047"/>
                </a:lnTo>
                <a:close/>
                <a:moveTo>
                  <a:pt x="1042" y="1049"/>
                </a:moveTo>
                <a:lnTo>
                  <a:pt x="1042" y="1049"/>
                </a:lnTo>
                <a:lnTo>
                  <a:pt x="1072" y="1021"/>
                </a:lnTo>
                <a:lnTo>
                  <a:pt x="1105" y="994"/>
                </a:lnTo>
                <a:lnTo>
                  <a:pt x="1142" y="973"/>
                </a:lnTo>
                <a:lnTo>
                  <a:pt x="1180" y="954"/>
                </a:lnTo>
                <a:lnTo>
                  <a:pt x="1200" y="947"/>
                </a:lnTo>
                <a:lnTo>
                  <a:pt x="1219" y="940"/>
                </a:lnTo>
                <a:lnTo>
                  <a:pt x="1240" y="935"/>
                </a:lnTo>
                <a:lnTo>
                  <a:pt x="1261" y="929"/>
                </a:lnTo>
                <a:lnTo>
                  <a:pt x="1282" y="926"/>
                </a:lnTo>
                <a:lnTo>
                  <a:pt x="1305" y="922"/>
                </a:lnTo>
                <a:lnTo>
                  <a:pt x="1326" y="921"/>
                </a:lnTo>
                <a:lnTo>
                  <a:pt x="1349" y="921"/>
                </a:lnTo>
                <a:lnTo>
                  <a:pt x="1349" y="921"/>
                </a:lnTo>
                <a:lnTo>
                  <a:pt x="1372" y="921"/>
                </a:lnTo>
                <a:lnTo>
                  <a:pt x="1393" y="922"/>
                </a:lnTo>
                <a:lnTo>
                  <a:pt x="1416" y="926"/>
                </a:lnTo>
                <a:lnTo>
                  <a:pt x="1437" y="929"/>
                </a:lnTo>
                <a:lnTo>
                  <a:pt x="1458" y="935"/>
                </a:lnTo>
                <a:lnTo>
                  <a:pt x="1479" y="940"/>
                </a:lnTo>
                <a:lnTo>
                  <a:pt x="1498" y="947"/>
                </a:lnTo>
                <a:lnTo>
                  <a:pt x="1519" y="954"/>
                </a:lnTo>
                <a:lnTo>
                  <a:pt x="1556" y="973"/>
                </a:lnTo>
                <a:lnTo>
                  <a:pt x="1593" y="994"/>
                </a:lnTo>
                <a:lnTo>
                  <a:pt x="1627" y="1021"/>
                </a:lnTo>
                <a:lnTo>
                  <a:pt x="1657" y="1049"/>
                </a:lnTo>
                <a:lnTo>
                  <a:pt x="1657" y="1049"/>
                </a:lnTo>
                <a:lnTo>
                  <a:pt x="1685" y="1079"/>
                </a:lnTo>
                <a:lnTo>
                  <a:pt x="1711" y="1112"/>
                </a:lnTo>
                <a:lnTo>
                  <a:pt x="1732" y="1149"/>
                </a:lnTo>
                <a:lnTo>
                  <a:pt x="1751" y="1186"/>
                </a:lnTo>
                <a:lnTo>
                  <a:pt x="1758" y="1207"/>
                </a:lnTo>
                <a:lnTo>
                  <a:pt x="1765" y="1226"/>
                </a:lnTo>
                <a:lnTo>
                  <a:pt x="1771" y="1247"/>
                </a:lnTo>
                <a:lnTo>
                  <a:pt x="1776" y="1268"/>
                </a:lnTo>
                <a:lnTo>
                  <a:pt x="1780" y="1290"/>
                </a:lnTo>
                <a:lnTo>
                  <a:pt x="1783" y="1312"/>
                </a:lnTo>
                <a:lnTo>
                  <a:pt x="1785" y="1333"/>
                </a:lnTo>
                <a:lnTo>
                  <a:pt x="1785" y="1356"/>
                </a:lnTo>
                <a:lnTo>
                  <a:pt x="1785" y="1356"/>
                </a:lnTo>
                <a:lnTo>
                  <a:pt x="1785" y="1379"/>
                </a:lnTo>
                <a:lnTo>
                  <a:pt x="1783" y="1400"/>
                </a:lnTo>
                <a:lnTo>
                  <a:pt x="1780" y="1423"/>
                </a:lnTo>
                <a:lnTo>
                  <a:pt x="1776" y="1444"/>
                </a:lnTo>
                <a:lnTo>
                  <a:pt x="1771" y="1465"/>
                </a:lnTo>
                <a:lnTo>
                  <a:pt x="1765" y="1486"/>
                </a:lnTo>
                <a:lnTo>
                  <a:pt x="1758" y="1506"/>
                </a:lnTo>
                <a:lnTo>
                  <a:pt x="1751" y="1527"/>
                </a:lnTo>
                <a:lnTo>
                  <a:pt x="1732" y="1564"/>
                </a:lnTo>
                <a:lnTo>
                  <a:pt x="1711" y="1601"/>
                </a:lnTo>
                <a:lnTo>
                  <a:pt x="1685" y="1634"/>
                </a:lnTo>
                <a:lnTo>
                  <a:pt x="1657" y="1664"/>
                </a:lnTo>
                <a:lnTo>
                  <a:pt x="1657" y="1664"/>
                </a:lnTo>
                <a:lnTo>
                  <a:pt x="1627" y="1692"/>
                </a:lnTo>
                <a:lnTo>
                  <a:pt x="1593" y="1718"/>
                </a:lnTo>
                <a:lnTo>
                  <a:pt x="1556" y="1739"/>
                </a:lnTo>
                <a:lnTo>
                  <a:pt x="1519" y="1759"/>
                </a:lnTo>
                <a:lnTo>
                  <a:pt x="1498" y="1766"/>
                </a:lnTo>
                <a:lnTo>
                  <a:pt x="1479" y="1773"/>
                </a:lnTo>
                <a:lnTo>
                  <a:pt x="1458" y="1778"/>
                </a:lnTo>
                <a:lnTo>
                  <a:pt x="1437" y="1783"/>
                </a:lnTo>
                <a:lnTo>
                  <a:pt x="1416" y="1787"/>
                </a:lnTo>
                <a:lnTo>
                  <a:pt x="1393" y="1790"/>
                </a:lnTo>
                <a:lnTo>
                  <a:pt x="1372" y="1792"/>
                </a:lnTo>
                <a:lnTo>
                  <a:pt x="1349" y="1792"/>
                </a:lnTo>
                <a:lnTo>
                  <a:pt x="1349" y="1792"/>
                </a:lnTo>
                <a:lnTo>
                  <a:pt x="1326" y="1792"/>
                </a:lnTo>
                <a:lnTo>
                  <a:pt x="1305" y="1790"/>
                </a:lnTo>
                <a:lnTo>
                  <a:pt x="1282" y="1787"/>
                </a:lnTo>
                <a:lnTo>
                  <a:pt x="1261" y="1783"/>
                </a:lnTo>
                <a:lnTo>
                  <a:pt x="1240" y="1778"/>
                </a:lnTo>
                <a:lnTo>
                  <a:pt x="1219" y="1773"/>
                </a:lnTo>
                <a:lnTo>
                  <a:pt x="1200" y="1766"/>
                </a:lnTo>
                <a:lnTo>
                  <a:pt x="1180" y="1759"/>
                </a:lnTo>
                <a:lnTo>
                  <a:pt x="1142" y="1739"/>
                </a:lnTo>
                <a:lnTo>
                  <a:pt x="1105" y="1718"/>
                </a:lnTo>
                <a:lnTo>
                  <a:pt x="1072" y="1692"/>
                </a:lnTo>
                <a:lnTo>
                  <a:pt x="1042" y="1664"/>
                </a:lnTo>
                <a:lnTo>
                  <a:pt x="1042" y="1664"/>
                </a:lnTo>
                <a:lnTo>
                  <a:pt x="1014" y="1634"/>
                </a:lnTo>
                <a:lnTo>
                  <a:pt x="987" y="1601"/>
                </a:lnTo>
                <a:lnTo>
                  <a:pt x="966" y="1564"/>
                </a:lnTo>
                <a:lnTo>
                  <a:pt x="949" y="1527"/>
                </a:lnTo>
                <a:lnTo>
                  <a:pt x="940" y="1506"/>
                </a:lnTo>
                <a:lnTo>
                  <a:pt x="933" y="1486"/>
                </a:lnTo>
                <a:lnTo>
                  <a:pt x="927" y="1465"/>
                </a:lnTo>
                <a:lnTo>
                  <a:pt x="922" y="1444"/>
                </a:lnTo>
                <a:lnTo>
                  <a:pt x="919" y="1423"/>
                </a:lnTo>
                <a:lnTo>
                  <a:pt x="915" y="1400"/>
                </a:lnTo>
                <a:lnTo>
                  <a:pt x="913" y="1379"/>
                </a:lnTo>
                <a:lnTo>
                  <a:pt x="913" y="1356"/>
                </a:lnTo>
                <a:lnTo>
                  <a:pt x="913" y="1356"/>
                </a:lnTo>
                <a:lnTo>
                  <a:pt x="913" y="1333"/>
                </a:lnTo>
                <a:lnTo>
                  <a:pt x="915" y="1312"/>
                </a:lnTo>
                <a:lnTo>
                  <a:pt x="919" y="1290"/>
                </a:lnTo>
                <a:lnTo>
                  <a:pt x="922" y="1268"/>
                </a:lnTo>
                <a:lnTo>
                  <a:pt x="927" y="1247"/>
                </a:lnTo>
                <a:lnTo>
                  <a:pt x="933" y="1226"/>
                </a:lnTo>
                <a:lnTo>
                  <a:pt x="940" y="1207"/>
                </a:lnTo>
                <a:lnTo>
                  <a:pt x="949" y="1186"/>
                </a:lnTo>
                <a:lnTo>
                  <a:pt x="966" y="1149"/>
                </a:lnTo>
                <a:lnTo>
                  <a:pt x="987" y="1112"/>
                </a:lnTo>
                <a:lnTo>
                  <a:pt x="1014" y="1079"/>
                </a:lnTo>
                <a:lnTo>
                  <a:pt x="1042" y="1049"/>
                </a:lnTo>
                <a:lnTo>
                  <a:pt x="1042" y="1049"/>
                </a:lnTo>
                <a:close/>
                <a:moveTo>
                  <a:pt x="1286" y="1353"/>
                </a:moveTo>
                <a:lnTo>
                  <a:pt x="1286" y="1353"/>
                </a:lnTo>
                <a:lnTo>
                  <a:pt x="1288" y="1365"/>
                </a:lnTo>
                <a:lnTo>
                  <a:pt x="1289" y="1379"/>
                </a:lnTo>
                <a:lnTo>
                  <a:pt x="1296" y="1390"/>
                </a:lnTo>
                <a:lnTo>
                  <a:pt x="1305" y="1400"/>
                </a:lnTo>
                <a:lnTo>
                  <a:pt x="1305" y="1400"/>
                </a:lnTo>
                <a:lnTo>
                  <a:pt x="1314" y="1409"/>
                </a:lnTo>
                <a:lnTo>
                  <a:pt x="1326" y="1414"/>
                </a:lnTo>
                <a:lnTo>
                  <a:pt x="1337" y="1418"/>
                </a:lnTo>
                <a:lnTo>
                  <a:pt x="1349" y="1420"/>
                </a:lnTo>
                <a:lnTo>
                  <a:pt x="1361" y="1418"/>
                </a:lnTo>
                <a:lnTo>
                  <a:pt x="1374" y="1414"/>
                </a:lnTo>
                <a:lnTo>
                  <a:pt x="1384" y="1409"/>
                </a:lnTo>
                <a:lnTo>
                  <a:pt x="1395" y="1400"/>
                </a:lnTo>
                <a:lnTo>
                  <a:pt x="1395" y="1400"/>
                </a:lnTo>
                <a:lnTo>
                  <a:pt x="1402" y="1391"/>
                </a:lnTo>
                <a:lnTo>
                  <a:pt x="1407" y="1381"/>
                </a:lnTo>
                <a:lnTo>
                  <a:pt x="1411" y="1369"/>
                </a:lnTo>
                <a:lnTo>
                  <a:pt x="1412" y="1356"/>
                </a:lnTo>
                <a:lnTo>
                  <a:pt x="1411" y="1344"/>
                </a:lnTo>
                <a:lnTo>
                  <a:pt x="1407" y="1332"/>
                </a:lnTo>
                <a:lnTo>
                  <a:pt x="1402" y="1321"/>
                </a:lnTo>
                <a:lnTo>
                  <a:pt x="1395" y="1312"/>
                </a:lnTo>
                <a:lnTo>
                  <a:pt x="1395" y="1312"/>
                </a:lnTo>
                <a:lnTo>
                  <a:pt x="1382" y="1304"/>
                </a:lnTo>
                <a:lnTo>
                  <a:pt x="1372" y="1297"/>
                </a:lnTo>
                <a:lnTo>
                  <a:pt x="1358" y="1293"/>
                </a:lnTo>
                <a:lnTo>
                  <a:pt x="1346" y="1293"/>
                </a:lnTo>
                <a:lnTo>
                  <a:pt x="1240" y="1188"/>
                </a:lnTo>
                <a:lnTo>
                  <a:pt x="1240" y="1188"/>
                </a:lnTo>
                <a:lnTo>
                  <a:pt x="1233" y="1182"/>
                </a:lnTo>
                <a:lnTo>
                  <a:pt x="1226" y="1179"/>
                </a:lnTo>
                <a:lnTo>
                  <a:pt x="1217" y="1175"/>
                </a:lnTo>
                <a:lnTo>
                  <a:pt x="1210" y="1175"/>
                </a:lnTo>
                <a:lnTo>
                  <a:pt x="1202" y="1175"/>
                </a:lnTo>
                <a:lnTo>
                  <a:pt x="1194" y="1179"/>
                </a:lnTo>
                <a:lnTo>
                  <a:pt x="1187" y="1182"/>
                </a:lnTo>
                <a:lnTo>
                  <a:pt x="1180" y="1188"/>
                </a:lnTo>
                <a:lnTo>
                  <a:pt x="1180" y="1188"/>
                </a:lnTo>
                <a:lnTo>
                  <a:pt x="1175" y="1195"/>
                </a:lnTo>
                <a:lnTo>
                  <a:pt x="1172" y="1202"/>
                </a:lnTo>
                <a:lnTo>
                  <a:pt x="1168" y="1209"/>
                </a:lnTo>
                <a:lnTo>
                  <a:pt x="1168" y="1218"/>
                </a:lnTo>
                <a:lnTo>
                  <a:pt x="1168" y="1225"/>
                </a:lnTo>
                <a:lnTo>
                  <a:pt x="1172" y="1233"/>
                </a:lnTo>
                <a:lnTo>
                  <a:pt x="1175" y="1240"/>
                </a:lnTo>
                <a:lnTo>
                  <a:pt x="1180" y="1247"/>
                </a:lnTo>
                <a:lnTo>
                  <a:pt x="1286" y="1353"/>
                </a:lnTo>
                <a:lnTo>
                  <a:pt x="1286" y="1353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253008" y="5058901"/>
            <a:ext cx="588822" cy="587519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83428" y="5059228"/>
            <a:ext cx="584911" cy="586867"/>
          </a:xfrm>
          <a:custGeom>
            <a:avLst/>
            <a:gdLst>
              <a:gd name="T0" fmla="*/ 975 w 1794"/>
              <a:gd name="T1" fmla="*/ 1515 h 1799"/>
              <a:gd name="T2" fmla="*/ 1316 w 1794"/>
              <a:gd name="T3" fmla="*/ 1364 h 1799"/>
              <a:gd name="T4" fmla="*/ 1351 w 1794"/>
              <a:gd name="T5" fmla="*/ 1313 h 1799"/>
              <a:gd name="T6" fmla="*/ 1790 w 1794"/>
              <a:gd name="T7" fmla="*/ 1399 h 1799"/>
              <a:gd name="T8" fmla="*/ 1442 w 1794"/>
              <a:gd name="T9" fmla="*/ 1434 h 1799"/>
              <a:gd name="T10" fmla="*/ 1418 w 1794"/>
              <a:gd name="T11" fmla="*/ 1608 h 1799"/>
              <a:gd name="T12" fmla="*/ 1091 w 1794"/>
              <a:gd name="T13" fmla="*/ 1754 h 1799"/>
              <a:gd name="T14" fmla="*/ 1035 w 1794"/>
              <a:gd name="T15" fmla="*/ 1799 h 1799"/>
              <a:gd name="T16" fmla="*/ 631 w 1794"/>
              <a:gd name="T17" fmla="*/ 1689 h 1799"/>
              <a:gd name="T18" fmla="*/ 321 w 1794"/>
              <a:gd name="T19" fmla="*/ 1125 h 1799"/>
              <a:gd name="T20" fmla="*/ 383 w 1794"/>
              <a:gd name="T21" fmla="*/ 1091 h 1799"/>
              <a:gd name="T22" fmla="*/ 395 w 1794"/>
              <a:gd name="T23" fmla="*/ 886 h 1799"/>
              <a:gd name="T24" fmla="*/ 81 w 1794"/>
              <a:gd name="T25" fmla="*/ 831 h 1799"/>
              <a:gd name="T26" fmla="*/ 14 w 1794"/>
              <a:gd name="T27" fmla="*/ 875 h 1799"/>
              <a:gd name="T28" fmla="*/ 14 w 1794"/>
              <a:gd name="T29" fmla="*/ 1079 h 1799"/>
              <a:gd name="T30" fmla="*/ 343 w 1794"/>
              <a:gd name="T31" fmla="*/ 1467 h 1799"/>
              <a:gd name="T32" fmla="*/ 511 w 1794"/>
              <a:gd name="T33" fmla="*/ 1228 h 1799"/>
              <a:gd name="T34" fmla="*/ 752 w 1794"/>
              <a:gd name="T35" fmla="*/ 1126 h 1799"/>
              <a:gd name="T36" fmla="*/ 646 w 1794"/>
              <a:gd name="T37" fmla="*/ 1383 h 1799"/>
              <a:gd name="T38" fmla="*/ 458 w 1794"/>
              <a:gd name="T39" fmla="*/ 1596 h 1799"/>
              <a:gd name="T40" fmla="*/ 350 w 1794"/>
              <a:gd name="T41" fmla="*/ 1589 h 1799"/>
              <a:gd name="T42" fmla="*/ 330 w 1794"/>
              <a:gd name="T43" fmla="*/ 1483 h 1799"/>
              <a:gd name="T44" fmla="*/ 871 w 1794"/>
              <a:gd name="T45" fmla="*/ 18 h 1799"/>
              <a:gd name="T46" fmla="*/ 933 w 1794"/>
              <a:gd name="T47" fmla="*/ 90 h 1799"/>
              <a:gd name="T48" fmla="*/ 938 w 1794"/>
              <a:gd name="T49" fmla="*/ 174 h 1799"/>
              <a:gd name="T50" fmla="*/ 885 w 1794"/>
              <a:gd name="T51" fmla="*/ 271 h 1799"/>
              <a:gd name="T52" fmla="*/ 796 w 1794"/>
              <a:gd name="T53" fmla="*/ 320 h 1799"/>
              <a:gd name="T54" fmla="*/ 718 w 1794"/>
              <a:gd name="T55" fmla="*/ 292 h 1799"/>
              <a:gd name="T56" fmla="*/ 669 w 1794"/>
              <a:gd name="T57" fmla="*/ 195 h 1799"/>
              <a:gd name="T58" fmla="*/ 673 w 1794"/>
              <a:gd name="T59" fmla="*/ 102 h 1799"/>
              <a:gd name="T60" fmla="*/ 729 w 1794"/>
              <a:gd name="T61" fmla="*/ 25 h 1799"/>
              <a:gd name="T62" fmla="*/ 819 w 1794"/>
              <a:gd name="T63" fmla="*/ 2 h 1799"/>
              <a:gd name="T64" fmla="*/ 868 w 1794"/>
              <a:gd name="T65" fmla="*/ 413 h 1799"/>
              <a:gd name="T66" fmla="*/ 1052 w 1794"/>
              <a:gd name="T67" fmla="*/ 582 h 1799"/>
              <a:gd name="T68" fmla="*/ 1265 w 1794"/>
              <a:gd name="T69" fmla="*/ 603 h 1799"/>
              <a:gd name="T70" fmla="*/ 1325 w 1794"/>
              <a:gd name="T71" fmla="*/ 643 h 1799"/>
              <a:gd name="T72" fmla="*/ 1309 w 1794"/>
              <a:gd name="T73" fmla="*/ 726 h 1799"/>
              <a:gd name="T74" fmla="*/ 1116 w 1794"/>
              <a:gd name="T75" fmla="*/ 754 h 1799"/>
              <a:gd name="T76" fmla="*/ 973 w 1794"/>
              <a:gd name="T77" fmla="*/ 719 h 1799"/>
              <a:gd name="T78" fmla="*/ 841 w 1794"/>
              <a:gd name="T79" fmla="*/ 861 h 1799"/>
              <a:gd name="T80" fmla="*/ 1051 w 1794"/>
              <a:gd name="T81" fmla="*/ 970 h 1799"/>
              <a:gd name="T82" fmla="*/ 1182 w 1794"/>
              <a:gd name="T83" fmla="*/ 1149 h 1799"/>
              <a:gd name="T84" fmla="*/ 1238 w 1794"/>
              <a:gd name="T85" fmla="*/ 1351 h 1799"/>
              <a:gd name="T86" fmla="*/ 1158 w 1794"/>
              <a:gd name="T87" fmla="*/ 1416 h 1799"/>
              <a:gd name="T88" fmla="*/ 1077 w 1794"/>
              <a:gd name="T89" fmla="*/ 1371 h 1799"/>
              <a:gd name="T90" fmla="*/ 903 w 1794"/>
              <a:gd name="T91" fmla="*/ 1121 h 1799"/>
              <a:gd name="T92" fmla="*/ 509 w 1794"/>
              <a:gd name="T93" fmla="*/ 975 h 1799"/>
              <a:gd name="T94" fmla="*/ 448 w 1794"/>
              <a:gd name="T95" fmla="*/ 893 h 1799"/>
              <a:gd name="T96" fmla="*/ 409 w 1794"/>
              <a:gd name="T97" fmla="*/ 552 h 1799"/>
              <a:gd name="T98" fmla="*/ 360 w 1794"/>
              <a:gd name="T99" fmla="*/ 638 h 1799"/>
              <a:gd name="T100" fmla="*/ 314 w 1794"/>
              <a:gd name="T101" fmla="*/ 786 h 1799"/>
              <a:gd name="T102" fmla="*/ 230 w 1794"/>
              <a:gd name="T103" fmla="*/ 782 h 1799"/>
              <a:gd name="T104" fmla="*/ 209 w 1794"/>
              <a:gd name="T105" fmla="*/ 673 h 1799"/>
              <a:gd name="T106" fmla="*/ 283 w 1794"/>
              <a:gd name="T107" fmla="*/ 459 h 1799"/>
              <a:gd name="T108" fmla="*/ 543 w 1794"/>
              <a:gd name="T109" fmla="*/ 329 h 1799"/>
              <a:gd name="T110" fmla="*/ 687 w 1794"/>
              <a:gd name="T111" fmla="*/ 34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94" h="1799">
                <a:moveTo>
                  <a:pt x="671" y="1673"/>
                </a:moveTo>
                <a:lnTo>
                  <a:pt x="964" y="1673"/>
                </a:lnTo>
                <a:lnTo>
                  <a:pt x="964" y="1546"/>
                </a:lnTo>
                <a:lnTo>
                  <a:pt x="964" y="1546"/>
                </a:lnTo>
                <a:lnTo>
                  <a:pt x="966" y="1536"/>
                </a:lnTo>
                <a:lnTo>
                  <a:pt x="970" y="1525"/>
                </a:lnTo>
                <a:lnTo>
                  <a:pt x="975" y="1515"/>
                </a:lnTo>
                <a:lnTo>
                  <a:pt x="982" y="1506"/>
                </a:lnTo>
                <a:lnTo>
                  <a:pt x="989" y="1499"/>
                </a:lnTo>
                <a:lnTo>
                  <a:pt x="1000" y="1495"/>
                </a:lnTo>
                <a:lnTo>
                  <a:pt x="1010" y="1492"/>
                </a:lnTo>
                <a:lnTo>
                  <a:pt x="1021" y="1490"/>
                </a:lnTo>
                <a:lnTo>
                  <a:pt x="1316" y="1490"/>
                </a:lnTo>
                <a:lnTo>
                  <a:pt x="1316" y="1364"/>
                </a:lnTo>
                <a:lnTo>
                  <a:pt x="1316" y="1364"/>
                </a:lnTo>
                <a:lnTo>
                  <a:pt x="1318" y="1353"/>
                </a:lnTo>
                <a:lnTo>
                  <a:pt x="1321" y="1343"/>
                </a:lnTo>
                <a:lnTo>
                  <a:pt x="1326" y="1332"/>
                </a:lnTo>
                <a:lnTo>
                  <a:pt x="1333" y="1323"/>
                </a:lnTo>
                <a:lnTo>
                  <a:pt x="1340" y="1316"/>
                </a:lnTo>
                <a:lnTo>
                  <a:pt x="1351" y="1313"/>
                </a:lnTo>
                <a:lnTo>
                  <a:pt x="1361" y="1309"/>
                </a:lnTo>
                <a:lnTo>
                  <a:pt x="1372" y="1307"/>
                </a:lnTo>
                <a:lnTo>
                  <a:pt x="1794" y="1307"/>
                </a:lnTo>
                <a:lnTo>
                  <a:pt x="1794" y="1378"/>
                </a:lnTo>
                <a:lnTo>
                  <a:pt x="1794" y="1378"/>
                </a:lnTo>
                <a:lnTo>
                  <a:pt x="1792" y="1388"/>
                </a:lnTo>
                <a:lnTo>
                  <a:pt x="1790" y="1399"/>
                </a:lnTo>
                <a:lnTo>
                  <a:pt x="1785" y="1409"/>
                </a:lnTo>
                <a:lnTo>
                  <a:pt x="1778" y="1418"/>
                </a:lnTo>
                <a:lnTo>
                  <a:pt x="1769" y="1425"/>
                </a:lnTo>
                <a:lnTo>
                  <a:pt x="1760" y="1429"/>
                </a:lnTo>
                <a:lnTo>
                  <a:pt x="1748" y="1432"/>
                </a:lnTo>
                <a:lnTo>
                  <a:pt x="1737" y="1434"/>
                </a:lnTo>
                <a:lnTo>
                  <a:pt x="1442" y="1434"/>
                </a:lnTo>
                <a:lnTo>
                  <a:pt x="1442" y="1560"/>
                </a:lnTo>
                <a:lnTo>
                  <a:pt x="1442" y="1560"/>
                </a:lnTo>
                <a:lnTo>
                  <a:pt x="1442" y="1571"/>
                </a:lnTo>
                <a:lnTo>
                  <a:pt x="1439" y="1581"/>
                </a:lnTo>
                <a:lnTo>
                  <a:pt x="1434" y="1592"/>
                </a:lnTo>
                <a:lnTo>
                  <a:pt x="1426" y="1601"/>
                </a:lnTo>
                <a:lnTo>
                  <a:pt x="1418" y="1608"/>
                </a:lnTo>
                <a:lnTo>
                  <a:pt x="1409" y="1611"/>
                </a:lnTo>
                <a:lnTo>
                  <a:pt x="1398" y="1615"/>
                </a:lnTo>
                <a:lnTo>
                  <a:pt x="1386" y="1617"/>
                </a:lnTo>
                <a:lnTo>
                  <a:pt x="1091" y="1617"/>
                </a:lnTo>
                <a:lnTo>
                  <a:pt x="1091" y="1743"/>
                </a:lnTo>
                <a:lnTo>
                  <a:pt x="1091" y="1743"/>
                </a:lnTo>
                <a:lnTo>
                  <a:pt x="1091" y="1754"/>
                </a:lnTo>
                <a:lnTo>
                  <a:pt x="1087" y="1764"/>
                </a:lnTo>
                <a:lnTo>
                  <a:pt x="1082" y="1775"/>
                </a:lnTo>
                <a:lnTo>
                  <a:pt x="1075" y="1784"/>
                </a:lnTo>
                <a:lnTo>
                  <a:pt x="1066" y="1791"/>
                </a:lnTo>
                <a:lnTo>
                  <a:pt x="1058" y="1794"/>
                </a:lnTo>
                <a:lnTo>
                  <a:pt x="1047" y="1798"/>
                </a:lnTo>
                <a:lnTo>
                  <a:pt x="1035" y="1799"/>
                </a:lnTo>
                <a:lnTo>
                  <a:pt x="613" y="1799"/>
                </a:lnTo>
                <a:lnTo>
                  <a:pt x="613" y="1729"/>
                </a:lnTo>
                <a:lnTo>
                  <a:pt x="613" y="1729"/>
                </a:lnTo>
                <a:lnTo>
                  <a:pt x="615" y="1719"/>
                </a:lnTo>
                <a:lnTo>
                  <a:pt x="618" y="1708"/>
                </a:lnTo>
                <a:lnTo>
                  <a:pt x="624" y="1697"/>
                </a:lnTo>
                <a:lnTo>
                  <a:pt x="631" y="1689"/>
                </a:lnTo>
                <a:lnTo>
                  <a:pt x="639" y="1682"/>
                </a:lnTo>
                <a:lnTo>
                  <a:pt x="648" y="1678"/>
                </a:lnTo>
                <a:lnTo>
                  <a:pt x="659" y="1675"/>
                </a:lnTo>
                <a:lnTo>
                  <a:pt x="671" y="1673"/>
                </a:lnTo>
                <a:lnTo>
                  <a:pt x="671" y="1673"/>
                </a:lnTo>
                <a:close/>
                <a:moveTo>
                  <a:pt x="56" y="1102"/>
                </a:moveTo>
                <a:lnTo>
                  <a:pt x="321" y="1125"/>
                </a:lnTo>
                <a:lnTo>
                  <a:pt x="321" y="1125"/>
                </a:lnTo>
                <a:lnTo>
                  <a:pt x="335" y="1125"/>
                </a:lnTo>
                <a:lnTo>
                  <a:pt x="348" y="1121"/>
                </a:lnTo>
                <a:lnTo>
                  <a:pt x="358" y="1116"/>
                </a:lnTo>
                <a:lnTo>
                  <a:pt x="369" y="1111"/>
                </a:lnTo>
                <a:lnTo>
                  <a:pt x="378" y="1102"/>
                </a:lnTo>
                <a:lnTo>
                  <a:pt x="383" y="1091"/>
                </a:lnTo>
                <a:lnTo>
                  <a:pt x="388" y="1079"/>
                </a:lnTo>
                <a:lnTo>
                  <a:pt x="390" y="1067"/>
                </a:lnTo>
                <a:lnTo>
                  <a:pt x="404" y="923"/>
                </a:lnTo>
                <a:lnTo>
                  <a:pt x="404" y="923"/>
                </a:lnTo>
                <a:lnTo>
                  <a:pt x="402" y="909"/>
                </a:lnTo>
                <a:lnTo>
                  <a:pt x="400" y="896"/>
                </a:lnTo>
                <a:lnTo>
                  <a:pt x="395" y="886"/>
                </a:lnTo>
                <a:lnTo>
                  <a:pt x="388" y="875"/>
                </a:lnTo>
                <a:lnTo>
                  <a:pt x="379" y="866"/>
                </a:lnTo>
                <a:lnTo>
                  <a:pt x="369" y="861"/>
                </a:lnTo>
                <a:lnTo>
                  <a:pt x="358" y="856"/>
                </a:lnTo>
                <a:lnTo>
                  <a:pt x="346" y="854"/>
                </a:lnTo>
                <a:lnTo>
                  <a:pt x="81" y="831"/>
                </a:lnTo>
                <a:lnTo>
                  <a:pt x="81" y="831"/>
                </a:lnTo>
                <a:lnTo>
                  <a:pt x="67" y="831"/>
                </a:lnTo>
                <a:lnTo>
                  <a:pt x="54" y="833"/>
                </a:lnTo>
                <a:lnTo>
                  <a:pt x="44" y="838"/>
                </a:lnTo>
                <a:lnTo>
                  <a:pt x="33" y="845"/>
                </a:lnTo>
                <a:lnTo>
                  <a:pt x="25" y="854"/>
                </a:lnTo>
                <a:lnTo>
                  <a:pt x="19" y="865"/>
                </a:lnTo>
                <a:lnTo>
                  <a:pt x="14" y="875"/>
                </a:lnTo>
                <a:lnTo>
                  <a:pt x="12" y="888"/>
                </a:lnTo>
                <a:lnTo>
                  <a:pt x="0" y="1033"/>
                </a:lnTo>
                <a:lnTo>
                  <a:pt x="0" y="1033"/>
                </a:lnTo>
                <a:lnTo>
                  <a:pt x="0" y="1046"/>
                </a:lnTo>
                <a:lnTo>
                  <a:pt x="2" y="1058"/>
                </a:lnTo>
                <a:lnTo>
                  <a:pt x="7" y="1069"/>
                </a:lnTo>
                <a:lnTo>
                  <a:pt x="14" y="1079"/>
                </a:lnTo>
                <a:lnTo>
                  <a:pt x="23" y="1088"/>
                </a:lnTo>
                <a:lnTo>
                  <a:pt x="33" y="1095"/>
                </a:lnTo>
                <a:lnTo>
                  <a:pt x="44" y="1100"/>
                </a:lnTo>
                <a:lnTo>
                  <a:pt x="56" y="1102"/>
                </a:lnTo>
                <a:lnTo>
                  <a:pt x="56" y="1102"/>
                </a:lnTo>
                <a:close/>
                <a:moveTo>
                  <a:pt x="343" y="1467"/>
                </a:moveTo>
                <a:lnTo>
                  <a:pt x="343" y="1467"/>
                </a:lnTo>
                <a:lnTo>
                  <a:pt x="427" y="1369"/>
                </a:lnTo>
                <a:lnTo>
                  <a:pt x="457" y="1329"/>
                </a:lnTo>
                <a:lnTo>
                  <a:pt x="471" y="1311"/>
                </a:lnTo>
                <a:lnTo>
                  <a:pt x="481" y="1292"/>
                </a:lnTo>
                <a:lnTo>
                  <a:pt x="492" y="1272"/>
                </a:lnTo>
                <a:lnTo>
                  <a:pt x="502" y="1251"/>
                </a:lnTo>
                <a:lnTo>
                  <a:pt x="511" y="1228"/>
                </a:lnTo>
                <a:lnTo>
                  <a:pt x="520" y="1202"/>
                </a:lnTo>
                <a:lnTo>
                  <a:pt x="538" y="1142"/>
                </a:lnTo>
                <a:lnTo>
                  <a:pt x="557" y="1065"/>
                </a:lnTo>
                <a:lnTo>
                  <a:pt x="557" y="1065"/>
                </a:lnTo>
                <a:lnTo>
                  <a:pt x="733" y="1121"/>
                </a:lnTo>
                <a:lnTo>
                  <a:pt x="733" y="1121"/>
                </a:lnTo>
                <a:lnTo>
                  <a:pt x="752" y="1126"/>
                </a:lnTo>
                <a:lnTo>
                  <a:pt x="752" y="1126"/>
                </a:lnTo>
                <a:lnTo>
                  <a:pt x="722" y="1214"/>
                </a:lnTo>
                <a:lnTo>
                  <a:pt x="697" y="1281"/>
                </a:lnTo>
                <a:lnTo>
                  <a:pt x="685" y="1311"/>
                </a:lnTo>
                <a:lnTo>
                  <a:pt x="673" y="1337"/>
                </a:lnTo>
                <a:lnTo>
                  <a:pt x="659" y="1360"/>
                </a:lnTo>
                <a:lnTo>
                  <a:pt x="646" y="1383"/>
                </a:lnTo>
                <a:lnTo>
                  <a:pt x="632" y="1404"/>
                </a:lnTo>
                <a:lnTo>
                  <a:pt x="617" y="1425"/>
                </a:lnTo>
                <a:lnTo>
                  <a:pt x="578" y="1469"/>
                </a:lnTo>
                <a:lnTo>
                  <a:pt x="532" y="1520"/>
                </a:lnTo>
                <a:lnTo>
                  <a:pt x="473" y="1583"/>
                </a:lnTo>
                <a:lnTo>
                  <a:pt x="473" y="1583"/>
                </a:lnTo>
                <a:lnTo>
                  <a:pt x="458" y="1596"/>
                </a:lnTo>
                <a:lnTo>
                  <a:pt x="441" y="1606"/>
                </a:lnTo>
                <a:lnTo>
                  <a:pt x="425" y="1611"/>
                </a:lnTo>
                <a:lnTo>
                  <a:pt x="409" y="1611"/>
                </a:lnTo>
                <a:lnTo>
                  <a:pt x="392" y="1611"/>
                </a:lnTo>
                <a:lnTo>
                  <a:pt x="376" y="1606"/>
                </a:lnTo>
                <a:lnTo>
                  <a:pt x="362" y="1599"/>
                </a:lnTo>
                <a:lnTo>
                  <a:pt x="350" y="1589"/>
                </a:lnTo>
                <a:lnTo>
                  <a:pt x="337" y="1578"/>
                </a:lnTo>
                <a:lnTo>
                  <a:pt x="328" y="1564"/>
                </a:lnTo>
                <a:lnTo>
                  <a:pt x="323" y="1550"/>
                </a:lnTo>
                <a:lnTo>
                  <a:pt x="320" y="1534"/>
                </a:lnTo>
                <a:lnTo>
                  <a:pt x="320" y="1518"/>
                </a:lnTo>
                <a:lnTo>
                  <a:pt x="323" y="1501"/>
                </a:lnTo>
                <a:lnTo>
                  <a:pt x="330" y="1483"/>
                </a:lnTo>
                <a:lnTo>
                  <a:pt x="343" y="1467"/>
                </a:lnTo>
                <a:lnTo>
                  <a:pt x="343" y="1467"/>
                </a:lnTo>
                <a:close/>
                <a:moveTo>
                  <a:pt x="833" y="4"/>
                </a:moveTo>
                <a:lnTo>
                  <a:pt x="833" y="4"/>
                </a:lnTo>
                <a:lnTo>
                  <a:pt x="847" y="7"/>
                </a:lnTo>
                <a:lnTo>
                  <a:pt x="859" y="13"/>
                </a:lnTo>
                <a:lnTo>
                  <a:pt x="871" y="18"/>
                </a:lnTo>
                <a:lnTo>
                  <a:pt x="884" y="27"/>
                </a:lnTo>
                <a:lnTo>
                  <a:pt x="894" y="34"/>
                </a:lnTo>
                <a:lnTo>
                  <a:pt x="903" y="44"/>
                </a:lnTo>
                <a:lnTo>
                  <a:pt x="912" y="55"/>
                </a:lnTo>
                <a:lnTo>
                  <a:pt x="921" y="65"/>
                </a:lnTo>
                <a:lnTo>
                  <a:pt x="926" y="78"/>
                </a:lnTo>
                <a:lnTo>
                  <a:pt x="933" y="90"/>
                </a:lnTo>
                <a:lnTo>
                  <a:pt x="936" y="102"/>
                </a:lnTo>
                <a:lnTo>
                  <a:pt x="940" y="116"/>
                </a:lnTo>
                <a:lnTo>
                  <a:pt x="942" y="130"/>
                </a:lnTo>
                <a:lnTo>
                  <a:pt x="942" y="144"/>
                </a:lnTo>
                <a:lnTo>
                  <a:pt x="940" y="160"/>
                </a:lnTo>
                <a:lnTo>
                  <a:pt x="938" y="174"/>
                </a:lnTo>
                <a:lnTo>
                  <a:pt x="938" y="174"/>
                </a:lnTo>
                <a:lnTo>
                  <a:pt x="935" y="188"/>
                </a:lnTo>
                <a:lnTo>
                  <a:pt x="929" y="204"/>
                </a:lnTo>
                <a:lnTo>
                  <a:pt x="922" y="218"/>
                </a:lnTo>
                <a:lnTo>
                  <a:pt x="915" y="232"/>
                </a:lnTo>
                <a:lnTo>
                  <a:pt x="906" y="245"/>
                </a:lnTo>
                <a:lnTo>
                  <a:pt x="896" y="259"/>
                </a:lnTo>
                <a:lnTo>
                  <a:pt x="885" y="271"/>
                </a:lnTo>
                <a:lnTo>
                  <a:pt x="875" y="281"/>
                </a:lnTo>
                <a:lnTo>
                  <a:pt x="863" y="292"/>
                </a:lnTo>
                <a:lnTo>
                  <a:pt x="850" y="301"/>
                </a:lnTo>
                <a:lnTo>
                  <a:pt x="836" y="308"/>
                </a:lnTo>
                <a:lnTo>
                  <a:pt x="822" y="313"/>
                </a:lnTo>
                <a:lnTo>
                  <a:pt x="810" y="318"/>
                </a:lnTo>
                <a:lnTo>
                  <a:pt x="796" y="320"/>
                </a:lnTo>
                <a:lnTo>
                  <a:pt x="782" y="320"/>
                </a:lnTo>
                <a:lnTo>
                  <a:pt x="768" y="318"/>
                </a:lnTo>
                <a:lnTo>
                  <a:pt x="768" y="318"/>
                </a:lnTo>
                <a:lnTo>
                  <a:pt x="754" y="315"/>
                </a:lnTo>
                <a:lnTo>
                  <a:pt x="741" y="308"/>
                </a:lnTo>
                <a:lnTo>
                  <a:pt x="729" y="301"/>
                </a:lnTo>
                <a:lnTo>
                  <a:pt x="718" y="292"/>
                </a:lnTo>
                <a:lnTo>
                  <a:pt x="708" y="280"/>
                </a:lnTo>
                <a:lnTo>
                  <a:pt x="699" y="269"/>
                </a:lnTo>
                <a:lnTo>
                  <a:pt x="690" y="255"/>
                </a:lnTo>
                <a:lnTo>
                  <a:pt x="683" y="241"/>
                </a:lnTo>
                <a:lnTo>
                  <a:pt x="678" y="227"/>
                </a:lnTo>
                <a:lnTo>
                  <a:pt x="673" y="211"/>
                </a:lnTo>
                <a:lnTo>
                  <a:pt x="669" y="195"/>
                </a:lnTo>
                <a:lnTo>
                  <a:pt x="666" y="180"/>
                </a:lnTo>
                <a:lnTo>
                  <a:pt x="666" y="164"/>
                </a:lnTo>
                <a:lnTo>
                  <a:pt x="666" y="148"/>
                </a:lnTo>
                <a:lnTo>
                  <a:pt x="666" y="132"/>
                </a:lnTo>
                <a:lnTo>
                  <a:pt x="669" y="116"/>
                </a:lnTo>
                <a:lnTo>
                  <a:pt x="669" y="116"/>
                </a:lnTo>
                <a:lnTo>
                  <a:pt x="673" y="102"/>
                </a:lnTo>
                <a:lnTo>
                  <a:pt x="678" y="88"/>
                </a:lnTo>
                <a:lnTo>
                  <a:pt x="683" y="76"/>
                </a:lnTo>
                <a:lnTo>
                  <a:pt x="690" y="64"/>
                </a:lnTo>
                <a:lnTo>
                  <a:pt x="699" y="53"/>
                </a:lnTo>
                <a:lnTo>
                  <a:pt x="708" y="43"/>
                </a:lnTo>
                <a:lnTo>
                  <a:pt x="718" y="34"/>
                </a:lnTo>
                <a:lnTo>
                  <a:pt x="729" y="25"/>
                </a:lnTo>
                <a:lnTo>
                  <a:pt x="741" y="18"/>
                </a:lnTo>
                <a:lnTo>
                  <a:pt x="752" y="13"/>
                </a:lnTo>
                <a:lnTo>
                  <a:pt x="766" y="7"/>
                </a:lnTo>
                <a:lnTo>
                  <a:pt x="778" y="4"/>
                </a:lnTo>
                <a:lnTo>
                  <a:pt x="792" y="2"/>
                </a:lnTo>
                <a:lnTo>
                  <a:pt x="805" y="0"/>
                </a:lnTo>
                <a:lnTo>
                  <a:pt x="819" y="2"/>
                </a:lnTo>
                <a:lnTo>
                  <a:pt x="833" y="4"/>
                </a:lnTo>
                <a:lnTo>
                  <a:pt x="833" y="4"/>
                </a:lnTo>
                <a:close/>
                <a:moveTo>
                  <a:pt x="817" y="390"/>
                </a:moveTo>
                <a:lnTo>
                  <a:pt x="817" y="390"/>
                </a:lnTo>
                <a:lnTo>
                  <a:pt x="831" y="396"/>
                </a:lnTo>
                <a:lnTo>
                  <a:pt x="848" y="403"/>
                </a:lnTo>
                <a:lnTo>
                  <a:pt x="868" y="413"/>
                </a:lnTo>
                <a:lnTo>
                  <a:pt x="877" y="420"/>
                </a:lnTo>
                <a:lnTo>
                  <a:pt x="885" y="427"/>
                </a:lnTo>
                <a:lnTo>
                  <a:pt x="885" y="427"/>
                </a:lnTo>
                <a:lnTo>
                  <a:pt x="1000" y="538"/>
                </a:lnTo>
                <a:lnTo>
                  <a:pt x="1019" y="556"/>
                </a:lnTo>
                <a:lnTo>
                  <a:pt x="1036" y="570"/>
                </a:lnTo>
                <a:lnTo>
                  <a:pt x="1052" y="582"/>
                </a:lnTo>
                <a:lnTo>
                  <a:pt x="1068" y="591"/>
                </a:lnTo>
                <a:lnTo>
                  <a:pt x="1084" y="598"/>
                </a:lnTo>
                <a:lnTo>
                  <a:pt x="1101" y="601"/>
                </a:lnTo>
                <a:lnTo>
                  <a:pt x="1119" y="605"/>
                </a:lnTo>
                <a:lnTo>
                  <a:pt x="1140" y="606"/>
                </a:lnTo>
                <a:lnTo>
                  <a:pt x="1193" y="606"/>
                </a:lnTo>
                <a:lnTo>
                  <a:pt x="1265" y="603"/>
                </a:lnTo>
                <a:lnTo>
                  <a:pt x="1265" y="603"/>
                </a:lnTo>
                <a:lnTo>
                  <a:pt x="1279" y="605"/>
                </a:lnTo>
                <a:lnTo>
                  <a:pt x="1293" y="608"/>
                </a:lnTo>
                <a:lnTo>
                  <a:pt x="1303" y="614"/>
                </a:lnTo>
                <a:lnTo>
                  <a:pt x="1312" y="622"/>
                </a:lnTo>
                <a:lnTo>
                  <a:pt x="1319" y="633"/>
                </a:lnTo>
                <a:lnTo>
                  <a:pt x="1325" y="643"/>
                </a:lnTo>
                <a:lnTo>
                  <a:pt x="1326" y="656"/>
                </a:lnTo>
                <a:lnTo>
                  <a:pt x="1328" y="668"/>
                </a:lnTo>
                <a:lnTo>
                  <a:pt x="1328" y="682"/>
                </a:lnTo>
                <a:lnTo>
                  <a:pt x="1326" y="694"/>
                </a:lnTo>
                <a:lnTo>
                  <a:pt x="1321" y="705"/>
                </a:lnTo>
                <a:lnTo>
                  <a:pt x="1316" y="715"/>
                </a:lnTo>
                <a:lnTo>
                  <a:pt x="1309" y="726"/>
                </a:lnTo>
                <a:lnTo>
                  <a:pt x="1300" y="733"/>
                </a:lnTo>
                <a:lnTo>
                  <a:pt x="1288" y="738"/>
                </a:lnTo>
                <a:lnTo>
                  <a:pt x="1275" y="740"/>
                </a:lnTo>
                <a:lnTo>
                  <a:pt x="1275" y="740"/>
                </a:lnTo>
                <a:lnTo>
                  <a:pt x="1200" y="749"/>
                </a:lnTo>
                <a:lnTo>
                  <a:pt x="1140" y="754"/>
                </a:lnTo>
                <a:lnTo>
                  <a:pt x="1116" y="754"/>
                </a:lnTo>
                <a:lnTo>
                  <a:pt x="1093" y="754"/>
                </a:lnTo>
                <a:lnTo>
                  <a:pt x="1072" y="754"/>
                </a:lnTo>
                <a:lnTo>
                  <a:pt x="1051" y="751"/>
                </a:lnTo>
                <a:lnTo>
                  <a:pt x="1031" y="745"/>
                </a:lnTo>
                <a:lnTo>
                  <a:pt x="1012" y="738"/>
                </a:lnTo>
                <a:lnTo>
                  <a:pt x="994" y="729"/>
                </a:lnTo>
                <a:lnTo>
                  <a:pt x="973" y="719"/>
                </a:lnTo>
                <a:lnTo>
                  <a:pt x="952" y="703"/>
                </a:lnTo>
                <a:lnTo>
                  <a:pt x="929" y="687"/>
                </a:lnTo>
                <a:lnTo>
                  <a:pt x="875" y="642"/>
                </a:lnTo>
                <a:lnTo>
                  <a:pt x="840" y="838"/>
                </a:lnTo>
                <a:lnTo>
                  <a:pt x="840" y="838"/>
                </a:lnTo>
                <a:lnTo>
                  <a:pt x="838" y="851"/>
                </a:lnTo>
                <a:lnTo>
                  <a:pt x="841" y="861"/>
                </a:lnTo>
                <a:lnTo>
                  <a:pt x="848" y="870"/>
                </a:lnTo>
                <a:lnTo>
                  <a:pt x="857" y="877"/>
                </a:lnTo>
                <a:lnTo>
                  <a:pt x="857" y="877"/>
                </a:lnTo>
                <a:lnTo>
                  <a:pt x="935" y="910"/>
                </a:lnTo>
                <a:lnTo>
                  <a:pt x="998" y="940"/>
                </a:lnTo>
                <a:lnTo>
                  <a:pt x="1026" y="954"/>
                </a:lnTo>
                <a:lnTo>
                  <a:pt x="1051" y="970"/>
                </a:lnTo>
                <a:lnTo>
                  <a:pt x="1073" y="986"/>
                </a:lnTo>
                <a:lnTo>
                  <a:pt x="1094" y="1005"/>
                </a:lnTo>
                <a:lnTo>
                  <a:pt x="1114" y="1026"/>
                </a:lnTo>
                <a:lnTo>
                  <a:pt x="1131" y="1051"/>
                </a:lnTo>
                <a:lnTo>
                  <a:pt x="1149" y="1079"/>
                </a:lnTo>
                <a:lnTo>
                  <a:pt x="1166" y="1112"/>
                </a:lnTo>
                <a:lnTo>
                  <a:pt x="1182" y="1149"/>
                </a:lnTo>
                <a:lnTo>
                  <a:pt x="1200" y="1193"/>
                </a:lnTo>
                <a:lnTo>
                  <a:pt x="1217" y="1242"/>
                </a:lnTo>
                <a:lnTo>
                  <a:pt x="1235" y="1299"/>
                </a:lnTo>
                <a:lnTo>
                  <a:pt x="1235" y="1299"/>
                </a:lnTo>
                <a:lnTo>
                  <a:pt x="1240" y="1318"/>
                </a:lnTo>
                <a:lnTo>
                  <a:pt x="1242" y="1336"/>
                </a:lnTo>
                <a:lnTo>
                  <a:pt x="1238" y="1351"/>
                </a:lnTo>
                <a:lnTo>
                  <a:pt x="1233" y="1365"/>
                </a:lnTo>
                <a:lnTo>
                  <a:pt x="1224" y="1379"/>
                </a:lnTo>
                <a:lnTo>
                  <a:pt x="1214" y="1390"/>
                </a:lnTo>
                <a:lnTo>
                  <a:pt x="1202" y="1401"/>
                </a:lnTo>
                <a:lnTo>
                  <a:pt x="1188" y="1408"/>
                </a:lnTo>
                <a:lnTo>
                  <a:pt x="1173" y="1413"/>
                </a:lnTo>
                <a:lnTo>
                  <a:pt x="1158" y="1416"/>
                </a:lnTo>
                <a:lnTo>
                  <a:pt x="1142" y="1416"/>
                </a:lnTo>
                <a:lnTo>
                  <a:pt x="1128" y="1413"/>
                </a:lnTo>
                <a:lnTo>
                  <a:pt x="1112" y="1408"/>
                </a:lnTo>
                <a:lnTo>
                  <a:pt x="1100" y="1399"/>
                </a:lnTo>
                <a:lnTo>
                  <a:pt x="1087" y="1386"/>
                </a:lnTo>
                <a:lnTo>
                  <a:pt x="1077" y="1371"/>
                </a:lnTo>
                <a:lnTo>
                  <a:pt x="1077" y="1371"/>
                </a:lnTo>
                <a:lnTo>
                  <a:pt x="1049" y="1316"/>
                </a:lnTo>
                <a:lnTo>
                  <a:pt x="1022" y="1269"/>
                </a:lnTo>
                <a:lnTo>
                  <a:pt x="998" y="1230"/>
                </a:lnTo>
                <a:lnTo>
                  <a:pt x="975" y="1195"/>
                </a:lnTo>
                <a:lnTo>
                  <a:pt x="952" y="1167"/>
                </a:lnTo>
                <a:lnTo>
                  <a:pt x="928" y="1142"/>
                </a:lnTo>
                <a:lnTo>
                  <a:pt x="903" y="1121"/>
                </a:lnTo>
                <a:lnTo>
                  <a:pt x="877" y="1104"/>
                </a:lnTo>
                <a:lnTo>
                  <a:pt x="847" y="1090"/>
                </a:lnTo>
                <a:lnTo>
                  <a:pt x="815" y="1076"/>
                </a:lnTo>
                <a:lnTo>
                  <a:pt x="778" y="1061"/>
                </a:lnTo>
                <a:lnTo>
                  <a:pt x="738" y="1047"/>
                </a:lnTo>
                <a:lnTo>
                  <a:pt x="638" y="1018"/>
                </a:lnTo>
                <a:lnTo>
                  <a:pt x="509" y="975"/>
                </a:lnTo>
                <a:lnTo>
                  <a:pt x="509" y="975"/>
                </a:lnTo>
                <a:lnTo>
                  <a:pt x="494" y="965"/>
                </a:lnTo>
                <a:lnTo>
                  <a:pt x="480" y="953"/>
                </a:lnTo>
                <a:lnTo>
                  <a:pt x="467" y="940"/>
                </a:lnTo>
                <a:lnTo>
                  <a:pt x="458" y="924"/>
                </a:lnTo>
                <a:lnTo>
                  <a:pt x="453" y="909"/>
                </a:lnTo>
                <a:lnTo>
                  <a:pt x="448" y="893"/>
                </a:lnTo>
                <a:lnTo>
                  <a:pt x="446" y="874"/>
                </a:lnTo>
                <a:lnTo>
                  <a:pt x="444" y="856"/>
                </a:lnTo>
                <a:lnTo>
                  <a:pt x="506" y="517"/>
                </a:lnTo>
                <a:lnTo>
                  <a:pt x="506" y="517"/>
                </a:lnTo>
                <a:lnTo>
                  <a:pt x="458" y="533"/>
                </a:lnTo>
                <a:lnTo>
                  <a:pt x="423" y="545"/>
                </a:lnTo>
                <a:lnTo>
                  <a:pt x="409" y="552"/>
                </a:lnTo>
                <a:lnTo>
                  <a:pt x="399" y="561"/>
                </a:lnTo>
                <a:lnTo>
                  <a:pt x="388" y="570"/>
                </a:lnTo>
                <a:lnTo>
                  <a:pt x="381" y="578"/>
                </a:lnTo>
                <a:lnTo>
                  <a:pt x="374" y="591"/>
                </a:lnTo>
                <a:lnTo>
                  <a:pt x="369" y="605"/>
                </a:lnTo>
                <a:lnTo>
                  <a:pt x="365" y="621"/>
                </a:lnTo>
                <a:lnTo>
                  <a:pt x="360" y="638"/>
                </a:lnTo>
                <a:lnTo>
                  <a:pt x="351" y="686"/>
                </a:lnTo>
                <a:lnTo>
                  <a:pt x="341" y="747"/>
                </a:lnTo>
                <a:lnTo>
                  <a:pt x="341" y="747"/>
                </a:lnTo>
                <a:lnTo>
                  <a:pt x="337" y="759"/>
                </a:lnTo>
                <a:lnTo>
                  <a:pt x="332" y="770"/>
                </a:lnTo>
                <a:lnTo>
                  <a:pt x="323" y="779"/>
                </a:lnTo>
                <a:lnTo>
                  <a:pt x="314" y="786"/>
                </a:lnTo>
                <a:lnTo>
                  <a:pt x="302" y="791"/>
                </a:lnTo>
                <a:lnTo>
                  <a:pt x="290" y="794"/>
                </a:lnTo>
                <a:lnTo>
                  <a:pt x="278" y="796"/>
                </a:lnTo>
                <a:lnTo>
                  <a:pt x="265" y="794"/>
                </a:lnTo>
                <a:lnTo>
                  <a:pt x="253" y="793"/>
                </a:lnTo>
                <a:lnTo>
                  <a:pt x="241" y="787"/>
                </a:lnTo>
                <a:lnTo>
                  <a:pt x="230" y="782"/>
                </a:lnTo>
                <a:lnTo>
                  <a:pt x="221" y="773"/>
                </a:lnTo>
                <a:lnTo>
                  <a:pt x="213" y="763"/>
                </a:lnTo>
                <a:lnTo>
                  <a:pt x="207" y="752"/>
                </a:lnTo>
                <a:lnTo>
                  <a:pt x="204" y="738"/>
                </a:lnTo>
                <a:lnTo>
                  <a:pt x="204" y="722"/>
                </a:lnTo>
                <a:lnTo>
                  <a:pt x="204" y="722"/>
                </a:lnTo>
                <a:lnTo>
                  <a:pt x="209" y="673"/>
                </a:lnTo>
                <a:lnTo>
                  <a:pt x="216" y="629"/>
                </a:lnTo>
                <a:lnTo>
                  <a:pt x="223" y="591"/>
                </a:lnTo>
                <a:lnTo>
                  <a:pt x="232" y="557"/>
                </a:lnTo>
                <a:lnTo>
                  <a:pt x="241" y="527"/>
                </a:lnTo>
                <a:lnTo>
                  <a:pt x="253" y="501"/>
                </a:lnTo>
                <a:lnTo>
                  <a:pt x="267" y="478"/>
                </a:lnTo>
                <a:lnTo>
                  <a:pt x="283" y="459"/>
                </a:lnTo>
                <a:lnTo>
                  <a:pt x="302" y="440"/>
                </a:lnTo>
                <a:lnTo>
                  <a:pt x="325" y="424"/>
                </a:lnTo>
                <a:lnTo>
                  <a:pt x="351" y="408"/>
                </a:lnTo>
                <a:lnTo>
                  <a:pt x="381" y="394"/>
                </a:lnTo>
                <a:lnTo>
                  <a:pt x="415" y="378"/>
                </a:lnTo>
                <a:lnTo>
                  <a:pt x="451" y="364"/>
                </a:lnTo>
                <a:lnTo>
                  <a:pt x="543" y="329"/>
                </a:lnTo>
                <a:lnTo>
                  <a:pt x="543" y="329"/>
                </a:lnTo>
                <a:lnTo>
                  <a:pt x="559" y="325"/>
                </a:lnTo>
                <a:lnTo>
                  <a:pt x="578" y="325"/>
                </a:lnTo>
                <a:lnTo>
                  <a:pt x="599" y="327"/>
                </a:lnTo>
                <a:lnTo>
                  <a:pt x="620" y="331"/>
                </a:lnTo>
                <a:lnTo>
                  <a:pt x="660" y="339"/>
                </a:lnTo>
                <a:lnTo>
                  <a:pt x="687" y="348"/>
                </a:lnTo>
                <a:lnTo>
                  <a:pt x="768" y="491"/>
                </a:lnTo>
                <a:lnTo>
                  <a:pt x="817" y="390"/>
                </a:lnTo>
                <a:lnTo>
                  <a:pt x="817" y="39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10240311" y="5122804"/>
            <a:ext cx="553611" cy="459713"/>
          </a:xfrm>
          <a:custGeom>
            <a:avLst/>
            <a:gdLst>
              <a:gd name="T0" fmla="*/ 1518 w 1697"/>
              <a:gd name="T1" fmla="*/ 799 h 1410"/>
              <a:gd name="T2" fmla="*/ 1542 w 1697"/>
              <a:gd name="T3" fmla="*/ 977 h 1410"/>
              <a:gd name="T4" fmla="*/ 1484 w 1697"/>
              <a:gd name="T5" fmla="*/ 1112 h 1410"/>
              <a:gd name="T6" fmla="*/ 1351 w 1697"/>
              <a:gd name="T7" fmla="*/ 1201 h 1410"/>
              <a:gd name="T8" fmla="*/ 1274 w 1697"/>
              <a:gd name="T9" fmla="*/ 1303 h 1410"/>
              <a:gd name="T10" fmla="*/ 1161 w 1697"/>
              <a:gd name="T11" fmla="*/ 1368 h 1410"/>
              <a:gd name="T12" fmla="*/ 989 w 1697"/>
              <a:gd name="T13" fmla="*/ 1395 h 1410"/>
              <a:gd name="T14" fmla="*/ 1036 w 1697"/>
              <a:gd name="T15" fmla="*/ 1323 h 1410"/>
              <a:gd name="T16" fmla="*/ 1110 w 1697"/>
              <a:gd name="T17" fmla="*/ 1295 h 1410"/>
              <a:gd name="T18" fmla="*/ 989 w 1697"/>
              <a:gd name="T19" fmla="*/ 1124 h 1410"/>
              <a:gd name="T20" fmla="*/ 1172 w 1697"/>
              <a:gd name="T21" fmla="*/ 1205 h 1410"/>
              <a:gd name="T22" fmla="*/ 1261 w 1697"/>
              <a:gd name="T23" fmla="*/ 1210 h 1410"/>
              <a:gd name="T24" fmla="*/ 1114 w 1697"/>
              <a:gd name="T25" fmla="*/ 1045 h 1410"/>
              <a:gd name="T26" fmla="*/ 1133 w 1697"/>
              <a:gd name="T27" fmla="*/ 978 h 1410"/>
              <a:gd name="T28" fmla="*/ 1342 w 1697"/>
              <a:gd name="T29" fmla="*/ 1115 h 1410"/>
              <a:gd name="T30" fmla="*/ 1400 w 1697"/>
              <a:gd name="T31" fmla="*/ 1056 h 1410"/>
              <a:gd name="T32" fmla="*/ 1200 w 1697"/>
              <a:gd name="T33" fmla="*/ 859 h 1410"/>
              <a:gd name="T34" fmla="*/ 1267 w 1697"/>
              <a:gd name="T35" fmla="*/ 836 h 1410"/>
              <a:gd name="T36" fmla="*/ 1474 w 1697"/>
              <a:gd name="T37" fmla="*/ 927 h 1410"/>
              <a:gd name="T38" fmla="*/ 1008 w 1697"/>
              <a:gd name="T39" fmla="*/ 444 h 1410"/>
              <a:gd name="T40" fmla="*/ 1079 w 1697"/>
              <a:gd name="T41" fmla="*/ 421 h 1410"/>
              <a:gd name="T42" fmla="*/ 142 w 1697"/>
              <a:gd name="T43" fmla="*/ 648 h 1410"/>
              <a:gd name="T44" fmla="*/ 0 w 1697"/>
              <a:gd name="T45" fmla="*/ 376 h 1410"/>
              <a:gd name="T46" fmla="*/ 256 w 1697"/>
              <a:gd name="T47" fmla="*/ 47 h 1410"/>
              <a:gd name="T48" fmla="*/ 383 w 1697"/>
              <a:gd name="T49" fmla="*/ 3 h 1410"/>
              <a:gd name="T50" fmla="*/ 534 w 1697"/>
              <a:gd name="T51" fmla="*/ 88 h 1410"/>
              <a:gd name="T52" fmla="*/ 775 w 1697"/>
              <a:gd name="T53" fmla="*/ 60 h 1410"/>
              <a:gd name="T54" fmla="*/ 499 w 1697"/>
              <a:gd name="T55" fmla="*/ 165 h 1410"/>
              <a:gd name="T56" fmla="*/ 344 w 1697"/>
              <a:gd name="T57" fmla="*/ 88 h 1410"/>
              <a:gd name="T58" fmla="*/ 88 w 1697"/>
              <a:gd name="T59" fmla="*/ 395 h 1410"/>
              <a:gd name="T60" fmla="*/ 211 w 1697"/>
              <a:gd name="T61" fmla="*/ 543 h 1410"/>
              <a:gd name="T62" fmla="*/ 220 w 1697"/>
              <a:gd name="T63" fmla="*/ 739 h 1410"/>
              <a:gd name="T64" fmla="*/ 794 w 1697"/>
              <a:gd name="T65" fmla="*/ 1165 h 1410"/>
              <a:gd name="T66" fmla="*/ 755 w 1697"/>
              <a:gd name="T67" fmla="*/ 1142 h 1410"/>
              <a:gd name="T68" fmla="*/ 673 w 1697"/>
              <a:gd name="T69" fmla="*/ 1045 h 1410"/>
              <a:gd name="T70" fmla="*/ 581 w 1697"/>
              <a:gd name="T71" fmla="*/ 1049 h 1410"/>
              <a:gd name="T72" fmla="*/ 546 w 1697"/>
              <a:gd name="T73" fmla="*/ 948 h 1410"/>
              <a:gd name="T74" fmla="*/ 436 w 1697"/>
              <a:gd name="T75" fmla="*/ 926 h 1410"/>
              <a:gd name="T76" fmla="*/ 418 w 1697"/>
              <a:gd name="T77" fmla="*/ 806 h 1410"/>
              <a:gd name="T78" fmla="*/ 288 w 1697"/>
              <a:gd name="T79" fmla="*/ 778 h 1410"/>
              <a:gd name="T80" fmla="*/ 198 w 1697"/>
              <a:gd name="T81" fmla="*/ 898 h 1410"/>
              <a:gd name="T82" fmla="*/ 256 w 1697"/>
              <a:gd name="T83" fmla="*/ 1006 h 1410"/>
              <a:gd name="T84" fmla="*/ 339 w 1697"/>
              <a:gd name="T85" fmla="*/ 1022 h 1410"/>
              <a:gd name="T86" fmla="*/ 353 w 1697"/>
              <a:gd name="T87" fmla="*/ 1173 h 1410"/>
              <a:gd name="T88" fmla="*/ 502 w 1697"/>
              <a:gd name="T89" fmla="*/ 1166 h 1410"/>
              <a:gd name="T90" fmla="*/ 529 w 1697"/>
              <a:gd name="T91" fmla="*/ 1245 h 1410"/>
              <a:gd name="T92" fmla="*/ 676 w 1697"/>
              <a:gd name="T93" fmla="*/ 1273 h 1410"/>
              <a:gd name="T94" fmla="*/ 706 w 1697"/>
              <a:gd name="T95" fmla="*/ 1305 h 1410"/>
              <a:gd name="T96" fmla="*/ 798 w 1697"/>
              <a:gd name="T97" fmla="*/ 1384 h 1410"/>
              <a:gd name="T98" fmla="*/ 912 w 1697"/>
              <a:gd name="T99" fmla="*/ 1321 h 1410"/>
              <a:gd name="T100" fmla="*/ 889 w 1697"/>
              <a:gd name="T101" fmla="*/ 1187 h 1410"/>
              <a:gd name="T102" fmla="*/ 1528 w 1697"/>
              <a:gd name="T103" fmla="*/ 653 h 1410"/>
              <a:gd name="T104" fmla="*/ 1609 w 1697"/>
              <a:gd name="T105" fmla="*/ 462 h 1410"/>
              <a:gd name="T106" fmla="*/ 1669 w 1697"/>
              <a:gd name="T107" fmla="*/ 255 h 1410"/>
              <a:gd name="T108" fmla="*/ 1275 w 1697"/>
              <a:gd name="T109" fmla="*/ 61 h 1410"/>
              <a:gd name="T110" fmla="*/ 1012 w 1697"/>
              <a:gd name="T111" fmla="*/ 63 h 1410"/>
              <a:gd name="T112" fmla="*/ 492 w 1697"/>
              <a:gd name="T113" fmla="*/ 365 h 1410"/>
              <a:gd name="T114" fmla="*/ 529 w 1697"/>
              <a:gd name="T115" fmla="*/ 499 h 1410"/>
              <a:gd name="T116" fmla="*/ 899 w 1697"/>
              <a:gd name="T117" fmla="*/ 328 h 1410"/>
              <a:gd name="T118" fmla="*/ 1052 w 1697"/>
              <a:gd name="T119" fmla="*/ 355 h 1410"/>
              <a:gd name="T120" fmla="*/ 1177 w 1697"/>
              <a:gd name="T121" fmla="*/ 377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7" h="1410">
                <a:moveTo>
                  <a:pt x="1105" y="420"/>
                </a:moveTo>
                <a:lnTo>
                  <a:pt x="1105" y="420"/>
                </a:lnTo>
                <a:lnTo>
                  <a:pt x="1258" y="558"/>
                </a:lnTo>
                <a:lnTo>
                  <a:pt x="1333" y="627"/>
                </a:lnTo>
                <a:lnTo>
                  <a:pt x="1409" y="699"/>
                </a:lnTo>
                <a:lnTo>
                  <a:pt x="1409" y="699"/>
                </a:lnTo>
                <a:lnTo>
                  <a:pt x="1419" y="706"/>
                </a:lnTo>
                <a:lnTo>
                  <a:pt x="1430" y="715"/>
                </a:lnTo>
                <a:lnTo>
                  <a:pt x="1486" y="766"/>
                </a:lnTo>
                <a:lnTo>
                  <a:pt x="1518" y="799"/>
                </a:lnTo>
                <a:lnTo>
                  <a:pt x="1518" y="799"/>
                </a:lnTo>
                <a:lnTo>
                  <a:pt x="1532" y="815"/>
                </a:lnTo>
                <a:lnTo>
                  <a:pt x="1542" y="831"/>
                </a:lnTo>
                <a:lnTo>
                  <a:pt x="1551" y="847"/>
                </a:lnTo>
                <a:lnTo>
                  <a:pt x="1556" y="864"/>
                </a:lnTo>
                <a:lnTo>
                  <a:pt x="1562" y="880"/>
                </a:lnTo>
                <a:lnTo>
                  <a:pt x="1562" y="898"/>
                </a:lnTo>
                <a:lnTo>
                  <a:pt x="1562" y="913"/>
                </a:lnTo>
                <a:lnTo>
                  <a:pt x="1560" y="931"/>
                </a:lnTo>
                <a:lnTo>
                  <a:pt x="1556" y="947"/>
                </a:lnTo>
                <a:lnTo>
                  <a:pt x="1549" y="963"/>
                </a:lnTo>
                <a:lnTo>
                  <a:pt x="1542" y="977"/>
                </a:lnTo>
                <a:lnTo>
                  <a:pt x="1534" y="991"/>
                </a:lnTo>
                <a:lnTo>
                  <a:pt x="1521" y="1003"/>
                </a:lnTo>
                <a:lnTo>
                  <a:pt x="1509" y="1013"/>
                </a:lnTo>
                <a:lnTo>
                  <a:pt x="1497" y="1022"/>
                </a:lnTo>
                <a:lnTo>
                  <a:pt x="1481" y="1029"/>
                </a:lnTo>
                <a:lnTo>
                  <a:pt x="1481" y="1029"/>
                </a:lnTo>
                <a:lnTo>
                  <a:pt x="1486" y="1047"/>
                </a:lnTo>
                <a:lnTo>
                  <a:pt x="1490" y="1064"/>
                </a:lnTo>
                <a:lnTo>
                  <a:pt x="1490" y="1080"/>
                </a:lnTo>
                <a:lnTo>
                  <a:pt x="1488" y="1096"/>
                </a:lnTo>
                <a:lnTo>
                  <a:pt x="1484" y="1112"/>
                </a:lnTo>
                <a:lnTo>
                  <a:pt x="1479" y="1126"/>
                </a:lnTo>
                <a:lnTo>
                  <a:pt x="1472" y="1140"/>
                </a:lnTo>
                <a:lnTo>
                  <a:pt x="1463" y="1152"/>
                </a:lnTo>
                <a:lnTo>
                  <a:pt x="1453" y="1163"/>
                </a:lnTo>
                <a:lnTo>
                  <a:pt x="1442" y="1173"/>
                </a:lnTo>
                <a:lnTo>
                  <a:pt x="1428" y="1182"/>
                </a:lnTo>
                <a:lnTo>
                  <a:pt x="1414" y="1191"/>
                </a:lnTo>
                <a:lnTo>
                  <a:pt x="1400" y="1196"/>
                </a:lnTo>
                <a:lnTo>
                  <a:pt x="1384" y="1200"/>
                </a:lnTo>
                <a:lnTo>
                  <a:pt x="1368" y="1201"/>
                </a:lnTo>
                <a:lnTo>
                  <a:pt x="1351" y="1201"/>
                </a:lnTo>
                <a:lnTo>
                  <a:pt x="1351" y="1201"/>
                </a:lnTo>
                <a:lnTo>
                  <a:pt x="1349" y="1215"/>
                </a:lnTo>
                <a:lnTo>
                  <a:pt x="1346" y="1230"/>
                </a:lnTo>
                <a:lnTo>
                  <a:pt x="1340" y="1242"/>
                </a:lnTo>
                <a:lnTo>
                  <a:pt x="1333" y="1254"/>
                </a:lnTo>
                <a:lnTo>
                  <a:pt x="1326" y="1265"/>
                </a:lnTo>
                <a:lnTo>
                  <a:pt x="1318" y="1273"/>
                </a:lnTo>
                <a:lnTo>
                  <a:pt x="1307" y="1284"/>
                </a:lnTo>
                <a:lnTo>
                  <a:pt x="1296" y="1291"/>
                </a:lnTo>
                <a:lnTo>
                  <a:pt x="1286" y="1298"/>
                </a:lnTo>
                <a:lnTo>
                  <a:pt x="1274" y="1303"/>
                </a:lnTo>
                <a:lnTo>
                  <a:pt x="1261" y="1309"/>
                </a:lnTo>
                <a:lnTo>
                  <a:pt x="1249" y="1312"/>
                </a:lnTo>
                <a:lnTo>
                  <a:pt x="1235" y="1314"/>
                </a:lnTo>
                <a:lnTo>
                  <a:pt x="1221" y="1314"/>
                </a:lnTo>
                <a:lnTo>
                  <a:pt x="1207" y="1312"/>
                </a:lnTo>
                <a:lnTo>
                  <a:pt x="1193" y="1310"/>
                </a:lnTo>
                <a:lnTo>
                  <a:pt x="1193" y="1310"/>
                </a:lnTo>
                <a:lnTo>
                  <a:pt x="1188" y="1326"/>
                </a:lnTo>
                <a:lnTo>
                  <a:pt x="1180" y="1342"/>
                </a:lnTo>
                <a:lnTo>
                  <a:pt x="1172" y="1356"/>
                </a:lnTo>
                <a:lnTo>
                  <a:pt x="1161" y="1368"/>
                </a:lnTo>
                <a:lnTo>
                  <a:pt x="1149" y="1381"/>
                </a:lnTo>
                <a:lnTo>
                  <a:pt x="1137" y="1389"/>
                </a:lnTo>
                <a:lnTo>
                  <a:pt x="1123" y="1396"/>
                </a:lnTo>
                <a:lnTo>
                  <a:pt x="1107" y="1403"/>
                </a:lnTo>
                <a:lnTo>
                  <a:pt x="1091" y="1407"/>
                </a:lnTo>
                <a:lnTo>
                  <a:pt x="1075" y="1410"/>
                </a:lnTo>
                <a:lnTo>
                  <a:pt x="1058" y="1410"/>
                </a:lnTo>
                <a:lnTo>
                  <a:pt x="1040" y="1409"/>
                </a:lnTo>
                <a:lnTo>
                  <a:pt x="1022" y="1407"/>
                </a:lnTo>
                <a:lnTo>
                  <a:pt x="1005" y="1402"/>
                </a:lnTo>
                <a:lnTo>
                  <a:pt x="989" y="1395"/>
                </a:lnTo>
                <a:lnTo>
                  <a:pt x="971" y="1386"/>
                </a:lnTo>
                <a:lnTo>
                  <a:pt x="959" y="1377"/>
                </a:lnTo>
                <a:lnTo>
                  <a:pt x="959" y="1377"/>
                </a:lnTo>
                <a:lnTo>
                  <a:pt x="971" y="1360"/>
                </a:lnTo>
                <a:lnTo>
                  <a:pt x="980" y="1340"/>
                </a:lnTo>
                <a:lnTo>
                  <a:pt x="987" y="1321"/>
                </a:lnTo>
                <a:lnTo>
                  <a:pt x="993" y="1300"/>
                </a:lnTo>
                <a:lnTo>
                  <a:pt x="993" y="1300"/>
                </a:lnTo>
                <a:lnTo>
                  <a:pt x="1010" y="1310"/>
                </a:lnTo>
                <a:lnTo>
                  <a:pt x="1028" y="1319"/>
                </a:lnTo>
                <a:lnTo>
                  <a:pt x="1036" y="1323"/>
                </a:lnTo>
                <a:lnTo>
                  <a:pt x="1045" y="1324"/>
                </a:lnTo>
                <a:lnTo>
                  <a:pt x="1054" y="1326"/>
                </a:lnTo>
                <a:lnTo>
                  <a:pt x="1065" y="1326"/>
                </a:lnTo>
                <a:lnTo>
                  <a:pt x="1065" y="1326"/>
                </a:lnTo>
                <a:lnTo>
                  <a:pt x="1080" y="1323"/>
                </a:lnTo>
                <a:lnTo>
                  <a:pt x="1093" y="1317"/>
                </a:lnTo>
                <a:lnTo>
                  <a:pt x="1098" y="1312"/>
                </a:lnTo>
                <a:lnTo>
                  <a:pt x="1103" y="1307"/>
                </a:lnTo>
                <a:lnTo>
                  <a:pt x="1107" y="1302"/>
                </a:lnTo>
                <a:lnTo>
                  <a:pt x="1110" y="1295"/>
                </a:lnTo>
                <a:lnTo>
                  <a:pt x="1110" y="1295"/>
                </a:lnTo>
                <a:lnTo>
                  <a:pt x="1112" y="1280"/>
                </a:lnTo>
                <a:lnTo>
                  <a:pt x="1108" y="1263"/>
                </a:lnTo>
                <a:lnTo>
                  <a:pt x="1000" y="1175"/>
                </a:lnTo>
                <a:lnTo>
                  <a:pt x="1000" y="1175"/>
                </a:lnTo>
                <a:lnTo>
                  <a:pt x="994" y="1170"/>
                </a:lnTo>
                <a:lnTo>
                  <a:pt x="989" y="1163"/>
                </a:lnTo>
                <a:lnTo>
                  <a:pt x="985" y="1156"/>
                </a:lnTo>
                <a:lnTo>
                  <a:pt x="984" y="1147"/>
                </a:lnTo>
                <a:lnTo>
                  <a:pt x="984" y="1140"/>
                </a:lnTo>
                <a:lnTo>
                  <a:pt x="985" y="1131"/>
                </a:lnTo>
                <a:lnTo>
                  <a:pt x="989" y="1124"/>
                </a:lnTo>
                <a:lnTo>
                  <a:pt x="993" y="1117"/>
                </a:lnTo>
                <a:lnTo>
                  <a:pt x="993" y="1117"/>
                </a:lnTo>
                <a:lnTo>
                  <a:pt x="1000" y="1110"/>
                </a:lnTo>
                <a:lnTo>
                  <a:pt x="1007" y="1107"/>
                </a:lnTo>
                <a:lnTo>
                  <a:pt x="1014" y="1103"/>
                </a:lnTo>
                <a:lnTo>
                  <a:pt x="1021" y="1101"/>
                </a:lnTo>
                <a:lnTo>
                  <a:pt x="1029" y="1101"/>
                </a:lnTo>
                <a:lnTo>
                  <a:pt x="1036" y="1103"/>
                </a:lnTo>
                <a:lnTo>
                  <a:pt x="1045" y="1105"/>
                </a:lnTo>
                <a:lnTo>
                  <a:pt x="1052" y="1110"/>
                </a:lnTo>
                <a:lnTo>
                  <a:pt x="1172" y="1205"/>
                </a:lnTo>
                <a:lnTo>
                  <a:pt x="1172" y="1205"/>
                </a:lnTo>
                <a:lnTo>
                  <a:pt x="1182" y="1214"/>
                </a:lnTo>
                <a:lnTo>
                  <a:pt x="1193" y="1221"/>
                </a:lnTo>
                <a:lnTo>
                  <a:pt x="1205" y="1226"/>
                </a:lnTo>
                <a:lnTo>
                  <a:pt x="1216" y="1228"/>
                </a:lnTo>
                <a:lnTo>
                  <a:pt x="1224" y="1230"/>
                </a:lnTo>
                <a:lnTo>
                  <a:pt x="1235" y="1228"/>
                </a:lnTo>
                <a:lnTo>
                  <a:pt x="1245" y="1224"/>
                </a:lnTo>
                <a:lnTo>
                  <a:pt x="1254" y="1219"/>
                </a:lnTo>
                <a:lnTo>
                  <a:pt x="1254" y="1219"/>
                </a:lnTo>
                <a:lnTo>
                  <a:pt x="1261" y="1210"/>
                </a:lnTo>
                <a:lnTo>
                  <a:pt x="1267" y="1201"/>
                </a:lnTo>
                <a:lnTo>
                  <a:pt x="1267" y="1201"/>
                </a:lnTo>
                <a:lnTo>
                  <a:pt x="1268" y="1191"/>
                </a:lnTo>
                <a:lnTo>
                  <a:pt x="1270" y="1180"/>
                </a:lnTo>
                <a:lnTo>
                  <a:pt x="1270" y="1175"/>
                </a:lnTo>
                <a:lnTo>
                  <a:pt x="1268" y="1170"/>
                </a:lnTo>
                <a:lnTo>
                  <a:pt x="1265" y="1166"/>
                </a:lnTo>
                <a:lnTo>
                  <a:pt x="1261" y="1161"/>
                </a:lnTo>
                <a:lnTo>
                  <a:pt x="1119" y="1050"/>
                </a:lnTo>
                <a:lnTo>
                  <a:pt x="1119" y="1050"/>
                </a:lnTo>
                <a:lnTo>
                  <a:pt x="1114" y="1045"/>
                </a:lnTo>
                <a:lnTo>
                  <a:pt x="1108" y="1038"/>
                </a:lnTo>
                <a:lnTo>
                  <a:pt x="1105" y="1031"/>
                </a:lnTo>
                <a:lnTo>
                  <a:pt x="1103" y="1022"/>
                </a:lnTo>
                <a:lnTo>
                  <a:pt x="1103" y="1015"/>
                </a:lnTo>
                <a:lnTo>
                  <a:pt x="1105" y="1006"/>
                </a:lnTo>
                <a:lnTo>
                  <a:pt x="1108" y="999"/>
                </a:lnTo>
                <a:lnTo>
                  <a:pt x="1112" y="992"/>
                </a:lnTo>
                <a:lnTo>
                  <a:pt x="1112" y="992"/>
                </a:lnTo>
                <a:lnTo>
                  <a:pt x="1119" y="985"/>
                </a:lnTo>
                <a:lnTo>
                  <a:pt x="1126" y="982"/>
                </a:lnTo>
                <a:lnTo>
                  <a:pt x="1133" y="978"/>
                </a:lnTo>
                <a:lnTo>
                  <a:pt x="1140" y="977"/>
                </a:lnTo>
                <a:lnTo>
                  <a:pt x="1149" y="977"/>
                </a:lnTo>
                <a:lnTo>
                  <a:pt x="1156" y="977"/>
                </a:lnTo>
                <a:lnTo>
                  <a:pt x="1165" y="980"/>
                </a:lnTo>
                <a:lnTo>
                  <a:pt x="1172" y="985"/>
                </a:lnTo>
                <a:lnTo>
                  <a:pt x="1319" y="1101"/>
                </a:lnTo>
                <a:lnTo>
                  <a:pt x="1319" y="1101"/>
                </a:lnTo>
                <a:lnTo>
                  <a:pt x="1323" y="1103"/>
                </a:lnTo>
                <a:lnTo>
                  <a:pt x="1323" y="1103"/>
                </a:lnTo>
                <a:lnTo>
                  <a:pt x="1332" y="1110"/>
                </a:lnTo>
                <a:lnTo>
                  <a:pt x="1342" y="1115"/>
                </a:lnTo>
                <a:lnTo>
                  <a:pt x="1353" y="1117"/>
                </a:lnTo>
                <a:lnTo>
                  <a:pt x="1361" y="1119"/>
                </a:lnTo>
                <a:lnTo>
                  <a:pt x="1372" y="1117"/>
                </a:lnTo>
                <a:lnTo>
                  <a:pt x="1381" y="1114"/>
                </a:lnTo>
                <a:lnTo>
                  <a:pt x="1388" y="1108"/>
                </a:lnTo>
                <a:lnTo>
                  <a:pt x="1395" y="1103"/>
                </a:lnTo>
                <a:lnTo>
                  <a:pt x="1400" y="1094"/>
                </a:lnTo>
                <a:lnTo>
                  <a:pt x="1404" y="1085"/>
                </a:lnTo>
                <a:lnTo>
                  <a:pt x="1405" y="1077"/>
                </a:lnTo>
                <a:lnTo>
                  <a:pt x="1404" y="1066"/>
                </a:lnTo>
                <a:lnTo>
                  <a:pt x="1400" y="1056"/>
                </a:lnTo>
                <a:lnTo>
                  <a:pt x="1395" y="1043"/>
                </a:lnTo>
                <a:lnTo>
                  <a:pt x="1384" y="1033"/>
                </a:lnTo>
                <a:lnTo>
                  <a:pt x="1372" y="1020"/>
                </a:lnTo>
                <a:lnTo>
                  <a:pt x="1216" y="903"/>
                </a:lnTo>
                <a:lnTo>
                  <a:pt x="1216" y="903"/>
                </a:lnTo>
                <a:lnTo>
                  <a:pt x="1209" y="898"/>
                </a:lnTo>
                <a:lnTo>
                  <a:pt x="1205" y="890"/>
                </a:lnTo>
                <a:lnTo>
                  <a:pt x="1202" y="883"/>
                </a:lnTo>
                <a:lnTo>
                  <a:pt x="1200" y="875"/>
                </a:lnTo>
                <a:lnTo>
                  <a:pt x="1200" y="868"/>
                </a:lnTo>
                <a:lnTo>
                  <a:pt x="1200" y="859"/>
                </a:lnTo>
                <a:lnTo>
                  <a:pt x="1203" y="852"/>
                </a:lnTo>
                <a:lnTo>
                  <a:pt x="1207" y="845"/>
                </a:lnTo>
                <a:lnTo>
                  <a:pt x="1207" y="845"/>
                </a:lnTo>
                <a:lnTo>
                  <a:pt x="1214" y="838"/>
                </a:lnTo>
                <a:lnTo>
                  <a:pt x="1219" y="832"/>
                </a:lnTo>
                <a:lnTo>
                  <a:pt x="1228" y="829"/>
                </a:lnTo>
                <a:lnTo>
                  <a:pt x="1235" y="827"/>
                </a:lnTo>
                <a:lnTo>
                  <a:pt x="1244" y="827"/>
                </a:lnTo>
                <a:lnTo>
                  <a:pt x="1251" y="829"/>
                </a:lnTo>
                <a:lnTo>
                  <a:pt x="1260" y="831"/>
                </a:lnTo>
                <a:lnTo>
                  <a:pt x="1267" y="836"/>
                </a:lnTo>
                <a:lnTo>
                  <a:pt x="1421" y="952"/>
                </a:lnTo>
                <a:lnTo>
                  <a:pt x="1421" y="952"/>
                </a:lnTo>
                <a:lnTo>
                  <a:pt x="1428" y="955"/>
                </a:lnTo>
                <a:lnTo>
                  <a:pt x="1433" y="955"/>
                </a:lnTo>
                <a:lnTo>
                  <a:pt x="1441" y="955"/>
                </a:lnTo>
                <a:lnTo>
                  <a:pt x="1446" y="954"/>
                </a:lnTo>
                <a:lnTo>
                  <a:pt x="1453" y="950"/>
                </a:lnTo>
                <a:lnTo>
                  <a:pt x="1458" y="947"/>
                </a:lnTo>
                <a:lnTo>
                  <a:pt x="1469" y="936"/>
                </a:lnTo>
                <a:lnTo>
                  <a:pt x="1469" y="936"/>
                </a:lnTo>
                <a:lnTo>
                  <a:pt x="1474" y="927"/>
                </a:lnTo>
                <a:lnTo>
                  <a:pt x="1477" y="917"/>
                </a:lnTo>
                <a:lnTo>
                  <a:pt x="1479" y="908"/>
                </a:lnTo>
                <a:lnTo>
                  <a:pt x="1479" y="898"/>
                </a:lnTo>
                <a:lnTo>
                  <a:pt x="1476" y="887"/>
                </a:lnTo>
                <a:lnTo>
                  <a:pt x="1472" y="876"/>
                </a:lnTo>
                <a:lnTo>
                  <a:pt x="1467" y="868"/>
                </a:lnTo>
                <a:lnTo>
                  <a:pt x="1458" y="859"/>
                </a:lnTo>
                <a:lnTo>
                  <a:pt x="1426" y="825"/>
                </a:lnTo>
                <a:lnTo>
                  <a:pt x="1012" y="448"/>
                </a:lnTo>
                <a:lnTo>
                  <a:pt x="1012" y="448"/>
                </a:lnTo>
                <a:lnTo>
                  <a:pt x="1008" y="444"/>
                </a:lnTo>
                <a:lnTo>
                  <a:pt x="1008" y="441"/>
                </a:lnTo>
                <a:lnTo>
                  <a:pt x="1007" y="437"/>
                </a:lnTo>
                <a:lnTo>
                  <a:pt x="1008" y="432"/>
                </a:lnTo>
                <a:lnTo>
                  <a:pt x="1010" y="428"/>
                </a:lnTo>
                <a:lnTo>
                  <a:pt x="1014" y="427"/>
                </a:lnTo>
                <a:lnTo>
                  <a:pt x="1017" y="425"/>
                </a:lnTo>
                <a:lnTo>
                  <a:pt x="1022" y="425"/>
                </a:lnTo>
                <a:lnTo>
                  <a:pt x="1022" y="425"/>
                </a:lnTo>
                <a:lnTo>
                  <a:pt x="1042" y="425"/>
                </a:lnTo>
                <a:lnTo>
                  <a:pt x="1061" y="423"/>
                </a:lnTo>
                <a:lnTo>
                  <a:pt x="1079" y="421"/>
                </a:lnTo>
                <a:lnTo>
                  <a:pt x="1098" y="420"/>
                </a:lnTo>
                <a:lnTo>
                  <a:pt x="1098" y="420"/>
                </a:lnTo>
                <a:lnTo>
                  <a:pt x="1105" y="420"/>
                </a:lnTo>
                <a:lnTo>
                  <a:pt x="1105" y="420"/>
                </a:lnTo>
                <a:close/>
                <a:moveTo>
                  <a:pt x="190" y="771"/>
                </a:moveTo>
                <a:lnTo>
                  <a:pt x="190" y="771"/>
                </a:lnTo>
                <a:lnTo>
                  <a:pt x="176" y="748"/>
                </a:lnTo>
                <a:lnTo>
                  <a:pt x="165" y="725"/>
                </a:lnTo>
                <a:lnTo>
                  <a:pt x="156" y="701"/>
                </a:lnTo>
                <a:lnTo>
                  <a:pt x="149" y="674"/>
                </a:lnTo>
                <a:lnTo>
                  <a:pt x="142" y="648"/>
                </a:lnTo>
                <a:lnTo>
                  <a:pt x="139" y="622"/>
                </a:lnTo>
                <a:lnTo>
                  <a:pt x="132" y="565"/>
                </a:lnTo>
                <a:lnTo>
                  <a:pt x="79" y="516"/>
                </a:lnTo>
                <a:lnTo>
                  <a:pt x="79" y="516"/>
                </a:lnTo>
                <a:lnTo>
                  <a:pt x="49" y="485"/>
                </a:lnTo>
                <a:lnTo>
                  <a:pt x="35" y="469"/>
                </a:lnTo>
                <a:lnTo>
                  <a:pt x="24" y="453"/>
                </a:lnTo>
                <a:lnTo>
                  <a:pt x="14" y="437"/>
                </a:lnTo>
                <a:lnTo>
                  <a:pt x="7" y="418"/>
                </a:lnTo>
                <a:lnTo>
                  <a:pt x="2" y="399"/>
                </a:lnTo>
                <a:lnTo>
                  <a:pt x="0" y="376"/>
                </a:lnTo>
                <a:lnTo>
                  <a:pt x="0" y="376"/>
                </a:lnTo>
                <a:lnTo>
                  <a:pt x="2" y="363"/>
                </a:lnTo>
                <a:lnTo>
                  <a:pt x="3" y="351"/>
                </a:lnTo>
                <a:lnTo>
                  <a:pt x="5" y="339"/>
                </a:lnTo>
                <a:lnTo>
                  <a:pt x="10" y="328"/>
                </a:lnTo>
                <a:lnTo>
                  <a:pt x="16" y="316"/>
                </a:lnTo>
                <a:lnTo>
                  <a:pt x="21" y="305"/>
                </a:lnTo>
                <a:lnTo>
                  <a:pt x="28" y="295"/>
                </a:lnTo>
                <a:lnTo>
                  <a:pt x="37" y="284"/>
                </a:lnTo>
                <a:lnTo>
                  <a:pt x="256" y="47"/>
                </a:lnTo>
                <a:lnTo>
                  <a:pt x="256" y="47"/>
                </a:lnTo>
                <a:lnTo>
                  <a:pt x="265" y="37"/>
                </a:lnTo>
                <a:lnTo>
                  <a:pt x="276" y="30"/>
                </a:lnTo>
                <a:lnTo>
                  <a:pt x="286" y="23"/>
                </a:lnTo>
                <a:lnTo>
                  <a:pt x="299" y="16"/>
                </a:lnTo>
                <a:lnTo>
                  <a:pt x="309" y="10"/>
                </a:lnTo>
                <a:lnTo>
                  <a:pt x="321" y="7"/>
                </a:lnTo>
                <a:lnTo>
                  <a:pt x="334" y="3"/>
                </a:lnTo>
                <a:lnTo>
                  <a:pt x="346" y="2"/>
                </a:lnTo>
                <a:lnTo>
                  <a:pt x="358" y="2"/>
                </a:lnTo>
                <a:lnTo>
                  <a:pt x="371" y="2"/>
                </a:lnTo>
                <a:lnTo>
                  <a:pt x="383" y="3"/>
                </a:lnTo>
                <a:lnTo>
                  <a:pt x="395" y="7"/>
                </a:lnTo>
                <a:lnTo>
                  <a:pt x="407" y="10"/>
                </a:lnTo>
                <a:lnTo>
                  <a:pt x="420" y="16"/>
                </a:lnTo>
                <a:lnTo>
                  <a:pt x="430" y="23"/>
                </a:lnTo>
                <a:lnTo>
                  <a:pt x="441" y="30"/>
                </a:lnTo>
                <a:lnTo>
                  <a:pt x="441" y="30"/>
                </a:lnTo>
                <a:lnTo>
                  <a:pt x="464" y="47"/>
                </a:lnTo>
                <a:lnTo>
                  <a:pt x="485" y="61"/>
                </a:lnTo>
                <a:lnTo>
                  <a:pt x="506" y="75"/>
                </a:lnTo>
                <a:lnTo>
                  <a:pt x="534" y="88"/>
                </a:lnTo>
                <a:lnTo>
                  <a:pt x="534" y="88"/>
                </a:lnTo>
                <a:lnTo>
                  <a:pt x="553" y="95"/>
                </a:lnTo>
                <a:lnTo>
                  <a:pt x="564" y="96"/>
                </a:lnTo>
                <a:lnTo>
                  <a:pt x="564" y="96"/>
                </a:lnTo>
                <a:lnTo>
                  <a:pt x="588" y="91"/>
                </a:lnTo>
                <a:lnTo>
                  <a:pt x="613" y="86"/>
                </a:lnTo>
                <a:lnTo>
                  <a:pt x="666" y="74"/>
                </a:lnTo>
                <a:lnTo>
                  <a:pt x="692" y="68"/>
                </a:lnTo>
                <a:lnTo>
                  <a:pt x="720" y="63"/>
                </a:lnTo>
                <a:lnTo>
                  <a:pt x="747" y="60"/>
                </a:lnTo>
                <a:lnTo>
                  <a:pt x="775" y="60"/>
                </a:lnTo>
                <a:lnTo>
                  <a:pt x="775" y="60"/>
                </a:lnTo>
                <a:lnTo>
                  <a:pt x="740" y="84"/>
                </a:lnTo>
                <a:lnTo>
                  <a:pt x="692" y="121"/>
                </a:lnTo>
                <a:lnTo>
                  <a:pt x="629" y="168"/>
                </a:lnTo>
                <a:lnTo>
                  <a:pt x="629" y="168"/>
                </a:lnTo>
                <a:lnTo>
                  <a:pt x="601" y="175"/>
                </a:lnTo>
                <a:lnTo>
                  <a:pt x="574" y="179"/>
                </a:lnTo>
                <a:lnTo>
                  <a:pt x="574" y="179"/>
                </a:lnTo>
                <a:lnTo>
                  <a:pt x="559" y="179"/>
                </a:lnTo>
                <a:lnTo>
                  <a:pt x="539" y="177"/>
                </a:lnTo>
                <a:lnTo>
                  <a:pt x="520" y="172"/>
                </a:lnTo>
                <a:lnTo>
                  <a:pt x="499" y="165"/>
                </a:lnTo>
                <a:lnTo>
                  <a:pt x="480" y="156"/>
                </a:lnTo>
                <a:lnTo>
                  <a:pt x="462" y="147"/>
                </a:lnTo>
                <a:lnTo>
                  <a:pt x="446" y="137"/>
                </a:lnTo>
                <a:lnTo>
                  <a:pt x="432" y="130"/>
                </a:lnTo>
                <a:lnTo>
                  <a:pt x="390" y="96"/>
                </a:lnTo>
                <a:lnTo>
                  <a:pt x="390" y="96"/>
                </a:lnTo>
                <a:lnTo>
                  <a:pt x="381" y="91"/>
                </a:lnTo>
                <a:lnTo>
                  <a:pt x="372" y="88"/>
                </a:lnTo>
                <a:lnTo>
                  <a:pt x="364" y="86"/>
                </a:lnTo>
                <a:lnTo>
                  <a:pt x="353" y="86"/>
                </a:lnTo>
                <a:lnTo>
                  <a:pt x="344" y="88"/>
                </a:lnTo>
                <a:lnTo>
                  <a:pt x="335" y="91"/>
                </a:lnTo>
                <a:lnTo>
                  <a:pt x="327" y="96"/>
                </a:lnTo>
                <a:lnTo>
                  <a:pt x="318" y="103"/>
                </a:lnTo>
                <a:lnTo>
                  <a:pt x="98" y="341"/>
                </a:lnTo>
                <a:lnTo>
                  <a:pt x="98" y="341"/>
                </a:lnTo>
                <a:lnTo>
                  <a:pt x="93" y="349"/>
                </a:lnTo>
                <a:lnTo>
                  <a:pt x="88" y="358"/>
                </a:lnTo>
                <a:lnTo>
                  <a:pt x="86" y="367"/>
                </a:lnTo>
                <a:lnTo>
                  <a:pt x="84" y="377"/>
                </a:lnTo>
                <a:lnTo>
                  <a:pt x="86" y="386"/>
                </a:lnTo>
                <a:lnTo>
                  <a:pt x="88" y="395"/>
                </a:lnTo>
                <a:lnTo>
                  <a:pt x="93" y="404"/>
                </a:lnTo>
                <a:lnTo>
                  <a:pt x="98" y="413"/>
                </a:lnTo>
                <a:lnTo>
                  <a:pt x="98" y="413"/>
                </a:lnTo>
                <a:lnTo>
                  <a:pt x="125" y="442"/>
                </a:lnTo>
                <a:lnTo>
                  <a:pt x="155" y="472"/>
                </a:lnTo>
                <a:lnTo>
                  <a:pt x="155" y="472"/>
                </a:lnTo>
                <a:lnTo>
                  <a:pt x="172" y="490"/>
                </a:lnTo>
                <a:lnTo>
                  <a:pt x="191" y="511"/>
                </a:lnTo>
                <a:lnTo>
                  <a:pt x="200" y="522"/>
                </a:lnTo>
                <a:lnTo>
                  <a:pt x="205" y="532"/>
                </a:lnTo>
                <a:lnTo>
                  <a:pt x="211" y="543"/>
                </a:lnTo>
                <a:lnTo>
                  <a:pt x="214" y="553"/>
                </a:lnTo>
                <a:lnTo>
                  <a:pt x="214" y="553"/>
                </a:lnTo>
                <a:lnTo>
                  <a:pt x="220" y="595"/>
                </a:lnTo>
                <a:lnTo>
                  <a:pt x="227" y="639"/>
                </a:lnTo>
                <a:lnTo>
                  <a:pt x="232" y="662"/>
                </a:lnTo>
                <a:lnTo>
                  <a:pt x="237" y="681"/>
                </a:lnTo>
                <a:lnTo>
                  <a:pt x="246" y="701"/>
                </a:lnTo>
                <a:lnTo>
                  <a:pt x="255" y="717"/>
                </a:lnTo>
                <a:lnTo>
                  <a:pt x="255" y="717"/>
                </a:lnTo>
                <a:lnTo>
                  <a:pt x="235" y="727"/>
                </a:lnTo>
                <a:lnTo>
                  <a:pt x="220" y="739"/>
                </a:lnTo>
                <a:lnTo>
                  <a:pt x="205" y="753"/>
                </a:lnTo>
                <a:lnTo>
                  <a:pt x="190" y="771"/>
                </a:lnTo>
                <a:lnTo>
                  <a:pt x="190" y="771"/>
                </a:lnTo>
                <a:close/>
                <a:moveTo>
                  <a:pt x="889" y="1187"/>
                </a:moveTo>
                <a:lnTo>
                  <a:pt x="889" y="1187"/>
                </a:lnTo>
                <a:lnTo>
                  <a:pt x="875" y="1177"/>
                </a:lnTo>
                <a:lnTo>
                  <a:pt x="859" y="1170"/>
                </a:lnTo>
                <a:lnTo>
                  <a:pt x="843" y="1165"/>
                </a:lnTo>
                <a:lnTo>
                  <a:pt x="827" y="1161"/>
                </a:lnTo>
                <a:lnTo>
                  <a:pt x="810" y="1161"/>
                </a:lnTo>
                <a:lnTo>
                  <a:pt x="794" y="1165"/>
                </a:lnTo>
                <a:lnTo>
                  <a:pt x="778" y="1168"/>
                </a:lnTo>
                <a:lnTo>
                  <a:pt x="764" y="1177"/>
                </a:lnTo>
                <a:lnTo>
                  <a:pt x="764" y="1177"/>
                </a:lnTo>
                <a:lnTo>
                  <a:pt x="759" y="1177"/>
                </a:lnTo>
                <a:lnTo>
                  <a:pt x="755" y="1175"/>
                </a:lnTo>
                <a:lnTo>
                  <a:pt x="755" y="1175"/>
                </a:lnTo>
                <a:lnTo>
                  <a:pt x="754" y="1173"/>
                </a:lnTo>
                <a:lnTo>
                  <a:pt x="754" y="1168"/>
                </a:lnTo>
                <a:lnTo>
                  <a:pt x="754" y="1168"/>
                </a:lnTo>
                <a:lnTo>
                  <a:pt x="755" y="1156"/>
                </a:lnTo>
                <a:lnTo>
                  <a:pt x="755" y="1142"/>
                </a:lnTo>
                <a:lnTo>
                  <a:pt x="752" y="1128"/>
                </a:lnTo>
                <a:lnTo>
                  <a:pt x="748" y="1114"/>
                </a:lnTo>
                <a:lnTo>
                  <a:pt x="743" y="1101"/>
                </a:lnTo>
                <a:lnTo>
                  <a:pt x="736" y="1089"/>
                </a:lnTo>
                <a:lnTo>
                  <a:pt x="727" y="1077"/>
                </a:lnTo>
                <a:lnTo>
                  <a:pt x="718" y="1068"/>
                </a:lnTo>
                <a:lnTo>
                  <a:pt x="718" y="1068"/>
                </a:lnTo>
                <a:lnTo>
                  <a:pt x="718" y="1068"/>
                </a:lnTo>
                <a:lnTo>
                  <a:pt x="704" y="1057"/>
                </a:lnTo>
                <a:lnTo>
                  <a:pt x="689" y="1049"/>
                </a:lnTo>
                <a:lnTo>
                  <a:pt x="673" y="1045"/>
                </a:lnTo>
                <a:lnTo>
                  <a:pt x="655" y="1042"/>
                </a:lnTo>
                <a:lnTo>
                  <a:pt x="639" y="1042"/>
                </a:lnTo>
                <a:lnTo>
                  <a:pt x="624" y="1043"/>
                </a:lnTo>
                <a:lnTo>
                  <a:pt x="608" y="1049"/>
                </a:lnTo>
                <a:lnTo>
                  <a:pt x="592" y="1057"/>
                </a:lnTo>
                <a:lnTo>
                  <a:pt x="592" y="1057"/>
                </a:lnTo>
                <a:lnTo>
                  <a:pt x="588" y="1057"/>
                </a:lnTo>
                <a:lnTo>
                  <a:pt x="585" y="1056"/>
                </a:lnTo>
                <a:lnTo>
                  <a:pt x="585" y="1056"/>
                </a:lnTo>
                <a:lnTo>
                  <a:pt x="581" y="1054"/>
                </a:lnTo>
                <a:lnTo>
                  <a:pt x="581" y="1049"/>
                </a:lnTo>
                <a:lnTo>
                  <a:pt x="581" y="1049"/>
                </a:lnTo>
                <a:lnTo>
                  <a:pt x="583" y="1035"/>
                </a:lnTo>
                <a:lnTo>
                  <a:pt x="583" y="1022"/>
                </a:lnTo>
                <a:lnTo>
                  <a:pt x="581" y="1008"/>
                </a:lnTo>
                <a:lnTo>
                  <a:pt x="578" y="994"/>
                </a:lnTo>
                <a:lnTo>
                  <a:pt x="573" y="982"/>
                </a:lnTo>
                <a:lnTo>
                  <a:pt x="566" y="970"/>
                </a:lnTo>
                <a:lnTo>
                  <a:pt x="557" y="957"/>
                </a:lnTo>
                <a:lnTo>
                  <a:pt x="546" y="948"/>
                </a:lnTo>
                <a:lnTo>
                  <a:pt x="546" y="948"/>
                </a:lnTo>
                <a:lnTo>
                  <a:pt x="546" y="948"/>
                </a:lnTo>
                <a:lnTo>
                  <a:pt x="536" y="940"/>
                </a:lnTo>
                <a:lnTo>
                  <a:pt x="523" y="933"/>
                </a:lnTo>
                <a:lnTo>
                  <a:pt x="509" y="927"/>
                </a:lnTo>
                <a:lnTo>
                  <a:pt x="497" y="924"/>
                </a:lnTo>
                <a:lnTo>
                  <a:pt x="483" y="922"/>
                </a:lnTo>
                <a:lnTo>
                  <a:pt x="469" y="922"/>
                </a:lnTo>
                <a:lnTo>
                  <a:pt x="455" y="924"/>
                </a:lnTo>
                <a:lnTo>
                  <a:pt x="443" y="927"/>
                </a:lnTo>
                <a:lnTo>
                  <a:pt x="443" y="927"/>
                </a:lnTo>
                <a:lnTo>
                  <a:pt x="439" y="927"/>
                </a:lnTo>
                <a:lnTo>
                  <a:pt x="436" y="926"/>
                </a:lnTo>
                <a:lnTo>
                  <a:pt x="436" y="926"/>
                </a:lnTo>
                <a:lnTo>
                  <a:pt x="434" y="922"/>
                </a:lnTo>
                <a:lnTo>
                  <a:pt x="434" y="919"/>
                </a:lnTo>
                <a:lnTo>
                  <a:pt x="434" y="919"/>
                </a:lnTo>
                <a:lnTo>
                  <a:pt x="439" y="901"/>
                </a:lnTo>
                <a:lnTo>
                  <a:pt x="443" y="885"/>
                </a:lnTo>
                <a:lnTo>
                  <a:pt x="443" y="868"/>
                </a:lnTo>
                <a:lnTo>
                  <a:pt x="441" y="852"/>
                </a:lnTo>
                <a:lnTo>
                  <a:pt x="436" y="836"/>
                </a:lnTo>
                <a:lnTo>
                  <a:pt x="429" y="820"/>
                </a:lnTo>
                <a:lnTo>
                  <a:pt x="418" y="806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397" y="787"/>
                </a:lnTo>
                <a:lnTo>
                  <a:pt x="388" y="782"/>
                </a:lnTo>
                <a:lnTo>
                  <a:pt x="378" y="776"/>
                </a:lnTo>
                <a:lnTo>
                  <a:pt x="369" y="773"/>
                </a:lnTo>
                <a:lnTo>
                  <a:pt x="348" y="767"/>
                </a:lnTo>
                <a:lnTo>
                  <a:pt x="327" y="767"/>
                </a:lnTo>
                <a:lnTo>
                  <a:pt x="307" y="771"/>
                </a:lnTo>
                <a:lnTo>
                  <a:pt x="288" y="778"/>
                </a:lnTo>
                <a:lnTo>
                  <a:pt x="279" y="783"/>
                </a:lnTo>
                <a:lnTo>
                  <a:pt x="270" y="790"/>
                </a:lnTo>
                <a:lnTo>
                  <a:pt x="262" y="797"/>
                </a:lnTo>
                <a:lnTo>
                  <a:pt x="255" y="804"/>
                </a:lnTo>
                <a:lnTo>
                  <a:pt x="223" y="840"/>
                </a:lnTo>
                <a:lnTo>
                  <a:pt x="223" y="840"/>
                </a:lnTo>
                <a:lnTo>
                  <a:pt x="216" y="848"/>
                </a:lnTo>
                <a:lnTo>
                  <a:pt x="211" y="859"/>
                </a:lnTo>
                <a:lnTo>
                  <a:pt x="205" y="868"/>
                </a:lnTo>
                <a:lnTo>
                  <a:pt x="202" y="878"/>
                </a:lnTo>
                <a:lnTo>
                  <a:pt x="198" y="898"/>
                </a:lnTo>
                <a:lnTo>
                  <a:pt x="197" y="919"/>
                </a:lnTo>
                <a:lnTo>
                  <a:pt x="200" y="938"/>
                </a:lnTo>
                <a:lnTo>
                  <a:pt x="209" y="957"/>
                </a:lnTo>
                <a:lnTo>
                  <a:pt x="214" y="968"/>
                </a:lnTo>
                <a:lnTo>
                  <a:pt x="220" y="977"/>
                </a:lnTo>
                <a:lnTo>
                  <a:pt x="227" y="984"/>
                </a:lnTo>
                <a:lnTo>
                  <a:pt x="234" y="992"/>
                </a:lnTo>
                <a:lnTo>
                  <a:pt x="234" y="992"/>
                </a:lnTo>
                <a:lnTo>
                  <a:pt x="234" y="992"/>
                </a:lnTo>
                <a:lnTo>
                  <a:pt x="244" y="999"/>
                </a:lnTo>
                <a:lnTo>
                  <a:pt x="256" y="1006"/>
                </a:lnTo>
                <a:lnTo>
                  <a:pt x="269" y="1012"/>
                </a:lnTo>
                <a:lnTo>
                  <a:pt x="281" y="1015"/>
                </a:lnTo>
                <a:lnTo>
                  <a:pt x="293" y="1017"/>
                </a:lnTo>
                <a:lnTo>
                  <a:pt x="306" y="1017"/>
                </a:lnTo>
                <a:lnTo>
                  <a:pt x="318" y="1017"/>
                </a:lnTo>
                <a:lnTo>
                  <a:pt x="330" y="1015"/>
                </a:lnTo>
                <a:lnTo>
                  <a:pt x="330" y="1015"/>
                </a:lnTo>
                <a:lnTo>
                  <a:pt x="335" y="1015"/>
                </a:lnTo>
                <a:lnTo>
                  <a:pt x="339" y="1017"/>
                </a:lnTo>
                <a:lnTo>
                  <a:pt x="339" y="1017"/>
                </a:lnTo>
                <a:lnTo>
                  <a:pt x="339" y="1022"/>
                </a:lnTo>
                <a:lnTo>
                  <a:pt x="337" y="1026"/>
                </a:lnTo>
                <a:lnTo>
                  <a:pt x="337" y="1026"/>
                </a:lnTo>
                <a:lnTo>
                  <a:pt x="327" y="1043"/>
                </a:lnTo>
                <a:lnTo>
                  <a:pt x="320" y="1063"/>
                </a:lnTo>
                <a:lnTo>
                  <a:pt x="316" y="1082"/>
                </a:lnTo>
                <a:lnTo>
                  <a:pt x="316" y="1101"/>
                </a:lnTo>
                <a:lnTo>
                  <a:pt x="320" y="1121"/>
                </a:lnTo>
                <a:lnTo>
                  <a:pt x="327" y="1140"/>
                </a:lnTo>
                <a:lnTo>
                  <a:pt x="337" y="1158"/>
                </a:lnTo>
                <a:lnTo>
                  <a:pt x="353" y="1173"/>
                </a:lnTo>
                <a:lnTo>
                  <a:pt x="353" y="1173"/>
                </a:lnTo>
                <a:lnTo>
                  <a:pt x="353" y="1173"/>
                </a:lnTo>
                <a:lnTo>
                  <a:pt x="369" y="1184"/>
                </a:lnTo>
                <a:lnTo>
                  <a:pt x="388" y="1193"/>
                </a:lnTo>
                <a:lnTo>
                  <a:pt x="407" y="1198"/>
                </a:lnTo>
                <a:lnTo>
                  <a:pt x="427" y="1198"/>
                </a:lnTo>
                <a:lnTo>
                  <a:pt x="446" y="1196"/>
                </a:lnTo>
                <a:lnTo>
                  <a:pt x="465" y="1189"/>
                </a:lnTo>
                <a:lnTo>
                  <a:pt x="483" y="1180"/>
                </a:lnTo>
                <a:lnTo>
                  <a:pt x="499" y="1168"/>
                </a:lnTo>
                <a:lnTo>
                  <a:pt x="499" y="1168"/>
                </a:lnTo>
                <a:lnTo>
                  <a:pt x="502" y="1166"/>
                </a:lnTo>
                <a:lnTo>
                  <a:pt x="506" y="1166"/>
                </a:lnTo>
                <a:lnTo>
                  <a:pt x="506" y="1166"/>
                </a:lnTo>
                <a:lnTo>
                  <a:pt x="509" y="1170"/>
                </a:lnTo>
                <a:lnTo>
                  <a:pt x="509" y="1173"/>
                </a:lnTo>
                <a:lnTo>
                  <a:pt x="509" y="1173"/>
                </a:lnTo>
                <a:lnTo>
                  <a:pt x="509" y="1186"/>
                </a:lnTo>
                <a:lnTo>
                  <a:pt x="511" y="1198"/>
                </a:lnTo>
                <a:lnTo>
                  <a:pt x="513" y="1212"/>
                </a:lnTo>
                <a:lnTo>
                  <a:pt x="516" y="1223"/>
                </a:lnTo>
                <a:lnTo>
                  <a:pt x="522" y="1235"/>
                </a:lnTo>
                <a:lnTo>
                  <a:pt x="529" y="1245"/>
                </a:lnTo>
                <a:lnTo>
                  <a:pt x="537" y="1256"/>
                </a:lnTo>
                <a:lnTo>
                  <a:pt x="546" y="1266"/>
                </a:lnTo>
                <a:lnTo>
                  <a:pt x="546" y="1266"/>
                </a:lnTo>
                <a:lnTo>
                  <a:pt x="546" y="1266"/>
                </a:lnTo>
                <a:lnTo>
                  <a:pt x="564" y="1277"/>
                </a:lnTo>
                <a:lnTo>
                  <a:pt x="581" y="1286"/>
                </a:lnTo>
                <a:lnTo>
                  <a:pt x="601" y="1291"/>
                </a:lnTo>
                <a:lnTo>
                  <a:pt x="620" y="1291"/>
                </a:lnTo>
                <a:lnTo>
                  <a:pt x="639" y="1289"/>
                </a:lnTo>
                <a:lnTo>
                  <a:pt x="659" y="1282"/>
                </a:lnTo>
                <a:lnTo>
                  <a:pt x="676" y="1273"/>
                </a:lnTo>
                <a:lnTo>
                  <a:pt x="692" y="1261"/>
                </a:lnTo>
                <a:lnTo>
                  <a:pt x="692" y="1261"/>
                </a:lnTo>
                <a:lnTo>
                  <a:pt x="696" y="1259"/>
                </a:lnTo>
                <a:lnTo>
                  <a:pt x="699" y="1259"/>
                </a:lnTo>
                <a:lnTo>
                  <a:pt x="699" y="1259"/>
                </a:lnTo>
                <a:lnTo>
                  <a:pt x="703" y="1263"/>
                </a:lnTo>
                <a:lnTo>
                  <a:pt x="704" y="1266"/>
                </a:lnTo>
                <a:lnTo>
                  <a:pt x="704" y="1266"/>
                </a:lnTo>
                <a:lnTo>
                  <a:pt x="703" y="1279"/>
                </a:lnTo>
                <a:lnTo>
                  <a:pt x="704" y="1291"/>
                </a:lnTo>
                <a:lnTo>
                  <a:pt x="706" y="1305"/>
                </a:lnTo>
                <a:lnTo>
                  <a:pt x="711" y="1316"/>
                </a:lnTo>
                <a:lnTo>
                  <a:pt x="717" y="1328"/>
                </a:lnTo>
                <a:lnTo>
                  <a:pt x="722" y="1338"/>
                </a:lnTo>
                <a:lnTo>
                  <a:pt x="731" y="1349"/>
                </a:lnTo>
                <a:lnTo>
                  <a:pt x="741" y="1360"/>
                </a:lnTo>
                <a:lnTo>
                  <a:pt x="741" y="1360"/>
                </a:lnTo>
                <a:lnTo>
                  <a:pt x="748" y="1365"/>
                </a:lnTo>
                <a:lnTo>
                  <a:pt x="759" y="1372"/>
                </a:lnTo>
                <a:lnTo>
                  <a:pt x="768" y="1375"/>
                </a:lnTo>
                <a:lnTo>
                  <a:pt x="778" y="1379"/>
                </a:lnTo>
                <a:lnTo>
                  <a:pt x="798" y="1384"/>
                </a:lnTo>
                <a:lnTo>
                  <a:pt x="819" y="1384"/>
                </a:lnTo>
                <a:lnTo>
                  <a:pt x="840" y="1381"/>
                </a:lnTo>
                <a:lnTo>
                  <a:pt x="859" y="1374"/>
                </a:lnTo>
                <a:lnTo>
                  <a:pt x="868" y="1368"/>
                </a:lnTo>
                <a:lnTo>
                  <a:pt x="877" y="1363"/>
                </a:lnTo>
                <a:lnTo>
                  <a:pt x="884" y="1356"/>
                </a:lnTo>
                <a:lnTo>
                  <a:pt x="892" y="1347"/>
                </a:lnTo>
                <a:lnTo>
                  <a:pt x="899" y="1338"/>
                </a:lnTo>
                <a:lnTo>
                  <a:pt x="899" y="1338"/>
                </a:lnTo>
                <a:lnTo>
                  <a:pt x="906" y="1330"/>
                </a:lnTo>
                <a:lnTo>
                  <a:pt x="912" y="1321"/>
                </a:lnTo>
                <a:lnTo>
                  <a:pt x="917" y="1310"/>
                </a:lnTo>
                <a:lnTo>
                  <a:pt x="920" y="1302"/>
                </a:lnTo>
                <a:lnTo>
                  <a:pt x="926" y="1280"/>
                </a:lnTo>
                <a:lnTo>
                  <a:pt x="926" y="1261"/>
                </a:lnTo>
                <a:lnTo>
                  <a:pt x="922" y="1240"/>
                </a:lnTo>
                <a:lnTo>
                  <a:pt x="915" y="1221"/>
                </a:lnTo>
                <a:lnTo>
                  <a:pt x="910" y="1212"/>
                </a:lnTo>
                <a:lnTo>
                  <a:pt x="903" y="1203"/>
                </a:lnTo>
                <a:lnTo>
                  <a:pt x="896" y="1194"/>
                </a:lnTo>
                <a:lnTo>
                  <a:pt x="889" y="1187"/>
                </a:lnTo>
                <a:lnTo>
                  <a:pt x="889" y="1187"/>
                </a:lnTo>
                <a:close/>
                <a:moveTo>
                  <a:pt x="1177" y="377"/>
                </a:moveTo>
                <a:lnTo>
                  <a:pt x="1177" y="377"/>
                </a:lnTo>
                <a:lnTo>
                  <a:pt x="1458" y="648"/>
                </a:lnTo>
                <a:lnTo>
                  <a:pt x="1458" y="648"/>
                </a:lnTo>
                <a:lnTo>
                  <a:pt x="1469" y="655"/>
                </a:lnTo>
                <a:lnTo>
                  <a:pt x="1479" y="660"/>
                </a:lnTo>
                <a:lnTo>
                  <a:pt x="1491" y="664"/>
                </a:lnTo>
                <a:lnTo>
                  <a:pt x="1506" y="662"/>
                </a:lnTo>
                <a:lnTo>
                  <a:pt x="1506" y="662"/>
                </a:lnTo>
                <a:lnTo>
                  <a:pt x="1518" y="659"/>
                </a:lnTo>
                <a:lnTo>
                  <a:pt x="1528" y="653"/>
                </a:lnTo>
                <a:lnTo>
                  <a:pt x="1539" y="645"/>
                </a:lnTo>
                <a:lnTo>
                  <a:pt x="1546" y="634"/>
                </a:lnTo>
                <a:lnTo>
                  <a:pt x="1546" y="634"/>
                </a:lnTo>
                <a:lnTo>
                  <a:pt x="1562" y="604"/>
                </a:lnTo>
                <a:lnTo>
                  <a:pt x="1574" y="572"/>
                </a:lnTo>
                <a:lnTo>
                  <a:pt x="1583" y="539"/>
                </a:lnTo>
                <a:lnTo>
                  <a:pt x="1592" y="504"/>
                </a:lnTo>
                <a:lnTo>
                  <a:pt x="1592" y="504"/>
                </a:lnTo>
                <a:lnTo>
                  <a:pt x="1595" y="488"/>
                </a:lnTo>
                <a:lnTo>
                  <a:pt x="1600" y="474"/>
                </a:lnTo>
                <a:lnTo>
                  <a:pt x="1609" y="462"/>
                </a:lnTo>
                <a:lnTo>
                  <a:pt x="1618" y="450"/>
                </a:lnTo>
                <a:lnTo>
                  <a:pt x="1667" y="397"/>
                </a:lnTo>
                <a:lnTo>
                  <a:pt x="1667" y="397"/>
                </a:lnTo>
                <a:lnTo>
                  <a:pt x="1681" y="381"/>
                </a:lnTo>
                <a:lnTo>
                  <a:pt x="1690" y="363"/>
                </a:lnTo>
                <a:lnTo>
                  <a:pt x="1695" y="344"/>
                </a:lnTo>
                <a:lnTo>
                  <a:pt x="1697" y="325"/>
                </a:lnTo>
                <a:lnTo>
                  <a:pt x="1695" y="307"/>
                </a:lnTo>
                <a:lnTo>
                  <a:pt x="1690" y="288"/>
                </a:lnTo>
                <a:lnTo>
                  <a:pt x="1681" y="270"/>
                </a:lnTo>
                <a:lnTo>
                  <a:pt x="1669" y="255"/>
                </a:lnTo>
                <a:lnTo>
                  <a:pt x="1467" y="33"/>
                </a:lnTo>
                <a:lnTo>
                  <a:pt x="1467" y="33"/>
                </a:lnTo>
                <a:lnTo>
                  <a:pt x="1451" y="19"/>
                </a:lnTo>
                <a:lnTo>
                  <a:pt x="1435" y="10"/>
                </a:lnTo>
                <a:lnTo>
                  <a:pt x="1416" y="3"/>
                </a:lnTo>
                <a:lnTo>
                  <a:pt x="1397" y="0"/>
                </a:lnTo>
                <a:lnTo>
                  <a:pt x="1377" y="0"/>
                </a:lnTo>
                <a:lnTo>
                  <a:pt x="1358" y="3"/>
                </a:lnTo>
                <a:lnTo>
                  <a:pt x="1340" y="10"/>
                </a:lnTo>
                <a:lnTo>
                  <a:pt x="1323" y="23"/>
                </a:lnTo>
                <a:lnTo>
                  <a:pt x="1275" y="61"/>
                </a:lnTo>
                <a:lnTo>
                  <a:pt x="1275" y="61"/>
                </a:lnTo>
                <a:lnTo>
                  <a:pt x="1258" y="72"/>
                </a:lnTo>
                <a:lnTo>
                  <a:pt x="1247" y="77"/>
                </a:lnTo>
                <a:lnTo>
                  <a:pt x="1238" y="81"/>
                </a:lnTo>
                <a:lnTo>
                  <a:pt x="1228" y="82"/>
                </a:lnTo>
                <a:lnTo>
                  <a:pt x="1217" y="84"/>
                </a:lnTo>
                <a:lnTo>
                  <a:pt x="1196" y="84"/>
                </a:lnTo>
                <a:lnTo>
                  <a:pt x="1196" y="84"/>
                </a:lnTo>
                <a:lnTo>
                  <a:pt x="1045" y="65"/>
                </a:lnTo>
                <a:lnTo>
                  <a:pt x="1045" y="65"/>
                </a:lnTo>
                <a:lnTo>
                  <a:pt x="1012" y="63"/>
                </a:lnTo>
                <a:lnTo>
                  <a:pt x="977" y="63"/>
                </a:lnTo>
                <a:lnTo>
                  <a:pt x="943" y="67"/>
                </a:lnTo>
                <a:lnTo>
                  <a:pt x="912" y="74"/>
                </a:lnTo>
                <a:lnTo>
                  <a:pt x="880" y="84"/>
                </a:lnTo>
                <a:lnTo>
                  <a:pt x="848" y="98"/>
                </a:lnTo>
                <a:lnTo>
                  <a:pt x="819" y="114"/>
                </a:lnTo>
                <a:lnTo>
                  <a:pt x="790" y="135"/>
                </a:lnTo>
                <a:lnTo>
                  <a:pt x="790" y="135"/>
                </a:lnTo>
                <a:lnTo>
                  <a:pt x="641" y="249"/>
                </a:lnTo>
                <a:lnTo>
                  <a:pt x="492" y="365"/>
                </a:lnTo>
                <a:lnTo>
                  <a:pt x="492" y="365"/>
                </a:lnTo>
                <a:lnTo>
                  <a:pt x="476" y="379"/>
                </a:lnTo>
                <a:lnTo>
                  <a:pt x="465" y="395"/>
                </a:lnTo>
                <a:lnTo>
                  <a:pt x="458" y="411"/>
                </a:lnTo>
                <a:lnTo>
                  <a:pt x="457" y="425"/>
                </a:lnTo>
                <a:lnTo>
                  <a:pt x="458" y="441"/>
                </a:lnTo>
                <a:lnTo>
                  <a:pt x="464" y="455"/>
                </a:lnTo>
                <a:lnTo>
                  <a:pt x="472" y="467"/>
                </a:lnTo>
                <a:lnTo>
                  <a:pt x="483" y="478"/>
                </a:lnTo>
                <a:lnTo>
                  <a:pt x="495" y="486"/>
                </a:lnTo>
                <a:lnTo>
                  <a:pt x="511" y="495"/>
                </a:lnTo>
                <a:lnTo>
                  <a:pt x="529" y="499"/>
                </a:lnTo>
                <a:lnTo>
                  <a:pt x="548" y="502"/>
                </a:lnTo>
                <a:lnTo>
                  <a:pt x="569" y="500"/>
                </a:lnTo>
                <a:lnTo>
                  <a:pt x="590" y="497"/>
                </a:lnTo>
                <a:lnTo>
                  <a:pt x="611" y="490"/>
                </a:lnTo>
                <a:lnTo>
                  <a:pt x="634" y="478"/>
                </a:lnTo>
                <a:lnTo>
                  <a:pt x="850" y="344"/>
                </a:lnTo>
                <a:lnTo>
                  <a:pt x="850" y="344"/>
                </a:lnTo>
                <a:lnTo>
                  <a:pt x="863" y="337"/>
                </a:lnTo>
                <a:lnTo>
                  <a:pt x="875" y="332"/>
                </a:lnTo>
                <a:lnTo>
                  <a:pt x="887" y="330"/>
                </a:lnTo>
                <a:lnTo>
                  <a:pt x="899" y="328"/>
                </a:lnTo>
                <a:lnTo>
                  <a:pt x="912" y="328"/>
                </a:lnTo>
                <a:lnTo>
                  <a:pt x="924" y="328"/>
                </a:lnTo>
                <a:lnTo>
                  <a:pt x="936" y="332"/>
                </a:lnTo>
                <a:lnTo>
                  <a:pt x="949" y="337"/>
                </a:lnTo>
                <a:lnTo>
                  <a:pt x="949" y="337"/>
                </a:lnTo>
                <a:lnTo>
                  <a:pt x="964" y="342"/>
                </a:lnTo>
                <a:lnTo>
                  <a:pt x="982" y="348"/>
                </a:lnTo>
                <a:lnTo>
                  <a:pt x="1000" y="351"/>
                </a:lnTo>
                <a:lnTo>
                  <a:pt x="1017" y="353"/>
                </a:lnTo>
                <a:lnTo>
                  <a:pt x="1035" y="355"/>
                </a:lnTo>
                <a:lnTo>
                  <a:pt x="1052" y="355"/>
                </a:lnTo>
                <a:lnTo>
                  <a:pt x="1070" y="353"/>
                </a:lnTo>
                <a:lnTo>
                  <a:pt x="1086" y="351"/>
                </a:lnTo>
                <a:lnTo>
                  <a:pt x="1086" y="351"/>
                </a:lnTo>
                <a:lnTo>
                  <a:pt x="1098" y="349"/>
                </a:lnTo>
                <a:lnTo>
                  <a:pt x="1110" y="349"/>
                </a:lnTo>
                <a:lnTo>
                  <a:pt x="1123" y="349"/>
                </a:lnTo>
                <a:lnTo>
                  <a:pt x="1135" y="353"/>
                </a:lnTo>
                <a:lnTo>
                  <a:pt x="1145" y="356"/>
                </a:lnTo>
                <a:lnTo>
                  <a:pt x="1156" y="363"/>
                </a:lnTo>
                <a:lnTo>
                  <a:pt x="1166" y="370"/>
                </a:lnTo>
                <a:lnTo>
                  <a:pt x="1177" y="377"/>
                </a:lnTo>
                <a:lnTo>
                  <a:pt x="1177" y="377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237747" y="5059228"/>
            <a:ext cx="440803" cy="586867"/>
          </a:xfrm>
          <a:custGeom>
            <a:avLst/>
            <a:gdLst>
              <a:gd name="T0" fmla="*/ 828 w 1353"/>
              <a:gd name="T1" fmla="*/ 1302 h 1799"/>
              <a:gd name="T2" fmla="*/ 1330 w 1353"/>
              <a:gd name="T3" fmla="*/ 963 h 1799"/>
              <a:gd name="T4" fmla="*/ 1311 w 1353"/>
              <a:gd name="T5" fmla="*/ 1327 h 1799"/>
              <a:gd name="T6" fmla="*/ 561 w 1353"/>
              <a:gd name="T7" fmla="*/ 99 h 1799"/>
              <a:gd name="T8" fmla="*/ 562 w 1353"/>
              <a:gd name="T9" fmla="*/ 79 h 1799"/>
              <a:gd name="T10" fmla="*/ 578 w 1353"/>
              <a:gd name="T11" fmla="*/ 44 h 1799"/>
              <a:gd name="T12" fmla="*/ 604 w 1353"/>
              <a:gd name="T13" fmla="*/ 18 h 1799"/>
              <a:gd name="T14" fmla="*/ 640 w 1353"/>
              <a:gd name="T15" fmla="*/ 2 h 1799"/>
              <a:gd name="T16" fmla="*/ 659 w 1353"/>
              <a:gd name="T17" fmla="*/ 0 h 1799"/>
              <a:gd name="T18" fmla="*/ 698 w 1353"/>
              <a:gd name="T19" fmla="*/ 7 h 1799"/>
              <a:gd name="T20" fmla="*/ 729 w 1353"/>
              <a:gd name="T21" fmla="*/ 29 h 1799"/>
              <a:gd name="T22" fmla="*/ 750 w 1353"/>
              <a:gd name="T23" fmla="*/ 60 h 1799"/>
              <a:gd name="T24" fmla="*/ 757 w 1353"/>
              <a:gd name="T25" fmla="*/ 99 h 1799"/>
              <a:gd name="T26" fmla="*/ 561 w 1353"/>
              <a:gd name="T27" fmla="*/ 238 h 1799"/>
              <a:gd name="T28" fmla="*/ 561 w 1353"/>
              <a:gd name="T29" fmla="*/ 99 h 1799"/>
              <a:gd name="T30" fmla="*/ 757 w 1353"/>
              <a:gd name="T31" fmla="*/ 1631 h 1799"/>
              <a:gd name="T32" fmla="*/ 759 w 1353"/>
              <a:gd name="T33" fmla="*/ 1636 h 1799"/>
              <a:gd name="T34" fmla="*/ 766 w 1353"/>
              <a:gd name="T35" fmla="*/ 1650 h 1799"/>
              <a:gd name="T36" fmla="*/ 780 w 1353"/>
              <a:gd name="T37" fmla="*/ 1659 h 1799"/>
              <a:gd name="T38" fmla="*/ 840 w 1353"/>
              <a:gd name="T39" fmla="*/ 1659 h 1799"/>
              <a:gd name="T40" fmla="*/ 856 w 1353"/>
              <a:gd name="T41" fmla="*/ 1661 h 1799"/>
              <a:gd name="T42" fmla="*/ 884 w 1353"/>
              <a:gd name="T43" fmla="*/ 1673 h 1799"/>
              <a:gd name="T44" fmla="*/ 907 w 1353"/>
              <a:gd name="T45" fmla="*/ 1694 h 1799"/>
              <a:gd name="T46" fmla="*/ 917 w 1353"/>
              <a:gd name="T47" fmla="*/ 1722 h 1799"/>
              <a:gd name="T48" fmla="*/ 919 w 1353"/>
              <a:gd name="T49" fmla="*/ 1799 h 1799"/>
              <a:gd name="T50" fmla="*/ 399 w 1353"/>
              <a:gd name="T51" fmla="*/ 1738 h 1799"/>
              <a:gd name="T52" fmla="*/ 401 w 1353"/>
              <a:gd name="T53" fmla="*/ 1722 h 1799"/>
              <a:gd name="T54" fmla="*/ 413 w 1353"/>
              <a:gd name="T55" fmla="*/ 1694 h 1799"/>
              <a:gd name="T56" fmla="*/ 434 w 1353"/>
              <a:gd name="T57" fmla="*/ 1673 h 1799"/>
              <a:gd name="T58" fmla="*/ 462 w 1353"/>
              <a:gd name="T59" fmla="*/ 1661 h 1799"/>
              <a:gd name="T60" fmla="*/ 532 w 1353"/>
              <a:gd name="T61" fmla="*/ 1659 h 1799"/>
              <a:gd name="T62" fmla="*/ 538 w 1353"/>
              <a:gd name="T63" fmla="*/ 1659 h 1799"/>
              <a:gd name="T64" fmla="*/ 553 w 1353"/>
              <a:gd name="T65" fmla="*/ 1650 h 1799"/>
              <a:gd name="T66" fmla="*/ 561 w 1353"/>
              <a:gd name="T67" fmla="*/ 1636 h 1799"/>
              <a:gd name="T68" fmla="*/ 561 w 1353"/>
              <a:gd name="T69" fmla="*/ 745 h 1799"/>
              <a:gd name="T70" fmla="*/ 757 w 1353"/>
              <a:gd name="T71" fmla="*/ 735 h 1799"/>
              <a:gd name="T72" fmla="*/ 132 w 1353"/>
              <a:gd name="T73" fmla="*/ 1265 h 1799"/>
              <a:gd name="T74" fmla="*/ 151 w 1353"/>
              <a:gd name="T75" fmla="*/ 902 h 1799"/>
              <a:gd name="T76" fmla="*/ 490 w 1353"/>
              <a:gd name="T77" fmla="*/ 1285 h 1799"/>
              <a:gd name="T78" fmla="*/ 23 w 1353"/>
              <a:gd name="T79" fmla="*/ 338 h 1799"/>
              <a:gd name="T80" fmla="*/ 1204 w 1353"/>
              <a:gd name="T81" fmla="*/ 274 h 1799"/>
              <a:gd name="T82" fmla="*/ 1223 w 1353"/>
              <a:gd name="T83" fmla="*/ 640 h 1799"/>
              <a:gd name="T84" fmla="*/ 42 w 1353"/>
              <a:gd name="T85" fmla="*/ 703 h 1799"/>
              <a:gd name="T86" fmla="*/ 23 w 1353"/>
              <a:gd name="T87" fmla="*/ 33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53" h="1799">
                <a:moveTo>
                  <a:pt x="1311" y="1327"/>
                </a:moveTo>
                <a:lnTo>
                  <a:pt x="828" y="1302"/>
                </a:lnTo>
                <a:lnTo>
                  <a:pt x="828" y="937"/>
                </a:lnTo>
                <a:lnTo>
                  <a:pt x="1330" y="963"/>
                </a:lnTo>
                <a:lnTo>
                  <a:pt x="1181" y="1137"/>
                </a:lnTo>
                <a:lnTo>
                  <a:pt x="1311" y="1327"/>
                </a:lnTo>
                <a:lnTo>
                  <a:pt x="1311" y="1327"/>
                </a:lnTo>
                <a:close/>
                <a:moveTo>
                  <a:pt x="561" y="99"/>
                </a:moveTo>
                <a:lnTo>
                  <a:pt x="561" y="99"/>
                </a:lnTo>
                <a:lnTo>
                  <a:pt x="562" y="79"/>
                </a:lnTo>
                <a:lnTo>
                  <a:pt x="569" y="60"/>
                </a:lnTo>
                <a:lnTo>
                  <a:pt x="578" y="44"/>
                </a:lnTo>
                <a:lnTo>
                  <a:pt x="590" y="29"/>
                </a:lnTo>
                <a:lnTo>
                  <a:pt x="604" y="18"/>
                </a:lnTo>
                <a:lnTo>
                  <a:pt x="620" y="7"/>
                </a:lnTo>
                <a:lnTo>
                  <a:pt x="640" y="2"/>
                </a:lnTo>
                <a:lnTo>
                  <a:pt x="659" y="0"/>
                </a:lnTo>
                <a:lnTo>
                  <a:pt x="659" y="0"/>
                </a:lnTo>
                <a:lnTo>
                  <a:pt x="680" y="2"/>
                </a:lnTo>
                <a:lnTo>
                  <a:pt x="698" y="7"/>
                </a:lnTo>
                <a:lnTo>
                  <a:pt x="715" y="18"/>
                </a:lnTo>
                <a:lnTo>
                  <a:pt x="729" y="29"/>
                </a:lnTo>
                <a:lnTo>
                  <a:pt x="741" y="44"/>
                </a:lnTo>
                <a:lnTo>
                  <a:pt x="750" y="60"/>
                </a:lnTo>
                <a:lnTo>
                  <a:pt x="756" y="79"/>
                </a:lnTo>
                <a:lnTo>
                  <a:pt x="757" y="99"/>
                </a:lnTo>
                <a:lnTo>
                  <a:pt x="757" y="229"/>
                </a:lnTo>
                <a:lnTo>
                  <a:pt x="561" y="238"/>
                </a:lnTo>
                <a:lnTo>
                  <a:pt x="561" y="99"/>
                </a:lnTo>
                <a:lnTo>
                  <a:pt x="561" y="99"/>
                </a:lnTo>
                <a:close/>
                <a:moveTo>
                  <a:pt x="757" y="735"/>
                </a:moveTo>
                <a:lnTo>
                  <a:pt x="757" y="1631"/>
                </a:lnTo>
                <a:lnTo>
                  <a:pt x="757" y="1631"/>
                </a:lnTo>
                <a:lnTo>
                  <a:pt x="759" y="1636"/>
                </a:lnTo>
                <a:lnTo>
                  <a:pt x="761" y="1641"/>
                </a:lnTo>
                <a:lnTo>
                  <a:pt x="766" y="1650"/>
                </a:lnTo>
                <a:lnTo>
                  <a:pt x="775" y="1657"/>
                </a:lnTo>
                <a:lnTo>
                  <a:pt x="780" y="1659"/>
                </a:lnTo>
                <a:lnTo>
                  <a:pt x="785" y="1659"/>
                </a:lnTo>
                <a:lnTo>
                  <a:pt x="840" y="1659"/>
                </a:lnTo>
                <a:lnTo>
                  <a:pt x="840" y="1659"/>
                </a:lnTo>
                <a:lnTo>
                  <a:pt x="856" y="1661"/>
                </a:lnTo>
                <a:lnTo>
                  <a:pt x="871" y="1666"/>
                </a:lnTo>
                <a:lnTo>
                  <a:pt x="884" y="1673"/>
                </a:lnTo>
                <a:lnTo>
                  <a:pt x="896" y="1682"/>
                </a:lnTo>
                <a:lnTo>
                  <a:pt x="907" y="1694"/>
                </a:lnTo>
                <a:lnTo>
                  <a:pt x="914" y="1708"/>
                </a:lnTo>
                <a:lnTo>
                  <a:pt x="917" y="1722"/>
                </a:lnTo>
                <a:lnTo>
                  <a:pt x="919" y="1738"/>
                </a:lnTo>
                <a:lnTo>
                  <a:pt x="919" y="1799"/>
                </a:lnTo>
                <a:lnTo>
                  <a:pt x="399" y="1799"/>
                </a:lnTo>
                <a:lnTo>
                  <a:pt x="399" y="1738"/>
                </a:lnTo>
                <a:lnTo>
                  <a:pt x="399" y="1738"/>
                </a:lnTo>
                <a:lnTo>
                  <a:pt x="401" y="1722"/>
                </a:lnTo>
                <a:lnTo>
                  <a:pt x="406" y="1708"/>
                </a:lnTo>
                <a:lnTo>
                  <a:pt x="413" y="1694"/>
                </a:lnTo>
                <a:lnTo>
                  <a:pt x="422" y="1682"/>
                </a:lnTo>
                <a:lnTo>
                  <a:pt x="434" y="1673"/>
                </a:lnTo>
                <a:lnTo>
                  <a:pt x="448" y="1666"/>
                </a:lnTo>
                <a:lnTo>
                  <a:pt x="462" y="1661"/>
                </a:lnTo>
                <a:lnTo>
                  <a:pt x="478" y="1659"/>
                </a:lnTo>
                <a:lnTo>
                  <a:pt x="532" y="1659"/>
                </a:lnTo>
                <a:lnTo>
                  <a:pt x="532" y="1659"/>
                </a:lnTo>
                <a:lnTo>
                  <a:pt x="538" y="1659"/>
                </a:lnTo>
                <a:lnTo>
                  <a:pt x="543" y="1657"/>
                </a:lnTo>
                <a:lnTo>
                  <a:pt x="553" y="1650"/>
                </a:lnTo>
                <a:lnTo>
                  <a:pt x="559" y="1641"/>
                </a:lnTo>
                <a:lnTo>
                  <a:pt x="561" y="1636"/>
                </a:lnTo>
                <a:lnTo>
                  <a:pt x="561" y="1631"/>
                </a:lnTo>
                <a:lnTo>
                  <a:pt x="561" y="745"/>
                </a:lnTo>
                <a:lnTo>
                  <a:pt x="757" y="735"/>
                </a:lnTo>
                <a:lnTo>
                  <a:pt x="757" y="735"/>
                </a:lnTo>
                <a:close/>
                <a:moveTo>
                  <a:pt x="490" y="1285"/>
                </a:moveTo>
                <a:lnTo>
                  <a:pt x="132" y="1265"/>
                </a:lnTo>
                <a:lnTo>
                  <a:pt x="0" y="1076"/>
                </a:lnTo>
                <a:lnTo>
                  <a:pt x="151" y="902"/>
                </a:lnTo>
                <a:lnTo>
                  <a:pt x="490" y="919"/>
                </a:lnTo>
                <a:lnTo>
                  <a:pt x="490" y="1285"/>
                </a:lnTo>
                <a:lnTo>
                  <a:pt x="490" y="1285"/>
                </a:lnTo>
                <a:close/>
                <a:moveTo>
                  <a:pt x="23" y="338"/>
                </a:moveTo>
                <a:lnTo>
                  <a:pt x="613" y="306"/>
                </a:lnTo>
                <a:lnTo>
                  <a:pt x="1204" y="274"/>
                </a:lnTo>
                <a:lnTo>
                  <a:pt x="1353" y="450"/>
                </a:lnTo>
                <a:lnTo>
                  <a:pt x="1223" y="640"/>
                </a:lnTo>
                <a:lnTo>
                  <a:pt x="633" y="672"/>
                </a:lnTo>
                <a:lnTo>
                  <a:pt x="42" y="703"/>
                </a:lnTo>
                <a:lnTo>
                  <a:pt x="174" y="512"/>
                </a:lnTo>
                <a:lnTo>
                  <a:pt x="23" y="338"/>
                </a:lnTo>
                <a:lnTo>
                  <a:pt x="23" y="338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6420148" y="5072921"/>
            <a:ext cx="412764" cy="559480"/>
          </a:xfrm>
          <a:custGeom>
            <a:avLst/>
            <a:gdLst>
              <a:gd name="T0" fmla="*/ 774 w 1264"/>
              <a:gd name="T1" fmla="*/ 1342 h 1714"/>
              <a:gd name="T2" fmla="*/ 885 w 1264"/>
              <a:gd name="T3" fmla="*/ 1242 h 1714"/>
              <a:gd name="T4" fmla="*/ 323 w 1264"/>
              <a:gd name="T5" fmla="*/ 1252 h 1714"/>
              <a:gd name="T6" fmla="*/ 442 w 1264"/>
              <a:gd name="T7" fmla="*/ 1321 h 1714"/>
              <a:gd name="T8" fmla="*/ 549 w 1264"/>
              <a:gd name="T9" fmla="*/ 1338 h 1714"/>
              <a:gd name="T10" fmla="*/ 743 w 1264"/>
              <a:gd name="T11" fmla="*/ 0 h 1714"/>
              <a:gd name="T12" fmla="*/ 829 w 1264"/>
              <a:gd name="T13" fmla="*/ 77 h 1714"/>
              <a:gd name="T14" fmla="*/ 959 w 1264"/>
              <a:gd name="T15" fmla="*/ 89 h 1714"/>
              <a:gd name="T16" fmla="*/ 1017 w 1264"/>
              <a:gd name="T17" fmla="*/ 158 h 1714"/>
              <a:gd name="T18" fmla="*/ 1106 w 1264"/>
              <a:gd name="T19" fmla="*/ 246 h 1714"/>
              <a:gd name="T20" fmla="*/ 1175 w 1264"/>
              <a:gd name="T21" fmla="*/ 305 h 1714"/>
              <a:gd name="T22" fmla="*/ 1187 w 1264"/>
              <a:gd name="T23" fmla="*/ 435 h 1714"/>
              <a:gd name="T24" fmla="*/ 1264 w 1264"/>
              <a:gd name="T25" fmla="*/ 521 h 1714"/>
              <a:gd name="T26" fmla="*/ 1212 w 1264"/>
              <a:gd name="T27" fmla="*/ 639 h 1714"/>
              <a:gd name="T28" fmla="*/ 1264 w 1264"/>
              <a:gd name="T29" fmla="*/ 757 h 1714"/>
              <a:gd name="T30" fmla="*/ 1168 w 1264"/>
              <a:gd name="T31" fmla="*/ 853 h 1714"/>
              <a:gd name="T32" fmla="*/ 1171 w 1264"/>
              <a:gd name="T33" fmla="*/ 982 h 1714"/>
              <a:gd name="T34" fmla="*/ 1055 w 1264"/>
              <a:gd name="T35" fmla="*/ 1031 h 1714"/>
              <a:gd name="T36" fmla="*/ 1006 w 1264"/>
              <a:gd name="T37" fmla="*/ 1149 h 1714"/>
              <a:gd name="T38" fmla="*/ 904 w 1264"/>
              <a:gd name="T39" fmla="*/ 1164 h 1714"/>
              <a:gd name="T40" fmla="*/ 797 w 1264"/>
              <a:gd name="T41" fmla="*/ 1233 h 1714"/>
              <a:gd name="T42" fmla="*/ 711 w 1264"/>
              <a:gd name="T43" fmla="*/ 1249 h 1714"/>
              <a:gd name="T44" fmla="*/ 585 w 1264"/>
              <a:gd name="T45" fmla="*/ 1228 h 1714"/>
              <a:gd name="T46" fmla="*/ 486 w 1264"/>
              <a:gd name="T47" fmla="*/ 1252 h 1714"/>
              <a:gd name="T48" fmla="*/ 395 w 1264"/>
              <a:gd name="T49" fmla="*/ 1163 h 1714"/>
              <a:gd name="T50" fmla="*/ 268 w 1264"/>
              <a:gd name="T51" fmla="*/ 1163 h 1714"/>
              <a:gd name="T52" fmla="*/ 223 w 1264"/>
              <a:gd name="T53" fmla="*/ 1041 h 1714"/>
              <a:gd name="T54" fmla="*/ 96 w 1264"/>
              <a:gd name="T55" fmla="*/ 989 h 1714"/>
              <a:gd name="T56" fmla="*/ 100 w 1264"/>
              <a:gd name="T57" fmla="*/ 860 h 1714"/>
              <a:gd name="T58" fmla="*/ 7 w 1264"/>
              <a:gd name="T59" fmla="*/ 771 h 1714"/>
              <a:gd name="T60" fmla="*/ 45 w 1264"/>
              <a:gd name="T61" fmla="*/ 664 h 1714"/>
              <a:gd name="T62" fmla="*/ 7 w 1264"/>
              <a:gd name="T63" fmla="*/ 537 h 1714"/>
              <a:gd name="T64" fmla="*/ 47 w 1264"/>
              <a:gd name="T65" fmla="*/ 456 h 1714"/>
              <a:gd name="T66" fmla="*/ 94 w 1264"/>
              <a:gd name="T67" fmla="*/ 340 h 1714"/>
              <a:gd name="T68" fmla="*/ 123 w 1264"/>
              <a:gd name="T69" fmla="*/ 254 h 1714"/>
              <a:gd name="T70" fmla="*/ 238 w 1264"/>
              <a:gd name="T71" fmla="*/ 193 h 1714"/>
              <a:gd name="T72" fmla="*/ 289 w 1264"/>
              <a:gd name="T73" fmla="*/ 89 h 1714"/>
              <a:gd name="T74" fmla="*/ 418 w 1264"/>
              <a:gd name="T75" fmla="*/ 93 h 1714"/>
              <a:gd name="T76" fmla="*/ 507 w 1264"/>
              <a:gd name="T77" fmla="*/ 0 h 1714"/>
              <a:gd name="T78" fmla="*/ 632 w 1264"/>
              <a:gd name="T79" fmla="*/ 52 h 1714"/>
              <a:gd name="T80" fmla="*/ 585 w 1264"/>
              <a:gd name="T81" fmla="*/ 188 h 1714"/>
              <a:gd name="T82" fmla="*/ 323 w 1264"/>
              <a:gd name="T83" fmla="*/ 309 h 1714"/>
              <a:gd name="T84" fmla="*/ 189 w 1264"/>
              <a:gd name="T85" fmla="*/ 571 h 1714"/>
              <a:gd name="T86" fmla="*/ 238 w 1264"/>
              <a:gd name="T87" fmla="*/ 845 h 1714"/>
              <a:gd name="T88" fmla="*/ 453 w 1264"/>
              <a:gd name="T89" fmla="*/ 1040 h 1714"/>
              <a:gd name="T90" fmla="*/ 748 w 1264"/>
              <a:gd name="T91" fmla="*/ 1064 h 1714"/>
              <a:gd name="T92" fmla="*/ 983 w 1264"/>
              <a:gd name="T93" fmla="*/ 910 h 1714"/>
              <a:gd name="T94" fmla="*/ 1080 w 1264"/>
              <a:gd name="T95" fmla="*/ 637 h 1714"/>
              <a:gd name="T96" fmla="*/ 985 w 1264"/>
              <a:gd name="T97" fmla="*/ 356 h 1714"/>
              <a:gd name="T98" fmla="*/ 632 w 1264"/>
              <a:gd name="T99" fmla="*/ 265 h 1714"/>
              <a:gd name="T100" fmla="*/ 955 w 1264"/>
              <a:gd name="T101" fmla="*/ 456 h 1714"/>
              <a:gd name="T102" fmla="*/ 955 w 1264"/>
              <a:gd name="T103" fmla="*/ 806 h 1714"/>
              <a:gd name="T104" fmla="*/ 632 w 1264"/>
              <a:gd name="T105" fmla="*/ 998 h 1714"/>
              <a:gd name="T106" fmla="*/ 328 w 1264"/>
              <a:gd name="T107" fmla="*/ 836 h 1714"/>
              <a:gd name="T108" fmla="*/ 295 w 1264"/>
              <a:gd name="T109" fmla="*/ 488 h 1714"/>
              <a:gd name="T110" fmla="*/ 595 w 1264"/>
              <a:gd name="T111" fmla="*/ 267 h 1714"/>
              <a:gd name="T112" fmla="*/ 890 w 1264"/>
              <a:gd name="T113" fmla="*/ 546 h 1714"/>
              <a:gd name="T114" fmla="*/ 792 w 1264"/>
              <a:gd name="T115" fmla="*/ 850 h 1714"/>
              <a:gd name="T116" fmla="*/ 479 w 1264"/>
              <a:gd name="T117" fmla="*/ 853 h 1714"/>
              <a:gd name="T118" fmla="*/ 374 w 1264"/>
              <a:gd name="T119" fmla="*/ 562 h 1714"/>
              <a:gd name="T120" fmla="*/ 613 w 1264"/>
              <a:gd name="T121" fmla="*/ 369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4" h="1714">
                <a:moveTo>
                  <a:pt x="941" y="1252"/>
                </a:moveTo>
                <a:lnTo>
                  <a:pt x="1024" y="1653"/>
                </a:lnTo>
                <a:lnTo>
                  <a:pt x="890" y="1619"/>
                </a:lnTo>
                <a:lnTo>
                  <a:pt x="792" y="1714"/>
                </a:lnTo>
                <a:lnTo>
                  <a:pt x="716" y="1338"/>
                </a:lnTo>
                <a:lnTo>
                  <a:pt x="716" y="1338"/>
                </a:lnTo>
                <a:lnTo>
                  <a:pt x="732" y="1342"/>
                </a:lnTo>
                <a:lnTo>
                  <a:pt x="750" y="1344"/>
                </a:lnTo>
                <a:lnTo>
                  <a:pt x="750" y="1344"/>
                </a:lnTo>
                <a:lnTo>
                  <a:pt x="762" y="1344"/>
                </a:lnTo>
                <a:lnTo>
                  <a:pt x="774" y="1342"/>
                </a:lnTo>
                <a:lnTo>
                  <a:pt x="774" y="1342"/>
                </a:lnTo>
                <a:lnTo>
                  <a:pt x="792" y="1337"/>
                </a:lnTo>
                <a:lnTo>
                  <a:pt x="808" y="1330"/>
                </a:lnTo>
                <a:lnTo>
                  <a:pt x="822" y="1321"/>
                </a:lnTo>
                <a:lnTo>
                  <a:pt x="834" y="1310"/>
                </a:lnTo>
                <a:lnTo>
                  <a:pt x="845" y="1300"/>
                </a:lnTo>
                <a:lnTo>
                  <a:pt x="855" y="1286"/>
                </a:lnTo>
                <a:lnTo>
                  <a:pt x="876" y="1258"/>
                </a:lnTo>
                <a:lnTo>
                  <a:pt x="876" y="1258"/>
                </a:lnTo>
                <a:lnTo>
                  <a:pt x="885" y="1242"/>
                </a:lnTo>
                <a:lnTo>
                  <a:pt x="885" y="1242"/>
                </a:lnTo>
                <a:lnTo>
                  <a:pt x="903" y="1245"/>
                </a:lnTo>
                <a:lnTo>
                  <a:pt x="903" y="1245"/>
                </a:lnTo>
                <a:lnTo>
                  <a:pt x="922" y="1251"/>
                </a:lnTo>
                <a:lnTo>
                  <a:pt x="941" y="1252"/>
                </a:lnTo>
                <a:lnTo>
                  <a:pt x="941" y="1252"/>
                </a:lnTo>
                <a:close/>
                <a:moveTo>
                  <a:pt x="549" y="1338"/>
                </a:moveTo>
                <a:lnTo>
                  <a:pt x="472" y="1714"/>
                </a:lnTo>
                <a:lnTo>
                  <a:pt x="374" y="1619"/>
                </a:lnTo>
                <a:lnTo>
                  <a:pt x="240" y="1653"/>
                </a:lnTo>
                <a:lnTo>
                  <a:pt x="323" y="1252"/>
                </a:lnTo>
                <a:lnTo>
                  <a:pt x="323" y="1252"/>
                </a:lnTo>
                <a:lnTo>
                  <a:pt x="342" y="1251"/>
                </a:lnTo>
                <a:lnTo>
                  <a:pt x="361" y="1245"/>
                </a:lnTo>
                <a:lnTo>
                  <a:pt x="361" y="1245"/>
                </a:lnTo>
                <a:lnTo>
                  <a:pt x="379" y="1242"/>
                </a:lnTo>
                <a:lnTo>
                  <a:pt x="379" y="1242"/>
                </a:lnTo>
                <a:lnTo>
                  <a:pt x="390" y="1258"/>
                </a:lnTo>
                <a:lnTo>
                  <a:pt x="390" y="1258"/>
                </a:lnTo>
                <a:lnTo>
                  <a:pt x="405" y="1280"/>
                </a:lnTo>
                <a:lnTo>
                  <a:pt x="423" y="1301"/>
                </a:lnTo>
                <a:lnTo>
                  <a:pt x="432" y="1312"/>
                </a:lnTo>
                <a:lnTo>
                  <a:pt x="442" y="1321"/>
                </a:lnTo>
                <a:lnTo>
                  <a:pt x="455" y="1328"/>
                </a:lnTo>
                <a:lnTo>
                  <a:pt x="469" y="1335"/>
                </a:lnTo>
                <a:lnTo>
                  <a:pt x="469" y="1335"/>
                </a:lnTo>
                <a:lnTo>
                  <a:pt x="479" y="1338"/>
                </a:lnTo>
                <a:lnTo>
                  <a:pt x="491" y="1342"/>
                </a:lnTo>
                <a:lnTo>
                  <a:pt x="491" y="1342"/>
                </a:lnTo>
                <a:lnTo>
                  <a:pt x="507" y="1344"/>
                </a:lnTo>
                <a:lnTo>
                  <a:pt x="521" y="1344"/>
                </a:lnTo>
                <a:lnTo>
                  <a:pt x="535" y="1342"/>
                </a:lnTo>
                <a:lnTo>
                  <a:pt x="549" y="1338"/>
                </a:lnTo>
                <a:lnTo>
                  <a:pt x="549" y="1338"/>
                </a:lnTo>
                <a:close/>
                <a:moveTo>
                  <a:pt x="632" y="52"/>
                </a:moveTo>
                <a:lnTo>
                  <a:pt x="632" y="52"/>
                </a:lnTo>
                <a:lnTo>
                  <a:pt x="641" y="52"/>
                </a:lnTo>
                <a:lnTo>
                  <a:pt x="648" y="51"/>
                </a:lnTo>
                <a:lnTo>
                  <a:pt x="664" y="44"/>
                </a:lnTo>
                <a:lnTo>
                  <a:pt x="679" y="35"/>
                </a:lnTo>
                <a:lnTo>
                  <a:pt x="695" y="24"/>
                </a:lnTo>
                <a:lnTo>
                  <a:pt x="711" y="14"/>
                </a:lnTo>
                <a:lnTo>
                  <a:pt x="727" y="5"/>
                </a:lnTo>
                <a:lnTo>
                  <a:pt x="734" y="1"/>
                </a:lnTo>
                <a:lnTo>
                  <a:pt x="743" y="0"/>
                </a:lnTo>
                <a:lnTo>
                  <a:pt x="750" y="0"/>
                </a:lnTo>
                <a:lnTo>
                  <a:pt x="759" y="0"/>
                </a:lnTo>
                <a:lnTo>
                  <a:pt x="759" y="0"/>
                </a:lnTo>
                <a:lnTo>
                  <a:pt x="766" y="1"/>
                </a:lnTo>
                <a:lnTo>
                  <a:pt x="773" y="5"/>
                </a:lnTo>
                <a:lnTo>
                  <a:pt x="780" y="10"/>
                </a:lnTo>
                <a:lnTo>
                  <a:pt x="785" y="17"/>
                </a:lnTo>
                <a:lnTo>
                  <a:pt x="795" y="30"/>
                </a:lnTo>
                <a:lnTo>
                  <a:pt x="806" y="45"/>
                </a:lnTo>
                <a:lnTo>
                  <a:pt x="816" y="61"/>
                </a:lnTo>
                <a:lnTo>
                  <a:pt x="829" y="77"/>
                </a:lnTo>
                <a:lnTo>
                  <a:pt x="839" y="89"/>
                </a:lnTo>
                <a:lnTo>
                  <a:pt x="846" y="93"/>
                </a:lnTo>
                <a:lnTo>
                  <a:pt x="853" y="96"/>
                </a:lnTo>
                <a:lnTo>
                  <a:pt x="853" y="96"/>
                </a:lnTo>
                <a:lnTo>
                  <a:pt x="862" y="100"/>
                </a:lnTo>
                <a:lnTo>
                  <a:pt x="869" y="100"/>
                </a:lnTo>
                <a:lnTo>
                  <a:pt x="887" y="102"/>
                </a:lnTo>
                <a:lnTo>
                  <a:pt x="904" y="98"/>
                </a:lnTo>
                <a:lnTo>
                  <a:pt x="924" y="95"/>
                </a:lnTo>
                <a:lnTo>
                  <a:pt x="941" y="91"/>
                </a:lnTo>
                <a:lnTo>
                  <a:pt x="959" y="89"/>
                </a:lnTo>
                <a:lnTo>
                  <a:pt x="968" y="89"/>
                </a:lnTo>
                <a:lnTo>
                  <a:pt x="976" y="89"/>
                </a:lnTo>
                <a:lnTo>
                  <a:pt x="983" y="93"/>
                </a:lnTo>
                <a:lnTo>
                  <a:pt x="990" y="96"/>
                </a:lnTo>
                <a:lnTo>
                  <a:pt x="990" y="96"/>
                </a:lnTo>
                <a:lnTo>
                  <a:pt x="996" y="102"/>
                </a:lnTo>
                <a:lnTo>
                  <a:pt x="1001" y="107"/>
                </a:lnTo>
                <a:lnTo>
                  <a:pt x="1006" y="114"/>
                </a:lnTo>
                <a:lnTo>
                  <a:pt x="1008" y="121"/>
                </a:lnTo>
                <a:lnTo>
                  <a:pt x="1013" y="138"/>
                </a:lnTo>
                <a:lnTo>
                  <a:pt x="1017" y="158"/>
                </a:lnTo>
                <a:lnTo>
                  <a:pt x="1020" y="175"/>
                </a:lnTo>
                <a:lnTo>
                  <a:pt x="1026" y="193"/>
                </a:lnTo>
                <a:lnTo>
                  <a:pt x="1033" y="209"/>
                </a:lnTo>
                <a:lnTo>
                  <a:pt x="1036" y="216"/>
                </a:lnTo>
                <a:lnTo>
                  <a:pt x="1041" y="221"/>
                </a:lnTo>
                <a:lnTo>
                  <a:pt x="1041" y="221"/>
                </a:lnTo>
                <a:lnTo>
                  <a:pt x="1048" y="228"/>
                </a:lnTo>
                <a:lnTo>
                  <a:pt x="1054" y="232"/>
                </a:lnTo>
                <a:lnTo>
                  <a:pt x="1069" y="239"/>
                </a:lnTo>
                <a:lnTo>
                  <a:pt x="1087" y="242"/>
                </a:lnTo>
                <a:lnTo>
                  <a:pt x="1106" y="246"/>
                </a:lnTo>
                <a:lnTo>
                  <a:pt x="1126" y="251"/>
                </a:lnTo>
                <a:lnTo>
                  <a:pt x="1141" y="254"/>
                </a:lnTo>
                <a:lnTo>
                  <a:pt x="1150" y="258"/>
                </a:lnTo>
                <a:lnTo>
                  <a:pt x="1157" y="263"/>
                </a:lnTo>
                <a:lnTo>
                  <a:pt x="1163" y="267"/>
                </a:lnTo>
                <a:lnTo>
                  <a:pt x="1168" y="274"/>
                </a:lnTo>
                <a:lnTo>
                  <a:pt x="1168" y="274"/>
                </a:lnTo>
                <a:lnTo>
                  <a:pt x="1171" y="281"/>
                </a:lnTo>
                <a:lnTo>
                  <a:pt x="1175" y="288"/>
                </a:lnTo>
                <a:lnTo>
                  <a:pt x="1175" y="297"/>
                </a:lnTo>
                <a:lnTo>
                  <a:pt x="1175" y="305"/>
                </a:lnTo>
                <a:lnTo>
                  <a:pt x="1173" y="323"/>
                </a:lnTo>
                <a:lnTo>
                  <a:pt x="1170" y="340"/>
                </a:lnTo>
                <a:lnTo>
                  <a:pt x="1166" y="360"/>
                </a:lnTo>
                <a:lnTo>
                  <a:pt x="1163" y="377"/>
                </a:lnTo>
                <a:lnTo>
                  <a:pt x="1163" y="395"/>
                </a:lnTo>
                <a:lnTo>
                  <a:pt x="1164" y="402"/>
                </a:lnTo>
                <a:lnTo>
                  <a:pt x="1168" y="409"/>
                </a:lnTo>
                <a:lnTo>
                  <a:pt x="1168" y="409"/>
                </a:lnTo>
                <a:lnTo>
                  <a:pt x="1171" y="418"/>
                </a:lnTo>
                <a:lnTo>
                  <a:pt x="1175" y="423"/>
                </a:lnTo>
                <a:lnTo>
                  <a:pt x="1187" y="435"/>
                </a:lnTo>
                <a:lnTo>
                  <a:pt x="1201" y="446"/>
                </a:lnTo>
                <a:lnTo>
                  <a:pt x="1217" y="456"/>
                </a:lnTo>
                <a:lnTo>
                  <a:pt x="1233" y="467"/>
                </a:lnTo>
                <a:lnTo>
                  <a:pt x="1247" y="479"/>
                </a:lnTo>
                <a:lnTo>
                  <a:pt x="1254" y="485"/>
                </a:lnTo>
                <a:lnTo>
                  <a:pt x="1257" y="492"/>
                </a:lnTo>
                <a:lnTo>
                  <a:pt x="1261" y="499"/>
                </a:lnTo>
                <a:lnTo>
                  <a:pt x="1264" y="506"/>
                </a:lnTo>
                <a:lnTo>
                  <a:pt x="1264" y="506"/>
                </a:lnTo>
                <a:lnTo>
                  <a:pt x="1264" y="514"/>
                </a:lnTo>
                <a:lnTo>
                  <a:pt x="1264" y="521"/>
                </a:lnTo>
                <a:lnTo>
                  <a:pt x="1263" y="528"/>
                </a:lnTo>
                <a:lnTo>
                  <a:pt x="1259" y="537"/>
                </a:lnTo>
                <a:lnTo>
                  <a:pt x="1250" y="553"/>
                </a:lnTo>
                <a:lnTo>
                  <a:pt x="1240" y="569"/>
                </a:lnTo>
                <a:lnTo>
                  <a:pt x="1229" y="585"/>
                </a:lnTo>
                <a:lnTo>
                  <a:pt x="1221" y="600"/>
                </a:lnTo>
                <a:lnTo>
                  <a:pt x="1214" y="616"/>
                </a:lnTo>
                <a:lnTo>
                  <a:pt x="1212" y="623"/>
                </a:lnTo>
                <a:lnTo>
                  <a:pt x="1212" y="632"/>
                </a:lnTo>
                <a:lnTo>
                  <a:pt x="1212" y="632"/>
                </a:lnTo>
                <a:lnTo>
                  <a:pt x="1212" y="639"/>
                </a:lnTo>
                <a:lnTo>
                  <a:pt x="1214" y="648"/>
                </a:lnTo>
                <a:lnTo>
                  <a:pt x="1221" y="664"/>
                </a:lnTo>
                <a:lnTo>
                  <a:pt x="1229" y="680"/>
                </a:lnTo>
                <a:lnTo>
                  <a:pt x="1240" y="694"/>
                </a:lnTo>
                <a:lnTo>
                  <a:pt x="1250" y="709"/>
                </a:lnTo>
                <a:lnTo>
                  <a:pt x="1259" y="725"/>
                </a:lnTo>
                <a:lnTo>
                  <a:pt x="1263" y="734"/>
                </a:lnTo>
                <a:lnTo>
                  <a:pt x="1264" y="741"/>
                </a:lnTo>
                <a:lnTo>
                  <a:pt x="1264" y="750"/>
                </a:lnTo>
                <a:lnTo>
                  <a:pt x="1264" y="757"/>
                </a:lnTo>
                <a:lnTo>
                  <a:pt x="1264" y="757"/>
                </a:lnTo>
                <a:lnTo>
                  <a:pt x="1261" y="764"/>
                </a:lnTo>
                <a:lnTo>
                  <a:pt x="1257" y="771"/>
                </a:lnTo>
                <a:lnTo>
                  <a:pt x="1254" y="778"/>
                </a:lnTo>
                <a:lnTo>
                  <a:pt x="1247" y="785"/>
                </a:lnTo>
                <a:lnTo>
                  <a:pt x="1233" y="795"/>
                </a:lnTo>
                <a:lnTo>
                  <a:pt x="1217" y="806"/>
                </a:lnTo>
                <a:lnTo>
                  <a:pt x="1201" y="817"/>
                </a:lnTo>
                <a:lnTo>
                  <a:pt x="1187" y="827"/>
                </a:lnTo>
                <a:lnTo>
                  <a:pt x="1175" y="839"/>
                </a:lnTo>
                <a:lnTo>
                  <a:pt x="1171" y="846"/>
                </a:lnTo>
                <a:lnTo>
                  <a:pt x="1168" y="853"/>
                </a:lnTo>
                <a:lnTo>
                  <a:pt x="1168" y="853"/>
                </a:lnTo>
                <a:lnTo>
                  <a:pt x="1164" y="860"/>
                </a:lnTo>
                <a:lnTo>
                  <a:pt x="1163" y="869"/>
                </a:lnTo>
                <a:lnTo>
                  <a:pt x="1163" y="885"/>
                </a:lnTo>
                <a:lnTo>
                  <a:pt x="1166" y="903"/>
                </a:lnTo>
                <a:lnTo>
                  <a:pt x="1170" y="922"/>
                </a:lnTo>
                <a:lnTo>
                  <a:pt x="1173" y="941"/>
                </a:lnTo>
                <a:lnTo>
                  <a:pt x="1175" y="959"/>
                </a:lnTo>
                <a:lnTo>
                  <a:pt x="1175" y="968"/>
                </a:lnTo>
                <a:lnTo>
                  <a:pt x="1175" y="975"/>
                </a:lnTo>
                <a:lnTo>
                  <a:pt x="1171" y="982"/>
                </a:lnTo>
                <a:lnTo>
                  <a:pt x="1168" y="989"/>
                </a:lnTo>
                <a:lnTo>
                  <a:pt x="1168" y="989"/>
                </a:lnTo>
                <a:lnTo>
                  <a:pt x="1163" y="996"/>
                </a:lnTo>
                <a:lnTo>
                  <a:pt x="1157" y="1001"/>
                </a:lnTo>
                <a:lnTo>
                  <a:pt x="1150" y="1005"/>
                </a:lnTo>
                <a:lnTo>
                  <a:pt x="1141" y="1008"/>
                </a:lnTo>
                <a:lnTo>
                  <a:pt x="1126" y="1013"/>
                </a:lnTo>
                <a:lnTo>
                  <a:pt x="1106" y="1017"/>
                </a:lnTo>
                <a:lnTo>
                  <a:pt x="1089" y="1020"/>
                </a:lnTo>
                <a:lnTo>
                  <a:pt x="1069" y="1024"/>
                </a:lnTo>
                <a:lnTo>
                  <a:pt x="1055" y="1031"/>
                </a:lnTo>
                <a:lnTo>
                  <a:pt x="1048" y="1036"/>
                </a:lnTo>
                <a:lnTo>
                  <a:pt x="1041" y="1041"/>
                </a:lnTo>
                <a:lnTo>
                  <a:pt x="1041" y="1041"/>
                </a:lnTo>
                <a:lnTo>
                  <a:pt x="1036" y="1047"/>
                </a:lnTo>
                <a:lnTo>
                  <a:pt x="1033" y="1054"/>
                </a:lnTo>
                <a:lnTo>
                  <a:pt x="1026" y="1070"/>
                </a:lnTo>
                <a:lnTo>
                  <a:pt x="1020" y="1087"/>
                </a:lnTo>
                <a:lnTo>
                  <a:pt x="1017" y="1105"/>
                </a:lnTo>
                <a:lnTo>
                  <a:pt x="1013" y="1124"/>
                </a:lnTo>
                <a:lnTo>
                  <a:pt x="1010" y="1142"/>
                </a:lnTo>
                <a:lnTo>
                  <a:pt x="1006" y="1149"/>
                </a:lnTo>
                <a:lnTo>
                  <a:pt x="1001" y="1156"/>
                </a:lnTo>
                <a:lnTo>
                  <a:pt x="996" y="1163"/>
                </a:lnTo>
                <a:lnTo>
                  <a:pt x="990" y="1166"/>
                </a:lnTo>
                <a:lnTo>
                  <a:pt x="990" y="1166"/>
                </a:lnTo>
                <a:lnTo>
                  <a:pt x="983" y="1171"/>
                </a:lnTo>
                <a:lnTo>
                  <a:pt x="976" y="1173"/>
                </a:lnTo>
                <a:lnTo>
                  <a:pt x="968" y="1175"/>
                </a:lnTo>
                <a:lnTo>
                  <a:pt x="959" y="1175"/>
                </a:lnTo>
                <a:lnTo>
                  <a:pt x="941" y="1171"/>
                </a:lnTo>
                <a:lnTo>
                  <a:pt x="924" y="1168"/>
                </a:lnTo>
                <a:lnTo>
                  <a:pt x="904" y="1164"/>
                </a:lnTo>
                <a:lnTo>
                  <a:pt x="887" y="1163"/>
                </a:lnTo>
                <a:lnTo>
                  <a:pt x="869" y="1163"/>
                </a:lnTo>
                <a:lnTo>
                  <a:pt x="862" y="1164"/>
                </a:lnTo>
                <a:lnTo>
                  <a:pt x="853" y="1166"/>
                </a:lnTo>
                <a:lnTo>
                  <a:pt x="853" y="1166"/>
                </a:lnTo>
                <a:lnTo>
                  <a:pt x="846" y="1170"/>
                </a:lnTo>
                <a:lnTo>
                  <a:pt x="841" y="1175"/>
                </a:lnTo>
                <a:lnTo>
                  <a:pt x="829" y="1186"/>
                </a:lnTo>
                <a:lnTo>
                  <a:pt x="816" y="1201"/>
                </a:lnTo>
                <a:lnTo>
                  <a:pt x="806" y="1217"/>
                </a:lnTo>
                <a:lnTo>
                  <a:pt x="797" y="1233"/>
                </a:lnTo>
                <a:lnTo>
                  <a:pt x="785" y="1247"/>
                </a:lnTo>
                <a:lnTo>
                  <a:pt x="780" y="1252"/>
                </a:lnTo>
                <a:lnTo>
                  <a:pt x="773" y="1258"/>
                </a:lnTo>
                <a:lnTo>
                  <a:pt x="766" y="1261"/>
                </a:lnTo>
                <a:lnTo>
                  <a:pt x="759" y="1263"/>
                </a:lnTo>
                <a:lnTo>
                  <a:pt x="759" y="1263"/>
                </a:lnTo>
                <a:lnTo>
                  <a:pt x="750" y="1265"/>
                </a:lnTo>
                <a:lnTo>
                  <a:pt x="743" y="1263"/>
                </a:lnTo>
                <a:lnTo>
                  <a:pt x="734" y="1261"/>
                </a:lnTo>
                <a:lnTo>
                  <a:pt x="727" y="1258"/>
                </a:lnTo>
                <a:lnTo>
                  <a:pt x="711" y="1249"/>
                </a:lnTo>
                <a:lnTo>
                  <a:pt x="695" y="1238"/>
                </a:lnTo>
                <a:lnTo>
                  <a:pt x="679" y="1228"/>
                </a:lnTo>
                <a:lnTo>
                  <a:pt x="664" y="1219"/>
                </a:lnTo>
                <a:lnTo>
                  <a:pt x="648" y="1212"/>
                </a:lnTo>
                <a:lnTo>
                  <a:pt x="641" y="1212"/>
                </a:lnTo>
                <a:lnTo>
                  <a:pt x="632" y="1210"/>
                </a:lnTo>
                <a:lnTo>
                  <a:pt x="632" y="1210"/>
                </a:lnTo>
                <a:lnTo>
                  <a:pt x="625" y="1212"/>
                </a:lnTo>
                <a:lnTo>
                  <a:pt x="616" y="1212"/>
                </a:lnTo>
                <a:lnTo>
                  <a:pt x="600" y="1219"/>
                </a:lnTo>
                <a:lnTo>
                  <a:pt x="585" y="1228"/>
                </a:lnTo>
                <a:lnTo>
                  <a:pt x="569" y="1238"/>
                </a:lnTo>
                <a:lnTo>
                  <a:pt x="553" y="1249"/>
                </a:lnTo>
                <a:lnTo>
                  <a:pt x="539" y="1258"/>
                </a:lnTo>
                <a:lnTo>
                  <a:pt x="530" y="1261"/>
                </a:lnTo>
                <a:lnTo>
                  <a:pt x="523" y="1263"/>
                </a:lnTo>
                <a:lnTo>
                  <a:pt x="514" y="1265"/>
                </a:lnTo>
                <a:lnTo>
                  <a:pt x="507" y="1263"/>
                </a:lnTo>
                <a:lnTo>
                  <a:pt x="507" y="1263"/>
                </a:lnTo>
                <a:lnTo>
                  <a:pt x="498" y="1261"/>
                </a:lnTo>
                <a:lnTo>
                  <a:pt x="491" y="1258"/>
                </a:lnTo>
                <a:lnTo>
                  <a:pt x="486" y="1252"/>
                </a:lnTo>
                <a:lnTo>
                  <a:pt x="479" y="1247"/>
                </a:lnTo>
                <a:lnTo>
                  <a:pt x="469" y="1233"/>
                </a:lnTo>
                <a:lnTo>
                  <a:pt x="458" y="1217"/>
                </a:lnTo>
                <a:lnTo>
                  <a:pt x="448" y="1201"/>
                </a:lnTo>
                <a:lnTo>
                  <a:pt x="437" y="1186"/>
                </a:lnTo>
                <a:lnTo>
                  <a:pt x="425" y="1175"/>
                </a:lnTo>
                <a:lnTo>
                  <a:pt x="418" y="1170"/>
                </a:lnTo>
                <a:lnTo>
                  <a:pt x="411" y="1166"/>
                </a:lnTo>
                <a:lnTo>
                  <a:pt x="411" y="1166"/>
                </a:lnTo>
                <a:lnTo>
                  <a:pt x="404" y="1164"/>
                </a:lnTo>
                <a:lnTo>
                  <a:pt x="395" y="1163"/>
                </a:lnTo>
                <a:lnTo>
                  <a:pt x="379" y="1163"/>
                </a:lnTo>
                <a:lnTo>
                  <a:pt x="360" y="1164"/>
                </a:lnTo>
                <a:lnTo>
                  <a:pt x="342" y="1168"/>
                </a:lnTo>
                <a:lnTo>
                  <a:pt x="323" y="1173"/>
                </a:lnTo>
                <a:lnTo>
                  <a:pt x="305" y="1175"/>
                </a:lnTo>
                <a:lnTo>
                  <a:pt x="296" y="1175"/>
                </a:lnTo>
                <a:lnTo>
                  <a:pt x="289" y="1173"/>
                </a:lnTo>
                <a:lnTo>
                  <a:pt x="282" y="1171"/>
                </a:lnTo>
                <a:lnTo>
                  <a:pt x="275" y="1166"/>
                </a:lnTo>
                <a:lnTo>
                  <a:pt x="275" y="1166"/>
                </a:lnTo>
                <a:lnTo>
                  <a:pt x="268" y="1163"/>
                </a:lnTo>
                <a:lnTo>
                  <a:pt x="263" y="1156"/>
                </a:lnTo>
                <a:lnTo>
                  <a:pt x="260" y="1149"/>
                </a:lnTo>
                <a:lnTo>
                  <a:pt x="256" y="1142"/>
                </a:lnTo>
                <a:lnTo>
                  <a:pt x="251" y="1124"/>
                </a:lnTo>
                <a:lnTo>
                  <a:pt x="247" y="1106"/>
                </a:lnTo>
                <a:lnTo>
                  <a:pt x="244" y="1087"/>
                </a:lnTo>
                <a:lnTo>
                  <a:pt x="240" y="1070"/>
                </a:lnTo>
                <a:lnTo>
                  <a:pt x="233" y="1054"/>
                </a:lnTo>
                <a:lnTo>
                  <a:pt x="228" y="1047"/>
                </a:lnTo>
                <a:lnTo>
                  <a:pt x="223" y="1041"/>
                </a:lnTo>
                <a:lnTo>
                  <a:pt x="223" y="1041"/>
                </a:lnTo>
                <a:lnTo>
                  <a:pt x="217" y="1036"/>
                </a:lnTo>
                <a:lnTo>
                  <a:pt x="210" y="1031"/>
                </a:lnTo>
                <a:lnTo>
                  <a:pt x="195" y="1024"/>
                </a:lnTo>
                <a:lnTo>
                  <a:pt x="177" y="1020"/>
                </a:lnTo>
                <a:lnTo>
                  <a:pt x="158" y="1017"/>
                </a:lnTo>
                <a:lnTo>
                  <a:pt x="140" y="1013"/>
                </a:lnTo>
                <a:lnTo>
                  <a:pt x="123" y="1008"/>
                </a:lnTo>
                <a:lnTo>
                  <a:pt x="116" y="1005"/>
                </a:lnTo>
                <a:lnTo>
                  <a:pt x="108" y="1001"/>
                </a:lnTo>
                <a:lnTo>
                  <a:pt x="101" y="996"/>
                </a:lnTo>
                <a:lnTo>
                  <a:pt x="96" y="989"/>
                </a:lnTo>
                <a:lnTo>
                  <a:pt x="96" y="989"/>
                </a:lnTo>
                <a:lnTo>
                  <a:pt x="93" y="982"/>
                </a:lnTo>
                <a:lnTo>
                  <a:pt x="91" y="975"/>
                </a:lnTo>
                <a:lnTo>
                  <a:pt x="89" y="968"/>
                </a:lnTo>
                <a:lnTo>
                  <a:pt x="89" y="959"/>
                </a:lnTo>
                <a:lnTo>
                  <a:pt x="91" y="941"/>
                </a:lnTo>
                <a:lnTo>
                  <a:pt x="94" y="922"/>
                </a:lnTo>
                <a:lnTo>
                  <a:pt x="100" y="904"/>
                </a:lnTo>
                <a:lnTo>
                  <a:pt x="101" y="885"/>
                </a:lnTo>
                <a:lnTo>
                  <a:pt x="101" y="869"/>
                </a:lnTo>
                <a:lnTo>
                  <a:pt x="100" y="860"/>
                </a:lnTo>
                <a:lnTo>
                  <a:pt x="98" y="853"/>
                </a:lnTo>
                <a:lnTo>
                  <a:pt x="98" y="853"/>
                </a:lnTo>
                <a:lnTo>
                  <a:pt x="94" y="846"/>
                </a:lnTo>
                <a:lnTo>
                  <a:pt x="89" y="839"/>
                </a:lnTo>
                <a:lnTo>
                  <a:pt x="77" y="827"/>
                </a:lnTo>
                <a:lnTo>
                  <a:pt x="63" y="817"/>
                </a:lnTo>
                <a:lnTo>
                  <a:pt x="47" y="806"/>
                </a:lnTo>
                <a:lnTo>
                  <a:pt x="31" y="795"/>
                </a:lnTo>
                <a:lnTo>
                  <a:pt x="17" y="785"/>
                </a:lnTo>
                <a:lnTo>
                  <a:pt x="12" y="778"/>
                </a:lnTo>
                <a:lnTo>
                  <a:pt x="7" y="771"/>
                </a:lnTo>
                <a:lnTo>
                  <a:pt x="3" y="764"/>
                </a:lnTo>
                <a:lnTo>
                  <a:pt x="1" y="757"/>
                </a:lnTo>
                <a:lnTo>
                  <a:pt x="1" y="757"/>
                </a:lnTo>
                <a:lnTo>
                  <a:pt x="0" y="750"/>
                </a:lnTo>
                <a:lnTo>
                  <a:pt x="1" y="741"/>
                </a:lnTo>
                <a:lnTo>
                  <a:pt x="3" y="734"/>
                </a:lnTo>
                <a:lnTo>
                  <a:pt x="7" y="725"/>
                </a:lnTo>
                <a:lnTo>
                  <a:pt x="14" y="709"/>
                </a:lnTo>
                <a:lnTo>
                  <a:pt x="24" y="695"/>
                </a:lnTo>
                <a:lnTo>
                  <a:pt x="36" y="680"/>
                </a:lnTo>
                <a:lnTo>
                  <a:pt x="45" y="664"/>
                </a:lnTo>
                <a:lnTo>
                  <a:pt x="50" y="648"/>
                </a:lnTo>
                <a:lnTo>
                  <a:pt x="52" y="639"/>
                </a:lnTo>
                <a:lnTo>
                  <a:pt x="52" y="632"/>
                </a:lnTo>
                <a:lnTo>
                  <a:pt x="52" y="632"/>
                </a:lnTo>
                <a:lnTo>
                  <a:pt x="52" y="623"/>
                </a:lnTo>
                <a:lnTo>
                  <a:pt x="50" y="616"/>
                </a:lnTo>
                <a:lnTo>
                  <a:pt x="45" y="600"/>
                </a:lnTo>
                <a:lnTo>
                  <a:pt x="36" y="585"/>
                </a:lnTo>
                <a:lnTo>
                  <a:pt x="24" y="569"/>
                </a:lnTo>
                <a:lnTo>
                  <a:pt x="14" y="553"/>
                </a:lnTo>
                <a:lnTo>
                  <a:pt x="7" y="537"/>
                </a:lnTo>
                <a:lnTo>
                  <a:pt x="3" y="530"/>
                </a:lnTo>
                <a:lnTo>
                  <a:pt x="1" y="521"/>
                </a:lnTo>
                <a:lnTo>
                  <a:pt x="0" y="514"/>
                </a:lnTo>
                <a:lnTo>
                  <a:pt x="1" y="506"/>
                </a:lnTo>
                <a:lnTo>
                  <a:pt x="1" y="506"/>
                </a:lnTo>
                <a:lnTo>
                  <a:pt x="3" y="499"/>
                </a:lnTo>
                <a:lnTo>
                  <a:pt x="7" y="492"/>
                </a:lnTo>
                <a:lnTo>
                  <a:pt x="12" y="485"/>
                </a:lnTo>
                <a:lnTo>
                  <a:pt x="17" y="479"/>
                </a:lnTo>
                <a:lnTo>
                  <a:pt x="31" y="467"/>
                </a:lnTo>
                <a:lnTo>
                  <a:pt x="47" y="456"/>
                </a:lnTo>
                <a:lnTo>
                  <a:pt x="63" y="448"/>
                </a:lnTo>
                <a:lnTo>
                  <a:pt x="77" y="435"/>
                </a:lnTo>
                <a:lnTo>
                  <a:pt x="89" y="423"/>
                </a:lnTo>
                <a:lnTo>
                  <a:pt x="94" y="418"/>
                </a:lnTo>
                <a:lnTo>
                  <a:pt x="98" y="409"/>
                </a:lnTo>
                <a:lnTo>
                  <a:pt x="98" y="409"/>
                </a:lnTo>
                <a:lnTo>
                  <a:pt x="100" y="402"/>
                </a:lnTo>
                <a:lnTo>
                  <a:pt x="101" y="395"/>
                </a:lnTo>
                <a:lnTo>
                  <a:pt x="101" y="377"/>
                </a:lnTo>
                <a:lnTo>
                  <a:pt x="100" y="360"/>
                </a:lnTo>
                <a:lnTo>
                  <a:pt x="94" y="340"/>
                </a:lnTo>
                <a:lnTo>
                  <a:pt x="91" y="323"/>
                </a:lnTo>
                <a:lnTo>
                  <a:pt x="89" y="305"/>
                </a:lnTo>
                <a:lnTo>
                  <a:pt x="89" y="297"/>
                </a:lnTo>
                <a:lnTo>
                  <a:pt x="91" y="288"/>
                </a:lnTo>
                <a:lnTo>
                  <a:pt x="93" y="281"/>
                </a:lnTo>
                <a:lnTo>
                  <a:pt x="96" y="274"/>
                </a:lnTo>
                <a:lnTo>
                  <a:pt x="96" y="274"/>
                </a:lnTo>
                <a:lnTo>
                  <a:pt x="101" y="267"/>
                </a:lnTo>
                <a:lnTo>
                  <a:pt x="108" y="263"/>
                </a:lnTo>
                <a:lnTo>
                  <a:pt x="116" y="258"/>
                </a:lnTo>
                <a:lnTo>
                  <a:pt x="123" y="254"/>
                </a:lnTo>
                <a:lnTo>
                  <a:pt x="140" y="251"/>
                </a:lnTo>
                <a:lnTo>
                  <a:pt x="158" y="246"/>
                </a:lnTo>
                <a:lnTo>
                  <a:pt x="177" y="242"/>
                </a:lnTo>
                <a:lnTo>
                  <a:pt x="195" y="239"/>
                </a:lnTo>
                <a:lnTo>
                  <a:pt x="210" y="232"/>
                </a:lnTo>
                <a:lnTo>
                  <a:pt x="217" y="228"/>
                </a:lnTo>
                <a:lnTo>
                  <a:pt x="223" y="221"/>
                </a:lnTo>
                <a:lnTo>
                  <a:pt x="223" y="221"/>
                </a:lnTo>
                <a:lnTo>
                  <a:pt x="228" y="216"/>
                </a:lnTo>
                <a:lnTo>
                  <a:pt x="233" y="209"/>
                </a:lnTo>
                <a:lnTo>
                  <a:pt x="238" y="193"/>
                </a:lnTo>
                <a:lnTo>
                  <a:pt x="244" y="175"/>
                </a:lnTo>
                <a:lnTo>
                  <a:pt x="247" y="158"/>
                </a:lnTo>
                <a:lnTo>
                  <a:pt x="251" y="138"/>
                </a:lnTo>
                <a:lnTo>
                  <a:pt x="256" y="121"/>
                </a:lnTo>
                <a:lnTo>
                  <a:pt x="260" y="114"/>
                </a:lnTo>
                <a:lnTo>
                  <a:pt x="263" y="107"/>
                </a:lnTo>
                <a:lnTo>
                  <a:pt x="268" y="102"/>
                </a:lnTo>
                <a:lnTo>
                  <a:pt x="275" y="96"/>
                </a:lnTo>
                <a:lnTo>
                  <a:pt x="275" y="96"/>
                </a:lnTo>
                <a:lnTo>
                  <a:pt x="282" y="93"/>
                </a:lnTo>
                <a:lnTo>
                  <a:pt x="289" y="89"/>
                </a:lnTo>
                <a:lnTo>
                  <a:pt x="296" y="89"/>
                </a:lnTo>
                <a:lnTo>
                  <a:pt x="305" y="89"/>
                </a:lnTo>
                <a:lnTo>
                  <a:pt x="323" y="91"/>
                </a:lnTo>
                <a:lnTo>
                  <a:pt x="342" y="95"/>
                </a:lnTo>
                <a:lnTo>
                  <a:pt x="360" y="98"/>
                </a:lnTo>
                <a:lnTo>
                  <a:pt x="379" y="102"/>
                </a:lnTo>
                <a:lnTo>
                  <a:pt x="395" y="100"/>
                </a:lnTo>
                <a:lnTo>
                  <a:pt x="404" y="100"/>
                </a:lnTo>
                <a:lnTo>
                  <a:pt x="411" y="96"/>
                </a:lnTo>
                <a:lnTo>
                  <a:pt x="411" y="96"/>
                </a:lnTo>
                <a:lnTo>
                  <a:pt x="418" y="93"/>
                </a:lnTo>
                <a:lnTo>
                  <a:pt x="425" y="89"/>
                </a:lnTo>
                <a:lnTo>
                  <a:pt x="437" y="77"/>
                </a:lnTo>
                <a:lnTo>
                  <a:pt x="448" y="61"/>
                </a:lnTo>
                <a:lnTo>
                  <a:pt x="458" y="45"/>
                </a:lnTo>
                <a:lnTo>
                  <a:pt x="469" y="31"/>
                </a:lnTo>
                <a:lnTo>
                  <a:pt x="479" y="17"/>
                </a:lnTo>
                <a:lnTo>
                  <a:pt x="486" y="10"/>
                </a:lnTo>
                <a:lnTo>
                  <a:pt x="491" y="5"/>
                </a:lnTo>
                <a:lnTo>
                  <a:pt x="498" y="1"/>
                </a:lnTo>
                <a:lnTo>
                  <a:pt x="507" y="0"/>
                </a:lnTo>
                <a:lnTo>
                  <a:pt x="507" y="0"/>
                </a:lnTo>
                <a:lnTo>
                  <a:pt x="514" y="0"/>
                </a:lnTo>
                <a:lnTo>
                  <a:pt x="523" y="0"/>
                </a:lnTo>
                <a:lnTo>
                  <a:pt x="530" y="1"/>
                </a:lnTo>
                <a:lnTo>
                  <a:pt x="539" y="5"/>
                </a:lnTo>
                <a:lnTo>
                  <a:pt x="553" y="14"/>
                </a:lnTo>
                <a:lnTo>
                  <a:pt x="569" y="24"/>
                </a:lnTo>
                <a:lnTo>
                  <a:pt x="585" y="35"/>
                </a:lnTo>
                <a:lnTo>
                  <a:pt x="600" y="44"/>
                </a:lnTo>
                <a:lnTo>
                  <a:pt x="616" y="51"/>
                </a:lnTo>
                <a:lnTo>
                  <a:pt x="625" y="52"/>
                </a:lnTo>
                <a:lnTo>
                  <a:pt x="632" y="52"/>
                </a:lnTo>
                <a:lnTo>
                  <a:pt x="632" y="52"/>
                </a:lnTo>
                <a:close/>
                <a:moveTo>
                  <a:pt x="804" y="219"/>
                </a:moveTo>
                <a:lnTo>
                  <a:pt x="804" y="219"/>
                </a:lnTo>
                <a:lnTo>
                  <a:pt x="776" y="209"/>
                </a:lnTo>
                <a:lnTo>
                  <a:pt x="748" y="200"/>
                </a:lnTo>
                <a:lnTo>
                  <a:pt x="720" y="193"/>
                </a:lnTo>
                <a:lnTo>
                  <a:pt x="693" y="188"/>
                </a:lnTo>
                <a:lnTo>
                  <a:pt x="665" y="186"/>
                </a:lnTo>
                <a:lnTo>
                  <a:pt x="637" y="184"/>
                </a:lnTo>
                <a:lnTo>
                  <a:pt x="611" y="184"/>
                </a:lnTo>
                <a:lnTo>
                  <a:pt x="585" y="188"/>
                </a:lnTo>
                <a:lnTo>
                  <a:pt x="556" y="191"/>
                </a:lnTo>
                <a:lnTo>
                  <a:pt x="530" y="196"/>
                </a:lnTo>
                <a:lnTo>
                  <a:pt x="506" y="203"/>
                </a:lnTo>
                <a:lnTo>
                  <a:pt x="479" y="212"/>
                </a:lnTo>
                <a:lnTo>
                  <a:pt x="455" y="221"/>
                </a:lnTo>
                <a:lnTo>
                  <a:pt x="432" y="233"/>
                </a:lnTo>
                <a:lnTo>
                  <a:pt x="407" y="246"/>
                </a:lnTo>
                <a:lnTo>
                  <a:pt x="386" y="260"/>
                </a:lnTo>
                <a:lnTo>
                  <a:pt x="363" y="274"/>
                </a:lnTo>
                <a:lnTo>
                  <a:pt x="344" y="291"/>
                </a:lnTo>
                <a:lnTo>
                  <a:pt x="323" y="309"/>
                </a:lnTo>
                <a:lnTo>
                  <a:pt x="305" y="328"/>
                </a:lnTo>
                <a:lnTo>
                  <a:pt x="288" y="348"/>
                </a:lnTo>
                <a:lnTo>
                  <a:pt x="270" y="369"/>
                </a:lnTo>
                <a:lnTo>
                  <a:pt x="256" y="391"/>
                </a:lnTo>
                <a:lnTo>
                  <a:pt x="242" y="414"/>
                </a:lnTo>
                <a:lnTo>
                  <a:pt x="230" y="437"/>
                </a:lnTo>
                <a:lnTo>
                  <a:pt x="217" y="462"/>
                </a:lnTo>
                <a:lnTo>
                  <a:pt x="209" y="488"/>
                </a:lnTo>
                <a:lnTo>
                  <a:pt x="200" y="514"/>
                </a:lnTo>
                <a:lnTo>
                  <a:pt x="195" y="543"/>
                </a:lnTo>
                <a:lnTo>
                  <a:pt x="189" y="571"/>
                </a:lnTo>
                <a:lnTo>
                  <a:pt x="186" y="599"/>
                </a:lnTo>
                <a:lnTo>
                  <a:pt x="186" y="629"/>
                </a:lnTo>
                <a:lnTo>
                  <a:pt x="186" y="629"/>
                </a:lnTo>
                <a:lnTo>
                  <a:pt x="186" y="658"/>
                </a:lnTo>
                <a:lnTo>
                  <a:pt x="189" y="687"/>
                </a:lnTo>
                <a:lnTo>
                  <a:pt x="193" y="715"/>
                </a:lnTo>
                <a:lnTo>
                  <a:pt x="200" y="743"/>
                </a:lnTo>
                <a:lnTo>
                  <a:pt x="207" y="769"/>
                </a:lnTo>
                <a:lnTo>
                  <a:pt x="216" y="795"/>
                </a:lnTo>
                <a:lnTo>
                  <a:pt x="226" y="820"/>
                </a:lnTo>
                <a:lnTo>
                  <a:pt x="238" y="845"/>
                </a:lnTo>
                <a:lnTo>
                  <a:pt x="253" y="868"/>
                </a:lnTo>
                <a:lnTo>
                  <a:pt x="268" y="890"/>
                </a:lnTo>
                <a:lnTo>
                  <a:pt x="284" y="911"/>
                </a:lnTo>
                <a:lnTo>
                  <a:pt x="302" y="933"/>
                </a:lnTo>
                <a:lnTo>
                  <a:pt x="321" y="952"/>
                </a:lnTo>
                <a:lnTo>
                  <a:pt x="340" y="969"/>
                </a:lnTo>
                <a:lnTo>
                  <a:pt x="361" y="987"/>
                </a:lnTo>
                <a:lnTo>
                  <a:pt x="383" y="1001"/>
                </a:lnTo>
                <a:lnTo>
                  <a:pt x="405" y="1017"/>
                </a:lnTo>
                <a:lnTo>
                  <a:pt x="428" y="1029"/>
                </a:lnTo>
                <a:lnTo>
                  <a:pt x="453" y="1040"/>
                </a:lnTo>
                <a:lnTo>
                  <a:pt x="477" y="1050"/>
                </a:lnTo>
                <a:lnTo>
                  <a:pt x="502" y="1059"/>
                </a:lnTo>
                <a:lnTo>
                  <a:pt x="528" y="1066"/>
                </a:lnTo>
                <a:lnTo>
                  <a:pt x="555" y="1071"/>
                </a:lnTo>
                <a:lnTo>
                  <a:pt x="581" y="1077"/>
                </a:lnTo>
                <a:lnTo>
                  <a:pt x="609" y="1078"/>
                </a:lnTo>
                <a:lnTo>
                  <a:pt x="636" y="1078"/>
                </a:lnTo>
                <a:lnTo>
                  <a:pt x="664" y="1078"/>
                </a:lnTo>
                <a:lnTo>
                  <a:pt x="692" y="1075"/>
                </a:lnTo>
                <a:lnTo>
                  <a:pt x="720" y="1070"/>
                </a:lnTo>
                <a:lnTo>
                  <a:pt x="748" y="1064"/>
                </a:lnTo>
                <a:lnTo>
                  <a:pt x="776" y="1055"/>
                </a:lnTo>
                <a:lnTo>
                  <a:pt x="804" y="1045"/>
                </a:lnTo>
                <a:lnTo>
                  <a:pt x="804" y="1045"/>
                </a:lnTo>
                <a:lnTo>
                  <a:pt x="831" y="1033"/>
                </a:lnTo>
                <a:lnTo>
                  <a:pt x="857" y="1019"/>
                </a:lnTo>
                <a:lnTo>
                  <a:pt x="881" y="1003"/>
                </a:lnTo>
                <a:lnTo>
                  <a:pt x="904" y="987"/>
                </a:lnTo>
                <a:lnTo>
                  <a:pt x="925" y="969"/>
                </a:lnTo>
                <a:lnTo>
                  <a:pt x="946" y="950"/>
                </a:lnTo>
                <a:lnTo>
                  <a:pt x="966" y="931"/>
                </a:lnTo>
                <a:lnTo>
                  <a:pt x="983" y="910"/>
                </a:lnTo>
                <a:lnTo>
                  <a:pt x="999" y="889"/>
                </a:lnTo>
                <a:lnTo>
                  <a:pt x="1013" y="866"/>
                </a:lnTo>
                <a:lnTo>
                  <a:pt x="1027" y="843"/>
                </a:lnTo>
                <a:lnTo>
                  <a:pt x="1038" y="818"/>
                </a:lnTo>
                <a:lnTo>
                  <a:pt x="1048" y="794"/>
                </a:lnTo>
                <a:lnTo>
                  <a:pt x="1057" y="769"/>
                </a:lnTo>
                <a:lnTo>
                  <a:pt x="1066" y="743"/>
                </a:lnTo>
                <a:lnTo>
                  <a:pt x="1071" y="716"/>
                </a:lnTo>
                <a:lnTo>
                  <a:pt x="1075" y="690"/>
                </a:lnTo>
                <a:lnTo>
                  <a:pt x="1078" y="664"/>
                </a:lnTo>
                <a:lnTo>
                  <a:pt x="1080" y="637"/>
                </a:lnTo>
                <a:lnTo>
                  <a:pt x="1078" y="611"/>
                </a:lnTo>
                <a:lnTo>
                  <a:pt x="1076" y="583"/>
                </a:lnTo>
                <a:lnTo>
                  <a:pt x="1073" y="557"/>
                </a:lnTo>
                <a:lnTo>
                  <a:pt x="1068" y="530"/>
                </a:lnTo>
                <a:lnTo>
                  <a:pt x="1061" y="504"/>
                </a:lnTo>
                <a:lnTo>
                  <a:pt x="1054" y="479"/>
                </a:lnTo>
                <a:lnTo>
                  <a:pt x="1043" y="453"/>
                </a:lnTo>
                <a:lnTo>
                  <a:pt x="1031" y="428"/>
                </a:lnTo>
                <a:lnTo>
                  <a:pt x="1017" y="404"/>
                </a:lnTo>
                <a:lnTo>
                  <a:pt x="1003" y="379"/>
                </a:lnTo>
                <a:lnTo>
                  <a:pt x="985" y="356"/>
                </a:lnTo>
                <a:lnTo>
                  <a:pt x="968" y="335"/>
                </a:lnTo>
                <a:lnTo>
                  <a:pt x="946" y="312"/>
                </a:lnTo>
                <a:lnTo>
                  <a:pt x="946" y="312"/>
                </a:lnTo>
                <a:lnTo>
                  <a:pt x="931" y="298"/>
                </a:lnTo>
                <a:lnTo>
                  <a:pt x="915" y="284"/>
                </a:lnTo>
                <a:lnTo>
                  <a:pt x="880" y="258"/>
                </a:lnTo>
                <a:lnTo>
                  <a:pt x="843" y="237"/>
                </a:lnTo>
                <a:lnTo>
                  <a:pt x="804" y="219"/>
                </a:lnTo>
                <a:lnTo>
                  <a:pt x="804" y="219"/>
                </a:lnTo>
                <a:close/>
                <a:moveTo>
                  <a:pt x="632" y="265"/>
                </a:moveTo>
                <a:lnTo>
                  <a:pt x="632" y="265"/>
                </a:lnTo>
                <a:lnTo>
                  <a:pt x="671" y="267"/>
                </a:lnTo>
                <a:lnTo>
                  <a:pt x="706" y="272"/>
                </a:lnTo>
                <a:lnTo>
                  <a:pt x="741" y="281"/>
                </a:lnTo>
                <a:lnTo>
                  <a:pt x="774" y="293"/>
                </a:lnTo>
                <a:lnTo>
                  <a:pt x="808" y="309"/>
                </a:lnTo>
                <a:lnTo>
                  <a:pt x="838" y="328"/>
                </a:lnTo>
                <a:lnTo>
                  <a:pt x="866" y="349"/>
                </a:lnTo>
                <a:lnTo>
                  <a:pt x="892" y="372"/>
                </a:lnTo>
                <a:lnTo>
                  <a:pt x="915" y="398"/>
                </a:lnTo>
                <a:lnTo>
                  <a:pt x="936" y="427"/>
                </a:lnTo>
                <a:lnTo>
                  <a:pt x="955" y="456"/>
                </a:lnTo>
                <a:lnTo>
                  <a:pt x="971" y="488"/>
                </a:lnTo>
                <a:lnTo>
                  <a:pt x="983" y="523"/>
                </a:lnTo>
                <a:lnTo>
                  <a:pt x="992" y="558"/>
                </a:lnTo>
                <a:lnTo>
                  <a:pt x="997" y="593"/>
                </a:lnTo>
                <a:lnTo>
                  <a:pt x="999" y="632"/>
                </a:lnTo>
                <a:lnTo>
                  <a:pt x="999" y="632"/>
                </a:lnTo>
                <a:lnTo>
                  <a:pt x="997" y="669"/>
                </a:lnTo>
                <a:lnTo>
                  <a:pt x="992" y="706"/>
                </a:lnTo>
                <a:lnTo>
                  <a:pt x="983" y="741"/>
                </a:lnTo>
                <a:lnTo>
                  <a:pt x="971" y="774"/>
                </a:lnTo>
                <a:lnTo>
                  <a:pt x="955" y="806"/>
                </a:lnTo>
                <a:lnTo>
                  <a:pt x="936" y="836"/>
                </a:lnTo>
                <a:lnTo>
                  <a:pt x="915" y="864"/>
                </a:lnTo>
                <a:lnTo>
                  <a:pt x="892" y="890"/>
                </a:lnTo>
                <a:lnTo>
                  <a:pt x="866" y="915"/>
                </a:lnTo>
                <a:lnTo>
                  <a:pt x="838" y="936"/>
                </a:lnTo>
                <a:lnTo>
                  <a:pt x="808" y="954"/>
                </a:lnTo>
                <a:lnTo>
                  <a:pt x="774" y="969"/>
                </a:lnTo>
                <a:lnTo>
                  <a:pt x="741" y="982"/>
                </a:lnTo>
                <a:lnTo>
                  <a:pt x="706" y="990"/>
                </a:lnTo>
                <a:lnTo>
                  <a:pt x="671" y="996"/>
                </a:lnTo>
                <a:lnTo>
                  <a:pt x="632" y="998"/>
                </a:lnTo>
                <a:lnTo>
                  <a:pt x="632" y="998"/>
                </a:lnTo>
                <a:lnTo>
                  <a:pt x="595" y="996"/>
                </a:lnTo>
                <a:lnTo>
                  <a:pt x="558" y="990"/>
                </a:lnTo>
                <a:lnTo>
                  <a:pt x="523" y="982"/>
                </a:lnTo>
                <a:lnTo>
                  <a:pt x="490" y="969"/>
                </a:lnTo>
                <a:lnTo>
                  <a:pt x="458" y="954"/>
                </a:lnTo>
                <a:lnTo>
                  <a:pt x="428" y="936"/>
                </a:lnTo>
                <a:lnTo>
                  <a:pt x="398" y="915"/>
                </a:lnTo>
                <a:lnTo>
                  <a:pt x="374" y="890"/>
                </a:lnTo>
                <a:lnTo>
                  <a:pt x="349" y="864"/>
                </a:lnTo>
                <a:lnTo>
                  <a:pt x="328" y="836"/>
                </a:lnTo>
                <a:lnTo>
                  <a:pt x="311" y="806"/>
                </a:lnTo>
                <a:lnTo>
                  <a:pt x="295" y="774"/>
                </a:lnTo>
                <a:lnTo>
                  <a:pt x="282" y="741"/>
                </a:lnTo>
                <a:lnTo>
                  <a:pt x="274" y="706"/>
                </a:lnTo>
                <a:lnTo>
                  <a:pt x="268" y="669"/>
                </a:lnTo>
                <a:lnTo>
                  <a:pt x="267" y="632"/>
                </a:lnTo>
                <a:lnTo>
                  <a:pt x="267" y="632"/>
                </a:lnTo>
                <a:lnTo>
                  <a:pt x="268" y="593"/>
                </a:lnTo>
                <a:lnTo>
                  <a:pt x="274" y="558"/>
                </a:lnTo>
                <a:lnTo>
                  <a:pt x="282" y="523"/>
                </a:lnTo>
                <a:lnTo>
                  <a:pt x="295" y="488"/>
                </a:lnTo>
                <a:lnTo>
                  <a:pt x="311" y="456"/>
                </a:lnTo>
                <a:lnTo>
                  <a:pt x="328" y="427"/>
                </a:lnTo>
                <a:lnTo>
                  <a:pt x="349" y="398"/>
                </a:lnTo>
                <a:lnTo>
                  <a:pt x="374" y="372"/>
                </a:lnTo>
                <a:lnTo>
                  <a:pt x="398" y="349"/>
                </a:lnTo>
                <a:lnTo>
                  <a:pt x="428" y="328"/>
                </a:lnTo>
                <a:lnTo>
                  <a:pt x="458" y="309"/>
                </a:lnTo>
                <a:lnTo>
                  <a:pt x="490" y="293"/>
                </a:lnTo>
                <a:lnTo>
                  <a:pt x="523" y="281"/>
                </a:lnTo>
                <a:lnTo>
                  <a:pt x="558" y="272"/>
                </a:lnTo>
                <a:lnTo>
                  <a:pt x="595" y="267"/>
                </a:lnTo>
                <a:lnTo>
                  <a:pt x="632" y="265"/>
                </a:lnTo>
                <a:lnTo>
                  <a:pt x="632" y="265"/>
                </a:lnTo>
                <a:close/>
                <a:moveTo>
                  <a:pt x="657" y="376"/>
                </a:moveTo>
                <a:lnTo>
                  <a:pt x="720" y="511"/>
                </a:lnTo>
                <a:lnTo>
                  <a:pt x="867" y="528"/>
                </a:lnTo>
                <a:lnTo>
                  <a:pt x="867" y="528"/>
                </a:lnTo>
                <a:lnTo>
                  <a:pt x="876" y="530"/>
                </a:lnTo>
                <a:lnTo>
                  <a:pt x="881" y="534"/>
                </a:lnTo>
                <a:lnTo>
                  <a:pt x="887" y="539"/>
                </a:lnTo>
                <a:lnTo>
                  <a:pt x="890" y="546"/>
                </a:lnTo>
                <a:lnTo>
                  <a:pt x="890" y="546"/>
                </a:lnTo>
                <a:lnTo>
                  <a:pt x="892" y="555"/>
                </a:lnTo>
                <a:lnTo>
                  <a:pt x="890" y="562"/>
                </a:lnTo>
                <a:lnTo>
                  <a:pt x="889" y="569"/>
                </a:lnTo>
                <a:lnTo>
                  <a:pt x="883" y="574"/>
                </a:lnTo>
                <a:lnTo>
                  <a:pt x="773" y="676"/>
                </a:lnTo>
                <a:lnTo>
                  <a:pt x="802" y="824"/>
                </a:lnTo>
                <a:lnTo>
                  <a:pt x="802" y="824"/>
                </a:lnTo>
                <a:lnTo>
                  <a:pt x="802" y="831"/>
                </a:lnTo>
                <a:lnTo>
                  <a:pt x="801" y="838"/>
                </a:lnTo>
                <a:lnTo>
                  <a:pt x="797" y="845"/>
                </a:lnTo>
                <a:lnTo>
                  <a:pt x="792" y="850"/>
                </a:lnTo>
                <a:lnTo>
                  <a:pt x="792" y="850"/>
                </a:lnTo>
                <a:lnTo>
                  <a:pt x="785" y="853"/>
                </a:lnTo>
                <a:lnTo>
                  <a:pt x="778" y="855"/>
                </a:lnTo>
                <a:lnTo>
                  <a:pt x="771" y="853"/>
                </a:lnTo>
                <a:lnTo>
                  <a:pt x="764" y="852"/>
                </a:lnTo>
                <a:lnTo>
                  <a:pt x="632" y="778"/>
                </a:lnTo>
                <a:lnTo>
                  <a:pt x="502" y="852"/>
                </a:lnTo>
                <a:lnTo>
                  <a:pt x="502" y="852"/>
                </a:lnTo>
                <a:lnTo>
                  <a:pt x="495" y="853"/>
                </a:lnTo>
                <a:lnTo>
                  <a:pt x="488" y="855"/>
                </a:lnTo>
                <a:lnTo>
                  <a:pt x="479" y="853"/>
                </a:lnTo>
                <a:lnTo>
                  <a:pt x="472" y="850"/>
                </a:lnTo>
                <a:lnTo>
                  <a:pt x="472" y="850"/>
                </a:lnTo>
                <a:lnTo>
                  <a:pt x="467" y="845"/>
                </a:lnTo>
                <a:lnTo>
                  <a:pt x="463" y="838"/>
                </a:lnTo>
                <a:lnTo>
                  <a:pt x="462" y="831"/>
                </a:lnTo>
                <a:lnTo>
                  <a:pt x="462" y="824"/>
                </a:lnTo>
                <a:lnTo>
                  <a:pt x="491" y="676"/>
                </a:lnTo>
                <a:lnTo>
                  <a:pt x="383" y="574"/>
                </a:lnTo>
                <a:lnTo>
                  <a:pt x="383" y="574"/>
                </a:lnTo>
                <a:lnTo>
                  <a:pt x="377" y="569"/>
                </a:lnTo>
                <a:lnTo>
                  <a:pt x="374" y="562"/>
                </a:lnTo>
                <a:lnTo>
                  <a:pt x="374" y="555"/>
                </a:lnTo>
                <a:lnTo>
                  <a:pt x="374" y="546"/>
                </a:lnTo>
                <a:lnTo>
                  <a:pt x="374" y="546"/>
                </a:lnTo>
                <a:lnTo>
                  <a:pt x="377" y="539"/>
                </a:lnTo>
                <a:lnTo>
                  <a:pt x="383" y="534"/>
                </a:lnTo>
                <a:lnTo>
                  <a:pt x="390" y="530"/>
                </a:lnTo>
                <a:lnTo>
                  <a:pt x="397" y="528"/>
                </a:lnTo>
                <a:lnTo>
                  <a:pt x="546" y="511"/>
                </a:lnTo>
                <a:lnTo>
                  <a:pt x="607" y="376"/>
                </a:lnTo>
                <a:lnTo>
                  <a:pt x="607" y="376"/>
                </a:lnTo>
                <a:lnTo>
                  <a:pt x="613" y="369"/>
                </a:lnTo>
                <a:lnTo>
                  <a:pt x="618" y="363"/>
                </a:lnTo>
                <a:lnTo>
                  <a:pt x="625" y="360"/>
                </a:lnTo>
                <a:lnTo>
                  <a:pt x="632" y="360"/>
                </a:lnTo>
                <a:lnTo>
                  <a:pt x="632" y="360"/>
                </a:lnTo>
                <a:lnTo>
                  <a:pt x="641" y="360"/>
                </a:lnTo>
                <a:lnTo>
                  <a:pt x="648" y="363"/>
                </a:lnTo>
                <a:lnTo>
                  <a:pt x="653" y="369"/>
                </a:lnTo>
                <a:lnTo>
                  <a:pt x="657" y="376"/>
                </a:lnTo>
                <a:lnTo>
                  <a:pt x="657" y="376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3909936" y="5059553"/>
            <a:ext cx="586214" cy="586215"/>
          </a:xfrm>
          <a:custGeom>
            <a:avLst/>
            <a:gdLst>
              <a:gd name="T0" fmla="*/ 810 w 1799"/>
              <a:gd name="T1" fmla="*/ 30 h 1799"/>
              <a:gd name="T2" fmla="*/ 746 w 1799"/>
              <a:gd name="T3" fmla="*/ 134 h 1799"/>
              <a:gd name="T4" fmla="*/ 764 w 1799"/>
              <a:gd name="T5" fmla="*/ 253 h 1799"/>
              <a:gd name="T6" fmla="*/ 857 w 1799"/>
              <a:gd name="T7" fmla="*/ 353 h 1799"/>
              <a:gd name="T8" fmla="*/ 964 w 1799"/>
              <a:gd name="T9" fmla="*/ 344 h 1799"/>
              <a:gd name="T10" fmla="*/ 1045 w 1799"/>
              <a:gd name="T11" fmla="*/ 230 h 1799"/>
              <a:gd name="T12" fmla="*/ 1047 w 1799"/>
              <a:gd name="T13" fmla="*/ 112 h 1799"/>
              <a:gd name="T14" fmla="*/ 971 w 1799"/>
              <a:gd name="T15" fmla="*/ 18 h 1799"/>
              <a:gd name="T16" fmla="*/ 1003 w 1799"/>
              <a:gd name="T17" fmla="*/ 430 h 1799"/>
              <a:gd name="T18" fmla="*/ 1154 w 1799"/>
              <a:gd name="T19" fmla="*/ 443 h 1799"/>
              <a:gd name="T20" fmla="*/ 1207 w 1799"/>
              <a:gd name="T21" fmla="*/ 495 h 1799"/>
              <a:gd name="T22" fmla="*/ 1221 w 1799"/>
              <a:gd name="T23" fmla="*/ 764 h 1799"/>
              <a:gd name="T24" fmla="*/ 604 w 1799"/>
              <a:gd name="T25" fmla="*/ 778 h 1799"/>
              <a:gd name="T26" fmla="*/ 566 w 1799"/>
              <a:gd name="T27" fmla="*/ 727 h 1799"/>
              <a:gd name="T28" fmla="*/ 606 w 1799"/>
              <a:gd name="T29" fmla="*/ 471 h 1799"/>
              <a:gd name="T30" fmla="*/ 778 w 1799"/>
              <a:gd name="T31" fmla="*/ 418 h 1799"/>
              <a:gd name="T32" fmla="*/ 318 w 1799"/>
              <a:gd name="T33" fmla="*/ 907 h 1799"/>
              <a:gd name="T34" fmla="*/ 214 w 1799"/>
              <a:gd name="T35" fmla="*/ 968 h 1799"/>
              <a:gd name="T36" fmla="*/ 181 w 1799"/>
              <a:gd name="T37" fmla="*/ 1072 h 1799"/>
              <a:gd name="T38" fmla="*/ 228 w 1799"/>
              <a:gd name="T39" fmla="*/ 1205 h 1799"/>
              <a:gd name="T40" fmla="*/ 339 w 1799"/>
              <a:gd name="T41" fmla="*/ 1268 h 1799"/>
              <a:gd name="T42" fmla="*/ 437 w 1799"/>
              <a:gd name="T43" fmla="*/ 1216 h 1799"/>
              <a:gd name="T44" fmla="*/ 492 w 1799"/>
              <a:gd name="T45" fmla="*/ 1084 h 1799"/>
              <a:gd name="T46" fmla="*/ 464 w 1799"/>
              <a:gd name="T47" fmla="*/ 975 h 1799"/>
              <a:gd name="T48" fmla="*/ 365 w 1799"/>
              <a:gd name="T49" fmla="*/ 908 h 1799"/>
              <a:gd name="T50" fmla="*/ 451 w 1799"/>
              <a:gd name="T51" fmla="*/ 1326 h 1799"/>
              <a:gd name="T52" fmla="*/ 623 w 1799"/>
              <a:gd name="T53" fmla="*/ 1369 h 1799"/>
              <a:gd name="T54" fmla="*/ 671 w 1799"/>
              <a:gd name="T55" fmla="*/ 1644 h 1799"/>
              <a:gd name="T56" fmla="*/ 652 w 1799"/>
              <a:gd name="T57" fmla="*/ 1787 h 1799"/>
              <a:gd name="T58" fmla="*/ 35 w 1799"/>
              <a:gd name="T59" fmla="*/ 1795 h 1799"/>
              <a:gd name="T60" fmla="*/ 2 w 1799"/>
              <a:gd name="T61" fmla="*/ 1716 h 1799"/>
              <a:gd name="T62" fmla="*/ 37 w 1799"/>
              <a:gd name="T63" fmla="*/ 1386 h 1799"/>
              <a:gd name="T64" fmla="*/ 205 w 1799"/>
              <a:gd name="T65" fmla="*/ 1325 h 1799"/>
              <a:gd name="T66" fmla="*/ 857 w 1799"/>
              <a:gd name="T67" fmla="*/ 907 h 1799"/>
              <a:gd name="T68" fmla="*/ 899 w 1799"/>
              <a:gd name="T69" fmla="*/ 864 h 1799"/>
              <a:gd name="T70" fmla="*/ 941 w 1799"/>
              <a:gd name="T71" fmla="*/ 898 h 1799"/>
              <a:gd name="T72" fmla="*/ 1122 w 1799"/>
              <a:gd name="T73" fmla="*/ 1202 h 1799"/>
              <a:gd name="T74" fmla="*/ 1101 w 1799"/>
              <a:gd name="T75" fmla="*/ 1251 h 1799"/>
              <a:gd name="T76" fmla="*/ 738 w 1799"/>
              <a:gd name="T77" fmla="*/ 1249 h 1799"/>
              <a:gd name="T78" fmla="*/ 680 w 1799"/>
              <a:gd name="T79" fmla="*/ 1233 h 1799"/>
              <a:gd name="T80" fmla="*/ 688 w 1799"/>
              <a:gd name="T81" fmla="*/ 1181 h 1799"/>
              <a:gd name="T82" fmla="*/ 1430 w 1799"/>
              <a:gd name="T83" fmla="*/ 910 h 1799"/>
              <a:gd name="T84" fmla="*/ 1333 w 1799"/>
              <a:gd name="T85" fmla="*/ 980 h 1799"/>
              <a:gd name="T86" fmla="*/ 1309 w 1799"/>
              <a:gd name="T87" fmla="*/ 1089 h 1799"/>
              <a:gd name="T88" fmla="*/ 1367 w 1799"/>
              <a:gd name="T89" fmla="*/ 1219 h 1799"/>
              <a:gd name="T90" fmla="*/ 1467 w 1799"/>
              <a:gd name="T91" fmla="*/ 1268 h 1799"/>
              <a:gd name="T92" fmla="*/ 1576 w 1799"/>
              <a:gd name="T93" fmla="*/ 1202 h 1799"/>
              <a:gd name="T94" fmla="*/ 1620 w 1799"/>
              <a:gd name="T95" fmla="*/ 1066 h 1799"/>
              <a:gd name="T96" fmla="*/ 1583 w 1799"/>
              <a:gd name="T97" fmla="*/ 963 h 1799"/>
              <a:gd name="T98" fmla="*/ 1477 w 1799"/>
              <a:gd name="T99" fmla="*/ 907 h 1799"/>
              <a:gd name="T100" fmla="*/ 1586 w 1799"/>
              <a:gd name="T101" fmla="*/ 1325 h 1799"/>
              <a:gd name="T102" fmla="*/ 1758 w 1799"/>
              <a:gd name="T103" fmla="*/ 1377 h 1799"/>
              <a:gd name="T104" fmla="*/ 1799 w 1799"/>
              <a:gd name="T105" fmla="*/ 1681 h 1799"/>
              <a:gd name="T106" fmla="*/ 1772 w 1799"/>
              <a:gd name="T107" fmla="*/ 1792 h 1799"/>
              <a:gd name="T108" fmla="*/ 1156 w 1799"/>
              <a:gd name="T109" fmla="*/ 1792 h 1799"/>
              <a:gd name="T110" fmla="*/ 1128 w 1799"/>
              <a:gd name="T111" fmla="*/ 1681 h 1799"/>
              <a:gd name="T112" fmla="*/ 1170 w 1799"/>
              <a:gd name="T113" fmla="*/ 1377 h 1799"/>
              <a:gd name="T114" fmla="*/ 1342 w 1799"/>
              <a:gd name="T115" fmla="*/ 1325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9" h="1799">
                <a:moveTo>
                  <a:pt x="898" y="0"/>
                </a:moveTo>
                <a:lnTo>
                  <a:pt x="898" y="0"/>
                </a:lnTo>
                <a:lnTo>
                  <a:pt x="882" y="2"/>
                </a:lnTo>
                <a:lnTo>
                  <a:pt x="866" y="4"/>
                </a:lnTo>
                <a:lnTo>
                  <a:pt x="850" y="9"/>
                </a:lnTo>
                <a:lnTo>
                  <a:pt x="836" y="14"/>
                </a:lnTo>
                <a:lnTo>
                  <a:pt x="824" y="21"/>
                </a:lnTo>
                <a:lnTo>
                  <a:pt x="810" y="30"/>
                </a:lnTo>
                <a:lnTo>
                  <a:pt x="799" y="39"/>
                </a:lnTo>
                <a:lnTo>
                  <a:pt x="787" y="51"/>
                </a:lnTo>
                <a:lnTo>
                  <a:pt x="778" y="61"/>
                </a:lnTo>
                <a:lnTo>
                  <a:pt x="769" y="76"/>
                </a:lnTo>
                <a:lnTo>
                  <a:pt x="761" y="88"/>
                </a:lnTo>
                <a:lnTo>
                  <a:pt x="755" y="104"/>
                </a:lnTo>
                <a:lnTo>
                  <a:pt x="750" y="118"/>
                </a:lnTo>
                <a:lnTo>
                  <a:pt x="746" y="134"/>
                </a:lnTo>
                <a:lnTo>
                  <a:pt x="745" y="149"/>
                </a:lnTo>
                <a:lnTo>
                  <a:pt x="745" y="167"/>
                </a:lnTo>
                <a:lnTo>
                  <a:pt x="745" y="167"/>
                </a:lnTo>
                <a:lnTo>
                  <a:pt x="745" y="184"/>
                </a:lnTo>
                <a:lnTo>
                  <a:pt x="748" y="202"/>
                </a:lnTo>
                <a:lnTo>
                  <a:pt x="752" y="218"/>
                </a:lnTo>
                <a:lnTo>
                  <a:pt x="757" y="235"/>
                </a:lnTo>
                <a:lnTo>
                  <a:pt x="764" y="253"/>
                </a:lnTo>
                <a:lnTo>
                  <a:pt x="773" y="269"/>
                </a:lnTo>
                <a:lnTo>
                  <a:pt x="782" y="285"/>
                </a:lnTo>
                <a:lnTo>
                  <a:pt x="792" y="300"/>
                </a:lnTo>
                <a:lnTo>
                  <a:pt x="803" y="313"/>
                </a:lnTo>
                <a:lnTo>
                  <a:pt x="815" y="325"/>
                </a:lnTo>
                <a:lnTo>
                  <a:pt x="829" y="337"/>
                </a:lnTo>
                <a:lnTo>
                  <a:pt x="843" y="346"/>
                </a:lnTo>
                <a:lnTo>
                  <a:pt x="857" y="353"/>
                </a:lnTo>
                <a:lnTo>
                  <a:pt x="871" y="358"/>
                </a:lnTo>
                <a:lnTo>
                  <a:pt x="887" y="362"/>
                </a:lnTo>
                <a:lnTo>
                  <a:pt x="903" y="364"/>
                </a:lnTo>
                <a:lnTo>
                  <a:pt x="903" y="364"/>
                </a:lnTo>
                <a:lnTo>
                  <a:pt x="919" y="362"/>
                </a:lnTo>
                <a:lnTo>
                  <a:pt x="934" y="358"/>
                </a:lnTo>
                <a:lnTo>
                  <a:pt x="950" y="351"/>
                </a:lnTo>
                <a:lnTo>
                  <a:pt x="964" y="344"/>
                </a:lnTo>
                <a:lnTo>
                  <a:pt x="977" y="334"/>
                </a:lnTo>
                <a:lnTo>
                  <a:pt x="989" y="321"/>
                </a:lnTo>
                <a:lnTo>
                  <a:pt x="1001" y="309"/>
                </a:lnTo>
                <a:lnTo>
                  <a:pt x="1012" y="295"/>
                </a:lnTo>
                <a:lnTo>
                  <a:pt x="1022" y="279"/>
                </a:lnTo>
                <a:lnTo>
                  <a:pt x="1031" y="264"/>
                </a:lnTo>
                <a:lnTo>
                  <a:pt x="1038" y="248"/>
                </a:lnTo>
                <a:lnTo>
                  <a:pt x="1045" y="230"/>
                </a:lnTo>
                <a:lnTo>
                  <a:pt x="1049" y="213"/>
                </a:lnTo>
                <a:lnTo>
                  <a:pt x="1052" y="195"/>
                </a:lnTo>
                <a:lnTo>
                  <a:pt x="1056" y="177"/>
                </a:lnTo>
                <a:lnTo>
                  <a:pt x="1056" y="160"/>
                </a:lnTo>
                <a:lnTo>
                  <a:pt x="1056" y="160"/>
                </a:lnTo>
                <a:lnTo>
                  <a:pt x="1054" y="144"/>
                </a:lnTo>
                <a:lnTo>
                  <a:pt x="1052" y="128"/>
                </a:lnTo>
                <a:lnTo>
                  <a:pt x="1047" y="112"/>
                </a:lnTo>
                <a:lnTo>
                  <a:pt x="1042" y="97"/>
                </a:lnTo>
                <a:lnTo>
                  <a:pt x="1035" y="83"/>
                </a:lnTo>
                <a:lnTo>
                  <a:pt x="1028" y="70"/>
                </a:lnTo>
                <a:lnTo>
                  <a:pt x="1019" y="58"/>
                </a:lnTo>
                <a:lnTo>
                  <a:pt x="1008" y="46"/>
                </a:lnTo>
                <a:lnTo>
                  <a:pt x="996" y="35"/>
                </a:lnTo>
                <a:lnTo>
                  <a:pt x="984" y="26"/>
                </a:lnTo>
                <a:lnTo>
                  <a:pt x="971" y="18"/>
                </a:lnTo>
                <a:lnTo>
                  <a:pt x="957" y="12"/>
                </a:lnTo>
                <a:lnTo>
                  <a:pt x="943" y="7"/>
                </a:lnTo>
                <a:lnTo>
                  <a:pt x="927" y="4"/>
                </a:lnTo>
                <a:lnTo>
                  <a:pt x="913" y="0"/>
                </a:lnTo>
                <a:lnTo>
                  <a:pt x="898" y="0"/>
                </a:lnTo>
                <a:lnTo>
                  <a:pt x="898" y="0"/>
                </a:lnTo>
                <a:close/>
                <a:moveTo>
                  <a:pt x="899" y="576"/>
                </a:moveTo>
                <a:lnTo>
                  <a:pt x="1003" y="430"/>
                </a:lnTo>
                <a:lnTo>
                  <a:pt x="1003" y="430"/>
                </a:lnTo>
                <a:lnTo>
                  <a:pt x="1008" y="425"/>
                </a:lnTo>
                <a:lnTo>
                  <a:pt x="1015" y="420"/>
                </a:lnTo>
                <a:lnTo>
                  <a:pt x="1022" y="418"/>
                </a:lnTo>
                <a:lnTo>
                  <a:pt x="1029" y="418"/>
                </a:lnTo>
                <a:lnTo>
                  <a:pt x="1140" y="439"/>
                </a:lnTo>
                <a:lnTo>
                  <a:pt x="1140" y="439"/>
                </a:lnTo>
                <a:lnTo>
                  <a:pt x="1154" y="443"/>
                </a:lnTo>
                <a:lnTo>
                  <a:pt x="1166" y="448"/>
                </a:lnTo>
                <a:lnTo>
                  <a:pt x="1177" y="455"/>
                </a:lnTo>
                <a:lnTo>
                  <a:pt x="1186" y="462"/>
                </a:lnTo>
                <a:lnTo>
                  <a:pt x="1194" y="471"/>
                </a:lnTo>
                <a:lnTo>
                  <a:pt x="1200" y="480"/>
                </a:lnTo>
                <a:lnTo>
                  <a:pt x="1203" y="488"/>
                </a:lnTo>
                <a:lnTo>
                  <a:pt x="1207" y="495"/>
                </a:lnTo>
                <a:lnTo>
                  <a:pt x="1207" y="495"/>
                </a:lnTo>
                <a:lnTo>
                  <a:pt x="1224" y="631"/>
                </a:lnTo>
                <a:lnTo>
                  <a:pt x="1230" y="682"/>
                </a:lnTo>
                <a:lnTo>
                  <a:pt x="1235" y="727"/>
                </a:lnTo>
                <a:lnTo>
                  <a:pt x="1235" y="727"/>
                </a:lnTo>
                <a:lnTo>
                  <a:pt x="1233" y="738"/>
                </a:lnTo>
                <a:lnTo>
                  <a:pt x="1231" y="747"/>
                </a:lnTo>
                <a:lnTo>
                  <a:pt x="1228" y="757"/>
                </a:lnTo>
                <a:lnTo>
                  <a:pt x="1221" y="764"/>
                </a:lnTo>
                <a:lnTo>
                  <a:pt x="1221" y="764"/>
                </a:lnTo>
                <a:lnTo>
                  <a:pt x="1214" y="771"/>
                </a:lnTo>
                <a:lnTo>
                  <a:pt x="1205" y="777"/>
                </a:lnTo>
                <a:lnTo>
                  <a:pt x="1194" y="778"/>
                </a:lnTo>
                <a:lnTo>
                  <a:pt x="1186" y="780"/>
                </a:lnTo>
                <a:lnTo>
                  <a:pt x="615" y="780"/>
                </a:lnTo>
                <a:lnTo>
                  <a:pt x="615" y="780"/>
                </a:lnTo>
                <a:lnTo>
                  <a:pt x="604" y="778"/>
                </a:lnTo>
                <a:lnTo>
                  <a:pt x="595" y="777"/>
                </a:lnTo>
                <a:lnTo>
                  <a:pt x="587" y="771"/>
                </a:lnTo>
                <a:lnTo>
                  <a:pt x="580" y="764"/>
                </a:lnTo>
                <a:lnTo>
                  <a:pt x="580" y="764"/>
                </a:lnTo>
                <a:lnTo>
                  <a:pt x="573" y="757"/>
                </a:lnTo>
                <a:lnTo>
                  <a:pt x="569" y="747"/>
                </a:lnTo>
                <a:lnTo>
                  <a:pt x="566" y="738"/>
                </a:lnTo>
                <a:lnTo>
                  <a:pt x="566" y="727"/>
                </a:lnTo>
                <a:lnTo>
                  <a:pt x="566" y="727"/>
                </a:lnTo>
                <a:lnTo>
                  <a:pt x="569" y="682"/>
                </a:lnTo>
                <a:lnTo>
                  <a:pt x="576" y="631"/>
                </a:lnTo>
                <a:lnTo>
                  <a:pt x="594" y="495"/>
                </a:lnTo>
                <a:lnTo>
                  <a:pt x="594" y="495"/>
                </a:lnTo>
                <a:lnTo>
                  <a:pt x="595" y="488"/>
                </a:lnTo>
                <a:lnTo>
                  <a:pt x="599" y="480"/>
                </a:lnTo>
                <a:lnTo>
                  <a:pt x="606" y="471"/>
                </a:lnTo>
                <a:lnTo>
                  <a:pt x="613" y="462"/>
                </a:lnTo>
                <a:lnTo>
                  <a:pt x="622" y="455"/>
                </a:lnTo>
                <a:lnTo>
                  <a:pt x="632" y="448"/>
                </a:lnTo>
                <a:lnTo>
                  <a:pt x="645" y="443"/>
                </a:lnTo>
                <a:lnTo>
                  <a:pt x="659" y="439"/>
                </a:lnTo>
                <a:lnTo>
                  <a:pt x="769" y="418"/>
                </a:lnTo>
                <a:lnTo>
                  <a:pt x="769" y="418"/>
                </a:lnTo>
                <a:lnTo>
                  <a:pt x="778" y="418"/>
                </a:lnTo>
                <a:lnTo>
                  <a:pt x="785" y="420"/>
                </a:lnTo>
                <a:lnTo>
                  <a:pt x="790" y="425"/>
                </a:lnTo>
                <a:lnTo>
                  <a:pt x="796" y="430"/>
                </a:lnTo>
                <a:lnTo>
                  <a:pt x="899" y="576"/>
                </a:lnTo>
                <a:lnTo>
                  <a:pt x="899" y="576"/>
                </a:lnTo>
                <a:close/>
                <a:moveTo>
                  <a:pt x="334" y="907"/>
                </a:moveTo>
                <a:lnTo>
                  <a:pt x="334" y="907"/>
                </a:lnTo>
                <a:lnTo>
                  <a:pt x="318" y="907"/>
                </a:lnTo>
                <a:lnTo>
                  <a:pt x="302" y="910"/>
                </a:lnTo>
                <a:lnTo>
                  <a:pt x="286" y="914"/>
                </a:lnTo>
                <a:lnTo>
                  <a:pt x="272" y="921"/>
                </a:lnTo>
                <a:lnTo>
                  <a:pt x="260" y="928"/>
                </a:lnTo>
                <a:lnTo>
                  <a:pt x="246" y="935"/>
                </a:lnTo>
                <a:lnTo>
                  <a:pt x="235" y="945"/>
                </a:lnTo>
                <a:lnTo>
                  <a:pt x="223" y="956"/>
                </a:lnTo>
                <a:lnTo>
                  <a:pt x="214" y="968"/>
                </a:lnTo>
                <a:lnTo>
                  <a:pt x="205" y="980"/>
                </a:lnTo>
                <a:lnTo>
                  <a:pt x="198" y="994"/>
                </a:lnTo>
                <a:lnTo>
                  <a:pt x="191" y="1008"/>
                </a:lnTo>
                <a:lnTo>
                  <a:pt x="186" y="1024"/>
                </a:lnTo>
                <a:lnTo>
                  <a:pt x="183" y="1040"/>
                </a:lnTo>
                <a:lnTo>
                  <a:pt x="181" y="1056"/>
                </a:lnTo>
                <a:lnTo>
                  <a:pt x="181" y="1072"/>
                </a:lnTo>
                <a:lnTo>
                  <a:pt x="181" y="1072"/>
                </a:lnTo>
                <a:lnTo>
                  <a:pt x="181" y="1089"/>
                </a:lnTo>
                <a:lnTo>
                  <a:pt x="184" y="1107"/>
                </a:lnTo>
                <a:lnTo>
                  <a:pt x="188" y="1124"/>
                </a:lnTo>
                <a:lnTo>
                  <a:pt x="193" y="1142"/>
                </a:lnTo>
                <a:lnTo>
                  <a:pt x="200" y="1158"/>
                </a:lnTo>
                <a:lnTo>
                  <a:pt x="209" y="1175"/>
                </a:lnTo>
                <a:lnTo>
                  <a:pt x="218" y="1191"/>
                </a:lnTo>
                <a:lnTo>
                  <a:pt x="228" y="1205"/>
                </a:lnTo>
                <a:lnTo>
                  <a:pt x="239" y="1219"/>
                </a:lnTo>
                <a:lnTo>
                  <a:pt x="251" y="1232"/>
                </a:lnTo>
                <a:lnTo>
                  <a:pt x="265" y="1242"/>
                </a:lnTo>
                <a:lnTo>
                  <a:pt x="279" y="1253"/>
                </a:lnTo>
                <a:lnTo>
                  <a:pt x="293" y="1260"/>
                </a:lnTo>
                <a:lnTo>
                  <a:pt x="307" y="1265"/>
                </a:lnTo>
                <a:lnTo>
                  <a:pt x="323" y="1268"/>
                </a:lnTo>
                <a:lnTo>
                  <a:pt x="339" y="1268"/>
                </a:lnTo>
                <a:lnTo>
                  <a:pt x="339" y="1268"/>
                </a:lnTo>
                <a:lnTo>
                  <a:pt x="355" y="1268"/>
                </a:lnTo>
                <a:lnTo>
                  <a:pt x="370" y="1263"/>
                </a:lnTo>
                <a:lnTo>
                  <a:pt x="386" y="1258"/>
                </a:lnTo>
                <a:lnTo>
                  <a:pt x="400" y="1249"/>
                </a:lnTo>
                <a:lnTo>
                  <a:pt x="413" y="1240"/>
                </a:lnTo>
                <a:lnTo>
                  <a:pt x="427" y="1228"/>
                </a:lnTo>
                <a:lnTo>
                  <a:pt x="437" y="1216"/>
                </a:lnTo>
                <a:lnTo>
                  <a:pt x="448" y="1202"/>
                </a:lnTo>
                <a:lnTo>
                  <a:pt x="458" y="1186"/>
                </a:lnTo>
                <a:lnTo>
                  <a:pt x="467" y="1170"/>
                </a:lnTo>
                <a:lnTo>
                  <a:pt x="474" y="1152"/>
                </a:lnTo>
                <a:lnTo>
                  <a:pt x="481" y="1137"/>
                </a:lnTo>
                <a:lnTo>
                  <a:pt x="486" y="1119"/>
                </a:lnTo>
                <a:lnTo>
                  <a:pt x="490" y="1102"/>
                </a:lnTo>
                <a:lnTo>
                  <a:pt x="492" y="1084"/>
                </a:lnTo>
                <a:lnTo>
                  <a:pt x="492" y="1066"/>
                </a:lnTo>
                <a:lnTo>
                  <a:pt x="492" y="1066"/>
                </a:lnTo>
                <a:lnTo>
                  <a:pt x="490" y="1049"/>
                </a:lnTo>
                <a:lnTo>
                  <a:pt x="488" y="1033"/>
                </a:lnTo>
                <a:lnTo>
                  <a:pt x="485" y="1017"/>
                </a:lnTo>
                <a:lnTo>
                  <a:pt x="478" y="1003"/>
                </a:lnTo>
                <a:lnTo>
                  <a:pt x="471" y="989"/>
                </a:lnTo>
                <a:lnTo>
                  <a:pt x="464" y="975"/>
                </a:lnTo>
                <a:lnTo>
                  <a:pt x="455" y="963"/>
                </a:lnTo>
                <a:lnTo>
                  <a:pt x="444" y="952"/>
                </a:lnTo>
                <a:lnTo>
                  <a:pt x="432" y="942"/>
                </a:lnTo>
                <a:lnTo>
                  <a:pt x="421" y="931"/>
                </a:lnTo>
                <a:lnTo>
                  <a:pt x="407" y="924"/>
                </a:lnTo>
                <a:lnTo>
                  <a:pt x="393" y="917"/>
                </a:lnTo>
                <a:lnTo>
                  <a:pt x="379" y="912"/>
                </a:lnTo>
                <a:lnTo>
                  <a:pt x="365" y="908"/>
                </a:lnTo>
                <a:lnTo>
                  <a:pt x="349" y="907"/>
                </a:lnTo>
                <a:lnTo>
                  <a:pt x="334" y="907"/>
                </a:lnTo>
                <a:lnTo>
                  <a:pt x="334" y="907"/>
                </a:lnTo>
                <a:close/>
                <a:moveTo>
                  <a:pt x="335" y="1481"/>
                </a:moveTo>
                <a:lnTo>
                  <a:pt x="439" y="1337"/>
                </a:lnTo>
                <a:lnTo>
                  <a:pt x="439" y="1337"/>
                </a:lnTo>
                <a:lnTo>
                  <a:pt x="444" y="1330"/>
                </a:lnTo>
                <a:lnTo>
                  <a:pt x="451" y="1326"/>
                </a:lnTo>
                <a:lnTo>
                  <a:pt x="458" y="1325"/>
                </a:lnTo>
                <a:lnTo>
                  <a:pt x="465" y="1325"/>
                </a:lnTo>
                <a:lnTo>
                  <a:pt x="576" y="1344"/>
                </a:lnTo>
                <a:lnTo>
                  <a:pt x="576" y="1344"/>
                </a:lnTo>
                <a:lnTo>
                  <a:pt x="590" y="1347"/>
                </a:lnTo>
                <a:lnTo>
                  <a:pt x="602" y="1353"/>
                </a:lnTo>
                <a:lnTo>
                  <a:pt x="613" y="1360"/>
                </a:lnTo>
                <a:lnTo>
                  <a:pt x="623" y="1369"/>
                </a:lnTo>
                <a:lnTo>
                  <a:pt x="631" y="1377"/>
                </a:lnTo>
                <a:lnTo>
                  <a:pt x="636" y="1386"/>
                </a:lnTo>
                <a:lnTo>
                  <a:pt x="639" y="1393"/>
                </a:lnTo>
                <a:lnTo>
                  <a:pt x="643" y="1402"/>
                </a:lnTo>
                <a:lnTo>
                  <a:pt x="643" y="1402"/>
                </a:lnTo>
                <a:lnTo>
                  <a:pt x="659" y="1520"/>
                </a:lnTo>
                <a:lnTo>
                  <a:pt x="667" y="1607"/>
                </a:lnTo>
                <a:lnTo>
                  <a:pt x="671" y="1644"/>
                </a:lnTo>
                <a:lnTo>
                  <a:pt x="671" y="1681"/>
                </a:lnTo>
                <a:lnTo>
                  <a:pt x="671" y="1716"/>
                </a:lnTo>
                <a:lnTo>
                  <a:pt x="667" y="1755"/>
                </a:lnTo>
                <a:lnTo>
                  <a:pt x="667" y="1755"/>
                </a:lnTo>
                <a:lnTo>
                  <a:pt x="666" y="1764"/>
                </a:lnTo>
                <a:lnTo>
                  <a:pt x="662" y="1773"/>
                </a:lnTo>
                <a:lnTo>
                  <a:pt x="657" y="1780"/>
                </a:lnTo>
                <a:lnTo>
                  <a:pt x="652" y="1787"/>
                </a:lnTo>
                <a:lnTo>
                  <a:pt x="645" y="1792"/>
                </a:lnTo>
                <a:lnTo>
                  <a:pt x="636" y="1795"/>
                </a:lnTo>
                <a:lnTo>
                  <a:pt x="627" y="1799"/>
                </a:lnTo>
                <a:lnTo>
                  <a:pt x="618" y="1799"/>
                </a:lnTo>
                <a:lnTo>
                  <a:pt x="54" y="1799"/>
                </a:lnTo>
                <a:lnTo>
                  <a:pt x="54" y="1799"/>
                </a:lnTo>
                <a:lnTo>
                  <a:pt x="44" y="1799"/>
                </a:lnTo>
                <a:lnTo>
                  <a:pt x="35" y="1795"/>
                </a:lnTo>
                <a:lnTo>
                  <a:pt x="28" y="1792"/>
                </a:lnTo>
                <a:lnTo>
                  <a:pt x="21" y="1787"/>
                </a:lnTo>
                <a:lnTo>
                  <a:pt x="14" y="1780"/>
                </a:lnTo>
                <a:lnTo>
                  <a:pt x="10" y="1773"/>
                </a:lnTo>
                <a:lnTo>
                  <a:pt x="7" y="1764"/>
                </a:lnTo>
                <a:lnTo>
                  <a:pt x="5" y="1755"/>
                </a:lnTo>
                <a:lnTo>
                  <a:pt x="5" y="1755"/>
                </a:lnTo>
                <a:lnTo>
                  <a:pt x="2" y="1716"/>
                </a:lnTo>
                <a:lnTo>
                  <a:pt x="0" y="1681"/>
                </a:lnTo>
                <a:lnTo>
                  <a:pt x="2" y="1644"/>
                </a:lnTo>
                <a:lnTo>
                  <a:pt x="3" y="1607"/>
                </a:lnTo>
                <a:lnTo>
                  <a:pt x="14" y="1520"/>
                </a:lnTo>
                <a:lnTo>
                  <a:pt x="30" y="1402"/>
                </a:lnTo>
                <a:lnTo>
                  <a:pt x="30" y="1402"/>
                </a:lnTo>
                <a:lnTo>
                  <a:pt x="31" y="1393"/>
                </a:lnTo>
                <a:lnTo>
                  <a:pt x="37" y="1386"/>
                </a:lnTo>
                <a:lnTo>
                  <a:pt x="42" y="1377"/>
                </a:lnTo>
                <a:lnTo>
                  <a:pt x="49" y="1369"/>
                </a:lnTo>
                <a:lnTo>
                  <a:pt x="58" y="1360"/>
                </a:lnTo>
                <a:lnTo>
                  <a:pt x="68" y="1353"/>
                </a:lnTo>
                <a:lnTo>
                  <a:pt x="81" y="1347"/>
                </a:lnTo>
                <a:lnTo>
                  <a:pt x="95" y="1344"/>
                </a:lnTo>
                <a:lnTo>
                  <a:pt x="205" y="1325"/>
                </a:lnTo>
                <a:lnTo>
                  <a:pt x="205" y="1325"/>
                </a:lnTo>
                <a:lnTo>
                  <a:pt x="214" y="1325"/>
                </a:lnTo>
                <a:lnTo>
                  <a:pt x="221" y="1326"/>
                </a:lnTo>
                <a:lnTo>
                  <a:pt x="226" y="1330"/>
                </a:lnTo>
                <a:lnTo>
                  <a:pt x="232" y="1337"/>
                </a:lnTo>
                <a:lnTo>
                  <a:pt x="335" y="1481"/>
                </a:lnTo>
                <a:lnTo>
                  <a:pt x="335" y="1481"/>
                </a:lnTo>
                <a:close/>
                <a:moveTo>
                  <a:pt x="857" y="907"/>
                </a:moveTo>
                <a:lnTo>
                  <a:pt x="857" y="907"/>
                </a:lnTo>
                <a:lnTo>
                  <a:pt x="859" y="898"/>
                </a:lnTo>
                <a:lnTo>
                  <a:pt x="861" y="889"/>
                </a:lnTo>
                <a:lnTo>
                  <a:pt x="864" y="882"/>
                </a:lnTo>
                <a:lnTo>
                  <a:pt x="869" y="877"/>
                </a:lnTo>
                <a:lnTo>
                  <a:pt x="876" y="871"/>
                </a:lnTo>
                <a:lnTo>
                  <a:pt x="883" y="866"/>
                </a:lnTo>
                <a:lnTo>
                  <a:pt x="891" y="864"/>
                </a:lnTo>
                <a:lnTo>
                  <a:pt x="899" y="864"/>
                </a:lnTo>
                <a:lnTo>
                  <a:pt x="899" y="864"/>
                </a:lnTo>
                <a:lnTo>
                  <a:pt x="908" y="864"/>
                </a:lnTo>
                <a:lnTo>
                  <a:pt x="917" y="866"/>
                </a:lnTo>
                <a:lnTo>
                  <a:pt x="924" y="871"/>
                </a:lnTo>
                <a:lnTo>
                  <a:pt x="929" y="877"/>
                </a:lnTo>
                <a:lnTo>
                  <a:pt x="934" y="882"/>
                </a:lnTo>
                <a:lnTo>
                  <a:pt x="938" y="889"/>
                </a:lnTo>
                <a:lnTo>
                  <a:pt x="941" y="898"/>
                </a:lnTo>
                <a:lnTo>
                  <a:pt x="941" y="907"/>
                </a:lnTo>
                <a:lnTo>
                  <a:pt x="941" y="1082"/>
                </a:lnTo>
                <a:lnTo>
                  <a:pt x="1103" y="1175"/>
                </a:lnTo>
                <a:lnTo>
                  <a:pt x="1103" y="1175"/>
                </a:lnTo>
                <a:lnTo>
                  <a:pt x="1110" y="1181"/>
                </a:lnTo>
                <a:lnTo>
                  <a:pt x="1115" y="1188"/>
                </a:lnTo>
                <a:lnTo>
                  <a:pt x="1121" y="1195"/>
                </a:lnTo>
                <a:lnTo>
                  <a:pt x="1122" y="1202"/>
                </a:lnTo>
                <a:lnTo>
                  <a:pt x="1124" y="1209"/>
                </a:lnTo>
                <a:lnTo>
                  <a:pt x="1124" y="1217"/>
                </a:lnTo>
                <a:lnTo>
                  <a:pt x="1122" y="1226"/>
                </a:lnTo>
                <a:lnTo>
                  <a:pt x="1119" y="1233"/>
                </a:lnTo>
                <a:lnTo>
                  <a:pt x="1119" y="1233"/>
                </a:lnTo>
                <a:lnTo>
                  <a:pt x="1114" y="1240"/>
                </a:lnTo>
                <a:lnTo>
                  <a:pt x="1108" y="1246"/>
                </a:lnTo>
                <a:lnTo>
                  <a:pt x="1101" y="1251"/>
                </a:lnTo>
                <a:lnTo>
                  <a:pt x="1094" y="1253"/>
                </a:lnTo>
                <a:lnTo>
                  <a:pt x="1086" y="1254"/>
                </a:lnTo>
                <a:lnTo>
                  <a:pt x="1077" y="1254"/>
                </a:lnTo>
                <a:lnTo>
                  <a:pt x="1070" y="1253"/>
                </a:lnTo>
                <a:lnTo>
                  <a:pt x="1061" y="1249"/>
                </a:lnTo>
                <a:lnTo>
                  <a:pt x="899" y="1156"/>
                </a:lnTo>
                <a:lnTo>
                  <a:pt x="738" y="1249"/>
                </a:lnTo>
                <a:lnTo>
                  <a:pt x="738" y="1249"/>
                </a:lnTo>
                <a:lnTo>
                  <a:pt x="731" y="1253"/>
                </a:lnTo>
                <a:lnTo>
                  <a:pt x="722" y="1254"/>
                </a:lnTo>
                <a:lnTo>
                  <a:pt x="715" y="1254"/>
                </a:lnTo>
                <a:lnTo>
                  <a:pt x="706" y="1253"/>
                </a:lnTo>
                <a:lnTo>
                  <a:pt x="699" y="1251"/>
                </a:lnTo>
                <a:lnTo>
                  <a:pt x="692" y="1246"/>
                </a:lnTo>
                <a:lnTo>
                  <a:pt x="685" y="1240"/>
                </a:lnTo>
                <a:lnTo>
                  <a:pt x="680" y="1233"/>
                </a:lnTo>
                <a:lnTo>
                  <a:pt x="680" y="1233"/>
                </a:lnTo>
                <a:lnTo>
                  <a:pt x="676" y="1226"/>
                </a:lnTo>
                <a:lnTo>
                  <a:pt x="674" y="1217"/>
                </a:lnTo>
                <a:lnTo>
                  <a:pt x="674" y="1209"/>
                </a:lnTo>
                <a:lnTo>
                  <a:pt x="676" y="1202"/>
                </a:lnTo>
                <a:lnTo>
                  <a:pt x="680" y="1195"/>
                </a:lnTo>
                <a:lnTo>
                  <a:pt x="683" y="1188"/>
                </a:lnTo>
                <a:lnTo>
                  <a:pt x="688" y="1181"/>
                </a:lnTo>
                <a:lnTo>
                  <a:pt x="696" y="1175"/>
                </a:lnTo>
                <a:lnTo>
                  <a:pt x="857" y="1082"/>
                </a:lnTo>
                <a:lnTo>
                  <a:pt x="857" y="907"/>
                </a:lnTo>
                <a:lnTo>
                  <a:pt x="857" y="907"/>
                </a:lnTo>
                <a:close/>
                <a:moveTo>
                  <a:pt x="1461" y="907"/>
                </a:moveTo>
                <a:lnTo>
                  <a:pt x="1461" y="907"/>
                </a:lnTo>
                <a:lnTo>
                  <a:pt x="1444" y="907"/>
                </a:lnTo>
                <a:lnTo>
                  <a:pt x="1430" y="910"/>
                </a:lnTo>
                <a:lnTo>
                  <a:pt x="1414" y="914"/>
                </a:lnTo>
                <a:lnTo>
                  <a:pt x="1400" y="921"/>
                </a:lnTo>
                <a:lnTo>
                  <a:pt x="1386" y="928"/>
                </a:lnTo>
                <a:lnTo>
                  <a:pt x="1374" y="935"/>
                </a:lnTo>
                <a:lnTo>
                  <a:pt x="1361" y="945"/>
                </a:lnTo>
                <a:lnTo>
                  <a:pt x="1351" y="956"/>
                </a:lnTo>
                <a:lnTo>
                  <a:pt x="1342" y="968"/>
                </a:lnTo>
                <a:lnTo>
                  <a:pt x="1333" y="980"/>
                </a:lnTo>
                <a:lnTo>
                  <a:pt x="1324" y="994"/>
                </a:lnTo>
                <a:lnTo>
                  <a:pt x="1319" y="1008"/>
                </a:lnTo>
                <a:lnTo>
                  <a:pt x="1314" y="1024"/>
                </a:lnTo>
                <a:lnTo>
                  <a:pt x="1310" y="1040"/>
                </a:lnTo>
                <a:lnTo>
                  <a:pt x="1309" y="1056"/>
                </a:lnTo>
                <a:lnTo>
                  <a:pt x="1309" y="1072"/>
                </a:lnTo>
                <a:lnTo>
                  <a:pt x="1309" y="1072"/>
                </a:lnTo>
                <a:lnTo>
                  <a:pt x="1309" y="1089"/>
                </a:lnTo>
                <a:lnTo>
                  <a:pt x="1312" y="1107"/>
                </a:lnTo>
                <a:lnTo>
                  <a:pt x="1316" y="1124"/>
                </a:lnTo>
                <a:lnTo>
                  <a:pt x="1321" y="1142"/>
                </a:lnTo>
                <a:lnTo>
                  <a:pt x="1328" y="1158"/>
                </a:lnTo>
                <a:lnTo>
                  <a:pt x="1337" y="1175"/>
                </a:lnTo>
                <a:lnTo>
                  <a:pt x="1346" y="1191"/>
                </a:lnTo>
                <a:lnTo>
                  <a:pt x="1356" y="1205"/>
                </a:lnTo>
                <a:lnTo>
                  <a:pt x="1367" y="1219"/>
                </a:lnTo>
                <a:lnTo>
                  <a:pt x="1379" y="1232"/>
                </a:lnTo>
                <a:lnTo>
                  <a:pt x="1393" y="1242"/>
                </a:lnTo>
                <a:lnTo>
                  <a:pt x="1407" y="1253"/>
                </a:lnTo>
                <a:lnTo>
                  <a:pt x="1421" y="1260"/>
                </a:lnTo>
                <a:lnTo>
                  <a:pt x="1435" y="1265"/>
                </a:lnTo>
                <a:lnTo>
                  <a:pt x="1451" y="1268"/>
                </a:lnTo>
                <a:lnTo>
                  <a:pt x="1467" y="1268"/>
                </a:lnTo>
                <a:lnTo>
                  <a:pt x="1467" y="1268"/>
                </a:lnTo>
                <a:lnTo>
                  <a:pt x="1483" y="1268"/>
                </a:lnTo>
                <a:lnTo>
                  <a:pt x="1498" y="1263"/>
                </a:lnTo>
                <a:lnTo>
                  <a:pt x="1512" y="1258"/>
                </a:lnTo>
                <a:lnTo>
                  <a:pt x="1528" y="1249"/>
                </a:lnTo>
                <a:lnTo>
                  <a:pt x="1541" y="1240"/>
                </a:lnTo>
                <a:lnTo>
                  <a:pt x="1553" y="1228"/>
                </a:lnTo>
                <a:lnTo>
                  <a:pt x="1565" y="1216"/>
                </a:lnTo>
                <a:lnTo>
                  <a:pt x="1576" y="1202"/>
                </a:lnTo>
                <a:lnTo>
                  <a:pt x="1586" y="1186"/>
                </a:lnTo>
                <a:lnTo>
                  <a:pt x="1595" y="1170"/>
                </a:lnTo>
                <a:lnTo>
                  <a:pt x="1602" y="1152"/>
                </a:lnTo>
                <a:lnTo>
                  <a:pt x="1609" y="1137"/>
                </a:lnTo>
                <a:lnTo>
                  <a:pt x="1613" y="1119"/>
                </a:lnTo>
                <a:lnTo>
                  <a:pt x="1616" y="1102"/>
                </a:lnTo>
                <a:lnTo>
                  <a:pt x="1620" y="1084"/>
                </a:lnTo>
                <a:lnTo>
                  <a:pt x="1620" y="1066"/>
                </a:lnTo>
                <a:lnTo>
                  <a:pt x="1620" y="1066"/>
                </a:lnTo>
                <a:lnTo>
                  <a:pt x="1618" y="1049"/>
                </a:lnTo>
                <a:lnTo>
                  <a:pt x="1616" y="1033"/>
                </a:lnTo>
                <a:lnTo>
                  <a:pt x="1611" y="1017"/>
                </a:lnTo>
                <a:lnTo>
                  <a:pt x="1606" y="1003"/>
                </a:lnTo>
                <a:lnTo>
                  <a:pt x="1599" y="989"/>
                </a:lnTo>
                <a:lnTo>
                  <a:pt x="1591" y="975"/>
                </a:lnTo>
                <a:lnTo>
                  <a:pt x="1583" y="963"/>
                </a:lnTo>
                <a:lnTo>
                  <a:pt x="1572" y="952"/>
                </a:lnTo>
                <a:lnTo>
                  <a:pt x="1560" y="942"/>
                </a:lnTo>
                <a:lnTo>
                  <a:pt x="1548" y="931"/>
                </a:lnTo>
                <a:lnTo>
                  <a:pt x="1535" y="924"/>
                </a:lnTo>
                <a:lnTo>
                  <a:pt x="1521" y="917"/>
                </a:lnTo>
                <a:lnTo>
                  <a:pt x="1507" y="912"/>
                </a:lnTo>
                <a:lnTo>
                  <a:pt x="1491" y="908"/>
                </a:lnTo>
                <a:lnTo>
                  <a:pt x="1477" y="907"/>
                </a:lnTo>
                <a:lnTo>
                  <a:pt x="1461" y="907"/>
                </a:lnTo>
                <a:lnTo>
                  <a:pt x="1461" y="907"/>
                </a:lnTo>
                <a:close/>
                <a:moveTo>
                  <a:pt x="1463" y="1481"/>
                </a:moveTo>
                <a:lnTo>
                  <a:pt x="1567" y="1337"/>
                </a:lnTo>
                <a:lnTo>
                  <a:pt x="1567" y="1337"/>
                </a:lnTo>
                <a:lnTo>
                  <a:pt x="1572" y="1330"/>
                </a:lnTo>
                <a:lnTo>
                  <a:pt x="1579" y="1326"/>
                </a:lnTo>
                <a:lnTo>
                  <a:pt x="1586" y="1325"/>
                </a:lnTo>
                <a:lnTo>
                  <a:pt x="1593" y="1325"/>
                </a:lnTo>
                <a:lnTo>
                  <a:pt x="1704" y="1344"/>
                </a:lnTo>
                <a:lnTo>
                  <a:pt x="1704" y="1344"/>
                </a:lnTo>
                <a:lnTo>
                  <a:pt x="1718" y="1347"/>
                </a:lnTo>
                <a:lnTo>
                  <a:pt x="1730" y="1353"/>
                </a:lnTo>
                <a:lnTo>
                  <a:pt x="1741" y="1360"/>
                </a:lnTo>
                <a:lnTo>
                  <a:pt x="1750" y="1369"/>
                </a:lnTo>
                <a:lnTo>
                  <a:pt x="1758" y="1377"/>
                </a:lnTo>
                <a:lnTo>
                  <a:pt x="1764" y="1386"/>
                </a:lnTo>
                <a:lnTo>
                  <a:pt x="1767" y="1393"/>
                </a:lnTo>
                <a:lnTo>
                  <a:pt x="1771" y="1402"/>
                </a:lnTo>
                <a:lnTo>
                  <a:pt x="1771" y="1402"/>
                </a:lnTo>
                <a:lnTo>
                  <a:pt x="1787" y="1520"/>
                </a:lnTo>
                <a:lnTo>
                  <a:pt x="1795" y="1607"/>
                </a:lnTo>
                <a:lnTo>
                  <a:pt x="1799" y="1644"/>
                </a:lnTo>
                <a:lnTo>
                  <a:pt x="1799" y="1681"/>
                </a:lnTo>
                <a:lnTo>
                  <a:pt x="1799" y="1716"/>
                </a:lnTo>
                <a:lnTo>
                  <a:pt x="1795" y="1755"/>
                </a:lnTo>
                <a:lnTo>
                  <a:pt x="1795" y="1755"/>
                </a:lnTo>
                <a:lnTo>
                  <a:pt x="1794" y="1764"/>
                </a:lnTo>
                <a:lnTo>
                  <a:pt x="1790" y="1773"/>
                </a:lnTo>
                <a:lnTo>
                  <a:pt x="1785" y="1780"/>
                </a:lnTo>
                <a:lnTo>
                  <a:pt x="1779" y="1787"/>
                </a:lnTo>
                <a:lnTo>
                  <a:pt x="1772" y="1792"/>
                </a:lnTo>
                <a:lnTo>
                  <a:pt x="1764" y="1795"/>
                </a:lnTo>
                <a:lnTo>
                  <a:pt x="1755" y="1799"/>
                </a:lnTo>
                <a:lnTo>
                  <a:pt x="1746" y="1799"/>
                </a:lnTo>
                <a:lnTo>
                  <a:pt x="1180" y="1799"/>
                </a:lnTo>
                <a:lnTo>
                  <a:pt x="1180" y="1799"/>
                </a:lnTo>
                <a:lnTo>
                  <a:pt x="1172" y="1799"/>
                </a:lnTo>
                <a:lnTo>
                  <a:pt x="1163" y="1795"/>
                </a:lnTo>
                <a:lnTo>
                  <a:pt x="1156" y="1792"/>
                </a:lnTo>
                <a:lnTo>
                  <a:pt x="1149" y="1787"/>
                </a:lnTo>
                <a:lnTo>
                  <a:pt x="1142" y="1780"/>
                </a:lnTo>
                <a:lnTo>
                  <a:pt x="1138" y="1773"/>
                </a:lnTo>
                <a:lnTo>
                  <a:pt x="1135" y="1764"/>
                </a:lnTo>
                <a:lnTo>
                  <a:pt x="1133" y="1755"/>
                </a:lnTo>
                <a:lnTo>
                  <a:pt x="1133" y="1755"/>
                </a:lnTo>
                <a:lnTo>
                  <a:pt x="1129" y="1716"/>
                </a:lnTo>
                <a:lnTo>
                  <a:pt x="1128" y="1681"/>
                </a:lnTo>
                <a:lnTo>
                  <a:pt x="1129" y="1644"/>
                </a:lnTo>
                <a:lnTo>
                  <a:pt x="1131" y="1607"/>
                </a:lnTo>
                <a:lnTo>
                  <a:pt x="1142" y="1520"/>
                </a:lnTo>
                <a:lnTo>
                  <a:pt x="1158" y="1402"/>
                </a:lnTo>
                <a:lnTo>
                  <a:pt x="1158" y="1402"/>
                </a:lnTo>
                <a:lnTo>
                  <a:pt x="1159" y="1393"/>
                </a:lnTo>
                <a:lnTo>
                  <a:pt x="1163" y="1386"/>
                </a:lnTo>
                <a:lnTo>
                  <a:pt x="1170" y="1377"/>
                </a:lnTo>
                <a:lnTo>
                  <a:pt x="1177" y="1369"/>
                </a:lnTo>
                <a:lnTo>
                  <a:pt x="1186" y="1360"/>
                </a:lnTo>
                <a:lnTo>
                  <a:pt x="1196" y="1353"/>
                </a:lnTo>
                <a:lnTo>
                  <a:pt x="1209" y="1347"/>
                </a:lnTo>
                <a:lnTo>
                  <a:pt x="1223" y="1344"/>
                </a:lnTo>
                <a:lnTo>
                  <a:pt x="1333" y="1325"/>
                </a:lnTo>
                <a:lnTo>
                  <a:pt x="1333" y="1325"/>
                </a:lnTo>
                <a:lnTo>
                  <a:pt x="1342" y="1325"/>
                </a:lnTo>
                <a:lnTo>
                  <a:pt x="1349" y="1326"/>
                </a:lnTo>
                <a:lnTo>
                  <a:pt x="1354" y="1330"/>
                </a:lnTo>
                <a:lnTo>
                  <a:pt x="1360" y="1337"/>
                </a:lnTo>
                <a:lnTo>
                  <a:pt x="1463" y="1481"/>
                </a:lnTo>
                <a:lnTo>
                  <a:pt x="1463" y="1481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7574509" y="5059553"/>
            <a:ext cx="481230" cy="586215"/>
          </a:xfrm>
          <a:custGeom>
            <a:avLst/>
            <a:gdLst>
              <a:gd name="T0" fmla="*/ 450 w 1476"/>
              <a:gd name="T1" fmla="*/ 1 h 1798"/>
              <a:gd name="T2" fmla="*/ 1413 w 1476"/>
              <a:gd name="T3" fmla="*/ 14 h 1798"/>
              <a:gd name="T4" fmla="*/ 1473 w 1476"/>
              <a:gd name="T5" fmla="*/ 94 h 1798"/>
              <a:gd name="T6" fmla="*/ 1462 w 1476"/>
              <a:gd name="T7" fmla="*/ 1735 h 1798"/>
              <a:gd name="T8" fmla="*/ 1379 w 1476"/>
              <a:gd name="T9" fmla="*/ 1797 h 1798"/>
              <a:gd name="T10" fmla="*/ 62 w 1476"/>
              <a:gd name="T11" fmla="*/ 1784 h 1798"/>
              <a:gd name="T12" fmla="*/ 2 w 1476"/>
              <a:gd name="T13" fmla="*/ 1704 h 1798"/>
              <a:gd name="T14" fmla="*/ 14 w 1476"/>
              <a:gd name="T15" fmla="*/ 416 h 1798"/>
              <a:gd name="T16" fmla="*/ 1350 w 1476"/>
              <a:gd name="T17" fmla="*/ 126 h 1798"/>
              <a:gd name="T18" fmla="*/ 468 w 1476"/>
              <a:gd name="T19" fmla="*/ 498 h 1798"/>
              <a:gd name="T20" fmla="*/ 441 w 1476"/>
              <a:gd name="T21" fmla="*/ 414 h 1798"/>
              <a:gd name="T22" fmla="*/ 580 w 1476"/>
              <a:gd name="T23" fmla="*/ 1386 h 1798"/>
              <a:gd name="T24" fmla="*/ 506 w 1476"/>
              <a:gd name="T25" fmla="*/ 1484 h 1798"/>
              <a:gd name="T26" fmla="*/ 362 w 1476"/>
              <a:gd name="T27" fmla="*/ 1514 h 1798"/>
              <a:gd name="T28" fmla="*/ 243 w 1476"/>
              <a:gd name="T29" fmla="*/ 1433 h 1798"/>
              <a:gd name="T30" fmla="*/ 215 w 1476"/>
              <a:gd name="T31" fmla="*/ 1287 h 1798"/>
              <a:gd name="T32" fmla="*/ 288 w 1476"/>
              <a:gd name="T33" fmla="*/ 1171 h 1798"/>
              <a:gd name="T34" fmla="*/ 315 w 1476"/>
              <a:gd name="T35" fmla="*/ 1011 h 1798"/>
              <a:gd name="T36" fmla="*/ 397 w 1476"/>
              <a:gd name="T37" fmla="*/ 989 h 1798"/>
              <a:gd name="T38" fmla="*/ 527 w 1476"/>
              <a:gd name="T39" fmla="*/ 723 h 1798"/>
              <a:gd name="T40" fmla="*/ 773 w 1476"/>
              <a:gd name="T41" fmla="*/ 449 h 1798"/>
              <a:gd name="T42" fmla="*/ 817 w 1476"/>
              <a:gd name="T43" fmla="*/ 407 h 1798"/>
              <a:gd name="T44" fmla="*/ 1263 w 1476"/>
              <a:gd name="T45" fmla="*/ 440 h 1798"/>
              <a:gd name="T46" fmla="*/ 1239 w 1476"/>
              <a:gd name="T47" fmla="*/ 783 h 1798"/>
              <a:gd name="T48" fmla="*/ 1186 w 1476"/>
              <a:gd name="T49" fmla="*/ 913 h 1798"/>
              <a:gd name="T50" fmla="*/ 1104 w 1476"/>
              <a:gd name="T51" fmla="*/ 1136 h 1798"/>
              <a:gd name="T52" fmla="*/ 1209 w 1476"/>
              <a:gd name="T53" fmla="*/ 1191 h 1798"/>
              <a:gd name="T54" fmla="*/ 1265 w 1476"/>
              <a:gd name="T55" fmla="*/ 1326 h 1798"/>
              <a:gd name="T56" fmla="*/ 1209 w 1476"/>
              <a:gd name="T57" fmla="*/ 1461 h 1798"/>
              <a:gd name="T58" fmla="*/ 1076 w 1476"/>
              <a:gd name="T59" fmla="*/ 1517 h 1798"/>
              <a:gd name="T60" fmla="*/ 942 w 1476"/>
              <a:gd name="T61" fmla="*/ 1461 h 1798"/>
              <a:gd name="T62" fmla="*/ 777 w 1476"/>
              <a:gd name="T63" fmla="*/ 1431 h 1798"/>
              <a:gd name="T64" fmla="*/ 731 w 1476"/>
              <a:gd name="T65" fmla="*/ 1408 h 1798"/>
              <a:gd name="T66" fmla="*/ 638 w 1476"/>
              <a:gd name="T67" fmla="*/ 695 h 1798"/>
              <a:gd name="T68" fmla="*/ 482 w 1476"/>
              <a:gd name="T69" fmla="*/ 901 h 1798"/>
              <a:gd name="T70" fmla="*/ 533 w 1476"/>
              <a:gd name="T71" fmla="*/ 1038 h 1798"/>
              <a:gd name="T72" fmla="*/ 475 w 1476"/>
              <a:gd name="T73" fmla="*/ 1150 h 1798"/>
              <a:gd name="T74" fmla="*/ 563 w 1476"/>
              <a:gd name="T75" fmla="*/ 1226 h 1798"/>
              <a:gd name="T76" fmla="*/ 731 w 1476"/>
              <a:gd name="T77" fmla="*/ 1233 h 1798"/>
              <a:gd name="T78" fmla="*/ 888 w 1476"/>
              <a:gd name="T79" fmla="*/ 1308 h 1798"/>
              <a:gd name="T80" fmla="*/ 942 w 1476"/>
              <a:gd name="T81" fmla="*/ 1191 h 1798"/>
              <a:gd name="T82" fmla="*/ 1047 w 1476"/>
              <a:gd name="T83" fmla="*/ 948 h 1798"/>
              <a:gd name="T84" fmla="*/ 967 w 1476"/>
              <a:gd name="T85" fmla="*/ 906 h 1798"/>
              <a:gd name="T86" fmla="*/ 791 w 1476"/>
              <a:gd name="T87" fmla="*/ 780 h 1798"/>
              <a:gd name="T88" fmla="*/ 858 w 1476"/>
              <a:gd name="T89" fmla="*/ 491 h 1798"/>
              <a:gd name="T90" fmla="*/ 1107 w 1476"/>
              <a:gd name="T91" fmla="*/ 1224 h 1798"/>
              <a:gd name="T92" fmla="*/ 1016 w 1476"/>
              <a:gd name="T93" fmla="*/ 1238 h 1798"/>
              <a:gd name="T94" fmla="*/ 970 w 1476"/>
              <a:gd name="T95" fmla="*/ 1336 h 1798"/>
              <a:gd name="T96" fmla="*/ 1065 w 1476"/>
              <a:gd name="T97" fmla="*/ 1433 h 1798"/>
              <a:gd name="T98" fmla="*/ 1163 w 1476"/>
              <a:gd name="T99" fmla="*/ 1386 h 1798"/>
              <a:gd name="T100" fmla="*/ 1163 w 1476"/>
              <a:gd name="T101" fmla="*/ 1266 h 1798"/>
              <a:gd name="T102" fmla="*/ 411 w 1476"/>
              <a:gd name="T103" fmla="*/ 1219 h 1798"/>
              <a:gd name="T104" fmla="*/ 325 w 1476"/>
              <a:gd name="T105" fmla="*/ 1250 h 1798"/>
              <a:gd name="T106" fmla="*/ 303 w 1476"/>
              <a:gd name="T107" fmla="*/ 1368 h 1798"/>
              <a:gd name="T108" fmla="*/ 401 w 1476"/>
              <a:gd name="T109" fmla="*/ 1433 h 1798"/>
              <a:gd name="T110" fmla="*/ 505 w 1476"/>
              <a:gd name="T111" fmla="*/ 1347 h 1798"/>
              <a:gd name="T112" fmla="*/ 475 w 1476"/>
              <a:gd name="T113" fmla="*/ 1250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6" h="1798">
                <a:moveTo>
                  <a:pt x="35" y="388"/>
                </a:moveTo>
                <a:lnTo>
                  <a:pt x="389" y="35"/>
                </a:lnTo>
                <a:lnTo>
                  <a:pt x="389" y="35"/>
                </a:lnTo>
                <a:lnTo>
                  <a:pt x="397" y="26"/>
                </a:lnTo>
                <a:lnTo>
                  <a:pt x="406" y="19"/>
                </a:lnTo>
                <a:lnTo>
                  <a:pt x="417" y="14"/>
                </a:lnTo>
                <a:lnTo>
                  <a:pt x="427" y="8"/>
                </a:lnTo>
                <a:lnTo>
                  <a:pt x="438" y="5"/>
                </a:lnTo>
                <a:lnTo>
                  <a:pt x="450" y="1"/>
                </a:lnTo>
                <a:lnTo>
                  <a:pt x="461" y="0"/>
                </a:lnTo>
                <a:lnTo>
                  <a:pt x="473" y="0"/>
                </a:lnTo>
                <a:lnTo>
                  <a:pt x="1357" y="0"/>
                </a:lnTo>
                <a:lnTo>
                  <a:pt x="1357" y="0"/>
                </a:lnTo>
                <a:lnTo>
                  <a:pt x="1369" y="0"/>
                </a:lnTo>
                <a:lnTo>
                  <a:pt x="1379" y="1"/>
                </a:lnTo>
                <a:lnTo>
                  <a:pt x="1392" y="5"/>
                </a:lnTo>
                <a:lnTo>
                  <a:pt x="1402" y="8"/>
                </a:lnTo>
                <a:lnTo>
                  <a:pt x="1413" y="14"/>
                </a:lnTo>
                <a:lnTo>
                  <a:pt x="1423" y="21"/>
                </a:lnTo>
                <a:lnTo>
                  <a:pt x="1432" y="28"/>
                </a:lnTo>
                <a:lnTo>
                  <a:pt x="1441" y="35"/>
                </a:lnTo>
                <a:lnTo>
                  <a:pt x="1448" y="43"/>
                </a:lnTo>
                <a:lnTo>
                  <a:pt x="1455" y="52"/>
                </a:lnTo>
                <a:lnTo>
                  <a:pt x="1462" y="63"/>
                </a:lnTo>
                <a:lnTo>
                  <a:pt x="1466" y="73"/>
                </a:lnTo>
                <a:lnTo>
                  <a:pt x="1471" y="84"/>
                </a:lnTo>
                <a:lnTo>
                  <a:pt x="1473" y="94"/>
                </a:lnTo>
                <a:lnTo>
                  <a:pt x="1474" y="107"/>
                </a:lnTo>
                <a:lnTo>
                  <a:pt x="1476" y="119"/>
                </a:lnTo>
                <a:lnTo>
                  <a:pt x="1476" y="1679"/>
                </a:lnTo>
                <a:lnTo>
                  <a:pt x="1476" y="1679"/>
                </a:lnTo>
                <a:lnTo>
                  <a:pt x="1474" y="1691"/>
                </a:lnTo>
                <a:lnTo>
                  <a:pt x="1473" y="1704"/>
                </a:lnTo>
                <a:lnTo>
                  <a:pt x="1471" y="1714"/>
                </a:lnTo>
                <a:lnTo>
                  <a:pt x="1466" y="1725"/>
                </a:lnTo>
                <a:lnTo>
                  <a:pt x="1462" y="1735"/>
                </a:lnTo>
                <a:lnTo>
                  <a:pt x="1455" y="1746"/>
                </a:lnTo>
                <a:lnTo>
                  <a:pt x="1448" y="1755"/>
                </a:lnTo>
                <a:lnTo>
                  <a:pt x="1441" y="1763"/>
                </a:lnTo>
                <a:lnTo>
                  <a:pt x="1432" y="1770"/>
                </a:lnTo>
                <a:lnTo>
                  <a:pt x="1423" y="1777"/>
                </a:lnTo>
                <a:lnTo>
                  <a:pt x="1413" y="1784"/>
                </a:lnTo>
                <a:lnTo>
                  <a:pt x="1402" y="1790"/>
                </a:lnTo>
                <a:lnTo>
                  <a:pt x="1392" y="1793"/>
                </a:lnTo>
                <a:lnTo>
                  <a:pt x="1379" y="1797"/>
                </a:lnTo>
                <a:lnTo>
                  <a:pt x="1369" y="1798"/>
                </a:lnTo>
                <a:lnTo>
                  <a:pt x="1357" y="1798"/>
                </a:lnTo>
                <a:lnTo>
                  <a:pt x="120" y="1798"/>
                </a:lnTo>
                <a:lnTo>
                  <a:pt x="120" y="1798"/>
                </a:lnTo>
                <a:lnTo>
                  <a:pt x="107" y="1798"/>
                </a:lnTo>
                <a:lnTo>
                  <a:pt x="95" y="1797"/>
                </a:lnTo>
                <a:lnTo>
                  <a:pt x="85" y="1793"/>
                </a:lnTo>
                <a:lnTo>
                  <a:pt x="72" y="1790"/>
                </a:lnTo>
                <a:lnTo>
                  <a:pt x="62" y="1784"/>
                </a:lnTo>
                <a:lnTo>
                  <a:pt x="53" y="1777"/>
                </a:lnTo>
                <a:lnTo>
                  <a:pt x="42" y="1770"/>
                </a:lnTo>
                <a:lnTo>
                  <a:pt x="35" y="1763"/>
                </a:lnTo>
                <a:lnTo>
                  <a:pt x="27" y="1755"/>
                </a:lnTo>
                <a:lnTo>
                  <a:pt x="20" y="1746"/>
                </a:lnTo>
                <a:lnTo>
                  <a:pt x="14" y="1735"/>
                </a:lnTo>
                <a:lnTo>
                  <a:pt x="9" y="1725"/>
                </a:lnTo>
                <a:lnTo>
                  <a:pt x="6" y="1714"/>
                </a:lnTo>
                <a:lnTo>
                  <a:pt x="2" y="1704"/>
                </a:lnTo>
                <a:lnTo>
                  <a:pt x="0" y="1691"/>
                </a:lnTo>
                <a:lnTo>
                  <a:pt x="0" y="1679"/>
                </a:lnTo>
                <a:lnTo>
                  <a:pt x="0" y="472"/>
                </a:lnTo>
                <a:lnTo>
                  <a:pt x="0" y="472"/>
                </a:lnTo>
                <a:lnTo>
                  <a:pt x="0" y="462"/>
                </a:lnTo>
                <a:lnTo>
                  <a:pt x="2" y="449"/>
                </a:lnTo>
                <a:lnTo>
                  <a:pt x="6" y="437"/>
                </a:lnTo>
                <a:lnTo>
                  <a:pt x="9" y="426"/>
                </a:lnTo>
                <a:lnTo>
                  <a:pt x="14" y="416"/>
                </a:lnTo>
                <a:lnTo>
                  <a:pt x="20" y="407"/>
                </a:lnTo>
                <a:lnTo>
                  <a:pt x="27" y="397"/>
                </a:lnTo>
                <a:lnTo>
                  <a:pt x="35" y="388"/>
                </a:lnTo>
                <a:lnTo>
                  <a:pt x="35" y="388"/>
                </a:lnTo>
                <a:close/>
                <a:moveTo>
                  <a:pt x="429" y="505"/>
                </a:moveTo>
                <a:lnTo>
                  <a:pt x="127" y="505"/>
                </a:lnTo>
                <a:lnTo>
                  <a:pt x="127" y="1672"/>
                </a:lnTo>
                <a:lnTo>
                  <a:pt x="1350" y="1672"/>
                </a:lnTo>
                <a:lnTo>
                  <a:pt x="1350" y="126"/>
                </a:lnTo>
                <a:lnTo>
                  <a:pt x="527" y="126"/>
                </a:lnTo>
                <a:lnTo>
                  <a:pt x="527" y="409"/>
                </a:lnTo>
                <a:lnTo>
                  <a:pt x="527" y="409"/>
                </a:lnTo>
                <a:lnTo>
                  <a:pt x="524" y="428"/>
                </a:lnTo>
                <a:lnTo>
                  <a:pt x="519" y="448"/>
                </a:lnTo>
                <a:lnTo>
                  <a:pt x="510" y="463"/>
                </a:lnTo>
                <a:lnTo>
                  <a:pt x="498" y="477"/>
                </a:lnTo>
                <a:lnTo>
                  <a:pt x="483" y="490"/>
                </a:lnTo>
                <a:lnTo>
                  <a:pt x="468" y="498"/>
                </a:lnTo>
                <a:lnTo>
                  <a:pt x="448" y="504"/>
                </a:lnTo>
                <a:lnTo>
                  <a:pt x="429" y="505"/>
                </a:lnTo>
                <a:lnTo>
                  <a:pt x="429" y="505"/>
                </a:lnTo>
                <a:close/>
                <a:moveTo>
                  <a:pt x="183" y="421"/>
                </a:moveTo>
                <a:lnTo>
                  <a:pt x="429" y="421"/>
                </a:lnTo>
                <a:lnTo>
                  <a:pt x="429" y="421"/>
                </a:lnTo>
                <a:lnTo>
                  <a:pt x="434" y="421"/>
                </a:lnTo>
                <a:lnTo>
                  <a:pt x="440" y="418"/>
                </a:lnTo>
                <a:lnTo>
                  <a:pt x="441" y="414"/>
                </a:lnTo>
                <a:lnTo>
                  <a:pt x="443" y="409"/>
                </a:lnTo>
                <a:lnTo>
                  <a:pt x="443" y="159"/>
                </a:lnTo>
                <a:lnTo>
                  <a:pt x="183" y="421"/>
                </a:lnTo>
                <a:lnTo>
                  <a:pt x="183" y="421"/>
                </a:lnTo>
                <a:close/>
                <a:moveTo>
                  <a:pt x="731" y="1356"/>
                </a:moveTo>
                <a:lnTo>
                  <a:pt x="587" y="1356"/>
                </a:lnTo>
                <a:lnTo>
                  <a:pt x="587" y="1356"/>
                </a:lnTo>
                <a:lnTo>
                  <a:pt x="584" y="1372"/>
                </a:lnTo>
                <a:lnTo>
                  <a:pt x="580" y="1386"/>
                </a:lnTo>
                <a:lnTo>
                  <a:pt x="575" y="1400"/>
                </a:lnTo>
                <a:lnTo>
                  <a:pt x="570" y="1414"/>
                </a:lnTo>
                <a:lnTo>
                  <a:pt x="561" y="1426"/>
                </a:lnTo>
                <a:lnTo>
                  <a:pt x="554" y="1438"/>
                </a:lnTo>
                <a:lnTo>
                  <a:pt x="545" y="1451"/>
                </a:lnTo>
                <a:lnTo>
                  <a:pt x="534" y="1461"/>
                </a:lnTo>
                <a:lnTo>
                  <a:pt x="534" y="1461"/>
                </a:lnTo>
                <a:lnTo>
                  <a:pt x="520" y="1473"/>
                </a:lnTo>
                <a:lnTo>
                  <a:pt x="506" y="1484"/>
                </a:lnTo>
                <a:lnTo>
                  <a:pt x="490" y="1495"/>
                </a:lnTo>
                <a:lnTo>
                  <a:pt x="475" y="1502"/>
                </a:lnTo>
                <a:lnTo>
                  <a:pt x="457" y="1509"/>
                </a:lnTo>
                <a:lnTo>
                  <a:pt x="438" y="1514"/>
                </a:lnTo>
                <a:lnTo>
                  <a:pt x="420" y="1516"/>
                </a:lnTo>
                <a:lnTo>
                  <a:pt x="401" y="1517"/>
                </a:lnTo>
                <a:lnTo>
                  <a:pt x="401" y="1517"/>
                </a:lnTo>
                <a:lnTo>
                  <a:pt x="382" y="1516"/>
                </a:lnTo>
                <a:lnTo>
                  <a:pt x="362" y="1514"/>
                </a:lnTo>
                <a:lnTo>
                  <a:pt x="345" y="1509"/>
                </a:lnTo>
                <a:lnTo>
                  <a:pt x="327" y="1502"/>
                </a:lnTo>
                <a:lnTo>
                  <a:pt x="310" y="1495"/>
                </a:lnTo>
                <a:lnTo>
                  <a:pt x="294" y="1484"/>
                </a:lnTo>
                <a:lnTo>
                  <a:pt x="280" y="1473"/>
                </a:lnTo>
                <a:lnTo>
                  <a:pt x="266" y="1461"/>
                </a:lnTo>
                <a:lnTo>
                  <a:pt x="266" y="1461"/>
                </a:lnTo>
                <a:lnTo>
                  <a:pt x="253" y="1447"/>
                </a:lnTo>
                <a:lnTo>
                  <a:pt x="243" y="1433"/>
                </a:lnTo>
                <a:lnTo>
                  <a:pt x="234" y="1417"/>
                </a:lnTo>
                <a:lnTo>
                  <a:pt x="225" y="1400"/>
                </a:lnTo>
                <a:lnTo>
                  <a:pt x="220" y="1382"/>
                </a:lnTo>
                <a:lnTo>
                  <a:pt x="215" y="1365"/>
                </a:lnTo>
                <a:lnTo>
                  <a:pt x="211" y="1345"/>
                </a:lnTo>
                <a:lnTo>
                  <a:pt x="211" y="1326"/>
                </a:lnTo>
                <a:lnTo>
                  <a:pt x="211" y="1326"/>
                </a:lnTo>
                <a:lnTo>
                  <a:pt x="211" y="1307"/>
                </a:lnTo>
                <a:lnTo>
                  <a:pt x="215" y="1287"/>
                </a:lnTo>
                <a:lnTo>
                  <a:pt x="220" y="1270"/>
                </a:lnTo>
                <a:lnTo>
                  <a:pt x="225" y="1252"/>
                </a:lnTo>
                <a:lnTo>
                  <a:pt x="234" y="1235"/>
                </a:lnTo>
                <a:lnTo>
                  <a:pt x="243" y="1219"/>
                </a:lnTo>
                <a:lnTo>
                  <a:pt x="253" y="1205"/>
                </a:lnTo>
                <a:lnTo>
                  <a:pt x="266" y="1191"/>
                </a:lnTo>
                <a:lnTo>
                  <a:pt x="266" y="1191"/>
                </a:lnTo>
                <a:lnTo>
                  <a:pt x="276" y="1180"/>
                </a:lnTo>
                <a:lnTo>
                  <a:pt x="288" y="1171"/>
                </a:lnTo>
                <a:lnTo>
                  <a:pt x="301" y="1163"/>
                </a:lnTo>
                <a:lnTo>
                  <a:pt x="313" y="1155"/>
                </a:lnTo>
                <a:lnTo>
                  <a:pt x="327" y="1150"/>
                </a:lnTo>
                <a:lnTo>
                  <a:pt x="341" y="1145"/>
                </a:lnTo>
                <a:lnTo>
                  <a:pt x="355" y="1140"/>
                </a:lnTo>
                <a:lnTo>
                  <a:pt x="371" y="1136"/>
                </a:lnTo>
                <a:lnTo>
                  <a:pt x="317" y="1018"/>
                </a:lnTo>
                <a:lnTo>
                  <a:pt x="317" y="1018"/>
                </a:lnTo>
                <a:lnTo>
                  <a:pt x="315" y="1011"/>
                </a:lnTo>
                <a:lnTo>
                  <a:pt x="313" y="1004"/>
                </a:lnTo>
                <a:lnTo>
                  <a:pt x="315" y="996"/>
                </a:lnTo>
                <a:lnTo>
                  <a:pt x="317" y="989"/>
                </a:lnTo>
                <a:lnTo>
                  <a:pt x="322" y="983"/>
                </a:lnTo>
                <a:lnTo>
                  <a:pt x="329" y="978"/>
                </a:lnTo>
                <a:lnTo>
                  <a:pt x="339" y="976"/>
                </a:lnTo>
                <a:lnTo>
                  <a:pt x="350" y="978"/>
                </a:lnTo>
                <a:lnTo>
                  <a:pt x="397" y="989"/>
                </a:lnTo>
                <a:lnTo>
                  <a:pt x="397" y="989"/>
                </a:lnTo>
                <a:lnTo>
                  <a:pt x="406" y="950"/>
                </a:lnTo>
                <a:lnTo>
                  <a:pt x="418" y="913"/>
                </a:lnTo>
                <a:lnTo>
                  <a:pt x="431" y="878"/>
                </a:lnTo>
                <a:lnTo>
                  <a:pt x="447" y="843"/>
                </a:lnTo>
                <a:lnTo>
                  <a:pt x="464" y="811"/>
                </a:lnTo>
                <a:lnTo>
                  <a:pt x="483" y="780"/>
                </a:lnTo>
                <a:lnTo>
                  <a:pt x="505" y="750"/>
                </a:lnTo>
                <a:lnTo>
                  <a:pt x="527" y="723"/>
                </a:lnTo>
                <a:lnTo>
                  <a:pt x="527" y="723"/>
                </a:lnTo>
                <a:lnTo>
                  <a:pt x="554" y="695"/>
                </a:lnTo>
                <a:lnTo>
                  <a:pt x="582" y="671"/>
                </a:lnTo>
                <a:lnTo>
                  <a:pt x="610" y="648"/>
                </a:lnTo>
                <a:lnTo>
                  <a:pt x="640" y="627"/>
                </a:lnTo>
                <a:lnTo>
                  <a:pt x="671" y="609"/>
                </a:lnTo>
                <a:lnTo>
                  <a:pt x="705" y="593"/>
                </a:lnTo>
                <a:lnTo>
                  <a:pt x="738" y="581"/>
                </a:lnTo>
                <a:lnTo>
                  <a:pt x="773" y="572"/>
                </a:lnTo>
                <a:lnTo>
                  <a:pt x="773" y="449"/>
                </a:lnTo>
                <a:lnTo>
                  <a:pt x="773" y="449"/>
                </a:lnTo>
                <a:lnTo>
                  <a:pt x="773" y="440"/>
                </a:lnTo>
                <a:lnTo>
                  <a:pt x="777" y="433"/>
                </a:lnTo>
                <a:lnTo>
                  <a:pt x="780" y="426"/>
                </a:lnTo>
                <a:lnTo>
                  <a:pt x="787" y="419"/>
                </a:lnTo>
                <a:lnTo>
                  <a:pt x="794" y="414"/>
                </a:lnTo>
                <a:lnTo>
                  <a:pt x="801" y="411"/>
                </a:lnTo>
                <a:lnTo>
                  <a:pt x="810" y="409"/>
                </a:lnTo>
                <a:lnTo>
                  <a:pt x="817" y="407"/>
                </a:lnTo>
                <a:lnTo>
                  <a:pt x="1223" y="407"/>
                </a:lnTo>
                <a:lnTo>
                  <a:pt x="1223" y="407"/>
                </a:lnTo>
                <a:lnTo>
                  <a:pt x="1232" y="409"/>
                </a:lnTo>
                <a:lnTo>
                  <a:pt x="1239" y="411"/>
                </a:lnTo>
                <a:lnTo>
                  <a:pt x="1246" y="414"/>
                </a:lnTo>
                <a:lnTo>
                  <a:pt x="1253" y="419"/>
                </a:lnTo>
                <a:lnTo>
                  <a:pt x="1258" y="426"/>
                </a:lnTo>
                <a:lnTo>
                  <a:pt x="1262" y="433"/>
                </a:lnTo>
                <a:lnTo>
                  <a:pt x="1263" y="440"/>
                </a:lnTo>
                <a:lnTo>
                  <a:pt x="1265" y="449"/>
                </a:lnTo>
                <a:lnTo>
                  <a:pt x="1265" y="744"/>
                </a:lnTo>
                <a:lnTo>
                  <a:pt x="1265" y="744"/>
                </a:lnTo>
                <a:lnTo>
                  <a:pt x="1263" y="753"/>
                </a:lnTo>
                <a:lnTo>
                  <a:pt x="1262" y="760"/>
                </a:lnTo>
                <a:lnTo>
                  <a:pt x="1258" y="767"/>
                </a:lnTo>
                <a:lnTo>
                  <a:pt x="1253" y="774"/>
                </a:lnTo>
                <a:lnTo>
                  <a:pt x="1246" y="780"/>
                </a:lnTo>
                <a:lnTo>
                  <a:pt x="1239" y="783"/>
                </a:lnTo>
                <a:lnTo>
                  <a:pt x="1232" y="787"/>
                </a:lnTo>
                <a:lnTo>
                  <a:pt x="1223" y="787"/>
                </a:lnTo>
                <a:lnTo>
                  <a:pt x="1090" y="787"/>
                </a:lnTo>
                <a:lnTo>
                  <a:pt x="1090" y="787"/>
                </a:lnTo>
                <a:lnTo>
                  <a:pt x="1093" y="790"/>
                </a:lnTo>
                <a:lnTo>
                  <a:pt x="1179" y="899"/>
                </a:lnTo>
                <a:lnTo>
                  <a:pt x="1179" y="899"/>
                </a:lnTo>
                <a:lnTo>
                  <a:pt x="1183" y="904"/>
                </a:lnTo>
                <a:lnTo>
                  <a:pt x="1186" y="913"/>
                </a:lnTo>
                <a:lnTo>
                  <a:pt x="1186" y="920"/>
                </a:lnTo>
                <a:lnTo>
                  <a:pt x="1186" y="929"/>
                </a:lnTo>
                <a:lnTo>
                  <a:pt x="1181" y="936"/>
                </a:lnTo>
                <a:lnTo>
                  <a:pt x="1176" y="943"/>
                </a:lnTo>
                <a:lnTo>
                  <a:pt x="1167" y="946"/>
                </a:lnTo>
                <a:lnTo>
                  <a:pt x="1156" y="948"/>
                </a:lnTo>
                <a:lnTo>
                  <a:pt x="1104" y="948"/>
                </a:lnTo>
                <a:lnTo>
                  <a:pt x="1104" y="1136"/>
                </a:lnTo>
                <a:lnTo>
                  <a:pt x="1104" y="1136"/>
                </a:lnTo>
                <a:lnTo>
                  <a:pt x="1118" y="1140"/>
                </a:lnTo>
                <a:lnTo>
                  <a:pt x="1133" y="1143"/>
                </a:lnTo>
                <a:lnTo>
                  <a:pt x="1148" y="1148"/>
                </a:lnTo>
                <a:lnTo>
                  <a:pt x="1162" y="1155"/>
                </a:lnTo>
                <a:lnTo>
                  <a:pt x="1174" y="1163"/>
                </a:lnTo>
                <a:lnTo>
                  <a:pt x="1186" y="1171"/>
                </a:lnTo>
                <a:lnTo>
                  <a:pt x="1198" y="1180"/>
                </a:lnTo>
                <a:lnTo>
                  <a:pt x="1209" y="1191"/>
                </a:lnTo>
                <a:lnTo>
                  <a:pt x="1209" y="1191"/>
                </a:lnTo>
                <a:lnTo>
                  <a:pt x="1221" y="1205"/>
                </a:lnTo>
                <a:lnTo>
                  <a:pt x="1232" y="1219"/>
                </a:lnTo>
                <a:lnTo>
                  <a:pt x="1242" y="1235"/>
                </a:lnTo>
                <a:lnTo>
                  <a:pt x="1249" y="1252"/>
                </a:lnTo>
                <a:lnTo>
                  <a:pt x="1256" y="1270"/>
                </a:lnTo>
                <a:lnTo>
                  <a:pt x="1262" y="1287"/>
                </a:lnTo>
                <a:lnTo>
                  <a:pt x="1263" y="1307"/>
                </a:lnTo>
                <a:lnTo>
                  <a:pt x="1265" y="1326"/>
                </a:lnTo>
                <a:lnTo>
                  <a:pt x="1265" y="1326"/>
                </a:lnTo>
                <a:lnTo>
                  <a:pt x="1263" y="1345"/>
                </a:lnTo>
                <a:lnTo>
                  <a:pt x="1262" y="1365"/>
                </a:lnTo>
                <a:lnTo>
                  <a:pt x="1256" y="1382"/>
                </a:lnTo>
                <a:lnTo>
                  <a:pt x="1249" y="1400"/>
                </a:lnTo>
                <a:lnTo>
                  <a:pt x="1242" y="1417"/>
                </a:lnTo>
                <a:lnTo>
                  <a:pt x="1232" y="1433"/>
                </a:lnTo>
                <a:lnTo>
                  <a:pt x="1221" y="1447"/>
                </a:lnTo>
                <a:lnTo>
                  <a:pt x="1209" y="1461"/>
                </a:lnTo>
                <a:lnTo>
                  <a:pt x="1209" y="1461"/>
                </a:lnTo>
                <a:lnTo>
                  <a:pt x="1197" y="1473"/>
                </a:lnTo>
                <a:lnTo>
                  <a:pt x="1181" y="1484"/>
                </a:lnTo>
                <a:lnTo>
                  <a:pt x="1165" y="1495"/>
                </a:lnTo>
                <a:lnTo>
                  <a:pt x="1149" y="1502"/>
                </a:lnTo>
                <a:lnTo>
                  <a:pt x="1132" y="1509"/>
                </a:lnTo>
                <a:lnTo>
                  <a:pt x="1114" y="1514"/>
                </a:lnTo>
                <a:lnTo>
                  <a:pt x="1095" y="1516"/>
                </a:lnTo>
                <a:lnTo>
                  <a:pt x="1076" y="1517"/>
                </a:lnTo>
                <a:lnTo>
                  <a:pt x="1076" y="1517"/>
                </a:lnTo>
                <a:lnTo>
                  <a:pt x="1056" y="1516"/>
                </a:lnTo>
                <a:lnTo>
                  <a:pt x="1037" y="1514"/>
                </a:lnTo>
                <a:lnTo>
                  <a:pt x="1019" y="1509"/>
                </a:lnTo>
                <a:lnTo>
                  <a:pt x="1002" y="1502"/>
                </a:lnTo>
                <a:lnTo>
                  <a:pt x="986" y="1495"/>
                </a:lnTo>
                <a:lnTo>
                  <a:pt x="970" y="1484"/>
                </a:lnTo>
                <a:lnTo>
                  <a:pt x="954" y="1473"/>
                </a:lnTo>
                <a:lnTo>
                  <a:pt x="942" y="1461"/>
                </a:lnTo>
                <a:lnTo>
                  <a:pt x="942" y="1461"/>
                </a:lnTo>
                <a:lnTo>
                  <a:pt x="931" y="1449"/>
                </a:lnTo>
                <a:lnTo>
                  <a:pt x="921" y="1437"/>
                </a:lnTo>
                <a:lnTo>
                  <a:pt x="912" y="1424"/>
                </a:lnTo>
                <a:lnTo>
                  <a:pt x="905" y="1408"/>
                </a:lnTo>
                <a:lnTo>
                  <a:pt x="898" y="1394"/>
                </a:lnTo>
                <a:lnTo>
                  <a:pt x="893" y="1379"/>
                </a:lnTo>
                <a:lnTo>
                  <a:pt x="889" y="1363"/>
                </a:lnTo>
                <a:lnTo>
                  <a:pt x="888" y="1347"/>
                </a:lnTo>
                <a:lnTo>
                  <a:pt x="777" y="1431"/>
                </a:lnTo>
                <a:lnTo>
                  <a:pt x="777" y="1431"/>
                </a:lnTo>
                <a:lnTo>
                  <a:pt x="770" y="1437"/>
                </a:lnTo>
                <a:lnTo>
                  <a:pt x="763" y="1440"/>
                </a:lnTo>
                <a:lnTo>
                  <a:pt x="756" y="1440"/>
                </a:lnTo>
                <a:lnTo>
                  <a:pt x="749" y="1438"/>
                </a:lnTo>
                <a:lnTo>
                  <a:pt x="742" y="1435"/>
                </a:lnTo>
                <a:lnTo>
                  <a:pt x="736" y="1430"/>
                </a:lnTo>
                <a:lnTo>
                  <a:pt x="733" y="1421"/>
                </a:lnTo>
                <a:lnTo>
                  <a:pt x="731" y="1408"/>
                </a:lnTo>
                <a:lnTo>
                  <a:pt x="731" y="1356"/>
                </a:lnTo>
                <a:lnTo>
                  <a:pt x="731" y="1356"/>
                </a:lnTo>
                <a:close/>
                <a:moveTo>
                  <a:pt x="773" y="630"/>
                </a:moveTo>
                <a:lnTo>
                  <a:pt x="773" y="630"/>
                </a:lnTo>
                <a:lnTo>
                  <a:pt x="743" y="639"/>
                </a:lnTo>
                <a:lnTo>
                  <a:pt x="717" y="650"/>
                </a:lnTo>
                <a:lnTo>
                  <a:pt x="689" y="664"/>
                </a:lnTo>
                <a:lnTo>
                  <a:pt x="663" y="679"/>
                </a:lnTo>
                <a:lnTo>
                  <a:pt x="638" y="695"/>
                </a:lnTo>
                <a:lnTo>
                  <a:pt x="615" y="715"/>
                </a:lnTo>
                <a:lnTo>
                  <a:pt x="591" y="737"/>
                </a:lnTo>
                <a:lnTo>
                  <a:pt x="570" y="760"/>
                </a:lnTo>
                <a:lnTo>
                  <a:pt x="570" y="760"/>
                </a:lnTo>
                <a:lnTo>
                  <a:pt x="548" y="785"/>
                </a:lnTo>
                <a:lnTo>
                  <a:pt x="529" y="811"/>
                </a:lnTo>
                <a:lnTo>
                  <a:pt x="512" y="839"/>
                </a:lnTo>
                <a:lnTo>
                  <a:pt x="496" y="869"/>
                </a:lnTo>
                <a:lnTo>
                  <a:pt x="482" y="901"/>
                </a:lnTo>
                <a:lnTo>
                  <a:pt x="469" y="932"/>
                </a:lnTo>
                <a:lnTo>
                  <a:pt x="459" y="966"/>
                </a:lnTo>
                <a:lnTo>
                  <a:pt x="452" y="1001"/>
                </a:lnTo>
                <a:lnTo>
                  <a:pt x="510" y="1015"/>
                </a:lnTo>
                <a:lnTo>
                  <a:pt x="510" y="1015"/>
                </a:lnTo>
                <a:lnTo>
                  <a:pt x="519" y="1018"/>
                </a:lnTo>
                <a:lnTo>
                  <a:pt x="526" y="1024"/>
                </a:lnTo>
                <a:lnTo>
                  <a:pt x="529" y="1031"/>
                </a:lnTo>
                <a:lnTo>
                  <a:pt x="533" y="1038"/>
                </a:lnTo>
                <a:lnTo>
                  <a:pt x="531" y="1045"/>
                </a:lnTo>
                <a:lnTo>
                  <a:pt x="529" y="1054"/>
                </a:lnTo>
                <a:lnTo>
                  <a:pt x="526" y="1061"/>
                </a:lnTo>
                <a:lnTo>
                  <a:pt x="520" y="1066"/>
                </a:lnTo>
                <a:lnTo>
                  <a:pt x="434" y="1138"/>
                </a:lnTo>
                <a:lnTo>
                  <a:pt x="434" y="1138"/>
                </a:lnTo>
                <a:lnTo>
                  <a:pt x="448" y="1141"/>
                </a:lnTo>
                <a:lnTo>
                  <a:pt x="462" y="1145"/>
                </a:lnTo>
                <a:lnTo>
                  <a:pt x="475" y="1150"/>
                </a:lnTo>
                <a:lnTo>
                  <a:pt x="489" y="1157"/>
                </a:lnTo>
                <a:lnTo>
                  <a:pt x="501" y="1164"/>
                </a:lnTo>
                <a:lnTo>
                  <a:pt x="513" y="1171"/>
                </a:lnTo>
                <a:lnTo>
                  <a:pt x="524" y="1180"/>
                </a:lnTo>
                <a:lnTo>
                  <a:pt x="534" y="1191"/>
                </a:lnTo>
                <a:lnTo>
                  <a:pt x="534" y="1191"/>
                </a:lnTo>
                <a:lnTo>
                  <a:pt x="545" y="1201"/>
                </a:lnTo>
                <a:lnTo>
                  <a:pt x="554" y="1213"/>
                </a:lnTo>
                <a:lnTo>
                  <a:pt x="563" y="1226"/>
                </a:lnTo>
                <a:lnTo>
                  <a:pt x="570" y="1240"/>
                </a:lnTo>
                <a:lnTo>
                  <a:pt x="577" y="1254"/>
                </a:lnTo>
                <a:lnTo>
                  <a:pt x="582" y="1268"/>
                </a:lnTo>
                <a:lnTo>
                  <a:pt x="585" y="1284"/>
                </a:lnTo>
                <a:lnTo>
                  <a:pt x="587" y="1300"/>
                </a:lnTo>
                <a:lnTo>
                  <a:pt x="731" y="1300"/>
                </a:lnTo>
                <a:lnTo>
                  <a:pt x="731" y="1243"/>
                </a:lnTo>
                <a:lnTo>
                  <a:pt x="731" y="1243"/>
                </a:lnTo>
                <a:lnTo>
                  <a:pt x="731" y="1233"/>
                </a:lnTo>
                <a:lnTo>
                  <a:pt x="735" y="1226"/>
                </a:lnTo>
                <a:lnTo>
                  <a:pt x="740" y="1220"/>
                </a:lnTo>
                <a:lnTo>
                  <a:pt x="747" y="1217"/>
                </a:lnTo>
                <a:lnTo>
                  <a:pt x="754" y="1215"/>
                </a:lnTo>
                <a:lnTo>
                  <a:pt x="763" y="1215"/>
                </a:lnTo>
                <a:lnTo>
                  <a:pt x="770" y="1219"/>
                </a:lnTo>
                <a:lnTo>
                  <a:pt x="777" y="1222"/>
                </a:lnTo>
                <a:lnTo>
                  <a:pt x="888" y="1308"/>
                </a:lnTo>
                <a:lnTo>
                  <a:pt x="888" y="1308"/>
                </a:lnTo>
                <a:lnTo>
                  <a:pt x="889" y="1291"/>
                </a:lnTo>
                <a:lnTo>
                  <a:pt x="893" y="1275"/>
                </a:lnTo>
                <a:lnTo>
                  <a:pt x="898" y="1259"/>
                </a:lnTo>
                <a:lnTo>
                  <a:pt x="905" y="1243"/>
                </a:lnTo>
                <a:lnTo>
                  <a:pt x="912" y="1229"/>
                </a:lnTo>
                <a:lnTo>
                  <a:pt x="921" y="1215"/>
                </a:lnTo>
                <a:lnTo>
                  <a:pt x="930" y="1203"/>
                </a:lnTo>
                <a:lnTo>
                  <a:pt x="942" y="1191"/>
                </a:lnTo>
                <a:lnTo>
                  <a:pt x="942" y="1191"/>
                </a:lnTo>
                <a:lnTo>
                  <a:pt x="953" y="1180"/>
                </a:lnTo>
                <a:lnTo>
                  <a:pt x="965" y="1171"/>
                </a:lnTo>
                <a:lnTo>
                  <a:pt x="977" y="1163"/>
                </a:lnTo>
                <a:lnTo>
                  <a:pt x="989" y="1155"/>
                </a:lnTo>
                <a:lnTo>
                  <a:pt x="1003" y="1148"/>
                </a:lnTo>
                <a:lnTo>
                  <a:pt x="1018" y="1143"/>
                </a:lnTo>
                <a:lnTo>
                  <a:pt x="1032" y="1140"/>
                </a:lnTo>
                <a:lnTo>
                  <a:pt x="1047" y="1136"/>
                </a:lnTo>
                <a:lnTo>
                  <a:pt x="1047" y="948"/>
                </a:lnTo>
                <a:lnTo>
                  <a:pt x="991" y="948"/>
                </a:lnTo>
                <a:lnTo>
                  <a:pt x="991" y="948"/>
                </a:lnTo>
                <a:lnTo>
                  <a:pt x="982" y="946"/>
                </a:lnTo>
                <a:lnTo>
                  <a:pt x="974" y="943"/>
                </a:lnTo>
                <a:lnTo>
                  <a:pt x="968" y="938"/>
                </a:lnTo>
                <a:lnTo>
                  <a:pt x="965" y="931"/>
                </a:lnTo>
                <a:lnTo>
                  <a:pt x="965" y="922"/>
                </a:lnTo>
                <a:lnTo>
                  <a:pt x="965" y="913"/>
                </a:lnTo>
                <a:lnTo>
                  <a:pt x="967" y="906"/>
                </a:lnTo>
                <a:lnTo>
                  <a:pt x="972" y="899"/>
                </a:lnTo>
                <a:lnTo>
                  <a:pt x="1056" y="790"/>
                </a:lnTo>
                <a:lnTo>
                  <a:pt x="1056" y="790"/>
                </a:lnTo>
                <a:lnTo>
                  <a:pt x="1060" y="787"/>
                </a:lnTo>
                <a:lnTo>
                  <a:pt x="816" y="787"/>
                </a:lnTo>
                <a:lnTo>
                  <a:pt x="816" y="787"/>
                </a:lnTo>
                <a:lnTo>
                  <a:pt x="807" y="785"/>
                </a:lnTo>
                <a:lnTo>
                  <a:pt x="798" y="783"/>
                </a:lnTo>
                <a:lnTo>
                  <a:pt x="791" y="780"/>
                </a:lnTo>
                <a:lnTo>
                  <a:pt x="786" y="774"/>
                </a:lnTo>
                <a:lnTo>
                  <a:pt x="780" y="769"/>
                </a:lnTo>
                <a:lnTo>
                  <a:pt x="777" y="762"/>
                </a:lnTo>
                <a:lnTo>
                  <a:pt x="773" y="753"/>
                </a:lnTo>
                <a:lnTo>
                  <a:pt x="773" y="744"/>
                </a:lnTo>
                <a:lnTo>
                  <a:pt x="773" y="630"/>
                </a:lnTo>
                <a:lnTo>
                  <a:pt x="773" y="630"/>
                </a:lnTo>
                <a:close/>
                <a:moveTo>
                  <a:pt x="1181" y="491"/>
                </a:moveTo>
                <a:lnTo>
                  <a:pt x="858" y="491"/>
                </a:lnTo>
                <a:lnTo>
                  <a:pt x="858" y="702"/>
                </a:lnTo>
                <a:lnTo>
                  <a:pt x="1181" y="702"/>
                </a:lnTo>
                <a:lnTo>
                  <a:pt x="1181" y="491"/>
                </a:lnTo>
                <a:lnTo>
                  <a:pt x="1181" y="491"/>
                </a:lnTo>
                <a:close/>
                <a:moveTo>
                  <a:pt x="1151" y="1250"/>
                </a:moveTo>
                <a:lnTo>
                  <a:pt x="1151" y="1250"/>
                </a:lnTo>
                <a:lnTo>
                  <a:pt x="1135" y="1238"/>
                </a:lnTo>
                <a:lnTo>
                  <a:pt x="1116" y="1228"/>
                </a:lnTo>
                <a:lnTo>
                  <a:pt x="1107" y="1224"/>
                </a:lnTo>
                <a:lnTo>
                  <a:pt x="1097" y="1220"/>
                </a:lnTo>
                <a:lnTo>
                  <a:pt x="1086" y="1219"/>
                </a:lnTo>
                <a:lnTo>
                  <a:pt x="1076" y="1219"/>
                </a:lnTo>
                <a:lnTo>
                  <a:pt x="1076" y="1219"/>
                </a:lnTo>
                <a:lnTo>
                  <a:pt x="1065" y="1219"/>
                </a:lnTo>
                <a:lnTo>
                  <a:pt x="1054" y="1220"/>
                </a:lnTo>
                <a:lnTo>
                  <a:pt x="1044" y="1224"/>
                </a:lnTo>
                <a:lnTo>
                  <a:pt x="1033" y="1228"/>
                </a:lnTo>
                <a:lnTo>
                  <a:pt x="1016" y="1238"/>
                </a:lnTo>
                <a:lnTo>
                  <a:pt x="1000" y="1250"/>
                </a:lnTo>
                <a:lnTo>
                  <a:pt x="1000" y="1250"/>
                </a:lnTo>
                <a:lnTo>
                  <a:pt x="988" y="1266"/>
                </a:lnTo>
                <a:lnTo>
                  <a:pt x="977" y="1284"/>
                </a:lnTo>
                <a:lnTo>
                  <a:pt x="972" y="1305"/>
                </a:lnTo>
                <a:lnTo>
                  <a:pt x="970" y="1315"/>
                </a:lnTo>
                <a:lnTo>
                  <a:pt x="970" y="1326"/>
                </a:lnTo>
                <a:lnTo>
                  <a:pt x="970" y="1326"/>
                </a:lnTo>
                <a:lnTo>
                  <a:pt x="970" y="1336"/>
                </a:lnTo>
                <a:lnTo>
                  <a:pt x="972" y="1347"/>
                </a:lnTo>
                <a:lnTo>
                  <a:pt x="977" y="1368"/>
                </a:lnTo>
                <a:lnTo>
                  <a:pt x="988" y="1386"/>
                </a:lnTo>
                <a:lnTo>
                  <a:pt x="1000" y="1401"/>
                </a:lnTo>
                <a:lnTo>
                  <a:pt x="1000" y="1401"/>
                </a:lnTo>
                <a:lnTo>
                  <a:pt x="1016" y="1416"/>
                </a:lnTo>
                <a:lnTo>
                  <a:pt x="1033" y="1424"/>
                </a:lnTo>
                <a:lnTo>
                  <a:pt x="1054" y="1431"/>
                </a:lnTo>
                <a:lnTo>
                  <a:pt x="1065" y="1433"/>
                </a:lnTo>
                <a:lnTo>
                  <a:pt x="1076" y="1433"/>
                </a:lnTo>
                <a:lnTo>
                  <a:pt x="1076" y="1433"/>
                </a:lnTo>
                <a:lnTo>
                  <a:pt x="1086" y="1433"/>
                </a:lnTo>
                <a:lnTo>
                  <a:pt x="1097" y="1431"/>
                </a:lnTo>
                <a:lnTo>
                  <a:pt x="1116" y="1424"/>
                </a:lnTo>
                <a:lnTo>
                  <a:pt x="1135" y="1416"/>
                </a:lnTo>
                <a:lnTo>
                  <a:pt x="1151" y="1401"/>
                </a:lnTo>
                <a:lnTo>
                  <a:pt x="1151" y="1401"/>
                </a:lnTo>
                <a:lnTo>
                  <a:pt x="1163" y="1386"/>
                </a:lnTo>
                <a:lnTo>
                  <a:pt x="1172" y="1368"/>
                </a:lnTo>
                <a:lnTo>
                  <a:pt x="1179" y="1347"/>
                </a:lnTo>
                <a:lnTo>
                  <a:pt x="1181" y="1336"/>
                </a:lnTo>
                <a:lnTo>
                  <a:pt x="1181" y="1326"/>
                </a:lnTo>
                <a:lnTo>
                  <a:pt x="1181" y="1326"/>
                </a:lnTo>
                <a:lnTo>
                  <a:pt x="1181" y="1315"/>
                </a:lnTo>
                <a:lnTo>
                  <a:pt x="1179" y="1305"/>
                </a:lnTo>
                <a:lnTo>
                  <a:pt x="1172" y="1284"/>
                </a:lnTo>
                <a:lnTo>
                  <a:pt x="1163" y="1266"/>
                </a:lnTo>
                <a:lnTo>
                  <a:pt x="1151" y="1250"/>
                </a:lnTo>
                <a:lnTo>
                  <a:pt x="1151" y="1250"/>
                </a:lnTo>
                <a:close/>
                <a:moveTo>
                  <a:pt x="475" y="1250"/>
                </a:moveTo>
                <a:lnTo>
                  <a:pt x="475" y="1250"/>
                </a:lnTo>
                <a:lnTo>
                  <a:pt x="459" y="1238"/>
                </a:lnTo>
                <a:lnTo>
                  <a:pt x="441" y="1228"/>
                </a:lnTo>
                <a:lnTo>
                  <a:pt x="433" y="1224"/>
                </a:lnTo>
                <a:lnTo>
                  <a:pt x="422" y="1220"/>
                </a:lnTo>
                <a:lnTo>
                  <a:pt x="411" y="1219"/>
                </a:lnTo>
                <a:lnTo>
                  <a:pt x="401" y="1219"/>
                </a:lnTo>
                <a:lnTo>
                  <a:pt x="401" y="1219"/>
                </a:lnTo>
                <a:lnTo>
                  <a:pt x="389" y="1219"/>
                </a:lnTo>
                <a:lnTo>
                  <a:pt x="378" y="1220"/>
                </a:lnTo>
                <a:lnTo>
                  <a:pt x="369" y="1224"/>
                </a:lnTo>
                <a:lnTo>
                  <a:pt x="359" y="1228"/>
                </a:lnTo>
                <a:lnTo>
                  <a:pt x="341" y="1238"/>
                </a:lnTo>
                <a:lnTo>
                  <a:pt x="325" y="1250"/>
                </a:lnTo>
                <a:lnTo>
                  <a:pt x="325" y="1250"/>
                </a:lnTo>
                <a:lnTo>
                  <a:pt x="313" y="1266"/>
                </a:lnTo>
                <a:lnTo>
                  <a:pt x="303" y="1284"/>
                </a:lnTo>
                <a:lnTo>
                  <a:pt x="297" y="1305"/>
                </a:lnTo>
                <a:lnTo>
                  <a:pt x="295" y="1315"/>
                </a:lnTo>
                <a:lnTo>
                  <a:pt x="294" y="1326"/>
                </a:lnTo>
                <a:lnTo>
                  <a:pt x="294" y="1326"/>
                </a:lnTo>
                <a:lnTo>
                  <a:pt x="295" y="1336"/>
                </a:lnTo>
                <a:lnTo>
                  <a:pt x="297" y="1347"/>
                </a:lnTo>
                <a:lnTo>
                  <a:pt x="303" y="1368"/>
                </a:lnTo>
                <a:lnTo>
                  <a:pt x="313" y="1386"/>
                </a:lnTo>
                <a:lnTo>
                  <a:pt x="325" y="1401"/>
                </a:lnTo>
                <a:lnTo>
                  <a:pt x="325" y="1401"/>
                </a:lnTo>
                <a:lnTo>
                  <a:pt x="341" y="1416"/>
                </a:lnTo>
                <a:lnTo>
                  <a:pt x="359" y="1424"/>
                </a:lnTo>
                <a:lnTo>
                  <a:pt x="378" y="1431"/>
                </a:lnTo>
                <a:lnTo>
                  <a:pt x="389" y="1433"/>
                </a:lnTo>
                <a:lnTo>
                  <a:pt x="401" y="1433"/>
                </a:lnTo>
                <a:lnTo>
                  <a:pt x="401" y="1433"/>
                </a:lnTo>
                <a:lnTo>
                  <a:pt x="411" y="1433"/>
                </a:lnTo>
                <a:lnTo>
                  <a:pt x="422" y="1431"/>
                </a:lnTo>
                <a:lnTo>
                  <a:pt x="441" y="1424"/>
                </a:lnTo>
                <a:lnTo>
                  <a:pt x="459" y="1416"/>
                </a:lnTo>
                <a:lnTo>
                  <a:pt x="475" y="1401"/>
                </a:lnTo>
                <a:lnTo>
                  <a:pt x="475" y="1401"/>
                </a:lnTo>
                <a:lnTo>
                  <a:pt x="489" y="1386"/>
                </a:lnTo>
                <a:lnTo>
                  <a:pt x="498" y="1368"/>
                </a:lnTo>
                <a:lnTo>
                  <a:pt x="505" y="1347"/>
                </a:lnTo>
                <a:lnTo>
                  <a:pt x="506" y="1336"/>
                </a:lnTo>
                <a:lnTo>
                  <a:pt x="506" y="1326"/>
                </a:lnTo>
                <a:lnTo>
                  <a:pt x="506" y="1326"/>
                </a:lnTo>
                <a:lnTo>
                  <a:pt x="506" y="1315"/>
                </a:lnTo>
                <a:lnTo>
                  <a:pt x="505" y="1305"/>
                </a:lnTo>
                <a:lnTo>
                  <a:pt x="498" y="1284"/>
                </a:lnTo>
                <a:lnTo>
                  <a:pt x="489" y="1266"/>
                </a:lnTo>
                <a:lnTo>
                  <a:pt x="475" y="1250"/>
                </a:lnTo>
                <a:lnTo>
                  <a:pt x="475" y="125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483040" y="2882778"/>
            <a:ext cx="778661" cy="778662"/>
            <a:chOff x="5749874" y="2071849"/>
            <a:chExt cx="692252" cy="692254"/>
          </a:xfrm>
        </p:grpSpPr>
        <p:sp>
          <p:nvSpPr>
            <p:cNvPr id="32" name="Teardrop 31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14333" y="2882778"/>
            <a:ext cx="778661" cy="778662"/>
            <a:chOff x="514172" y="2985860"/>
            <a:chExt cx="581330" cy="581331"/>
          </a:xfrm>
        </p:grpSpPr>
        <p:sp>
          <p:nvSpPr>
            <p:cNvPr id="35" name="Teardrop 34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635304" y="3147269"/>
              <a:ext cx="339066" cy="33831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124968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57871" y="2882778"/>
            <a:ext cx="778661" cy="778662"/>
            <a:chOff x="11182172" y="1411060"/>
            <a:chExt cx="581330" cy="581331"/>
          </a:xfrm>
        </p:grpSpPr>
        <p:sp>
          <p:nvSpPr>
            <p:cNvPr id="38" name="Teardrop 37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30394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0454" y="2882778"/>
            <a:ext cx="778661" cy="778662"/>
            <a:chOff x="8654872" y="5386160"/>
            <a:chExt cx="581330" cy="581331"/>
          </a:xfrm>
        </p:grpSpPr>
        <p:sp>
          <p:nvSpPr>
            <p:cNvPr id="41" name="Teardrop 40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51747" y="2882778"/>
            <a:ext cx="778661" cy="778662"/>
            <a:chOff x="2867384" y="5386160"/>
            <a:chExt cx="581330" cy="581331"/>
          </a:xfrm>
        </p:grpSpPr>
        <p:sp>
          <p:nvSpPr>
            <p:cNvPr id="44" name="Teardrop 43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89162" y="2882778"/>
            <a:ext cx="778661" cy="778662"/>
            <a:chOff x="9759772" y="4141560"/>
            <a:chExt cx="581330" cy="581331"/>
          </a:xfrm>
        </p:grpSpPr>
        <p:sp>
          <p:nvSpPr>
            <p:cNvPr id="47" name="Teardrop 46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58132" y="1211580"/>
            <a:ext cx="842023" cy="842025"/>
            <a:chOff x="11182172" y="1411060"/>
            <a:chExt cx="581330" cy="581331"/>
          </a:xfrm>
        </p:grpSpPr>
        <p:sp>
          <p:nvSpPr>
            <p:cNvPr id="50" name="Teardrop 49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30394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1232211" y="1461099"/>
              <a:ext cx="481252" cy="481252"/>
              <a:chOff x="11232211" y="1461099"/>
              <a:chExt cx="481252" cy="48125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1232211" y="146109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75000"/>
                        <a:lumOff val="25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1317452" y="1538016"/>
                <a:ext cx="334970" cy="336091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284875" y="1211580"/>
            <a:ext cx="842023" cy="842025"/>
            <a:chOff x="8654872" y="5386160"/>
            <a:chExt cx="581330" cy="581331"/>
          </a:xfrm>
        </p:grpSpPr>
        <p:sp>
          <p:nvSpPr>
            <p:cNvPr id="55" name="Teardrop 54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704911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124968">
                      <a:lumMod val="65000"/>
                      <a:lumOff val="35000"/>
                    </a:srgbClr>
                  </a:gs>
                  <a:gs pos="0">
                    <a:srgbClr val="124968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8778643" y="5567321"/>
              <a:ext cx="333788" cy="27717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011616" y="1211580"/>
            <a:ext cx="842023" cy="842025"/>
            <a:chOff x="2828874" y="620671"/>
            <a:chExt cx="581330" cy="581331"/>
          </a:xfrm>
        </p:grpSpPr>
        <p:sp>
          <p:nvSpPr>
            <p:cNvPr id="59" name="Teardrop 58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65100" y="1211580"/>
            <a:ext cx="842023" cy="842025"/>
            <a:chOff x="514172" y="2985860"/>
            <a:chExt cx="581330" cy="581331"/>
          </a:xfrm>
        </p:grpSpPr>
        <p:sp>
          <p:nvSpPr>
            <p:cNvPr id="63" name="Teardrop 62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738359" y="1211580"/>
            <a:ext cx="842023" cy="842025"/>
            <a:chOff x="2867384" y="5386160"/>
            <a:chExt cx="581330" cy="581331"/>
          </a:xfrm>
        </p:grpSpPr>
        <p:sp>
          <p:nvSpPr>
            <p:cNvPr id="68" name="Teardrop 67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91841" y="1211580"/>
            <a:ext cx="842023" cy="842025"/>
            <a:chOff x="9727404" y="4132372"/>
            <a:chExt cx="581330" cy="581331"/>
          </a:xfrm>
        </p:grpSpPr>
        <p:sp>
          <p:nvSpPr>
            <p:cNvPr id="72" name="Teardrop 71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777443" y="4181739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A87000"/>
                  </a:gs>
                  <a:gs pos="0">
                    <a:srgbClr val="A87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16200000">
            <a:off x="10240851" y="3129336"/>
            <a:ext cx="531640" cy="98697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16200000">
            <a:off x="10240851" y="2444785"/>
            <a:ext cx="531640" cy="98697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16200000">
            <a:off x="10240851" y="1760233"/>
            <a:ext cx="531640" cy="98697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16200000">
            <a:off x="10240851" y="1075683"/>
            <a:ext cx="531640" cy="9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440997"/>
            <a:ext cx="12191999" cy="3411161"/>
            <a:chOff x="0" y="2118270"/>
            <a:chExt cx="12191999" cy="3270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0" r="331" b="17619"/>
            <a:stretch/>
          </p:blipFill>
          <p:spPr>
            <a:xfrm>
              <a:off x="838200" y="2118270"/>
              <a:ext cx="10480829" cy="327047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" t="27090" r="90802" b="60735"/>
            <a:stretch/>
          </p:blipFill>
          <p:spPr>
            <a:xfrm>
              <a:off x="0" y="2118270"/>
              <a:ext cx="838200" cy="7201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38" t="71961" r="1161" b="17619"/>
            <a:stretch/>
          </p:blipFill>
          <p:spPr>
            <a:xfrm>
              <a:off x="11319028" y="4772416"/>
              <a:ext cx="872971" cy="616330"/>
            </a:xfrm>
            <a:prstGeom prst="rect">
              <a:avLst/>
            </a:prstGeom>
          </p:spPr>
        </p:pic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2103233" y="1669742"/>
            <a:ext cx="2284503" cy="821051"/>
            <a:chOff x="2361695" y="1680500"/>
            <a:chExt cx="2284503" cy="821051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2361695" y="1680500"/>
              <a:ext cx="205847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2494D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2361696" y="2074638"/>
              <a:ext cx="2284502" cy="4269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>
                <a:lnSpc>
                  <a:spcPct val="90000"/>
                </a:lnSpc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0800" y="1687636"/>
            <a:ext cx="6695138" cy="3632416"/>
            <a:chOff x="4620800" y="1687636"/>
            <a:chExt cx="6695138" cy="3632416"/>
          </a:xfrm>
        </p:grpSpPr>
        <p:grpSp>
          <p:nvGrpSpPr>
            <p:cNvPr id="40" name="Group 39"/>
            <p:cNvGrpSpPr/>
            <p:nvPr/>
          </p:nvGrpSpPr>
          <p:grpSpPr>
            <a:xfrm>
              <a:off x="8332659" y="1687636"/>
              <a:ext cx="2284503" cy="803157"/>
              <a:chOff x="2361695" y="1698394"/>
              <a:chExt cx="2284503" cy="803157"/>
            </a:xfrm>
          </p:grpSpPr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ED7D31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02</a:t>
                </a: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024697" y="3064614"/>
              <a:ext cx="2284503" cy="803157"/>
              <a:chOff x="2361695" y="1698394"/>
              <a:chExt cx="2284503" cy="803157"/>
            </a:xfrm>
          </p:grpSpPr>
          <p:sp>
            <p:nvSpPr>
              <p:cNvPr id="44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2400" dirty="0">
                    <a:solidFill>
                      <a:srgbClr val="A0B862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03</a:t>
                </a: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620800" y="4516895"/>
              <a:ext cx="2284503" cy="803157"/>
              <a:chOff x="2361695" y="1698394"/>
              <a:chExt cx="2284503" cy="803157"/>
            </a:xfrm>
          </p:grpSpPr>
          <p:sp>
            <p:nvSpPr>
              <p:cNvPr id="47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EA9C00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04</a:t>
                </a:r>
              </a:p>
            </p:txBody>
          </p:sp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031435" y="4516895"/>
              <a:ext cx="2284503" cy="803157"/>
              <a:chOff x="2361695" y="1698394"/>
              <a:chExt cx="2284503" cy="803157"/>
            </a:xfrm>
          </p:grpSpPr>
          <p:sp>
            <p:nvSpPr>
              <p:cNvPr id="50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20A8B6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05</a:t>
                </a:r>
              </a:p>
            </p:txBody>
          </p:sp>
          <p:sp>
            <p:nvSpPr>
              <p:cNvPr id="51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5400000" flipH="1">
            <a:off x="7164128" y="5266366"/>
            <a:ext cx="308297" cy="5723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12804960">
            <a:off x="2832739" y="4103487"/>
            <a:ext cx="308297" cy="57234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5400000" flipH="1">
            <a:off x="6739668" y="2433885"/>
            <a:ext cx="308297" cy="5723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5400000" flipH="1">
            <a:off x="3012887" y="2427404"/>
            <a:ext cx="308296" cy="57234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62199" y="1630550"/>
            <a:ext cx="1389386" cy="1149218"/>
            <a:chOff x="962199" y="1630550"/>
            <a:chExt cx="1389386" cy="1149218"/>
          </a:xfrm>
        </p:grpSpPr>
        <p:sp>
          <p:nvSpPr>
            <p:cNvPr id="7" name="Oval 6"/>
            <p:cNvSpPr/>
            <p:nvPr/>
          </p:nvSpPr>
          <p:spPr>
            <a:xfrm>
              <a:off x="962199" y="2636912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0755" y="1630550"/>
              <a:ext cx="892272" cy="892274"/>
              <a:chOff x="514172" y="2985860"/>
              <a:chExt cx="581330" cy="581331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514172" y="2985860"/>
                <a:ext cx="581330" cy="581331"/>
              </a:xfrm>
              <a:prstGeom prst="teardrop">
                <a:avLst/>
              </a:prstGeom>
              <a:solidFill>
                <a:srgbClr val="2494D3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635304" y="3147269"/>
                <a:ext cx="339066" cy="338316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176120" y="1628775"/>
            <a:ext cx="1389386" cy="1150993"/>
            <a:chOff x="7176120" y="1628775"/>
            <a:chExt cx="1389386" cy="1150993"/>
          </a:xfrm>
        </p:grpSpPr>
        <p:sp>
          <p:nvSpPr>
            <p:cNvPr id="56" name="Oval 55"/>
            <p:cNvSpPr/>
            <p:nvPr/>
          </p:nvSpPr>
          <p:spPr>
            <a:xfrm>
              <a:off x="7176120" y="2636912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3789" y="1628775"/>
              <a:ext cx="894048" cy="894049"/>
              <a:chOff x="5749874" y="2071849"/>
              <a:chExt cx="692252" cy="692254"/>
            </a:xfrm>
          </p:grpSpPr>
          <p:sp>
            <p:nvSpPr>
              <p:cNvPr id="10" name="Teardrop 9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40333" y="3034597"/>
            <a:ext cx="1389386" cy="1176383"/>
            <a:chOff x="4840333" y="3034597"/>
            <a:chExt cx="1389386" cy="1176383"/>
          </a:xfrm>
        </p:grpSpPr>
        <p:sp>
          <p:nvSpPr>
            <p:cNvPr id="57" name="Oval 56"/>
            <p:cNvSpPr/>
            <p:nvPr/>
          </p:nvSpPr>
          <p:spPr>
            <a:xfrm>
              <a:off x="4840333" y="406812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88002" y="3034597"/>
              <a:ext cx="894048" cy="894049"/>
              <a:chOff x="2867384" y="5386160"/>
              <a:chExt cx="581330" cy="581331"/>
            </a:xfrm>
          </p:grpSpPr>
          <p:sp>
            <p:nvSpPr>
              <p:cNvPr id="28" name="Teardrop 27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431704" y="4444591"/>
            <a:ext cx="1389386" cy="1185529"/>
            <a:chOff x="3431704" y="4444591"/>
            <a:chExt cx="1389386" cy="1185529"/>
          </a:xfrm>
        </p:grpSpPr>
        <p:sp>
          <p:nvSpPr>
            <p:cNvPr id="58" name="Oval 57"/>
            <p:cNvSpPr/>
            <p:nvPr/>
          </p:nvSpPr>
          <p:spPr>
            <a:xfrm>
              <a:off x="3431704" y="548726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679373" y="4444591"/>
              <a:ext cx="894048" cy="894049"/>
              <a:chOff x="9759772" y="4141560"/>
              <a:chExt cx="581330" cy="581331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9880919" y="4262707"/>
                <a:ext cx="339036" cy="339036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882561" y="4444591"/>
            <a:ext cx="1389386" cy="1185529"/>
            <a:chOff x="7882561" y="4444591"/>
            <a:chExt cx="1389386" cy="1185529"/>
          </a:xfrm>
        </p:grpSpPr>
        <p:grpSp>
          <p:nvGrpSpPr>
            <p:cNvPr id="22" name="Group 21"/>
            <p:cNvGrpSpPr/>
            <p:nvPr/>
          </p:nvGrpSpPr>
          <p:grpSpPr>
            <a:xfrm>
              <a:off x="8130230" y="4444591"/>
              <a:ext cx="894048" cy="894049"/>
              <a:chOff x="8654872" y="5386160"/>
              <a:chExt cx="581330" cy="581331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8654872" y="5386160"/>
                <a:ext cx="581330" cy="581331"/>
              </a:xfrm>
              <a:prstGeom prst="teardrop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8774459" y="5580030"/>
                <a:ext cx="342156" cy="284123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7882561" y="548726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1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8" name="Freeform 7"/>
          <p:cNvSpPr/>
          <p:nvPr/>
        </p:nvSpPr>
        <p:spPr>
          <a:xfrm>
            <a:off x="4275485" y="1853364"/>
            <a:ext cx="1563757" cy="1570766"/>
          </a:xfrm>
          <a:custGeom>
            <a:avLst/>
            <a:gdLst>
              <a:gd name="connsiteX0" fmla="*/ 1563757 w 1563757"/>
              <a:gd name="connsiteY0" fmla="*/ 0 h 1570766"/>
              <a:gd name="connsiteX1" fmla="*/ 1563757 w 1563757"/>
              <a:gd name="connsiteY1" fmla="*/ 1570766 h 1570766"/>
              <a:gd name="connsiteX2" fmla="*/ 195 w 1563757"/>
              <a:gd name="connsiteY2" fmla="*/ 1570766 h 1570766"/>
              <a:gd name="connsiteX3" fmla="*/ 0 w 1563757"/>
              <a:gd name="connsiteY3" fmla="*/ 1566902 h 1570766"/>
              <a:gd name="connsiteX4" fmla="*/ 1406846 w 1563757"/>
              <a:gd name="connsiteY4" fmla="*/ 7924 h 157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57" h="1570766">
                <a:moveTo>
                  <a:pt x="1563757" y="0"/>
                </a:moveTo>
                <a:lnTo>
                  <a:pt x="1563757" y="1570766"/>
                </a:lnTo>
                <a:lnTo>
                  <a:pt x="195" y="1570766"/>
                </a:lnTo>
                <a:lnTo>
                  <a:pt x="0" y="1566902"/>
                </a:lnTo>
                <a:cubicBezTo>
                  <a:pt x="0" y="755526"/>
                  <a:pt x="616642" y="88173"/>
                  <a:pt x="1406846" y="7924"/>
                </a:cubicBezTo>
                <a:close/>
              </a:path>
            </a:pathLst>
          </a:custGeom>
          <a:pattFill prst="wdDnDiag">
            <a:fgClr>
              <a:srgbClr val="ED7D3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graphicFrame>
        <p:nvGraphicFramePr>
          <p:cNvPr id="9" name="차트 9"/>
          <p:cNvGraphicFramePr/>
          <p:nvPr>
            <p:extLst>
              <p:ext uri="{D42A27DB-BD31-4B8C-83A1-F6EECF244321}">
                <p14:modId xmlns:p14="http://schemas.microsoft.com/office/powerpoint/2010/main" val="835397176"/>
              </p:ext>
            </p:extLst>
          </p:nvPr>
        </p:nvGraphicFramePr>
        <p:xfrm>
          <a:off x="4263163" y="1823930"/>
          <a:ext cx="3715374" cy="366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/>
          <p:cNvSpPr/>
          <p:nvPr/>
        </p:nvSpPr>
        <p:spPr>
          <a:xfrm>
            <a:off x="4622911" y="2238724"/>
            <a:ext cx="196354" cy="196352"/>
          </a:xfrm>
          <a:prstGeom prst="ellipse">
            <a:avLst/>
          </a:prstGeom>
          <a:solidFill>
            <a:srgbClr val="ED7D3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79370" y="2253963"/>
            <a:ext cx="89676" cy="89674"/>
          </a:xfrm>
          <a:prstGeom prst="ellipse">
            <a:avLst/>
          </a:prstGeom>
          <a:solidFill>
            <a:srgbClr val="A0B86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87090" y="3396963"/>
            <a:ext cx="89676" cy="89674"/>
          </a:xfrm>
          <a:prstGeom prst="ellipse">
            <a:avLst/>
          </a:prstGeom>
          <a:solidFill>
            <a:srgbClr val="58687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45130" y="4730463"/>
            <a:ext cx="89676" cy="89674"/>
          </a:xfrm>
          <a:prstGeom prst="ellipse">
            <a:avLst/>
          </a:prstGeom>
          <a:solidFill>
            <a:srgbClr val="20A8B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9250" y="5180043"/>
            <a:ext cx="89676" cy="89674"/>
          </a:xfrm>
          <a:prstGeom prst="ellipse">
            <a:avLst/>
          </a:prstGeom>
          <a:solidFill>
            <a:srgbClr val="FFB10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55295" y="4322793"/>
            <a:ext cx="89676" cy="89674"/>
          </a:xfrm>
          <a:prstGeom prst="ellipse">
            <a:avLst/>
          </a:prstGeom>
          <a:solidFill>
            <a:srgbClr val="58687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6082" y="1692848"/>
            <a:ext cx="3704088" cy="1066991"/>
            <a:chOff x="866775" y="2037305"/>
            <a:chExt cx="3704088" cy="1066991"/>
          </a:xfrm>
        </p:grpSpPr>
        <p:sp>
          <p:nvSpPr>
            <p:cNvPr id="18" name="TextBox 17"/>
            <p:cNvSpPr txBox="1"/>
            <p:nvPr/>
          </p:nvSpPr>
          <p:spPr>
            <a:xfrm>
              <a:off x="866775" y="2037305"/>
              <a:ext cx="3704088" cy="5909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latinLnBrk="0">
                <a:lnSpc>
                  <a:spcPct val="90000"/>
                </a:lnSpc>
                <a:spcBef>
                  <a:spcPct val="0"/>
                </a:spcBef>
                <a:buClr>
                  <a:srgbClr val="C35954"/>
                </a:buClr>
                <a:buSzPct val="120000"/>
              </a:pPr>
              <a:r>
                <a:rPr lang="en-US" altLang="ko-KR" sz="3600" b="1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2017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1812489" y="2455784"/>
              <a:ext cx="2758372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55516" y="1736180"/>
            <a:ext cx="8443302" cy="4327212"/>
            <a:chOff x="1955516" y="1767002"/>
            <a:chExt cx="8443302" cy="4327212"/>
          </a:xfrm>
        </p:grpSpPr>
        <p:grpSp>
          <p:nvGrpSpPr>
            <p:cNvPr id="2" name="Group 1"/>
            <p:cNvGrpSpPr/>
            <p:nvPr/>
          </p:nvGrpSpPr>
          <p:grpSpPr>
            <a:xfrm>
              <a:off x="7177833" y="1767002"/>
              <a:ext cx="3220985" cy="3776260"/>
              <a:chOff x="7177833" y="1767002"/>
              <a:chExt cx="3220985" cy="377626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177833" y="1767002"/>
                <a:ext cx="2544710" cy="823510"/>
                <a:chOff x="7516174" y="3895220"/>
                <a:chExt cx="3218656" cy="82351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7516174" y="3895220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rPr>
                    <a:t>2010</a:t>
                  </a:r>
                </a:p>
              </p:txBody>
            </p:sp>
            <p:sp>
              <p:nvSpPr>
                <p:cNvPr id="2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516175" y="4224106"/>
                  <a:ext cx="3218655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854108" y="3157652"/>
                <a:ext cx="2544710" cy="823510"/>
                <a:chOff x="7516174" y="3895220"/>
                <a:chExt cx="3218656" cy="82351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7516174" y="3895220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rPr>
                    <a:t>2012</a:t>
                  </a:r>
                </a:p>
              </p:txBody>
            </p:sp>
            <p:sp>
              <p:nvSpPr>
                <p:cNvPr id="3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516175" y="4224106"/>
                  <a:ext cx="3218655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387383" y="4719752"/>
                <a:ext cx="2544710" cy="823510"/>
                <a:chOff x="7516174" y="3895220"/>
                <a:chExt cx="3218656" cy="82351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7516174" y="3895220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rPr>
                    <a:t>2014</a:t>
                  </a:r>
                </a:p>
              </p:txBody>
            </p:sp>
            <p:sp>
              <p:nvSpPr>
                <p:cNvPr id="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516175" y="4224106"/>
                  <a:ext cx="3218655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1955516" y="4233228"/>
              <a:ext cx="3837070" cy="1860986"/>
              <a:chOff x="1955516" y="4233228"/>
              <a:chExt cx="3837070" cy="186098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955516" y="4233228"/>
                <a:ext cx="2617870" cy="813236"/>
                <a:chOff x="7404436" y="3884946"/>
                <a:chExt cx="3311192" cy="813236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7992104" y="3884946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r"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rPr>
                    <a:t>2016</a:t>
                  </a:r>
                </a:p>
              </p:txBody>
            </p:sp>
            <p:sp>
              <p:nvSpPr>
                <p:cNvPr id="3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404436" y="4203558"/>
                  <a:ext cx="3311192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r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174716" y="5280978"/>
                <a:ext cx="2617870" cy="813236"/>
                <a:chOff x="7404436" y="3884946"/>
                <a:chExt cx="3311192" cy="813236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7992104" y="3884946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r"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rPr>
                    <a:t>2015</a:t>
                  </a:r>
                </a:p>
              </p:txBody>
            </p:sp>
            <p:sp>
              <p:nvSpPr>
                <p:cNvPr id="3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404436" y="4203558"/>
                  <a:ext cx="3311192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r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5126161" y="3541268"/>
            <a:ext cx="193967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000" b="1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STYLISH DESIGN</a:t>
            </a:r>
            <a:endParaRPr lang="en-US" altLang="ko-KR" sz="2000" b="1" dirty="0">
              <a:solidFill>
                <a:srgbClr val="586875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07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68700" y="186058"/>
            <a:ext cx="50546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360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SLIDE MAIN TITLE</a:t>
            </a:r>
            <a:endParaRPr lang="en-US" altLang="ko-KR" sz="3600" dirty="0">
              <a:solidFill>
                <a:srgbClr val="586875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577190" y="879034"/>
            <a:ext cx="5037619" cy="43306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11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69560" y="863090"/>
            <a:ext cx="4852881" cy="11430"/>
            <a:chOff x="5926470" y="6430886"/>
            <a:chExt cx="339061" cy="11430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30006" y="2363594"/>
            <a:ext cx="11019662" cy="2006122"/>
            <a:chOff x="761636" y="2149410"/>
            <a:chExt cx="10668730" cy="19422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761636" y="2149410"/>
              <a:ext cx="3260604" cy="1942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3231011" y="2149410"/>
              <a:ext cx="3260604" cy="19422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5700387" y="2149410"/>
              <a:ext cx="3260604" cy="19422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8169762" y="2149410"/>
              <a:ext cx="3260604" cy="1942236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1034541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3500260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62324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8424388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3064" y="1627237"/>
            <a:ext cx="858568" cy="858568"/>
            <a:chOff x="5749874" y="2071849"/>
            <a:chExt cx="692252" cy="692254"/>
          </a:xfrm>
        </p:grpSpPr>
        <p:sp>
          <p:nvSpPr>
            <p:cNvPr id="28" name="Teardrop 27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1883" y="1627237"/>
            <a:ext cx="858568" cy="858568"/>
            <a:chOff x="8654872" y="5386160"/>
            <a:chExt cx="581330" cy="581331"/>
          </a:xfrm>
        </p:grpSpPr>
        <p:sp>
          <p:nvSpPr>
            <p:cNvPr id="31" name="Teardrop 30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77729" y="1627237"/>
            <a:ext cx="858568" cy="858568"/>
            <a:chOff x="2867384" y="5386160"/>
            <a:chExt cx="581330" cy="581331"/>
          </a:xfrm>
        </p:grpSpPr>
        <p:sp>
          <p:nvSpPr>
            <p:cNvPr id="34" name="Teardrop 33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32394" y="1627237"/>
            <a:ext cx="858568" cy="858568"/>
            <a:chOff x="9759772" y="4141560"/>
            <a:chExt cx="581330" cy="581331"/>
          </a:xfrm>
        </p:grpSpPr>
        <p:sp>
          <p:nvSpPr>
            <p:cNvPr id="37" name="Teardrop 36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721079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9389898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04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275744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85651" y="4409078"/>
            <a:ext cx="2533392" cy="1303415"/>
            <a:chOff x="4453968" y="4766374"/>
            <a:chExt cx="3284061" cy="1261907"/>
          </a:xfrm>
        </p:grpSpPr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52" name="Straight Connector 51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6830408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03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40316" y="4409078"/>
            <a:ext cx="2533392" cy="1303415"/>
            <a:chOff x="4453968" y="4766374"/>
            <a:chExt cx="3284061" cy="1261907"/>
          </a:xfrm>
        </p:grpSpPr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65" name="Straight Connector 6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6094981" y="4409078"/>
            <a:ext cx="2533392" cy="1303415"/>
            <a:chOff x="4453968" y="4766374"/>
            <a:chExt cx="3284061" cy="1261907"/>
          </a:xfrm>
        </p:grpSpPr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71" name="Straight Connector 7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8654470" y="4409078"/>
            <a:ext cx="2533392" cy="1303415"/>
            <a:chOff x="4453968" y="4766374"/>
            <a:chExt cx="3284061" cy="1261907"/>
          </a:xfrm>
        </p:grpSpPr>
        <p:sp>
          <p:nvSpPr>
            <p:cNvPr id="74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77" name="Straight Connector 7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40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06742" y="1577805"/>
            <a:ext cx="990600" cy="990600"/>
            <a:chOff x="9606742" y="1577805"/>
            <a:chExt cx="990600" cy="990600"/>
          </a:xfrm>
        </p:grpSpPr>
        <p:sp>
          <p:nvSpPr>
            <p:cNvPr id="22" name="Oval 21"/>
            <p:cNvSpPr/>
            <p:nvPr/>
          </p:nvSpPr>
          <p:spPr>
            <a:xfrm>
              <a:off x="9667566" y="1638629"/>
              <a:ext cx="868952" cy="868952"/>
            </a:xfrm>
            <a:prstGeom prst="ellipse">
              <a:avLst/>
            </a:prstGeom>
            <a:solidFill>
              <a:schemeClr val="bg1">
                <a:alpha val="72000"/>
              </a:schemeClr>
            </a:solidFill>
            <a:ln w="28575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06742" y="1577805"/>
              <a:ext cx="990600" cy="990600"/>
            </a:xfrm>
            <a:prstGeom prst="ellipse">
              <a:avLst/>
            </a:prstGeom>
            <a:noFill/>
            <a:ln w="28575" cap="rnd">
              <a:solidFill>
                <a:srgbClr val="ED7D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7</a:t>
            </a:fld>
            <a:endParaRPr lang="ko-KR" altLang="en-US"/>
          </a:p>
        </p:txBody>
      </p:sp>
      <p:graphicFrame>
        <p:nvGraphicFramePr>
          <p:cNvPr id="8" name="차트 8"/>
          <p:cNvGraphicFramePr/>
          <p:nvPr>
            <p:extLst>
              <p:ext uri="{D42A27DB-BD31-4B8C-83A1-F6EECF244321}">
                <p14:modId xmlns:p14="http://schemas.microsoft.com/office/powerpoint/2010/main" val="1181024585"/>
              </p:ext>
            </p:extLst>
          </p:nvPr>
        </p:nvGraphicFramePr>
        <p:xfrm>
          <a:off x="5858866" y="1524000"/>
          <a:ext cx="4936134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880978" y="2316480"/>
            <a:ext cx="442128" cy="3235036"/>
            <a:chOff x="10134978" y="2316480"/>
            <a:chExt cx="442128" cy="32350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356042" y="2316480"/>
              <a:ext cx="0" cy="3235036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7" t="44628" r="46837" b="44628"/>
            <a:stretch/>
          </p:blipFill>
          <p:spPr>
            <a:xfrm>
              <a:off x="10161314" y="2417820"/>
              <a:ext cx="389456" cy="72301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0134978" y="2316480"/>
              <a:ext cx="0" cy="3235036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577106" y="2316480"/>
              <a:ext cx="0" cy="3235036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84584"/>
              </p:ext>
            </p:extLst>
          </p:nvPr>
        </p:nvGraphicFramePr>
        <p:xfrm>
          <a:off x="658813" y="2316479"/>
          <a:ext cx="5236600" cy="323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523">
                <a:tc>
                  <a:txBody>
                    <a:bodyPr/>
                    <a:lstStyle/>
                    <a:p>
                      <a:pPr algn="l" latinLnBrk="1"/>
                      <a:endParaRPr lang="en-US" altLang="ko-K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5" name="Straight Connector 3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14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95" name="Right Arrow 94"/>
          <p:cNvSpPr/>
          <p:nvPr/>
        </p:nvSpPr>
        <p:spPr>
          <a:xfrm>
            <a:off x="2545309" y="2640856"/>
            <a:ext cx="573320" cy="374492"/>
          </a:xfrm>
          <a:prstGeom prst="rightArrow">
            <a:avLst>
              <a:gd name="adj1" fmla="val 7425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7" name="Rounded Rectangle 36"/>
          <p:cNvSpPr/>
          <p:nvPr/>
        </p:nvSpPr>
        <p:spPr>
          <a:xfrm>
            <a:off x="3153480" y="1962365"/>
            <a:ext cx="5871785" cy="3637758"/>
          </a:xfrm>
          <a:prstGeom prst="roundRect">
            <a:avLst>
              <a:gd name="adj" fmla="val 22567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66" name="Group 65"/>
          <p:cNvGrpSpPr/>
          <p:nvPr/>
        </p:nvGrpSpPr>
        <p:grpSpPr>
          <a:xfrm>
            <a:off x="1004430" y="2030278"/>
            <a:ext cx="1595649" cy="1595649"/>
            <a:chOff x="1199575" y="2018371"/>
            <a:chExt cx="1535366" cy="1535366"/>
          </a:xfrm>
        </p:grpSpPr>
        <p:sp>
          <p:nvSpPr>
            <p:cNvPr id="2" name="Oval 1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770707" y="2311097"/>
              <a:ext cx="393104" cy="523359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1349324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  <a:endParaRPr lang="en-US" altLang="ko-KR" sz="4000">
                <a:solidFill>
                  <a:srgbClr val="843C0C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584150" y="2030278"/>
            <a:ext cx="1595649" cy="1595649"/>
            <a:chOff x="9455155" y="2018371"/>
            <a:chExt cx="1535366" cy="1535366"/>
          </a:xfrm>
        </p:grpSpPr>
        <p:sp>
          <p:nvSpPr>
            <p:cNvPr id="30" name="Oval 29"/>
            <p:cNvSpPr/>
            <p:nvPr/>
          </p:nvSpPr>
          <p:spPr>
            <a:xfrm>
              <a:off x="9455155" y="2018371"/>
              <a:ext cx="1535366" cy="1535366"/>
            </a:xfrm>
            <a:prstGeom prst="ellipse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>
                      <a:lumMod val="54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9961013" y="2290132"/>
              <a:ext cx="563409" cy="565291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9604904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30394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05</a:t>
              </a:r>
              <a:endParaRPr lang="en-US" altLang="ko-KR" sz="4000">
                <a:solidFill>
                  <a:srgbClr val="30394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54606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4430" y="3840362"/>
            <a:ext cx="1656447" cy="1428168"/>
            <a:chOff x="1199575" y="3760071"/>
            <a:chExt cx="1593867" cy="1374212"/>
          </a:xfrm>
        </p:grpSpPr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1199575" y="4231855"/>
              <a:ext cx="1593867" cy="90242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1199575" y="3760071"/>
              <a:ext cx="1593867" cy="5377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>
                <a:lnSpc>
                  <a:spcPct val="90000"/>
                </a:lnSpc>
              </a:pPr>
              <a:r>
                <a:rPr lang="en-US" altLang="ko-KR" sz="1600" dirty="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678625" y="3840362"/>
            <a:ext cx="1656447" cy="1428168"/>
            <a:chOff x="1199575" y="3760071"/>
            <a:chExt cx="1593867" cy="1374212"/>
          </a:xfrm>
        </p:grpSpPr>
        <p:sp>
          <p:nvSpPr>
            <p:cNvPr id="76" name="Rectangle 3"/>
            <p:cNvSpPr txBox="1">
              <a:spLocks noChangeArrowheads="1"/>
            </p:cNvSpPr>
            <p:nvPr/>
          </p:nvSpPr>
          <p:spPr bwMode="auto">
            <a:xfrm>
              <a:off x="1199575" y="4231855"/>
              <a:ext cx="1593867" cy="90242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1199575" y="3760071"/>
              <a:ext cx="1593867" cy="5377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30394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49351" y="2030278"/>
            <a:ext cx="1595649" cy="1595649"/>
            <a:chOff x="3364307" y="2018371"/>
            <a:chExt cx="1535366" cy="1535366"/>
          </a:xfrm>
        </p:grpSpPr>
        <p:sp>
          <p:nvSpPr>
            <p:cNvPr id="24" name="Oval 23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923560" y="2290261"/>
              <a:ext cx="416861" cy="56503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3514056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  <a:endParaRPr lang="en-US" altLang="ko-KR" sz="4000">
                <a:solidFill>
                  <a:srgbClr val="5F713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95280" y="2030278"/>
            <a:ext cx="1595649" cy="1595649"/>
            <a:chOff x="5326414" y="2018371"/>
            <a:chExt cx="1535366" cy="1535366"/>
          </a:xfrm>
        </p:grpSpPr>
        <p:sp>
          <p:nvSpPr>
            <p:cNvPr id="27" name="Oval 26"/>
            <p:cNvSpPr/>
            <p:nvPr/>
          </p:nvSpPr>
          <p:spPr>
            <a:xfrm>
              <a:off x="5326414" y="2018371"/>
              <a:ext cx="1535366" cy="1535366"/>
            </a:xfrm>
            <a:prstGeom prst="ellipse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827467" y="2351370"/>
              <a:ext cx="533261" cy="44281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5476163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15587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  <a:endParaRPr lang="en-US" altLang="ko-KR" sz="40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41731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41208" y="2030278"/>
            <a:ext cx="1595649" cy="1595649"/>
            <a:chOff x="7301575" y="2018371"/>
            <a:chExt cx="1535366" cy="1535366"/>
          </a:xfrm>
        </p:grpSpPr>
        <p:sp>
          <p:nvSpPr>
            <p:cNvPr id="28" name="Oval 27"/>
            <p:cNvSpPr/>
            <p:nvPr/>
          </p:nvSpPr>
          <p:spPr>
            <a:xfrm>
              <a:off x="7301575" y="2018371"/>
              <a:ext cx="1535366" cy="1535366"/>
            </a:xfrm>
            <a:prstGeom prst="ellipse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805060" y="2308580"/>
              <a:ext cx="528398" cy="52839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7451324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A7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  <a:endParaRPr lang="en-US" altLang="ko-KR" sz="400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39248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1" name="Plus 80"/>
          <p:cNvSpPr/>
          <p:nvPr/>
        </p:nvSpPr>
        <p:spPr>
          <a:xfrm>
            <a:off x="4913497" y="2671459"/>
            <a:ext cx="313286" cy="313286"/>
          </a:xfrm>
          <a:prstGeom prst="mathPlus">
            <a:avLst>
              <a:gd name="adj1" fmla="val 192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84" name="Group 83"/>
          <p:cNvGrpSpPr/>
          <p:nvPr/>
        </p:nvGrpSpPr>
        <p:grpSpPr>
          <a:xfrm>
            <a:off x="3479500" y="4205280"/>
            <a:ext cx="1477861" cy="386464"/>
            <a:chOff x="2777198" y="2673311"/>
            <a:chExt cx="1151750" cy="361354"/>
          </a:xfrm>
        </p:grpSpPr>
        <p:sp>
          <p:nvSpPr>
            <p:cNvPr id="85" name="Rounded Rectangle 84"/>
            <p:cNvSpPr/>
            <p:nvPr/>
          </p:nvSpPr>
          <p:spPr>
            <a:xfrm>
              <a:off x="2777198" y="2673311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2876400" y="2673651"/>
              <a:ext cx="946951" cy="361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475398" y="4784091"/>
            <a:ext cx="1477861" cy="386101"/>
            <a:chOff x="2774001" y="2673652"/>
            <a:chExt cx="1151750" cy="361014"/>
          </a:xfrm>
        </p:grpSpPr>
        <p:sp>
          <p:nvSpPr>
            <p:cNvPr id="88" name="Rounded Rectangle 87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2876400" y="2673652"/>
              <a:ext cx="946951" cy="361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5035704" y="4180690"/>
            <a:ext cx="3810636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5035704" y="4759135"/>
            <a:ext cx="3810636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97" name="Plus 96"/>
          <p:cNvSpPr/>
          <p:nvPr/>
        </p:nvSpPr>
        <p:spPr>
          <a:xfrm>
            <a:off x="6959426" y="2671459"/>
            <a:ext cx="313286" cy="313286"/>
          </a:xfrm>
          <a:prstGeom prst="mathPlus">
            <a:avLst>
              <a:gd name="adj1" fmla="val 192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Right Arrow 98"/>
          <p:cNvSpPr/>
          <p:nvPr/>
        </p:nvSpPr>
        <p:spPr>
          <a:xfrm>
            <a:off x="9025265" y="2640856"/>
            <a:ext cx="488928" cy="374492"/>
          </a:xfrm>
          <a:prstGeom prst="rightArrow">
            <a:avLst>
              <a:gd name="adj1" fmla="val 7425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64" name="Group 63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80" name="Straight Connector 7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07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" y="1654128"/>
            <a:ext cx="12192001" cy="2935424"/>
            <a:chOff x="393858" y="2412999"/>
            <a:chExt cx="10756585" cy="2589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" t="8136" r="20053" b="8136"/>
            <a:stretch/>
          </p:blipFill>
          <p:spPr>
            <a:xfrm>
              <a:off x="393858" y="2412999"/>
              <a:ext cx="4002296" cy="25898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4" t="8136" r="20053" b="8136"/>
            <a:stretch/>
          </p:blipFill>
          <p:spPr>
            <a:xfrm>
              <a:off x="4396153" y="2412999"/>
              <a:ext cx="3033347" cy="25898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4" t="8136" r="7548" b="8136"/>
            <a:stretch/>
          </p:blipFill>
          <p:spPr>
            <a:xfrm>
              <a:off x="7429500" y="2412999"/>
              <a:ext cx="3720943" cy="25898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669823" y="3191956"/>
            <a:ext cx="852356" cy="852356"/>
            <a:chOff x="5749874" y="2071849"/>
            <a:chExt cx="692252" cy="692254"/>
          </a:xfrm>
        </p:grpSpPr>
        <p:sp>
          <p:nvSpPr>
            <p:cNvPr id="15" name="Teardrop 14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50348" y="3191956"/>
            <a:ext cx="852356" cy="852356"/>
            <a:chOff x="514172" y="2985860"/>
            <a:chExt cx="581330" cy="581331"/>
          </a:xfrm>
        </p:grpSpPr>
        <p:sp>
          <p:nvSpPr>
            <p:cNvPr id="22" name="Teardrop 21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635304" y="3147269"/>
              <a:ext cx="339066" cy="33831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124968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27398" y="3191956"/>
            <a:ext cx="852356" cy="852356"/>
            <a:chOff x="2867384" y="5386160"/>
            <a:chExt cx="581330" cy="581331"/>
          </a:xfrm>
        </p:grpSpPr>
        <p:sp>
          <p:nvSpPr>
            <p:cNvPr id="27" name="Teardrop 26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581650" y="2337898"/>
            <a:ext cx="1028700" cy="88242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0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80000"/>
              </a:lnSpc>
            </a:pPr>
            <a:r>
              <a:rPr lang="en-US" altLang="ko-KR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162175" y="2337898"/>
            <a:ext cx="1028700" cy="88242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0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80000"/>
              </a:lnSpc>
            </a:pPr>
            <a:r>
              <a:rPr lang="en-US" altLang="ko-KR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9039225" y="2337898"/>
            <a:ext cx="1028700" cy="88242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0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80000"/>
              </a:lnSpc>
            </a:pPr>
            <a:r>
              <a:rPr lang="en-US" altLang="ko-KR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8200" y="4644666"/>
            <a:ext cx="2895600" cy="1298714"/>
            <a:chOff x="4648200" y="4756100"/>
            <a:chExt cx="2895600" cy="1298714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4648200" y="4756100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4733925" y="5221636"/>
              <a:ext cx="2724150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34" name="Straight Connector 3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1228725" y="4644666"/>
            <a:ext cx="2895600" cy="1298714"/>
            <a:chOff x="4648200" y="4756100"/>
            <a:chExt cx="2895600" cy="1298714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4648200" y="4756100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4733925" y="5221636"/>
              <a:ext cx="2724150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8105775" y="4644666"/>
            <a:ext cx="2895600" cy="1298714"/>
            <a:chOff x="4648200" y="4756100"/>
            <a:chExt cx="2895600" cy="1298714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4648200" y="4756100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4733925" y="5221636"/>
              <a:ext cx="2724150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5400000" flipH="1">
            <a:off x="11088365" y="3983554"/>
            <a:ext cx="208256" cy="3866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12722276">
            <a:off x="5036198" y="2244585"/>
            <a:ext cx="208256" cy="3866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329" r="46744" b="44927"/>
          <a:stretch/>
        </p:blipFill>
        <p:spPr>
          <a:xfrm rot="5400000" flipH="1">
            <a:off x="8322941" y="3983021"/>
            <a:ext cx="208256" cy="38662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5" name="Straight Connector 5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479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2343</Words>
  <Application>Microsoft Office PowerPoint</Application>
  <PresentationFormat>宽屏</PresentationFormat>
  <Paragraphs>475</Paragraphs>
  <Slides>31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Tahoma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96</cp:revision>
  <dcterms:created xsi:type="dcterms:W3CDTF">2015-12-02T02:04:02Z</dcterms:created>
  <dcterms:modified xsi:type="dcterms:W3CDTF">2020-05-02T08:22:38Z</dcterms:modified>
</cp:coreProperties>
</file>