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Merriweather" panose="02010600030101010101" charset="0"/>
      <p:regular r:id="rId35"/>
      <p:bold r:id="rId36"/>
      <p:italic r:id="rId37"/>
      <p:boldItalic r:id="rId38"/>
    </p:embeddedFont>
    <p:embeddedFont>
      <p:font typeface="Merriweather Light" panose="02010600030101010101" charset="0"/>
      <p:regular r:id="rId39"/>
      <p:bold r:id="rId40"/>
      <p:italic r:id="rId41"/>
      <p:boldItalic r:id="rId42"/>
    </p:embeddedFont>
    <p:embeddedFont>
      <p:font typeface="Playfair Display" panose="02010600030101010101" charset="0"/>
      <p:regular r:id="rId43"/>
      <p:bold r:id="rId44"/>
      <p:italic r:id="rId45"/>
      <p:boldItalic r:id="rId46"/>
    </p:embeddedFont>
    <p:embeddedFont>
      <p:font typeface="Playfair Display Regular" panose="02010600030101010101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8002FD-6278-4DC3-BA58-ADF6E2CB1D76}">
  <a:tblStyle styleId="{348002FD-6278-4DC3-BA58-ADF6E2CB1D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97ceaa9d2_0_4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97ceaa9d2_0_4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9684f9cd4_0_58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9684f9cd4_0_58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9684f9cd4_0_58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9684f9cd4_0_58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59684f9cd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59684f9cd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9a29fb44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9a29fb44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5bf1c696e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5bf1c696e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97ceaa9d2_0_4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97ceaa9d2_0_4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597ceaa9d2_0_4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597ceaa9d2_0_4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5969a55d39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5969a55d39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5969a55d39_0_2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5969a55d39_0_2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597ceaa9d2_0_4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597ceaa9d2_0_4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59684f9cd4_1_1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59684f9cd4_1_1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5969a55d3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5969a55d3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597ceaa9d2_0_4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597ceaa9d2_0_4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597ceaa9d2_0_4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597ceaa9d2_0_4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59a29fb4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59a29fb4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597ceaa9d2_0_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597ceaa9d2_0_6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59a29fb44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59a29fb449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597ceaa9d2_0_4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597ceaa9d2_0_4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597ceaa9d2_0_4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597ceaa9d2_0_4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597ceaa9d2_0_4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597ceaa9d2_0_4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9684f9cd4_0_55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9684f9cd4_0_55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b63e258aa_1_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b63e258aa_1_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97ceaa9d2_0_4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97ceaa9d2_0_4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SECTION_HEADER_1_1_1_1_1_1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SECTION_HEADER_1_2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subTitle" idx="1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SECTION_HEADER_1_2_3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406">
            <a:off x="-835476" y="2130730"/>
            <a:ext cx="8883451" cy="595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SECTION_HEADER_1_2_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773025" y="113657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SUBTITLE">
  <p:cSld name="BIG_NUMBER_1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759600"/>
            <a:ext cx="85206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801750" y="3210575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erriweather Light"/>
              <a:buNone/>
              <a:defRPr sz="12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SUBTITLES">
  <p:cSld name="BIG_NUMBER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 hasCustomPrompt="1"/>
          </p:nvPr>
        </p:nvSpPr>
        <p:spPr>
          <a:xfrm>
            <a:off x="268213" y="500450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58263" y="1471400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2" hasCustomPrompt="1"/>
          </p:nvPr>
        </p:nvSpPr>
        <p:spPr>
          <a:xfrm>
            <a:off x="268213" y="1916775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3"/>
          </p:nvPr>
        </p:nvSpPr>
        <p:spPr>
          <a:xfrm>
            <a:off x="758263" y="2887725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4" hasCustomPrompt="1"/>
          </p:nvPr>
        </p:nvSpPr>
        <p:spPr>
          <a:xfrm>
            <a:off x="355188" y="3333100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5"/>
          </p:nvPr>
        </p:nvSpPr>
        <p:spPr>
          <a:xfrm>
            <a:off x="845238" y="4304050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LLUSTRATION 1">
  <p:cSld name="SECTION_HEADER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2">
  <p:cSld name="CUS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38575" y="4543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2"/>
          </p:nvPr>
        </p:nvSpPr>
        <p:spPr>
          <a:xfrm>
            <a:off x="1042325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1177527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3"/>
          </p:nvPr>
        </p:nvSpPr>
        <p:spPr>
          <a:xfrm>
            <a:off x="3673888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4"/>
          </p:nvPr>
        </p:nvSpPr>
        <p:spPr>
          <a:xfrm>
            <a:off x="3809090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5"/>
          </p:nvPr>
        </p:nvSpPr>
        <p:spPr>
          <a:xfrm>
            <a:off x="6257838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6"/>
          </p:nvPr>
        </p:nvSpPr>
        <p:spPr>
          <a:xfrm>
            <a:off x="6393040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TITLE_AND_BODY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2" hasCustomPrompt="1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TITLE_AND_BODY_3_1">
    <p:bg>
      <p:bgPr>
        <a:solidFill>
          <a:srgbClr val="F9C5BB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385750" y="3548788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3349800" y="39445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72110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LE">
  <p:cSld name="SECTION_HEADER_1_1_1_1_1_1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-92125" y="-400125"/>
            <a:ext cx="9585000" cy="61074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4">
  <p:cSld name="TITLE_AND_BODY_4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85020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57783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2" hasCustomPrompt="1"/>
          </p:nvPr>
        </p:nvSpPr>
        <p:spPr>
          <a:xfrm>
            <a:off x="-297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SECTION_HEADER_1_1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481175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/>
          </p:nvPr>
        </p:nvSpPr>
        <p:spPr>
          <a:xfrm>
            <a:off x="712050" y="43735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 idx="3"/>
          </p:nvPr>
        </p:nvSpPr>
        <p:spPr>
          <a:xfrm>
            <a:off x="3643350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/>
          </p:nvPr>
        </p:nvSpPr>
        <p:spPr>
          <a:xfrm>
            <a:off x="5805525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681125" y="2804125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5"/>
          </p:nvPr>
        </p:nvSpPr>
        <p:spPr>
          <a:xfrm>
            <a:off x="3843299" y="2232625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6"/>
          </p:nvPr>
        </p:nvSpPr>
        <p:spPr>
          <a:xfrm>
            <a:off x="6005474" y="1518250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BIG_NUMBER_1_3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729400" y="29512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729400" y="8984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/>
          <p:nvPr/>
        </p:nvSpPr>
        <p:spPr>
          <a:xfrm>
            <a:off x="4575125" y="0"/>
            <a:ext cx="4569000" cy="51435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BIG_NUMBER_1_3_1_1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75" y="3239425"/>
            <a:ext cx="9144000" cy="19041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IG_NUMBER_1_2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ULE">
  <p:cSld name="TITLE_AND_BODY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11480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2" hasCustomPrompt="1"/>
          </p:nvPr>
        </p:nvSpPr>
        <p:spPr>
          <a:xfrm>
            <a:off x="230155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3"/>
          </p:nvPr>
        </p:nvSpPr>
        <p:spPr>
          <a:xfrm>
            <a:off x="478595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4" hasCustomPrompt="1"/>
          </p:nvPr>
        </p:nvSpPr>
        <p:spPr>
          <a:xfrm>
            <a:off x="497270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5"/>
          </p:nvPr>
        </p:nvSpPr>
        <p:spPr>
          <a:xfrm>
            <a:off x="211480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6" hasCustomPrompt="1"/>
          </p:nvPr>
        </p:nvSpPr>
        <p:spPr>
          <a:xfrm>
            <a:off x="230155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7"/>
          </p:nvPr>
        </p:nvSpPr>
        <p:spPr>
          <a:xfrm>
            <a:off x="478595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8" hasCustomPrompt="1"/>
          </p:nvPr>
        </p:nvSpPr>
        <p:spPr>
          <a:xfrm>
            <a:off x="497270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2152450" y="1748388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9"/>
          </p:nvPr>
        </p:nvSpPr>
        <p:spPr>
          <a:xfrm>
            <a:off x="4823600" y="1748375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3"/>
          </p:nvPr>
        </p:nvSpPr>
        <p:spPr>
          <a:xfrm>
            <a:off x="4823600" y="40174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4"/>
          </p:nvPr>
        </p:nvSpPr>
        <p:spPr>
          <a:xfrm>
            <a:off x="2152450" y="39952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SECTION_HEADER_1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1_1_1_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730463" y="2626375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1730488" y="3297925"/>
            <a:ext cx="257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 idx="2"/>
          </p:nvPr>
        </p:nvSpPr>
        <p:spPr>
          <a:xfrm>
            <a:off x="4842238" y="2626375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3"/>
          </p:nvPr>
        </p:nvSpPr>
        <p:spPr>
          <a:xfrm>
            <a:off x="4842263" y="3297925"/>
            <a:ext cx="257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 idx="4"/>
          </p:nvPr>
        </p:nvSpPr>
        <p:spPr>
          <a:xfrm>
            <a:off x="719525" y="5971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1">
  <p:cSld name="SECTION_HEADER_1_1_1_1_2">
    <p:bg>
      <p:bgPr>
        <a:solidFill>
          <a:srgbClr val="F9C5B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324438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04425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/>
          </p:nvPr>
        </p:nvSpPr>
        <p:spPr>
          <a:xfrm>
            <a:off x="5847388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3"/>
          </p:nvPr>
        </p:nvSpPr>
        <p:spPr>
          <a:xfrm>
            <a:off x="6027388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4"/>
          </p:nvPr>
        </p:nvSpPr>
        <p:spPr>
          <a:xfrm>
            <a:off x="720000" y="44225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5"/>
          </p:nvPr>
        </p:nvSpPr>
        <p:spPr>
          <a:xfrm>
            <a:off x="725313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6"/>
          </p:nvPr>
        </p:nvSpPr>
        <p:spPr>
          <a:xfrm>
            <a:off x="905300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MAGE ">
  <p:cSld name="BIG_NUMBER_1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60850" y="-1403550"/>
            <a:ext cx="5176500" cy="6569700"/>
          </a:xfrm>
          <a:prstGeom prst="rtTriangle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22350" y="2376800"/>
            <a:ext cx="2280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722350" y="3408750"/>
            <a:ext cx="2280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hyperlink" Target="https://docs.google.com/spreadsheets/d/1Be6nVTxVHQ2echdo7B7snxF9bcoz_0eH23_j57ZQzOU/edit?zx=9smho6d4o6m2#gid=136482642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subTitle" idx="1"/>
          </p:nvPr>
        </p:nvSpPr>
        <p:spPr>
          <a:xfrm>
            <a:off x="2387705" y="2012113"/>
            <a:ext cx="4368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is where your presentation begins</a:t>
            </a:r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475" y="465725"/>
            <a:ext cx="2764023" cy="18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/>
          <p:nvPr/>
        </p:nvSpPr>
        <p:spPr>
          <a:xfrm>
            <a:off x="-413325" y="1494775"/>
            <a:ext cx="2082041" cy="493140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9"/>
          <p:cNvSpPr/>
          <p:nvPr/>
        </p:nvSpPr>
        <p:spPr>
          <a:xfrm>
            <a:off x="2039125" y="3157774"/>
            <a:ext cx="1696372" cy="246037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9"/>
          <p:cNvSpPr/>
          <p:nvPr/>
        </p:nvSpPr>
        <p:spPr>
          <a:xfrm>
            <a:off x="6780425" y="3207763"/>
            <a:ext cx="1735439" cy="276057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ctrTitle"/>
          </p:nvPr>
        </p:nvSpPr>
        <p:spPr>
          <a:xfrm>
            <a:off x="2070750" y="1035950"/>
            <a:ext cx="50025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Floral Wedding</a:t>
            </a:r>
            <a:endParaRPr/>
          </a:p>
        </p:txBody>
      </p:sp>
      <p:sp>
        <p:nvSpPr>
          <p:cNvPr id="142" name="Google Shape;142;p29"/>
          <p:cNvSpPr/>
          <p:nvPr/>
        </p:nvSpPr>
        <p:spPr>
          <a:xfrm>
            <a:off x="1217825" y="3207800"/>
            <a:ext cx="1484942" cy="276050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29"/>
          <p:cNvGrpSpPr/>
          <p:nvPr/>
        </p:nvGrpSpPr>
        <p:grpSpPr>
          <a:xfrm>
            <a:off x="7529076" y="1370805"/>
            <a:ext cx="1982874" cy="3910841"/>
            <a:chOff x="2375975" y="2648850"/>
            <a:chExt cx="1226950" cy="2419925"/>
          </a:xfrm>
        </p:grpSpPr>
        <p:sp>
          <p:nvSpPr>
            <p:cNvPr id="144" name="Google Shape;144;p29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9"/>
          <p:cNvSpPr/>
          <p:nvPr/>
        </p:nvSpPr>
        <p:spPr>
          <a:xfrm>
            <a:off x="5655250" y="2926548"/>
            <a:ext cx="1399491" cy="2646268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3372875" y="3359863"/>
            <a:ext cx="973950" cy="2258275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5274000" y="4127925"/>
            <a:ext cx="1032901" cy="1573258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"/>
          <p:cNvSpPr/>
          <p:nvPr/>
        </p:nvSpPr>
        <p:spPr>
          <a:xfrm rot="1563886">
            <a:off x="4692298" y="3531874"/>
            <a:ext cx="966182" cy="179612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29"/>
          <p:cNvGrpSpPr/>
          <p:nvPr/>
        </p:nvGrpSpPr>
        <p:grpSpPr>
          <a:xfrm>
            <a:off x="4185175" y="3964050"/>
            <a:ext cx="561500" cy="1317600"/>
            <a:chOff x="4562950" y="1179300"/>
            <a:chExt cx="561500" cy="1317600"/>
          </a:xfrm>
        </p:grpSpPr>
        <p:grpSp>
          <p:nvGrpSpPr>
            <p:cNvPr id="234" name="Google Shape;234;p29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235" name="Google Shape;235;p29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" name="Google Shape;239;p29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id="{0805427D-DC97-4DE2-A6C6-FEA41AAAEE7A}"/>
              </a:ext>
            </a:extLst>
          </p:cNvPr>
          <p:cNvSpPr/>
          <p:nvPr/>
        </p:nvSpPr>
        <p:spPr>
          <a:xfrm>
            <a:off x="7321073" y="333081"/>
            <a:ext cx="1015335" cy="28991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TextBox 28">
            <a:hlinkClick r:id="rId4"/>
            <a:extLst>
              <a:ext uri="{FF2B5EF4-FFF2-40B4-BE49-F238E27FC236}">
                <a16:creationId xmlns:a16="http://schemas.microsoft.com/office/drawing/2014/main" id="{E88DF3D8-FB5D-4DC3-A965-F94319B099EC}"/>
              </a:ext>
            </a:extLst>
          </p:cNvPr>
          <p:cNvSpPr txBox="1"/>
          <p:nvPr/>
        </p:nvSpPr>
        <p:spPr>
          <a:xfrm>
            <a:off x="1885140" y="2664769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>
            <a:off x="1328775" y="2248800"/>
            <a:ext cx="2162100" cy="2352600"/>
          </a:xfrm>
          <a:prstGeom prst="rect">
            <a:avLst/>
          </a:prstGeom>
          <a:solidFill>
            <a:srgbClr val="FEEF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3490950" y="1696350"/>
            <a:ext cx="2162100" cy="2904900"/>
          </a:xfrm>
          <a:prstGeom prst="rect">
            <a:avLst/>
          </a:prstGeom>
          <a:solidFill>
            <a:srgbClr val="FAC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5653125" y="1067700"/>
            <a:ext cx="2162100" cy="3533700"/>
          </a:xfrm>
          <a:prstGeom prst="rect">
            <a:avLst/>
          </a:prstGeom>
          <a:solidFill>
            <a:srgbClr val="F6A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8"/>
          <p:cNvSpPr txBox="1">
            <a:spLocks noGrp="1"/>
          </p:cNvSpPr>
          <p:nvPr>
            <p:ph type="title" idx="2"/>
          </p:nvPr>
        </p:nvSpPr>
        <p:spPr>
          <a:xfrm>
            <a:off x="712050" y="43735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Our services</a:t>
            </a:r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7264923" y="2223100"/>
            <a:ext cx="1669880" cy="3955180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-130377" y="27269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8"/>
          <p:cNvSpPr txBox="1">
            <a:spLocks noGrp="1"/>
          </p:cNvSpPr>
          <p:nvPr>
            <p:ph type="title"/>
          </p:nvPr>
        </p:nvSpPr>
        <p:spPr>
          <a:xfrm>
            <a:off x="1481175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Basic</a:t>
            </a:r>
            <a:endParaRPr/>
          </a:p>
        </p:txBody>
      </p:sp>
      <p:sp>
        <p:nvSpPr>
          <p:cNvPr id="507" name="Google Shape;507;p38"/>
          <p:cNvSpPr txBox="1">
            <a:spLocks noGrp="1"/>
          </p:cNvSpPr>
          <p:nvPr>
            <p:ph type="title" idx="3"/>
          </p:nvPr>
        </p:nvSpPr>
        <p:spPr>
          <a:xfrm>
            <a:off x="3643350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Medium</a:t>
            </a:r>
            <a:endParaRPr/>
          </a:p>
        </p:txBody>
      </p:sp>
      <p:sp>
        <p:nvSpPr>
          <p:cNvPr id="508" name="Google Shape;508;p38"/>
          <p:cNvSpPr txBox="1">
            <a:spLocks noGrp="1"/>
          </p:cNvSpPr>
          <p:nvPr>
            <p:ph type="title" idx="4"/>
          </p:nvPr>
        </p:nvSpPr>
        <p:spPr>
          <a:xfrm>
            <a:off x="5805525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Premium</a:t>
            </a:r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1"/>
          </p:nvPr>
        </p:nvSpPr>
        <p:spPr>
          <a:xfrm>
            <a:off x="1581525" y="2600250"/>
            <a:ext cx="16335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/>
              <a:t>Despite being red, Mars is a cold place, not hot. It’s full of iron oxide dust, which gives the planet its reddish cast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10" name="Google Shape;510;p38"/>
          <p:cNvSpPr txBox="1">
            <a:spLocks noGrp="1"/>
          </p:cNvSpPr>
          <p:nvPr>
            <p:ph type="subTitle" idx="5"/>
          </p:nvPr>
        </p:nvSpPr>
        <p:spPr>
          <a:xfrm>
            <a:off x="3843299" y="2232625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/>
              <a:t>Jupiter is a gas giant and the biggest planet in our Solar System. It’s the fourth-brightest object in the sky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6"/>
          </p:nvPr>
        </p:nvSpPr>
        <p:spPr>
          <a:xfrm>
            <a:off x="6005474" y="1518250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/>
              <a:t>Mercury is the closest planet to the Sun and the smallest one in the Solar System—it’s only a bit larger than our Moon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9"/>
          <p:cNvSpPr/>
          <p:nvPr/>
        </p:nvSpPr>
        <p:spPr>
          <a:xfrm>
            <a:off x="8168799" y="4375833"/>
            <a:ext cx="3801" cy="3801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1" y="0"/>
                </a:moveTo>
                <a:lnTo>
                  <a:pt x="74" y="73"/>
                </a:lnTo>
                <a:close/>
              </a:path>
            </a:pathLst>
          </a:custGeom>
          <a:solidFill>
            <a:srgbClr val="F6A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9"/>
          <p:cNvGrpSpPr/>
          <p:nvPr/>
        </p:nvGrpSpPr>
        <p:grpSpPr>
          <a:xfrm>
            <a:off x="2019187" y="2375565"/>
            <a:ext cx="244733" cy="479986"/>
            <a:chOff x="4208975" y="434350"/>
            <a:chExt cx="826800" cy="1621575"/>
          </a:xfrm>
        </p:grpSpPr>
        <p:sp>
          <p:nvSpPr>
            <p:cNvPr id="518" name="Google Shape;518;p39"/>
            <p:cNvSpPr/>
            <p:nvPr/>
          </p:nvSpPr>
          <p:spPr>
            <a:xfrm>
              <a:off x="4317000" y="586700"/>
              <a:ext cx="249200" cy="628025"/>
            </a:xfrm>
            <a:custGeom>
              <a:avLst/>
              <a:gdLst/>
              <a:ahLst/>
              <a:cxnLst/>
              <a:rect l="l" t="t" r="r" b="b"/>
              <a:pathLst>
                <a:path w="9968" h="25121" extrusionOk="0">
                  <a:moveTo>
                    <a:pt x="2651" y="0"/>
                  </a:moveTo>
                  <a:cubicBezTo>
                    <a:pt x="3572" y="2247"/>
                    <a:pt x="3630" y="4725"/>
                    <a:pt x="2823" y="6972"/>
                  </a:cubicBezTo>
                  <a:cubicBezTo>
                    <a:pt x="2651" y="7548"/>
                    <a:pt x="2363" y="8124"/>
                    <a:pt x="2132" y="8815"/>
                  </a:cubicBezTo>
                  <a:cubicBezTo>
                    <a:pt x="865" y="11350"/>
                    <a:pt x="173" y="14116"/>
                    <a:pt x="116" y="16939"/>
                  </a:cubicBezTo>
                  <a:cubicBezTo>
                    <a:pt x="0" y="19186"/>
                    <a:pt x="807" y="21376"/>
                    <a:pt x="2363" y="23047"/>
                  </a:cubicBezTo>
                  <a:cubicBezTo>
                    <a:pt x="3342" y="23968"/>
                    <a:pt x="4494" y="24660"/>
                    <a:pt x="5704" y="25121"/>
                  </a:cubicBezTo>
                  <a:cubicBezTo>
                    <a:pt x="5301" y="24660"/>
                    <a:pt x="4955" y="24141"/>
                    <a:pt x="4667" y="23565"/>
                  </a:cubicBezTo>
                  <a:cubicBezTo>
                    <a:pt x="3400" y="21376"/>
                    <a:pt x="2363" y="17573"/>
                    <a:pt x="4149" y="11984"/>
                  </a:cubicBezTo>
                  <a:cubicBezTo>
                    <a:pt x="5301" y="8758"/>
                    <a:pt x="7317" y="5935"/>
                    <a:pt x="9968" y="3803"/>
                  </a:cubicBezTo>
                  <a:cubicBezTo>
                    <a:pt x="7663" y="2247"/>
                    <a:pt x="5243" y="980"/>
                    <a:pt x="26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4412050" y="593900"/>
              <a:ext cx="505625" cy="649750"/>
            </a:xfrm>
            <a:custGeom>
              <a:avLst/>
              <a:gdLst/>
              <a:ahLst/>
              <a:cxnLst/>
              <a:rect l="l" t="t" r="r" b="b"/>
              <a:pathLst>
                <a:path w="20225" h="25990" extrusionOk="0">
                  <a:moveTo>
                    <a:pt x="16940" y="0"/>
                  </a:moveTo>
                  <a:cubicBezTo>
                    <a:pt x="12561" y="1959"/>
                    <a:pt x="4898" y="6165"/>
                    <a:pt x="2824" y="12561"/>
                  </a:cubicBezTo>
                  <a:cubicBezTo>
                    <a:pt x="1" y="21203"/>
                    <a:pt x="5244" y="24487"/>
                    <a:pt x="5474" y="24602"/>
                  </a:cubicBezTo>
                  <a:lnTo>
                    <a:pt x="5532" y="24660"/>
                  </a:lnTo>
                  <a:cubicBezTo>
                    <a:pt x="7055" y="25530"/>
                    <a:pt x="8733" y="25990"/>
                    <a:pt x="10467" y="25990"/>
                  </a:cubicBezTo>
                  <a:cubicBezTo>
                    <a:pt x="10570" y="25990"/>
                    <a:pt x="10672" y="25988"/>
                    <a:pt x="10775" y="25985"/>
                  </a:cubicBezTo>
                  <a:cubicBezTo>
                    <a:pt x="13771" y="25985"/>
                    <a:pt x="16479" y="24948"/>
                    <a:pt x="18150" y="23162"/>
                  </a:cubicBezTo>
                  <a:cubicBezTo>
                    <a:pt x="19590" y="21606"/>
                    <a:pt x="20224" y="19474"/>
                    <a:pt x="20051" y="16882"/>
                  </a:cubicBezTo>
                  <a:cubicBezTo>
                    <a:pt x="19936" y="14635"/>
                    <a:pt x="19245" y="12388"/>
                    <a:pt x="18035" y="10486"/>
                  </a:cubicBezTo>
                  <a:cubicBezTo>
                    <a:pt x="17516" y="9564"/>
                    <a:pt x="17055" y="8643"/>
                    <a:pt x="16710" y="7721"/>
                  </a:cubicBezTo>
                  <a:cubicBezTo>
                    <a:pt x="15903" y="5186"/>
                    <a:pt x="15961" y="2478"/>
                    <a:pt x="16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4504250" y="503150"/>
              <a:ext cx="242000" cy="136850"/>
            </a:xfrm>
            <a:custGeom>
              <a:avLst/>
              <a:gdLst/>
              <a:ahLst/>
              <a:cxnLst/>
              <a:rect l="l" t="t" r="r" b="b"/>
              <a:pathLst>
                <a:path w="9680" h="5474" extrusionOk="0">
                  <a:moveTo>
                    <a:pt x="6972" y="0"/>
                  </a:moveTo>
                  <a:cubicBezTo>
                    <a:pt x="4552" y="634"/>
                    <a:pt x="2247" y="1498"/>
                    <a:pt x="0" y="2651"/>
                  </a:cubicBezTo>
                  <a:cubicBezTo>
                    <a:pt x="1556" y="3457"/>
                    <a:pt x="3112" y="4379"/>
                    <a:pt x="4552" y="5416"/>
                  </a:cubicBezTo>
                  <a:lnTo>
                    <a:pt x="4610" y="5474"/>
                  </a:lnTo>
                  <a:cubicBezTo>
                    <a:pt x="6223" y="4322"/>
                    <a:pt x="7894" y="3284"/>
                    <a:pt x="9680" y="2363"/>
                  </a:cubicBezTo>
                  <a:lnTo>
                    <a:pt x="6972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208975" y="434350"/>
              <a:ext cx="826800" cy="1621575"/>
            </a:xfrm>
            <a:custGeom>
              <a:avLst/>
              <a:gdLst/>
              <a:ahLst/>
              <a:cxnLst/>
              <a:rect l="l" t="t" r="r" b="b"/>
              <a:pathLst>
                <a:path w="33072" h="64863" extrusionOk="0">
                  <a:moveTo>
                    <a:pt x="18840" y="2752"/>
                  </a:moveTo>
                  <a:lnTo>
                    <a:pt x="21548" y="5115"/>
                  </a:lnTo>
                  <a:cubicBezTo>
                    <a:pt x="19762" y="6036"/>
                    <a:pt x="18091" y="7016"/>
                    <a:pt x="16478" y="8168"/>
                  </a:cubicBezTo>
                  <a:lnTo>
                    <a:pt x="16421" y="8168"/>
                  </a:lnTo>
                  <a:cubicBezTo>
                    <a:pt x="14980" y="7131"/>
                    <a:pt x="13482" y="6209"/>
                    <a:pt x="11869" y="5403"/>
                  </a:cubicBezTo>
                  <a:cubicBezTo>
                    <a:pt x="14116" y="4250"/>
                    <a:pt x="16421" y="3386"/>
                    <a:pt x="18840" y="2752"/>
                  </a:cubicBezTo>
                  <a:close/>
                  <a:moveTo>
                    <a:pt x="6972" y="6094"/>
                  </a:moveTo>
                  <a:lnTo>
                    <a:pt x="6972" y="6094"/>
                  </a:lnTo>
                  <a:cubicBezTo>
                    <a:pt x="9564" y="7074"/>
                    <a:pt x="11984" y="8341"/>
                    <a:pt x="14289" y="9897"/>
                  </a:cubicBezTo>
                  <a:cubicBezTo>
                    <a:pt x="11638" y="12029"/>
                    <a:pt x="9622" y="14852"/>
                    <a:pt x="8470" y="18078"/>
                  </a:cubicBezTo>
                  <a:cubicBezTo>
                    <a:pt x="6684" y="23667"/>
                    <a:pt x="7721" y="27470"/>
                    <a:pt x="8988" y="29602"/>
                  </a:cubicBezTo>
                  <a:cubicBezTo>
                    <a:pt x="9276" y="30178"/>
                    <a:pt x="9622" y="30696"/>
                    <a:pt x="10025" y="31157"/>
                  </a:cubicBezTo>
                  <a:cubicBezTo>
                    <a:pt x="8815" y="30696"/>
                    <a:pt x="7663" y="30005"/>
                    <a:pt x="6684" y="29141"/>
                  </a:cubicBezTo>
                  <a:cubicBezTo>
                    <a:pt x="5128" y="27527"/>
                    <a:pt x="4321" y="25338"/>
                    <a:pt x="4379" y="23091"/>
                  </a:cubicBezTo>
                  <a:cubicBezTo>
                    <a:pt x="4494" y="20268"/>
                    <a:pt x="5186" y="17444"/>
                    <a:pt x="6453" y="14909"/>
                  </a:cubicBezTo>
                  <a:cubicBezTo>
                    <a:pt x="6741" y="14276"/>
                    <a:pt x="6972" y="13642"/>
                    <a:pt x="7144" y="13066"/>
                  </a:cubicBezTo>
                  <a:cubicBezTo>
                    <a:pt x="7951" y="10819"/>
                    <a:pt x="7893" y="8341"/>
                    <a:pt x="6972" y="6094"/>
                  </a:cubicBezTo>
                  <a:close/>
                  <a:moveTo>
                    <a:pt x="25063" y="6382"/>
                  </a:moveTo>
                  <a:lnTo>
                    <a:pt x="25063" y="6382"/>
                  </a:lnTo>
                  <a:cubicBezTo>
                    <a:pt x="24084" y="8860"/>
                    <a:pt x="24026" y="11568"/>
                    <a:pt x="24833" y="14103"/>
                  </a:cubicBezTo>
                  <a:cubicBezTo>
                    <a:pt x="25178" y="15025"/>
                    <a:pt x="25639" y="15946"/>
                    <a:pt x="26158" y="16868"/>
                  </a:cubicBezTo>
                  <a:cubicBezTo>
                    <a:pt x="27368" y="18770"/>
                    <a:pt x="28059" y="21017"/>
                    <a:pt x="28174" y="23264"/>
                  </a:cubicBezTo>
                  <a:cubicBezTo>
                    <a:pt x="28347" y="25856"/>
                    <a:pt x="27713" y="27988"/>
                    <a:pt x="26273" y="29544"/>
                  </a:cubicBezTo>
                  <a:cubicBezTo>
                    <a:pt x="24602" y="31330"/>
                    <a:pt x="21894" y="32367"/>
                    <a:pt x="18840" y="32367"/>
                  </a:cubicBezTo>
                  <a:cubicBezTo>
                    <a:pt x="18741" y="32370"/>
                    <a:pt x="18641" y="32372"/>
                    <a:pt x="18542" y="32372"/>
                  </a:cubicBezTo>
                  <a:cubicBezTo>
                    <a:pt x="16856" y="32372"/>
                    <a:pt x="15178" y="31912"/>
                    <a:pt x="13655" y="31042"/>
                  </a:cubicBezTo>
                  <a:lnTo>
                    <a:pt x="13597" y="30984"/>
                  </a:lnTo>
                  <a:cubicBezTo>
                    <a:pt x="13367" y="30869"/>
                    <a:pt x="8124" y="27585"/>
                    <a:pt x="10947" y="18943"/>
                  </a:cubicBezTo>
                  <a:cubicBezTo>
                    <a:pt x="13021" y="12547"/>
                    <a:pt x="20684" y="8341"/>
                    <a:pt x="25063" y="6382"/>
                  </a:cubicBezTo>
                  <a:close/>
                  <a:moveTo>
                    <a:pt x="4840" y="42508"/>
                  </a:moveTo>
                  <a:cubicBezTo>
                    <a:pt x="9276" y="42508"/>
                    <a:pt x="12387" y="43487"/>
                    <a:pt x="13886" y="45388"/>
                  </a:cubicBezTo>
                  <a:cubicBezTo>
                    <a:pt x="14692" y="46368"/>
                    <a:pt x="15038" y="47635"/>
                    <a:pt x="14923" y="48903"/>
                  </a:cubicBezTo>
                  <a:cubicBezTo>
                    <a:pt x="14058" y="49594"/>
                    <a:pt x="13021" y="49940"/>
                    <a:pt x="11927" y="49998"/>
                  </a:cubicBezTo>
                  <a:cubicBezTo>
                    <a:pt x="9103" y="49998"/>
                    <a:pt x="6165" y="47405"/>
                    <a:pt x="3457" y="42508"/>
                  </a:cubicBezTo>
                  <a:close/>
                  <a:moveTo>
                    <a:pt x="29615" y="46771"/>
                  </a:moveTo>
                  <a:cubicBezTo>
                    <a:pt x="26907" y="51726"/>
                    <a:pt x="24026" y="54261"/>
                    <a:pt x="21203" y="54261"/>
                  </a:cubicBezTo>
                  <a:lnTo>
                    <a:pt x="21145" y="54261"/>
                  </a:lnTo>
                  <a:cubicBezTo>
                    <a:pt x="20108" y="54261"/>
                    <a:pt x="19013" y="53916"/>
                    <a:pt x="18149" y="53224"/>
                  </a:cubicBezTo>
                  <a:cubicBezTo>
                    <a:pt x="18034" y="51957"/>
                    <a:pt x="18380" y="50631"/>
                    <a:pt x="19186" y="49652"/>
                  </a:cubicBezTo>
                  <a:cubicBezTo>
                    <a:pt x="20684" y="47751"/>
                    <a:pt x="23795" y="46771"/>
                    <a:pt x="28232" y="46771"/>
                  </a:cubicBezTo>
                  <a:close/>
                  <a:moveTo>
                    <a:pt x="19195" y="0"/>
                  </a:moveTo>
                  <a:cubicBezTo>
                    <a:pt x="19079" y="0"/>
                    <a:pt x="18960" y="15"/>
                    <a:pt x="18840" y="44"/>
                  </a:cubicBezTo>
                  <a:cubicBezTo>
                    <a:pt x="12791" y="1658"/>
                    <a:pt x="10025" y="3386"/>
                    <a:pt x="9046" y="4135"/>
                  </a:cubicBezTo>
                  <a:cubicBezTo>
                    <a:pt x="8758" y="4020"/>
                    <a:pt x="6107" y="3040"/>
                    <a:pt x="5474" y="2868"/>
                  </a:cubicBezTo>
                  <a:cubicBezTo>
                    <a:pt x="4748" y="2660"/>
                    <a:pt x="4374" y="2556"/>
                    <a:pt x="4080" y="2556"/>
                  </a:cubicBezTo>
                  <a:cubicBezTo>
                    <a:pt x="3883" y="2556"/>
                    <a:pt x="3722" y="2603"/>
                    <a:pt x="3515" y="2695"/>
                  </a:cubicBezTo>
                  <a:cubicBezTo>
                    <a:pt x="3111" y="2868"/>
                    <a:pt x="2881" y="3213"/>
                    <a:pt x="2766" y="3617"/>
                  </a:cubicBezTo>
                  <a:cubicBezTo>
                    <a:pt x="2708" y="4020"/>
                    <a:pt x="2823" y="4481"/>
                    <a:pt x="3111" y="4769"/>
                  </a:cubicBezTo>
                  <a:cubicBezTo>
                    <a:pt x="3111" y="4769"/>
                    <a:pt x="6107" y="8053"/>
                    <a:pt x="4667" y="12259"/>
                  </a:cubicBezTo>
                  <a:cubicBezTo>
                    <a:pt x="4494" y="12720"/>
                    <a:pt x="4264" y="13239"/>
                    <a:pt x="3976" y="13872"/>
                  </a:cubicBezTo>
                  <a:cubicBezTo>
                    <a:pt x="2593" y="16753"/>
                    <a:pt x="1844" y="19864"/>
                    <a:pt x="1729" y="23091"/>
                  </a:cubicBezTo>
                  <a:cubicBezTo>
                    <a:pt x="1613" y="26029"/>
                    <a:pt x="2766" y="28910"/>
                    <a:pt x="4840" y="30984"/>
                  </a:cubicBezTo>
                  <a:cubicBezTo>
                    <a:pt x="8124" y="34268"/>
                    <a:pt x="12964" y="34845"/>
                    <a:pt x="15384" y="34902"/>
                  </a:cubicBezTo>
                  <a:lnTo>
                    <a:pt x="15384" y="43026"/>
                  </a:lnTo>
                  <a:cubicBezTo>
                    <a:pt x="13252" y="40894"/>
                    <a:pt x="9680" y="39857"/>
                    <a:pt x="4840" y="39857"/>
                  </a:cubicBezTo>
                  <a:cubicBezTo>
                    <a:pt x="3745" y="39857"/>
                    <a:pt x="2535" y="39915"/>
                    <a:pt x="1268" y="40030"/>
                  </a:cubicBezTo>
                  <a:cubicBezTo>
                    <a:pt x="807" y="40088"/>
                    <a:pt x="461" y="40318"/>
                    <a:pt x="231" y="40664"/>
                  </a:cubicBezTo>
                  <a:cubicBezTo>
                    <a:pt x="0" y="41067"/>
                    <a:pt x="0" y="41528"/>
                    <a:pt x="173" y="41931"/>
                  </a:cubicBezTo>
                  <a:cubicBezTo>
                    <a:pt x="3688" y="49018"/>
                    <a:pt x="7605" y="52590"/>
                    <a:pt x="11927" y="52590"/>
                  </a:cubicBezTo>
                  <a:cubicBezTo>
                    <a:pt x="13136" y="52590"/>
                    <a:pt x="14289" y="52302"/>
                    <a:pt x="15384" y="51726"/>
                  </a:cubicBezTo>
                  <a:lnTo>
                    <a:pt x="15384" y="63653"/>
                  </a:lnTo>
                  <a:cubicBezTo>
                    <a:pt x="15441" y="64459"/>
                    <a:pt x="16060" y="64863"/>
                    <a:pt x="16680" y="64863"/>
                  </a:cubicBezTo>
                  <a:cubicBezTo>
                    <a:pt x="17299" y="64863"/>
                    <a:pt x="17919" y="64459"/>
                    <a:pt x="17976" y="63653"/>
                  </a:cubicBezTo>
                  <a:lnTo>
                    <a:pt x="17976" y="56163"/>
                  </a:lnTo>
                  <a:cubicBezTo>
                    <a:pt x="18956" y="56681"/>
                    <a:pt x="20050" y="56912"/>
                    <a:pt x="21145" y="56912"/>
                  </a:cubicBezTo>
                  <a:cubicBezTo>
                    <a:pt x="25466" y="56912"/>
                    <a:pt x="29384" y="53282"/>
                    <a:pt x="32899" y="46195"/>
                  </a:cubicBezTo>
                  <a:cubicBezTo>
                    <a:pt x="33072" y="45849"/>
                    <a:pt x="33072" y="45388"/>
                    <a:pt x="32841" y="44985"/>
                  </a:cubicBezTo>
                  <a:cubicBezTo>
                    <a:pt x="32668" y="44639"/>
                    <a:pt x="32265" y="44351"/>
                    <a:pt x="31804" y="44351"/>
                  </a:cubicBezTo>
                  <a:cubicBezTo>
                    <a:pt x="30536" y="44236"/>
                    <a:pt x="29327" y="44178"/>
                    <a:pt x="28232" y="44178"/>
                  </a:cubicBezTo>
                  <a:cubicBezTo>
                    <a:pt x="23565" y="44178"/>
                    <a:pt x="20166" y="45158"/>
                    <a:pt x="17976" y="47059"/>
                  </a:cubicBezTo>
                  <a:lnTo>
                    <a:pt x="17976" y="34960"/>
                  </a:lnTo>
                  <a:lnTo>
                    <a:pt x="18898" y="34960"/>
                  </a:lnTo>
                  <a:cubicBezTo>
                    <a:pt x="22643" y="34960"/>
                    <a:pt x="26100" y="33635"/>
                    <a:pt x="28232" y="31330"/>
                  </a:cubicBezTo>
                  <a:cubicBezTo>
                    <a:pt x="30191" y="29198"/>
                    <a:pt x="31055" y="26375"/>
                    <a:pt x="30825" y="23033"/>
                  </a:cubicBezTo>
                  <a:cubicBezTo>
                    <a:pt x="30709" y="20383"/>
                    <a:pt x="29903" y="17790"/>
                    <a:pt x="28520" y="15543"/>
                  </a:cubicBezTo>
                  <a:cubicBezTo>
                    <a:pt x="28059" y="14794"/>
                    <a:pt x="27656" y="13988"/>
                    <a:pt x="27368" y="13181"/>
                  </a:cubicBezTo>
                  <a:cubicBezTo>
                    <a:pt x="25812" y="8860"/>
                    <a:pt x="28923" y="4654"/>
                    <a:pt x="28981" y="4654"/>
                  </a:cubicBezTo>
                  <a:cubicBezTo>
                    <a:pt x="29327" y="4193"/>
                    <a:pt x="29327" y="3559"/>
                    <a:pt x="29038" y="3098"/>
                  </a:cubicBezTo>
                  <a:cubicBezTo>
                    <a:pt x="28771" y="2741"/>
                    <a:pt x="28330" y="2522"/>
                    <a:pt x="27904" y="2522"/>
                  </a:cubicBezTo>
                  <a:cubicBezTo>
                    <a:pt x="27780" y="2522"/>
                    <a:pt x="27657" y="2541"/>
                    <a:pt x="27540" y="2580"/>
                  </a:cubicBezTo>
                  <a:cubicBezTo>
                    <a:pt x="27368" y="2637"/>
                    <a:pt x="26042" y="3098"/>
                    <a:pt x="24141" y="3905"/>
                  </a:cubicBezTo>
                  <a:lnTo>
                    <a:pt x="20050" y="332"/>
                  </a:lnTo>
                  <a:cubicBezTo>
                    <a:pt x="19837" y="119"/>
                    <a:pt x="19528" y="0"/>
                    <a:pt x="1919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39"/>
          <p:cNvGrpSpPr/>
          <p:nvPr/>
        </p:nvGrpSpPr>
        <p:grpSpPr>
          <a:xfrm>
            <a:off x="1917421" y="1602336"/>
            <a:ext cx="448264" cy="472640"/>
            <a:chOff x="2136225" y="241000"/>
            <a:chExt cx="1774600" cy="1871100"/>
          </a:xfrm>
        </p:grpSpPr>
        <p:sp>
          <p:nvSpPr>
            <p:cNvPr id="523" name="Google Shape;523;p39"/>
            <p:cNvSpPr/>
            <p:nvPr/>
          </p:nvSpPr>
          <p:spPr>
            <a:xfrm>
              <a:off x="2356625" y="1596425"/>
              <a:ext cx="162775" cy="450850"/>
            </a:xfrm>
            <a:custGeom>
              <a:avLst/>
              <a:gdLst/>
              <a:ahLst/>
              <a:cxnLst/>
              <a:rect l="l" t="t" r="r" b="b"/>
              <a:pathLst>
                <a:path w="6511" h="18034" extrusionOk="0">
                  <a:moveTo>
                    <a:pt x="6511" y="0"/>
                  </a:moveTo>
                  <a:lnTo>
                    <a:pt x="0" y="2996"/>
                  </a:lnTo>
                  <a:lnTo>
                    <a:pt x="0" y="18034"/>
                  </a:lnTo>
                  <a:lnTo>
                    <a:pt x="6511" y="18034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3526225" y="1596425"/>
              <a:ext cx="162775" cy="450850"/>
            </a:xfrm>
            <a:custGeom>
              <a:avLst/>
              <a:gdLst/>
              <a:ahLst/>
              <a:cxnLst/>
              <a:rect l="l" t="t" r="r" b="b"/>
              <a:pathLst>
                <a:path w="6511" h="18034" extrusionOk="0">
                  <a:moveTo>
                    <a:pt x="0" y="0"/>
                  </a:moveTo>
                  <a:lnTo>
                    <a:pt x="0" y="18034"/>
                  </a:lnTo>
                  <a:lnTo>
                    <a:pt x="6511" y="18034"/>
                  </a:lnTo>
                  <a:lnTo>
                    <a:pt x="6511" y="2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2918375" y="959750"/>
              <a:ext cx="182950" cy="155500"/>
            </a:xfrm>
            <a:custGeom>
              <a:avLst/>
              <a:gdLst/>
              <a:ahLst/>
              <a:cxnLst/>
              <a:rect l="l" t="t" r="r" b="b"/>
              <a:pathLst>
                <a:path w="7318" h="6220" extrusionOk="0">
                  <a:moveTo>
                    <a:pt x="4206" y="1"/>
                  </a:moveTo>
                  <a:cubicBezTo>
                    <a:pt x="1383" y="1"/>
                    <a:pt x="0" y="3342"/>
                    <a:pt x="1959" y="5301"/>
                  </a:cubicBezTo>
                  <a:cubicBezTo>
                    <a:pt x="2594" y="5936"/>
                    <a:pt x="3379" y="6220"/>
                    <a:pt x="4151" y="6220"/>
                  </a:cubicBezTo>
                  <a:cubicBezTo>
                    <a:pt x="5763" y="6220"/>
                    <a:pt x="7318" y="4982"/>
                    <a:pt x="7318" y="3112"/>
                  </a:cubicBezTo>
                  <a:cubicBezTo>
                    <a:pt x="7318" y="1383"/>
                    <a:pt x="5935" y="1"/>
                    <a:pt x="420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2945750" y="1707325"/>
              <a:ext cx="155575" cy="339950"/>
            </a:xfrm>
            <a:custGeom>
              <a:avLst/>
              <a:gdLst/>
              <a:ahLst/>
              <a:cxnLst/>
              <a:rect l="l" t="t" r="r" b="b"/>
              <a:pathLst>
                <a:path w="6223" h="13598" extrusionOk="0">
                  <a:moveTo>
                    <a:pt x="3111" y="0"/>
                  </a:moveTo>
                  <a:cubicBezTo>
                    <a:pt x="1325" y="0"/>
                    <a:pt x="0" y="865"/>
                    <a:pt x="0" y="1614"/>
                  </a:cubicBezTo>
                  <a:lnTo>
                    <a:pt x="0" y="13598"/>
                  </a:lnTo>
                  <a:lnTo>
                    <a:pt x="6223" y="13598"/>
                  </a:lnTo>
                  <a:lnTo>
                    <a:pt x="6223" y="1614"/>
                  </a:lnTo>
                  <a:cubicBezTo>
                    <a:pt x="6223" y="865"/>
                    <a:pt x="4897" y="0"/>
                    <a:pt x="311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830500" y="893500"/>
              <a:ext cx="337075" cy="288675"/>
            </a:xfrm>
            <a:custGeom>
              <a:avLst/>
              <a:gdLst/>
              <a:ahLst/>
              <a:cxnLst/>
              <a:rect l="l" t="t" r="r" b="b"/>
              <a:pathLst>
                <a:path w="13483" h="11547" extrusionOk="0">
                  <a:moveTo>
                    <a:pt x="7693" y="2616"/>
                  </a:moveTo>
                  <a:cubicBezTo>
                    <a:pt x="9295" y="2616"/>
                    <a:pt x="10833" y="3863"/>
                    <a:pt x="10833" y="5762"/>
                  </a:cubicBezTo>
                  <a:cubicBezTo>
                    <a:pt x="10833" y="7490"/>
                    <a:pt x="9450" y="8873"/>
                    <a:pt x="7721" y="8873"/>
                  </a:cubicBezTo>
                  <a:cubicBezTo>
                    <a:pt x="4898" y="8873"/>
                    <a:pt x="3515" y="5532"/>
                    <a:pt x="5474" y="3573"/>
                  </a:cubicBezTo>
                  <a:cubicBezTo>
                    <a:pt x="6116" y="2912"/>
                    <a:pt x="6912" y="2616"/>
                    <a:pt x="7693" y="2616"/>
                  </a:cubicBezTo>
                  <a:close/>
                  <a:moveTo>
                    <a:pt x="7721" y="0"/>
                  </a:moveTo>
                  <a:cubicBezTo>
                    <a:pt x="2593" y="0"/>
                    <a:pt x="1" y="6223"/>
                    <a:pt x="3631" y="9853"/>
                  </a:cubicBezTo>
                  <a:cubicBezTo>
                    <a:pt x="4801" y="11023"/>
                    <a:pt x="6241" y="11547"/>
                    <a:pt x="7655" y="11547"/>
                  </a:cubicBezTo>
                  <a:cubicBezTo>
                    <a:pt x="10627" y="11547"/>
                    <a:pt x="13483" y="9236"/>
                    <a:pt x="13483" y="5762"/>
                  </a:cubicBezTo>
                  <a:cubicBezTo>
                    <a:pt x="13483" y="2593"/>
                    <a:pt x="10890" y="0"/>
                    <a:pt x="772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2136225" y="241000"/>
              <a:ext cx="1774600" cy="1871100"/>
            </a:xfrm>
            <a:custGeom>
              <a:avLst/>
              <a:gdLst/>
              <a:ahLst/>
              <a:cxnLst/>
              <a:rect l="l" t="t" r="r" b="b"/>
              <a:pathLst>
                <a:path w="70984" h="74844" extrusionOk="0">
                  <a:moveTo>
                    <a:pt x="15327" y="54217"/>
                  </a:moveTo>
                  <a:lnTo>
                    <a:pt x="15327" y="72251"/>
                  </a:lnTo>
                  <a:lnTo>
                    <a:pt x="8874" y="72251"/>
                  </a:lnTo>
                  <a:lnTo>
                    <a:pt x="8874" y="57213"/>
                  </a:lnTo>
                  <a:lnTo>
                    <a:pt x="15327" y="54217"/>
                  </a:lnTo>
                  <a:close/>
                  <a:moveTo>
                    <a:pt x="35492" y="58653"/>
                  </a:moveTo>
                  <a:cubicBezTo>
                    <a:pt x="37278" y="58653"/>
                    <a:pt x="38604" y="59518"/>
                    <a:pt x="38604" y="60267"/>
                  </a:cubicBezTo>
                  <a:lnTo>
                    <a:pt x="38604" y="72251"/>
                  </a:lnTo>
                  <a:lnTo>
                    <a:pt x="32381" y="72251"/>
                  </a:lnTo>
                  <a:lnTo>
                    <a:pt x="32381" y="60267"/>
                  </a:lnTo>
                  <a:cubicBezTo>
                    <a:pt x="32381" y="59518"/>
                    <a:pt x="33706" y="58653"/>
                    <a:pt x="35492" y="58653"/>
                  </a:cubicBezTo>
                  <a:close/>
                  <a:moveTo>
                    <a:pt x="35435" y="17343"/>
                  </a:moveTo>
                  <a:lnTo>
                    <a:pt x="44077" y="28059"/>
                  </a:lnTo>
                  <a:lnTo>
                    <a:pt x="44077" y="41657"/>
                  </a:lnTo>
                  <a:cubicBezTo>
                    <a:pt x="44077" y="42175"/>
                    <a:pt x="44365" y="42636"/>
                    <a:pt x="44826" y="42867"/>
                  </a:cubicBezTo>
                  <a:lnTo>
                    <a:pt x="52950" y="46900"/>
                  </a:lnTo>
                  <a:lnTo>
                    <a:pt x="52950" y="72251"/>
                  </a:lnTo>
                  <a:lnTo>
                    <a:pt x="41196" y="72251"/>
                  </a:lnTo>
                  <a:lnTo>
                    <a:pt x="41196" y="60267"/>
                  </a:lnTo>
                  <a:cubicBezTo>
                    <a:pt x="41196" y="57904"/>
                    <a:pt x="38719" y="56003"/>
                    <a:pt x="35435" y="56003"/>
                  </a:cubicBezTo>
                  <a:cubicBezTo>
                    <a:pt x="32208" y="56003"/>
                    <a:pt x="29673" y="57904"/>
                    <a:pt x="29673" y="60267"/>
                  </a:cubicBezTo>
                  <a:lnTo>
                    <a:pt x="29673" y="72251"/>
                  </a:lnTo>
                  <a:lnTo>
                    <a:pt x="17977" y="72251"/>
                  </a:lnTo>
                  <a:lnTo>
                    <a:pt x="17977" y="46842"/>
                  </a:lnTo>
                  <a:lnTo>
                    <a:pt x="26101" y="42809"/>
                  </a:lnTo>
                  <a:cubicBezTo>
                    <a:pt x="26562" y="42579"/>
                    <a:pt x="26792" y="42118"/>
                    <a:pt x="26792" y="41599"/>
                  </a:cubicBezTo>
                  <a:lnTo>
                    <a:pt x="26792" y="28059"/>
                  </a:lnTo>
                  <a:lnTo>
                    <a:pt x="35435" y="17343"/>
                  </a:lnTo>
                  <a:close/>
                  <a:moveTo>
                    <a:pt x="55658" y="54217"/>
                  </a:moveTo>
                  <a:lnTo>
                    <a:pt x="62168" y="57213"/>
                  </a:lnTo>
                  <a:lnTo>
                    <a:pt x="62168" y="72251"/>
                  </a:lnTo>
                  <a:lnTo>
                    <a:pt x="55658" y="72251"/>
                  </a:lnTo>
                  <a:lnTo>
                    <a:pt x="55658" y="54217"/>
                  </a:lnTo>
                  <a:close/>
                  <a:moveTo>
                    <a:pt x="35471" y="0"/>
                  </a:moveTo>
                  <a:cubicBezTo>
                    <a:pt x="34844" y="0"/>
                    <a:pt x="34225" y="404"/>
                    <a:pt x="34167" y="1210"/>
                  </a:cubicBezTo>
                  <a:lnTo>
                    <a:pt x="34167" y="4149"/>
                  </a:lnTo>
                  <a:lnTo>
                    <a:pt x="31517" y="4149"/>
                  </a:lnTo>
                  <a:cubicBezTo>
                    <a:pt x="29788" y="4149"/>
                    <a:pt x="29788" y="6741"/>
                    <a:pt x="31517" y="6741"/>
                  </a:cubicBezTo>
                  <a:lnTo>
                    <a:pt x="34167" y="6741"/>
                  </a:lnTo>
                  <a:lnTo>
                    <a:pt x="34167" y="14750"/>
                  </a:lnTo>
                  <a:lnTo>
                    <a:pt x="24488" y="26792"/>
                  </a:lnTo>
                  <a:cubicBezTo>
                    <a:pt x="24315" y="27022"/>
                    <a:pt x="24200" y="27310"/>
                    <a:pt x="24200" y="27598"/>
                  </a:cubicBezTo>
                  <a:lnTo>
                    <a:pt x="24200" y="40850"/>
                  </a:lnTo>
                  <a:lnTo>
                    <a:pt x="16076" y="44883"/>
                  </a:lnTo>
                  <a:cubicBezTo>
                    <a:pt x="15615" y="45114"/>
                    <a:pt x="15327" y="45575"/>
                    <a:pt x="15327" y="46093"/>
                  </a:cubicBezTo>
                  <a:lnTo>
                    <a:pt x="15327" y="51336"/>
                  </a:lnTo>
                  <a:lnTo>
                    <a:pt x="6972" y="55197"/>
                  </a:lnTo>
                  <a:cubicBezTo>
                    <a:pt x="6512" y="55427"/>
                    <a:pt x="6223" y="55888"/>
                    <a:pt x="6223" y="56406"/>
                  </a:cubicBezTo>
                  <a:lnTo>
                    <a:pt x="6223" y="72251"/>
                  </a:lnTo>
                  <a:lnTo>
                    <a:pt x="1614" y="72251"/>
                  </a:lnTo>
                  <a:cubicBezTo>
                    <a:pt x="1" y="72366"/>
                    <a:pt x="1" y="74728"/>
                    <a:pt x="1614" y="74844"/>
                  </a:cubicBezTo>
                  <a:lnTo>
                    <a:pt x="69370" y="74844"/>
                  </a:lnTo>
                  <a:cubicBezTo>
                    <a:pt x="70984" y="74728"/>
                    <a:pt x="70984" y="72366"/>
                    <a:pt x="69370" y="72251"/>
                  </a:cubicBezTo>
                  <a:lnTo>
                    <a:pt x="64761" y="72251"/>
                  </a:lnTo>
                  <a:lnTo>
                    <a:pt x="64761" y="56406"/>
                  </a:lnTo>
                  <a:cubicBezTo>
                    <a:pt x="64761" y="55888"/>
                    <a:pt x="64473" y="55427"/>
                    <a:pt x="64012" y="55197"/>
                  </a:cubicBezTo>
                  <a:lnTo>
                    <a:pt x="55600" y="51336"/>
                  </a:lnTo>
                  <a:lnTo>
                    <a:pt x="55600" y="46093"/>
                  </a:lnTo>
                  <a:cubicBezTo>
                    <a:pt x="55600" y="45575"/>
                    <a:pt x="55370" y="45114"/>
                    <a:pt x="54909" y="44883"/>
                  </a:cubicBezTo>
                  <a:lnTo>
                    <a:pt x="46785" y="40850"/>
                  </a:lnTo>
                  <a:lnTo>
                    <a:pt x="46785" y="27598"/>
                  </a:lnTo>
                  <a:cubicBezTo>
                    <a:pt x="46785" y="27310"/>
                    <a:pt x="46670" y="27022"/>
                    <a:pt x="46497" y="26792"/>
                  </a:cubicBezTo>
                  <a:lnTo>
                    <a:pt x="36817" y="14750"/>
                  </a:lnTo>
                  <a:lnTo>
                    <a:pt x="36817" y="6741"/>
                  </a:lnTo>
                  <a:lnTo>
                    <a:pt x="39410" y="6741"/>
                  </a:lnTo>
                  <a:cubicBezTo>
                    <a:pt x="41196" y="6741"/>
                    <a:pt x="41196" y="4149"/>
                    <a:pt x="39410" y="4149"/>
                  </a:cubicBezTo>
                  <a:lnTo>
                    <a:pt x="36817" y="4149"/>
                  </a:lnTo>
                  <a:lnTo>
                    <a:pt x="36817" y="1210"/>
                  </a:lnTo>
                  <a:cubicBezTo>
                    <a:pt x="36731" y="404"/>
                    <a:pt x="36097" y="0"/>
                    <a:pt x="3547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9"/>
          <p:cNvGrpSpPr/>
          <p:nvPr/>
        </p:nvGrpSpPr>
        <p:grpSpPr>
          <a:xfrm>
            <a:off x="1914973" y="3096020"/>
            <a:ext cx="453161" cy="445134"/>
            <a:chOff x="3820050" y="2216875"/>
            <a:chExt cx="1607525" cy="1579050"/>
          </a:xfrm>
        </p:grpSpPr>
        <p:sp>
          <p:nvSpPr>
            <p:cNvPr id="530" name="Google Shape;530;p39"/>
            <p:cNvSpPr/>
            <p:nvPr/>
          </p:nvSpPr>
          <p:spPr>
            <a:xfrm>
              <a:off x="4079325" y="2388625"/>
              <a:ext cx="1087525" cy="496975"/>
            </a:xfrm>
            <a:custGeom>
              <a:avLst/>
              <a:gdLst/>
              <a:ahLst/>
              <a:cxnLst/>
              <a:rect l="l" t="t" r="r" b="b"/>
              <a:pathLst>
                <a:path w="43501" h="19879" extrusionOk="0">
                  <a:moveTo>
                    <a:pt x="16222" y="3551"/>
                  </a:moveTo>
                  <a:cubicBezTo>
                    <a:pt x="17731" y="3551"/>
                    <a:pt x="18059" y="5893"/>
                    <a:pt x="16421" y="6166"/>
                  </a:cubicBezTo>
                  <a:cubicBezTo>
                    <a:pt x="16133" y="6223"/>
                    <a:pt x="8528" y="7779"/>
                    <a:pt x="6108" y="16767"/>
                  </a:cubicBezTo>
                  <a:cubicBezTo>
                    <a:pt x="5935" y="17343"/>
                    <a:pt x="5417" y="17747"/>
                    <a:pt x="4840" y="17747"/>
                  </a:cubicBezTo>
                  <a:cubicBezTo>
                    <a:pt x="4725" y="17689"/>
                    <a:pt x="4610" y="17689"/>
                    <a:pt x="4495" y="17689"/>
                  </a:cubicBezTo>
                  <a:cubicBezTo>
                    <a:pt x="3803" y="17459"/>
                    <a:pt x="3342" y="16767"/>
                    <a:pt x="3573" y="16076"/>
                  </a:cubicBezTo>
                  <a:cubicBezTo>
                    <a:pt x="6454" y="5417"/>
                    <a:pt x="15615" y="3631"/>
                    <a:pt x="15960" y="3573"/>
                  </a:cubicBezTo>
                  <a:cubicBezTo>
                    <a:pt x="16051" y="3558"/>
                    <a:pt x="16138" y="3551"/>
                    <a:pt x="16222" y="3551"/>
                  </a:cubicBezTo>
                  <a:close/>
                  <a:moveTo>
                    <a:pt x="21779" y="1"/>
                  </a:moveTo>
                  <a:cubicBezTo>
                    <a:pt x="10429" y="1"/>
                    <a:pt x="1038" y="8586"/>
                    <a:pt x="1" y="19879"/>
                  </a:cubicBezTo>
                  <a:lnTo>
                    <a:pt x="43501" y="19879"/>
                  </a:lnTo>
                  <a:cubicBezTo>
                    <a:pt x="42464" y="8586"/>
                    <a:pt x="33072" y="1"/>
                    <a:pt x="217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4162875" y="2477150"/>
              <a:ext cx="367525" cy="353725"/>
            </a:xfrm>
            <a:custGeom>
              <a:avLst/>
              <a:gdLst/>
              <a:ahLst/>
              <a:cxnLst/>
              <a:rect l="l" t="t" r="r" b="b"/>
              <a:pathLst>
                <a:path w="14701" h="14149" extrusionOk="0">
                  <a:moveTo>
                    <a:pt x="12926" y="0"/>
                  </a:moveTo>
                  <a:cubicBezTo>
                    <a:pt x="12829" y="0"/>
                    <a:pt x="12726" y="11"/>
                    <a:pt x="12618" y="32"/>
                  </a:cubicBezTo>
                  <a:cubicBezTo>
                    <a:pt x="12273" y="90"/>
                    <a:pt x="3112" y="1876"/>
                    <a:pt x="231" y="12477"/>
                  </a:cubicBezTo>
                  <a:cubicBezTo>
                    <a:pt x="0" y="13169"/>
                    <a:pt x="461" y="13918"/>
                    <a:pt x="1153" y="14090"/>
                  </a:cubicBezTo>
                  <a:cubicBezTo>
                    <a:pt x="1268" y="14148"/>
                    <a:pt x="1383" y="14148"/>
                    <a:pt x="1498" y="14148"/>
                  </a:cubicBezTo>
                  <a:cubicBezTo>
                    <a:pt x="2075" y="14148"/>
                    <a:pt x="2593" y="13745"/>
                    <a:pt x="2766" y="13169"/>
                  </a:cubicBezTo>
                  <a:cubicBezTo>
                    <a:pt x="5186" y="4181"/>
                    <a:pt x="12791" y="2682"/>
                    <a:pt x="13079" y="2625"/>
                  </a:cubicBezTo>
                  <a:cubicBezTo>
                    <a:pt x="14700" y="2301"/>
                    <a:pt x="14396" y="0"/>
                    <a:pt x="1292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3820050" y="2216875"/>
              <a:ext cx="1607525" cy="1579050"/>
            </a:xfrm>
            <a:custGeom>
              <a:avLst/>
              <a:gdLst/>
              <a:ahLst/>
              <a:cxnLst/>
              <a:rect l="l" t="t" r="r" b="b"/>
              <a:pathLst>
                <a:path w="64301" h="63162" extrusionOk="0">
                  <a:moveTo>
                    <a:pt x="32150" y="2665"/>
                  </a:moveTo>
                  <a:cubicBezTo>
                    <a:pt x="33245" y="2665"/>
                    <a:pt x="34225" y="3299"/>
                    <a:pt x="34743" y="4336"/>
                  </a:cubicBezTo>
                  <a:cubicBezTo>
                    <a:pt x="33879" y="4221"/>
                    <a:pt x="33000" y="4163"/>
                    <a:pt x="32129" y="4163"/>
                  </a:cubicBezTo>
                  <a:cubicBezTo>
                    <a:pt x="31257" y="4163"/>
                    <a:pt x="30393" y="4221"/>
                    <a:pt x="29558" y="4336"/>
                  </a:cubicBezTo>
                  <a:cubicBezTo>
                    <a:pt x="30019" y="3299"/>
                    <a:pt x="30998" y="2665"/>
                    <a:pt x="32150" y="2665"/>
                  </a:cubicBezTo>
                  <a:close/>
                  <a:moveTo>
                    <a:pt x="32263" y="6813"/>
                  </a:moveTo>
                  <a:cubicBezTo>
                    <a:pt x="43506" y="6813"/>
                    <a:pt x="52953" y="15436"/>
                    <a:pt x="53872" y="26749"/>
                  </a:cubicBezTo>
                  <a:lnTo>
                    <a:pt x="10372" y="26749"/>
                  </a:lnTo>
                  <a:cubicBezTo>
                    <a:pt x="11290" y="15436"/>
                    <a:pt x="20737" y="6813"/>
                    <a:pt x="32038" y="6813"/>
                  </a:cubicBezTo>
                  <a:cubicBezTo>
                    <a:pt x="32075" y="6813"/>
                    <a:pt x="32113" y="6813"/>
                    <a:pt x="32150" y="6813"/>
                  </a:cubicBezTo>
                  <a:cubicBezTo>
                    <a:pt x="32188" y="6813"/>
                    <a:pt x="32225" y="6813"/>
                    <a:pt x="32263" y="6813"/>
                  </a:cubicBezTo>
                  <a:close/>
                  <a:moveTo>
                    <a:pt x="61650" y="29399"/>
                  </a:moveTo>
                  <a:lnTo>
                    <a:pt x="61650" y="32049"/>
                  </a:lnTo>
                  <a:lnTo>
                    <a:pt x="2594" y="32049"/>
                  </a:lnTo>
                  <a:lnTo>
                    <a:pt x="2594" y="29399"/>
                  </a:lnTo>
                  <a:close/>
                  <a:moveTo>
                    <a:pt x="37451" y="34642"/>
                  </a:moveTo>
                  <a:lnTo>
                    <a:pt x="36644" y="35852"/>
                  </a:lnTo>
                  <a:cubicBezTo>
                    <a:pt x="35204" y="36189"/>
                    <a:pt x="33405" y="36314"/>
                    <a:pt x="31915" y="36314"/>
                  </a:cubicBezTo>
                  <a:cubicBezTo>
                    <a:pt x="30604" y="36314"/>
                    <a:pt x="29532" y="36217"/>
                    <a:pt x="29154" y="36082"/>
                  </a:cubicBezTo>
                  <a:cubicBezTo>
                    <a:pt x="28521" y="35621"/>
                    <a:pt x="27944" y="35103"/>
                    <a:pt x="27368" y="34642"/>
                  </a:cubicBezTo>
                  <a:close/>
                  <a:moveTo>
                    <a:pt x="32122" y="0"/>
                  </a:moveTo>
                  <a:cubicBezTo>
                    <a:pt x="29601" y="0"/>
                    <a:pt x="27080" y="1599"/>
                    <a:pt x="26677" y="4797"/>
                  </a:cubicBezTo>
                  <a:cubicBezTo>
                    <a:pt x="16248" y="7159"/>
                    <a:pt x="8586" y="16090"/>
                    <a:pt x="7779" y="26749"/>
                  </a:cubicBezTo>
                  <a:lnTo>
                    <a:pt x="2536" y="26749"/>
                  </a:lnTo>
                  <a:cubicBezTo>
                    <a:pt x="1096" y="26749"/>
                    <a:pt x="1" y="27901"/>
                    <a:pt x="1" y="29341"/>
                  </a:cubicBezTo>
                  <a:lnTo>
                    <a:pt x="1" y="32107"/>
                  </a:lnTo>
                  <a:cubicBezTo>
                    <a:pt x="1" y="33490"/>
                    <a:pt x="1153" y="34642"/>
                    <a:pt x="2536" y="34642"/>
                  </a:cubicBezTo>
                  <a:lnTo>
                    <a:pt x="17228" y="34642"/>
                  </a:lnTo>
                  <a:cubicBezTo>
                    <a:pt x="17977" y="35737"/>
                    <a:pt x="21203" y="40576"/>
                    <a:pt x="22298" y="41902"/>
                  </a:cubicBezTo>
                  <a:cubicBezTo>
                    <a:pt x="24084" y="44091"/>
                    <a:pt x="29039" y="45128"/>
                    <a:pt x="31459" y="45531"/>
                  </a:cubicBezTo>
                  <a:lnTo>
                    <a:pt x="29615" y="61664"/>
                  </a:lnTo>
                  <a:cubicBezTo>
                    <a:pt x="29558" y="62413"/>
                    <a:pt x="30076" y="63047"/>
                    <a:pt x="30768" y="63104"/>
                  </a:cubicBezTo>
                  <a:lnTo>
                    <a:pt x="30941" y="63104"/>
                  </a:lnTo>
                  <a:cubicBezTo>
                    <a:pt x="31574" y="63104"/>
                    <a:pt x="32150" y="62643"/>
                    <a:pt x="32266" y="61952"/>
                  </a:cubicBezTo>
                  <a:lnTo>
                    <a:pt x="34225" y="44552"/>
                  </a:lnTo>
                  <a:cubicBezTo>
                    <a:pt x="34282" y="43861"/>
                    <a:pt x="33764" y="43227"/>
                    <a:pt x="33072" y="43112"/>
                  </a:cubicBezTo>
                  <a:cubicBezTo>
                    <a:pt x="30134" y="42766"/>
                    <a:pt x="25467" y="41613"/>
                    <a:pt x="24372" y="40231"/>
                  </a:cubicBezTo>
                  <a:cubicBezTo>
                    <a:pt x="23335" y="39021"/>
                    <a:pt x="20743" y="35218"/>
                    <a:pt x="20397" y="34642"/>
                  </a:cubicBezTo>
                  <a:lnTo>
                    <a:pt x="23335" y="34642"/>
                  </a:lnTo>
                  <a:cubicBezTo>
                    <a:pt x="24084" y="35276"/>
                    <a:pt x="25755" y="36716"/>
                    <a:pt x="27656" y="38214"/>
                  </a:cubicBezTo>
                  <a:cubicBezTo>
                    <a:pt x="28317" y="38709"/>
                    <a:pt x="29975" y="38929"/>
                    <a:pt x="31860" y="38929"/>
                  </a:cubicBezTo>
                  <a:cubicBezTo>
                    <a:pt x="33923" y="38929"/>
                    <a:pt x="36259" y="38666"/>
                    <a:pt x="37854" y="38214"/>
                  </a:cubicBezTo>
                  <a:cubicBezTo>
                    <a:pt x="38142" y="38099"/>
                    <a:pt x="38373" y="37926"/>
                    <a:pt x="38546" y="37696"/>
                  </a:cubicBezTo>
                  <a:lnTo>
                    <a:pt x="40620" y="34642"/>
                  </a:lnTo>
                  <a:lnTo>
                    <a:pt x="43155" y="34642"/>
                  </a:lnTo>
                  <a:lnTo>
                    <a:pt x="40159" y="45013"/>
                  </a:lnTo>
                  <a:cubicBezTo>
                    <a:pt x="40159" y="45128"/>
                    <a:pt x="40101" y="45301"/>
                    <a:pt x="40159" y="45416"/>
                  </a:cubicBezTo>
                  <a:lnTo>
                    <a:pt x="40447" y="61894"/>
                  </a:lnTo>
                  <a:cubicBezTo>
                    <a:pt x="40447" y="62586"/>
                    <a:pt x="41023" y="63162"/>
                    <a:pt x="41772" y="63162"/>
                  </a:cubicBezTo>
                  <a:cubicBezTo>
                    <a:pt x="42464" y="63162"/>
                    <a:pt x="43097" y="62528"/>
                    <a:pt x="43040" y="61779"/>
                  </a:cubicBezTo>
                  <a:lnTo>
                    <a:pt x="42752" y="45531"/>
                  </a:lnTo>
                  <a:lnTo>
                    <a:pt x="45921" y="34642"/>
                  </a:lnTo>
                  <a:lnTo>
                    <a:pt x="61707" y="34642"/>
                  </a:lnTo>
                  <a:cubicBezTo>
                    <a:pt x="63148" y="34642"/>
                    <a:pt x="64300" y="33490"/>
                    <a:pt x="64300" y="32049"/>
                  </a:cubicBezTo>
                  <a:lnTo>
                    <a:pt x="64300" y="29284"/>
                  </a:lnTo>
                  <a:cubicBezTo>
                    <a:pt x="64242" y="27901"/>
                    <a:pt x="63090" y="26749"/>
                    <a:pt x="61707" y="26749"/>
                  </a:cubicBezTo>
                  <a:lnTo>
                    <a:pt x="56464" y="26749"/>
                  </a:lnTo>
                  <a:cubicBezTo>
                    <a:pt x="55658" y="16090"/>
                    <a:pt x="47995" y="7159"/>
                    <a:pt x="37566" y="4797"/>
                  </a:cubicBezTo>
                  <a:cubicBezTo>
                    <a:pt x="37163" y="1599"/>
                    <a:pt x="34642" y="0"/>
                    <a:pt x="321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9"/>
          <p:cNvGrpSpPr/>
          <p:nvPr/>
        </p:nvGrpSpPr>
        <p:grpSpPr>
          <a:xfrm>
            <a:off x="5298985" y="1640505"/>
            <a:ext cx="413929" cy="396301"/>
            <a:chOff x="2143450" y="2210025"/>
            <a:chExt cx="1590200" cy="1520725"/>
          </a:xfrm>
        </p:grpSpPr>
        <p:sp>
          <p:nvSpPr>
            <p:cNvPr id="534" name="Google Shape;534;p39"/>
            <p:cNvSpPr/>
            <p:nvPr/>
          </p:nvSpPr>
          <p:spPr>
            <a:xfrm>
              <a:off x="3599675" y="2813550"/>
              <a:ext cx="69175" cy="195925"/>
            </a:xfrm>
            <a:custGeom>
              <a:avLst/>
              <a:gdLst/>
              <a:ahLst/>
              <a:cxnLst/>
              <a:rect l="l" t="t" r="r" b="b"/>
              <a:pathLst>
                <a:path w="2767" h="7837" extrusionOk="0">
                  <a:moveTo>
                    <a:pt x="1" y="1"/>
                  </a:moveTo>
                  <a:lnTo>
                    <a:pt x="1" y="7837"/>
                  </a:lnTo>
                  <a:lnTo>
                    <a:pt x="2766" y="7837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990400" y="3202475"/>
              <a:ext cx="181500" cy="96525"/>
            </a:xfrm>
            <a:custGeom>
              <a:avLst/>
              <a:gdLst/>
              <a:ahLst/>
              <a:cxnLst/>
              <a:rect l="l" t="t" r="r" b="b"/>
              <a:pathLst>
                <a:path w="7260" h="3861" extrusionOk="0">
                  <a:moveTo>
                    <a:pt x="0" y="0"/>
                  </a:moveTo>
                  <a:lnTo>
                    <a:pt x="0" y="3860"/>
                  </a:lnTo>
                  <a:lnTo>
                    <a:pt x="7260" y="3860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2493450" y="2838050"/>
              <a:ext cx="69175" cy="149825"/>
            </a:xfrm>
            <a:custGeom>
              <a:avLst/>
              <a:gdLst/>
              <a:ahLst/>
              <a:cxnLst/>
              <a:rect l="l" t="t" r="r" b="b"/>
              <a:pathLst>
                <a:path w="2767" h="5993" extrusionOk="0">
                  <a:moveTo>
                    <a:pt x="1" y="0"/>
                  </a:moveTo>
                  <a:lnTo>
                    <a:pt x="1" y="5992"/>
                  </a:lnTo>
                  <a:lnTo>
                    <a:pt x="2766" y="5992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2209700" y="2770350"/>
              <a:ext cx="218950" cy="282325"/>
            </a:xfrm>
            <a:custGeom>
              <a:avLst/>
              <a:gdLst/>
              <a:ahLst/>
              <a:cxnLst/>
              <a:rect l="l" t="t" r="r" b="b"/>
              <a:pathLst>
                <a:path w="8758" h="11293" extrusionOk="0">
                  <a:moveTo>
                    <a:pt x="0" y="0"/>
                  </a:moveTo>
                  <a:lnTo>
                    <a:pt x="0" y="11293"/>
                  </a:lnTo>
                  <a:lnTo>
                    <a:pt x="8758" y="6223"/>
                  </a:lnTo>
                  <a:lnTo>
                    <a:pt x="8758" y="5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2143450" y="2210025"/>
              <a:ext cx="1590200" cy="1520725"/>
            </a:xfrm>
            <a:custGeom>
              <a:avLst/>
              <a:gdLst/>
              <a:ahLst/>
              <a:cxnLst/>
              <a:rect l="l" t="t" r="r" b="b"/>
              <a:pathLst>
                <a:path w="63608" h="60829" extrusionOk="0">
                  <a:moveTo>
                    <a:pt x="29320" y="2587"/>
                  </a:moveTo>
                  <a:cubicBezTo>
                    <a:pt x="31017" y="2587"/>
                    <a:pt x="32751" y="3213"/>
                    <a:pt x="34166" y="4610"/>
                  </a:cubicBezTo>
                  <a:cubicBezTo>
                    <a:pt x="38487" y="8931"/>
                    <a:pt x="35434" y="16364"/>
                    <a:pt x="29326" y="16364"/>
                  </a:cubicBezTo>
                  <a:cubicBezTo>
                    <a:pt x="25524" y="16364"/>
                    <a:pt x="22413" y="13310"/>
                    <a:pt x="22413" y="9507"/>
                  </a:cubicBezTo>
                  <a:cubicBezTo>
                    <a:pt x="22374" y="5335"/>
                    <a:pt x="25766" y="2587"/>
                    <a:pt x="29320" y="2587"/>
                  </a:cubicBezTo>
                  <a:close/>
                  <a:moveTo>
                    <a:pt x="37508" y="14289"/>
                  </a:moveTo>
                  <a:cubicBezTo>
                    <a:pt x="37969" y="15096"/>
                    <a:pt x="38545" y="15787"/>
                    <a:pt x="39179" y="16364"/>
                  </a:cubicBezTo>
                  <a:lnTo>
                    <a:pt x="35837" y="16364"/>
                  </a:lnTo>
                  <a:cubicBezTo>
                    <a:pt x="36528" y="15787"/>
                    <a:pt x="37047" y="15096"/>
                    <a:pt x="37508" y="14289"/>
                  </a:cubicBezTo>
                  <a:close/>
                  <a:moveTo>
                    <a:pt x="45692" y="2596"/>
                  </a:moveTo>
                  <a:cubicBezTo>
                    <a:pt x="48334" y="2596"/>
                    <a:pt x="50935" y="4106"/>
                    <a:pt x="52085" y="6857"/>
                  </a:cubicBezTo>
                  <a:cubicBezTo>
                    <a:pt x="53986" y="11409"/>
                    <a:pt x="50644" y="16364"/>
                    <a:pt x="45747" y="16421"/>
                  </a:cubicBezTo>
                  <a:cubicBezTo>
                    <a:pt x="39582" y="16364"/>
                    <a:pt x="36528" y="8989"/>
                    <a:pt x="40850" y="4610"/>
                  </a:cubicBezTo>
                  <a:cubicBezTo>
                    <a:pt x="42217" y="3242"/>
                    <a:pt x="43963" y="2596"/>
                    <a:pt x="45692" y="2596"/>
                  </a:cubicBezTo>
                  <a:close/>
                  <a:moveTo>
                    <a:pt x="16766" y="25121"/>
                  </a:moveTo>
                  <a:lnTo>
                    <a:pt x="16766" y="31113"/>
                  </a:lnTo>
                  <a:lnTo>
                    <a:pt x="14001" y="31113"/>
                  </a:lnTo>
                  <a:lnTo>
                    <a:pt x="14001" y="25121"/>
                  </a:lnTo>
                  <a:close/>
                  <a:moveTo>
                    <a:pt x="61015" y="24142"/>
                  </a:moveTo>
                  <a:lnTo>
                    <a:pt x="61015" y="31978"/>
                  </a:lnTo>
                  <a:lnTo>
                    <a:pt x="58250" y="31978"/>
                  </a:lnTo>
                  <a:lnTo>
                    <a:pt x="58250" y="24142"/>
                  </a:lnTo>
                  <a:close/>
                  <a:moveTo>
                    <a:pt x="2593" y="22413"/>
                  </a:moveTo>
                  <a:lnTo>
                    <a:pt x="11350" y="27426"/>
                  </a:lnTo>
                  <a:lnTo>
                    <a:pt x="11350" y="28636"/>
                  </a:lnTo>
                  <a:lnTo>
                    <a:pt x="2593" y="33706"/>
                  </a:lnTo>
                  <a:lnTo>
                    <a:pt x="2593" y="22413"/>
                  </a:lnTo>
                  <a:close/>
                  <a:moveTo>
                    <a:pt x="55599" y="19014"/>
                  </a:moveTo>
                  <a:lnTo>
                    <a:pt x="55599" y="37105"/>
                  </a:lnTo>
                  <a:lnTo>
                    <a:pt x="19474" y="37105"/>
                  </a:lnTo>
                  <a:lnTo>
                    <a:pt x="19474" y="19014"/>
                  </a:lnTo>
                  <a:close/>
                  <a:moveTo>
                    <a:pt x="41138" y="39698"/>
                  </a:moveTo>
                  <a:lnTo>
                    <a:pt x="41138" y="43558"/>
                  </a:lnTo>
                  <a:lnTo>
                    <a:pt x="33936" y="43558"/>
                  </a:lnTo>
                  <a:lnTo>
                    <a:pt x="33936" y="39698"/>
                  </a:lnTo>
                  <a:close/>
                  <a:moveTo>
                    <a:pt x="29256" y="0"/>
                  </a:moveTo>
                  <a:cubicBezTo>
                    <a:pt x="20719" y="0"/>
                    <a:pt x="16553" y="10503"/>
                    <a:pt x="22758" y="16421"/>
                  </a:cubicBezTo>
                  <a:lnTo>
                    <a:pt x="18091" y="16421"/>
                  </a:lnTo>
                  <a:cubicBezTo>
                    <a:pt x="17400" y="16421"/>
                    <a:pt x="16766" y="16997"/>
                    <a:pt x="16766" y="17689"/>
                  </a:cubicBezTo>
                  <a:lnTo>
                    <a:pt x="16766" y="22528"/>
                  </a:lnTo>
                  <a:lnTo>
                    <a:pt x="12675" y="22528"/>
                  </a:lnTo>
                  <a:cubicBezTo>
                    <a:pt x="11984" y="22528"/>
                    <a:pt x="11408" y="23105"/>
                    <a:pt x="11408" y="23796"/>
                  </a:cubicBezTo>
                  <a:lnTo>
                    <a:pt x="11408" y="24430"/>
                  </a:lnTo>
                  <a:lnTo>
                    <a:pt x="1959" y="18956"/>
                  </a:lnTo>
                  <a:cubicBezTo>
                    <a:pt x="1757" y="18841"/>
                    <a:pt x="1527" y="18783"/>
                    <a:pt x="1296" y="18783"/>
                  </a:cubicBezTo>
                  <a:cubicBezTo>
                    <a:pt x="1066" y="18783"/>
                    <a:pt x="835" y="18841"/>
                    <a:pt x="634" y="18956"/>
                  </a:cubicBezTo>
                  <a:cubicBezTo>
                    <a:pt x="230" y="19187"/>
                    <a:pt x="0" y="19648"/>
                    <a:pt x="0" y="20109"/>
                  </a:cubicBezTo>
                  <a:lnTo>
                    <a:pt x="0" y="36011"/>
                  </a:lnTo>
                  <a:cubicBezTo>
                    <a:pt x="0" y="36702"/>
                    <a:pt x="576" y="37278"/>
                    <a:pt x="1325" y="37278"/>
                  </a:cubicBezTo>
                  <a:cubicBezTo>
                    <a:pt x="1556" y="37278"/>
                    <a:pt x="1786" y="37221"/>
                    <a:pt x="1959" y="37105"/>
                  </a:cubicBezTo>
                  <a:lnTo>
                    <a:pt x="11408" y="31689"/>
                  </a:lnTo>
                  <a:lnTo>
                    <a:pt x="11408" y="32381"/>
                  </a:lnTo>
                  <a:cubicBezTo>
                    <a:pt x="11408" y="33130"/>
                    <a:pt x="11984" y="33706"/>
                    <a:pt x="12675" y="33706"/>
                  </a:cubicBezTo>
                  <a:lnTo>
                    <a:pt x="16766" y="33706"/>
                  </a:lnTo>
                  <a:lnTo>
                    <a:pt x="16766" y="38373"/>
                  </a:lnTo>
                  <a:cubicBezTo>
                    <a:pt x="16766" y="39064"/>
                    <a:pt x="17400" y="39698"/>
                    <a:pt x="18091" y="39698"/>
                  </a:cubicBezTo>
                  <a:lnTo>
                    <a:pt x="31285" y="39698"/>
                  </a:lnTo>
                  <a:lnTo>
                    <a:pt x="31285" y="44826"/>
                  </a:lnTo>
                  <a:cubicBezTo>
                    <a:pt x="31285" y="45575"/>
                    <a:pt x="31862" y="46151"/>
                    <a:pt x="32611" y="46151"/>
                  </a:cubicBezTo>
                  <a:lnTo>
                    <a:pt x="33648" y="46151"/>
                  </a:lnTo>
                  <a:lnTo>
                    <a:pt x="24832" y="58711"/>
                  </a:lnTo>
                  <a:cubicBezTo>
                    <a:pt x="24429" y="59288"/>
                    <a:pt x="24544" y="60094"/>
                    <a:pt x="25121" y="60498"/>
                  </a:cubicBezTo>
                  <a:cubicBezTo>
                    <a:pt x="25351" y="60670"/>
                    <a:pt x="25639" y="60728"/>
                    <a:pt x="25870" y="60786"/>
                  </a:cubicBezTo>
                  <a:cubicBezTo>
                    <a:pt x="26273" y="60786"/>
                    <a:pt x="26676" y="60555"/>
                    <a:pt x="26964" y="60209"/>
                  </a:cubicBezTo>
                  <a:lnTo>
                    <a:pt x="36183" y="47188"/>
                  </a:lnTo>
                  <a:lnTo>
                    <a:pt x="36183" y="59403"/>
                  </a:lnTo>
                  <a:cubicBezTo>
                    <a:pt x="36125" y="60353"/>
                    <a:pt x="36817" y="60829"/>
                    <a:pt x="37508" y="60829"/>
                  </a:cubicBezTo>
                  <a:cubicBezTo>
                    <a:pt x="38199" y="60829"/>
                    <a:pt x="38891" y="60353"/>
                    <a:pt x="38833" y="59403"/>
                  </a:cubicBezTo>
                  <a:lnTo>
                    <a:pt x="38833" y="47188"/>
                  </a:lnTo>
                  <a:lnTo>
                    <a:pt x="48052" y="60209"/>
                  </a:lnTo>
                  <a:cubicBezTo>
                    <a:pt x="48282" y="60555"/>
                    <a:pt x="48685" y="60728"/>
                    <a:pt x="49089" y="60728"/>
                  </a:cubicBezTo>
                  <a:cubicBezTo>
                    <a:pt x="49377" y="60728"/>
                    <a:pt x="49607" y="60670"/>
                    <a:pt x="49838" y="60498"/>
                  </a:cubicBezTo>
                  <a:cubicBezTo>
                    <a:pt x="50414" y="60094"/>
                    <a:pt x="50587" y="59288"/>
                    <a:pt x="50126" y="58654"/>
                  </a:cubicBezTo>
                  <a:lnTo>
                    <a:pt x="41368" y="46209"/>
                  </a:lnTo>
                  <a:lnTo>
                    <a:pt x="42463" y="46209"/>
                  </a:lnTo>
                  <a:cubicBezTo>
                    <a:pt x="43154" y="46209"/>
                    <a:pt x="43730" y="45575"/>
                    <a:pt x="43730" y="44884"/>
                  </a:cubicBezTo>
                  <a:lnTo>
                    <a:pt x="43730" y="39698"/>
                  </a:lnTo>
                  <a:lnTo>
                    <a:pt x="56924" y="39698"/>
                  </a:lnTo>
                  <a:cubicBezTo>
                    <a:pt x="57616" y="39698"/>
                    <a:pt x="58192" y="39122"/>
                    <a:pt x="58192" y="38373"/>
                  </a:cubicBezTo>
                  <a:lnTo>
                    <a:pt x="58192" y="34628"/>
                  </a:lnTo>
                  <a:lnTo>
                    <a:pt x="62283" y="34628"/>
                  </a:lnTo>
                  <a:cubicBezTo>
                    <a:pt x="63032" y="34628"/>
                    <a:pt x="63608" y="33994"/>
                    <a:pt x="63608" y="33303"/>
                  </a:cubicBezTo>
                  <a:lnTo>
                    <a:pt x="63608" y="22817"/>
                  </a:lnTo>
                  <a:cubicBezTo>
                    <a:pt x="63608" y="22068"/>
                    <a:pt x="63032" y="21491"/>
                    <a:pt x="62283" y="21491"/>
                  </a:cubicBezTo>
                  <a:lnTo>
                    <a:pt x="58250" y="21491"/>
                  </a:lnTo>
                  <a:lnTo>
                    <a:pt x="58250" y="17689"/>
                  </a:lnTo>
                  <a:cubicBezTo>
                    <a:pt x="58250" y="17027"/>
                    <a:pt x="57669" y="16417"/>
                    <a:pt x="57012" y="16417"/>
                  </a:cubicBezTo>
                  <a:cubicBezTo>
                    <a:pt x="56983" y="16417"/>
                    <a:pt x="56954" y="16419"/>
                    <a:pt x="56924" y="16421"/>
                  </a:cubicBezTo>
                  <a:lnTo>
                    <a:pt x="52258" y="16421"/>
                  </a:lnTo>
                  <a:cubicBezTo>
                    <a:pt x="56060" y="12734"/>
                    <a:pt x="56118" y="6684"/>
                    <a:pt x="52430" y="2939"/>
                  </a:cubicBezTo>
                  <a:cubicBezTo>
                    <a:pt x="50551" y="1030"/>
                    <a:pt x="48073" y="64"/>
                    <a:pt x="45599" y="64"/>
                  </a:cubicBezTo>
                  <a:cubicBezTo>
                    <a:pt x="43219" y="64"/>
                    <a:pt x="40842" y="958"/>
                    <a:pt x="39006" y="2766"/>
                  </a:cubicBezTo>
                  <a:cubicBezTo>
                    <a:pt x="38430" y="3342"/>
                    <a:pt x="37911" y="3976"/>
                    <a:pt x="37566" y="4667"/>
                  </a:cubicBezTo>
                  <a:cubicBezTo>
                    <a:pt x="35837" y="1787"/>
                    <a:pt x="32726" y="1"/>
                    <a:pt x="29326" y="1"/>
                  </a:cubicBezTo>
                  <a:cubicBezTo>
                    <a:pt x="29303" y="0"/>
                    <a:pt x="29280" y="0"/>
                    <a:pt x="2925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5314303" y="2426140"/>
            <a:ext cx="383294" cy="378836"/>
            <a:chOff x="6351086" y="2478738"/>
            <a:chExt cx="648443" cy="641117"/>
          </a:xfrm>
        </p:grpSpPr>
        <p:sp>
          <p:nvSpPr>
            <p:cNvPr id="540" name="Google Shape;540;p39"/>
            <p:cNvSpPr/>
            <p:nvPr/>
          </p:nvSpPr>
          <p:spPr>
            <a:xfrm>
              <a:off x="6600069" y="2806644"/>
              <a:ext cx="150503" cy="121135"/>
            </a:xfrm>
            <a:custGeom>
              <a:avLst/>
              <a:gdLst/>
              <a:ahLst/>
              <a:cxnLst/>
              <a:rect l="l" t="t" r="r" b="b"/>
              <a:pathLst>
                <a:path w="14175" h="11409" extrusionOk="0">
                  <a:moveTo>
                    <a:pt x="3400" y="1"/>
                  </a:moveTo>
                  <a:cubicBezTo>
                    <a:pt x="2017" y="116"/>
                    <a:pt x="865" y="1096"/>
                    <a:pt x="577" y="2478"/>
                  </a:cubicBezTo>
                  <a:cubicBezTo>
                    <a:pt x="289" y="3515"/>
                    <a:pt x="1" y="7318"/>
                    <a:pt x="7087" y="11409"/>
                  </a:cubicBezTo>
                  <a:cubicBezTo>
                    <a:pt x="14174" y="7318"/>
                    <a:pt x="13829" y="3515"/>
                    <a:pt x="13540" y="2478"/>
                  </a:cubicBezTo>
                  <a:cubicBezTo>
                    <a:pt x="13252" y="1096"/>
                    <a:pt x="12100" y="116"/>
                    <a:pt x="10775" y="1"/>
                  </a:cubicBezTo>
                  <a:cubicBezTo>
                    <a:pt x="9680" y="116"/>
                    <a:pt x="8701" y="750"/>
                    <a:pt x="8240" y="1729"/>
                  </a:cubicBezTo>
                  <a:cubicBezTo>
                    <a:pt x="7952" y="2133"/>
                    <a:pt x="7548" y="2363"/>
                    <a:pt x="7087" y="2363"/>
                  </a:cubicBezTo>
                  <a:cubicBezTo>
                    <a:pt x="6627" y="2363"/>
                    <a:pt x="6223" y="2133"/>
                    <a:pt x="5935" y="1729"/>
                  </a:cubicBezTo>
                  <a:cubicBezTo>
                    <a:pt x="5474" y="750"/>
                    <a:pt x="4495" y="58"/>
                    <a:pt x="34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6378608" y="2568057"/>
              <a:ext cx="593401" cy="122972"/>
            </a:xfrm>
            <a:custGeom>
              <a:avLst/>
              <a:gdLst/>
              <a:ahLst/>
              <a:cxnLst/>
              <a:rect l="l" t="t" r="r" b="b"/>
              <a:pathLst>
                <a:path w="55889" h="11582" extrusionOk="0">
                  <a:moveTo>
                    <a:pt x="2651" y="0"/>
                  </a:moveTo>
                  <a:cubicBezTo>
                    <a:pt x="1211" y="0"/>
                    <a:pt x="1" y="1153"/>
                    <a:pt x="1" y="2651"/>
                  </a:cubicBezTo>
                  <a:lnTo>
                    <a:pt x="1" y="11581"/>
                  </a:lnTo>
                  <a:lnTo>
                    <a:pt x="55888" y="11581"/>
                  </a:lnTo>
                  <a:lnTo>
                    <a:pt x="55888" y="2651"/>
                  </a:lnTo>
                  <a:cubicBezTo>
                    <a:pt x="55888" y="1153"/>
                    <a:pt x="54678" y="0"/>
                    <a:pt x="53238" y="0"/>
                  </a:cubicBezTo>
                  <a:lnTo>
                    <a:pt x="51625" y="0"/>
                  </a:lnTo>
                  <a:lnTo>
                    <a:pt x="51625" y="4725"/>
                  </a:lnTo>
                  <a:cubicBezTo>
                    <a:pt x="51625" y="7145"/>
                    <a:pt x="49666" y="9161"/>
                    <a:pt x="47246" y="9161"/>
                  </a:cubicBezTo>
                  <a:cubicBezTo>
                    <a:pt x="44768" y="9161"/>
                    <a:pt x="42809" y="7145"/>
                    <a:pt x="42809" y="4725"/>
                  </a:cubicBezTo>
                  <a:lnTo>
                    <a:pt x="42809" y="0"/>
                  </a:lnTo>
                  <a:lnTo>
                    <a:pt x="32323" y="0"/>
                  </a:lnTo>
                  <a:lnTo>
                    <a:pt x="32323" y="4725"/>
                  </a:lnTo>
                  <a:cubicBezTo>
                    <a:pt x="32323" y="7145"/>
                    <a:pt x="30364" y="9161"/>
                    <a:pt x="27887" y="9161"/>
                  </a:cubicBezTo>
                  <a:cubicBezTo>
                    <a:pt x="25467" y="9161"/>
                    <a:pt x="23508" y="7145"/>
                    <a:pt x="23508" y="4725"/>
                  </a:cubicBezTo>
                  <a:lnTo>
                    <a:pt x="23508" y="0"/>
                  </a:lnTo>
                  <a:lnTo>
                    <a:pt x="13080" y="0"/>
                  </a:lnTo>
                  <a:lnTo>
                    <a:pt x="13080" y="4725"/>
                  </a:lnTo>
                  <a:cubicBezTo>
                    <a:pt x="13080" y="7145"/>
                    <a:pt x="11063" y="9161"/>
                    <a:pt x="8643" y="9161"/>
                  </a:cubicBezTo>
                  <a:cubicBezTo>
                    <a:pt x="6223" y="9161"/>
                    <a:pt x="4264" y="7145"/>
                    <a:pt x="4264" y="4725"/>
                  </a:cubicBezTo>
                  <a:lnTo>
                    <a:pt x="426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6351086" y="2478738"/>
              <a:ext cx="648443" cy="641117"/>
            </a:xfrm>
            <a:custGeom>
              <a:avLst/>
              <a:gdLst/>
              <a:ahLst/>
              <a:cxnLst/>
              <a:rect l="l" t="t" r="r" b="b"/>
              <a:pathLst>
                <a:path w="61073" h="60383" extrusionOk="0">
                  <a:moveTo>
                    <a:pt x="11264" y="2622"/>
                  </a:moveTo>
                  <a:cubicBezTo>
                    <a:pt x="12171" y="2622"/>
                    <a:pt x="13079" y="3227"/>
                    <a:pt x="13079" y="4437"/>
                  </a:cubicBezTo>
                  <a:lnTo>
                    <a:pt x="13079" y="13137"/>
                  </a:lnTo>
                  <a:cubicBezTo>
                    <a:pt x="13079" y="14347"/>
                    <a:pt x="12171" y="14952"/>
                    <a:pt x="11264" y="14952"/>
                  </a:cubicBezTo>
                  <a:cubicBezTo>
                    <a:pt x="10357" y="14952"/>
                    <a:pt x="9449" y="14347"/>
                    <a:pt x="9449" y="13137"/>
                  </a:cubicBezTo>
                  <a:lnTo>
                    <a:pt x="9449" y="4437"/>
                  </a:lnTo>
                  <a:cubicBezTo>
                    <a:pt x="9449" y="3227"/>
                    <a:pt x="10357" y="2622"/>
                    <a:pt x="11264" y="2622"/>
                  </a:cubicBezTo>
                  <a:close/>
                  <a:moveTo>
                    <a:pt x="30536" y="2622"/>
                  </a:moveTo>
                  <a:cubicBezTo>
                    <a:pt x="31430" y="2622"/>
                    <a:pt x="32323" y="3227"/>
                    <a:pt x="32323" y="4437"/>
                  </a:cubicBezTo>
                  <a:lnTo>
                    <a:pt x="32323" y="13137"/>
                  </a:lnTo>
                  <a:cubicBezTo>
                    <a:pt x="32323" y="14347"/>
                    <a:pt x="31430" y="14952"/>
                    <a:pt x="30536" y="14952"/>
                  </a:cubicBezTo>
                  <a:cubicBezTo>
                    <a:pt x="29643" y="14952"/>
                    <a:pt x="28750" y="14347"/>
                    <a:pt x="28750" y="13137"/>
                  </a:cubicBezTo>
                  <a:lnTo>
                    <a:pt x="28750" y="4437"/>
                  </a:lnTo>
                  <a:cubicBezTo>
                    <a:pt x="28750" y="3227"/>
                    <a:pt x="29643" y="2622"/>
                    <a:pt x="30536" y="2622"/>
                  </a:cubicBezTo>
                  <a:close/>
                  <a:moveTo>
                    <a:pt x="49838" y="2622"/>
                  </a:moveTo>
                  <a:cubicBezTo>
                    <a:pt x="50731" y="2622"/>
                    <a:pt x="51624" y="3227"/>
                    <a:pt x="51624" y="4437"/>
                  </a:cubicBezTo>
                  <a:lnTo>
                    <a:pt x="51624" y="13137"/>
                  </a:lnTo>
                  <a:cubicBezTo>
                    <a:pt x="51624" y="14347"/>
                    <a:pt x="50731" y="14952"/>
                    <a:pt x="49838" y="14952"/>
                  </a:cubicBezTo>
                  <a:cubicBezTo>
                    <a:pt x="48945" y="14952"/>
                    <a:pt x="48052" y="14347"/>
                    <a:pt x="48052" y="13137"/>
                  </a:cubicBezTo>
                  <a:lnTo>
                    <a:pt x="48052" y="4437"/>
                  </a:lnTo>
                  <a:cubicBezTo>
                    <a:pt x="48052" y="3227"/>
                    <a:pt x="48945" y="2622"/>
                    <a:pt x="49838" y="2622"/>
                  </a:cubicBezTo>
                  <a:close/>
                  <a:moveTo>
                    <a:pt x="55830" y="8412"/>
                  </a:moveTo>
                  <a:cubicBezTo>
                    <a:pt x="57270" y="8412"/>
                    <a:pt x="58480" y="9565"/>
                    <a:pt x="58480" y="11063"/>
                  </a:cubicBezTo>
                  <a:lnTo>
                    <a:pt x="58480" y="19993"/>
                  </a:lnTo>
                  <a:lnTo>
                    <a:pt x="2593" y="19993"/>
                  </a:lnTo>
                  <a:lnTo>
                    <a:pt x="2593" y="11063"/>
                  </a:lnTo>
                  <a:cubicBezTo>
                    <a:pt x="2593" y="9565"/>
                    <a:pt x="3803" y="8412"/>
                    <a:pt x="5243" y="8412"/>
                  </a:cubicBezTo>
                  <a:lnTo>
                    <a:pt x="6856" y="8412"/>
                  </a:lnTo>
                  <a:lnTo>
                    <a:pt x="6856" y="13137"/>
                  </a:lnTo>
                  <a:cubicBezTo>
                    <a:pt x="6856" y="15557"/>
                    <a:pt x="8815" y="17573"/>
                    <a:pt x="11235" y="17573"/>
                  </a:cubicBezTo>
                  <a:cubicBezTo>
                    <a:pt x="13655" y="17573"/>
                    <a:pt x="15672" y="15557"/>
                    <a:pt x="15672" y="13137"/>
                  </a:cubicBezTo>
                  <a:lnTo>
                    <a:pt x="15672" y="8412"/>
                  </a:lnTo>
                  <a:lnTo>
                    <a:pt x="26100" y="8412"/>
                  </a:lnTo>
                  <a:lnTo>
                    <a:pt x="26100" y="13137"/>
                  </a:lnTo>
                  <a:cubicBezTo>
                    <a:pt x="26100" y="15557"/>
                    <a:pt x="28117" y="17573"/>
                    <a:pt x="30536" y="17573"/>
                  </a:cubicBezTo>
                  <a:cubicBezTo>
                    <a:pt x="32956" y="17573"/>
                    <a:pt x="34915" y="15557"/>
                    <a:pt x="34973" y="13137"/>
                  </a:cubicBezTo>
                  <a:lnTo>
                    <a:pt x="34973" y="8412"/>
                  </a:lnTo>
                  <a:lnTo>
                    <a:pt x="45401" y="8412"/>
                  </a:lnTo>
                  <a:lnTo>
                    <a:pt x="45401" y="13137"/>
                  </a:lnTo>
                  <a:cubicBezTo>
                    <a:pt x="45401" y="15557"/>
                    <a:pt x="47360" y="17573"/>
                    <a:pt x="49838" y="17573"/>
                  </a:cubicBezTo>
                  <a:cubicBezTo>
                    <a:pt x="52258" y="17573"/>
                    <a:pt x="54217" y="15557"/>
                    <a:pt x="54217" y="13137"/>
                  </a:cubicBezTo>
                  <a:lnTo>
                    <a:pt x="54217" y="8412"/>
                  </a:lnTo>
                  <a:close/>
                  <a:moveTo>
                    <a:pt x="58480" y="22644"/>
                  </a:moveTo>
                  <a:lnTo>
                    <a:pt x="58423" y="55082"/>
                  </a:lnTo>
                  <a:cubicBezTo>
                    <a:pt x="58423" y="56522"/>
                    <a:pt x="57270" y="57732"/>
                    <a:pt x="55830" y="57732"/>
                  </a:cubicBezTo>
                  <a:lnTo>
                    <a:pt x="5243" y="57732"/>
                  </a:lnTo>
                  <a:cubicBezTo>
                    <a:pt x="3803" y="57732"/>
                    <a:pt x="2593" y="56522"/>
                    <a:pt x="2593" y="55082"/>
                  </a:cubicBezTo>
                  <a:lnTo>
                    <a:pt x="2593" y="22644"/>
                  </a:lnTo>
                  <a:close/>
                  <a:moveTo>
                    <a:pt x="11235" y="1"/>
                  </a:moveTo>
                  <a:cubicBezTo>
                    <a:pt x="8815" y="1"/>
                    <a:pt x="6856" y="1959"/>
                    <a:pt x="6856" y="4437"/>
                  </a:cubicBezTo>
                  <a:lnTo>
                    <a:pt x="6856" y="5762"/>
                  </a:lnTo>
                  <a:lnTo>
                    <a:pt x="5243" y="5762"/>
                  </a:lnTo>
                  <a:cubicBezTo>
                    <a:pt x="2362" y="5762"/>
                    <a:pt x="0" y="8124"/>
                    <a:pt x="0" y="11063"/>
                  </a:cubicBezTo>
                  <a:lnTo>
                    <a:pt x="0" y="55082"/>
                  </a:lnTo>
                  <a:cubicBezTo>
                    <a:pt x="0" y="58020"/>
                    <a:pt x="2362" y="60325"/>
                    <a:pt x="5243" y="60382"/>
                  </a:cubicBezTo>
                  <a:lnTo>
                    <a:pt x="55830" y="60382"/>
                  </a:lnTo>
                  <a:cubicBezTo>
                    <a:pt x="58711" y="60325"/>
                    <a:pt x="61073" y="58020"/>
                    <a:pt x="61073" y="55082"/>
                  </a:cubicBezTo>
                  <a:lnTo>
                    <a:pt x="61073" y="11063"/>
                  </a:lnTo>
                  <a:cubicBezTo>
                    <a:pt x="61073" y="8124"/>
                    <a:pt x="58711" y="5762"/>
                    <a:pt x="55830" y="5762"/>
                  </a:cubicBezTo>
                  <a:lnTo>
                    <a:pt x="54217" y="5762"/>
                  </a:lnTo>
                  <a:lnTo>
                    <a:pt x="54217" y="4437"/>
                  </a:lnTo>
                  <a:cubicBezTo>
                    <a:pt x="54217" y="1959"/>
                    <a:pt x="52258" y="1"/>
                    <a:pt x="49838" y="1"/>
                  </a:cubicBezTo>
                  <a:cubicBezTo>
                    <a:pt x="47360" y="1"/>
                    <a:pt x="45401" y="1959"/>
                    <a:pt x="45401" y="4437"/>
                  </a:cubicBezTo>
                  <a:lnTo>
                    <a:pt x="45401" y="5762"/>
                  </a:lnTo>
                  <a:lnTo>
                    <a:pt x="34915" y="5762"/>
                  </a:lnTo>
                  <a:lnTo>
                    <a:pt x="34915" y="4437"/>
                  </a:lnTo>
                  <a:cubicBezTo>
                    <a:pt x="34915" y="1959"/>
                    <a:pt x="32956" y="1"/>
                    <a:pt x="30479" y="1"/>
                  </a:cubicBezTo>
                  <a:cubicBezTo>
                    <a:pt x="28059" y="1"/>
                    <a:pt x="26100" y="1959"/>
                    <a:pt x="26100" y="4437"/>
                  </a:cubicBezTo>
                  <a:lnTo>
                    <a:pt x="26100" y="5762"/>
                  </a:lnTo>
                  <a:lnTo>
                    <a:pt x="15672" y="5762"/>
                  </a:lnTo>
                  <a:lnTo>
                    <a:pt x="15672" y="4437"/>
                  </a:lnTo>
                  <a:cubicBezTo>
                    <a:pt x="15672" y="1959"/>
                    <a:pt x="13655" y="1"/>
                    <a:pt x="112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6416536" y="2787680"/>
              <a:ext cx="127261" cy="28158"/>
            </a:xfrm>
            <a:custGeom>
              <a:avLst/>
              <a:gdLst/>
              <a:ahLst/>
              <a:cxnLst/>
              <a:rect l="l" t="t" r="r" b="b"/>
              <a:pathLst>
                <a:path w="11986" h="2652" extrusionOk="0">
                  <a:moveTo>
                    <a:pt x="1614" y="1"/>
                  </a:moveTo>
                  <a:cubicBezTo>
                    <a:pt x="1" y="116"/>
                    <a:pt x="1" y="2536"/>
                    <a:pt x="1614" y="2651"/>
                  </a:cubicBezTo>
                  <a:lnTo>
                    <a:pt x="10372" y="2651"/>
                  </a:lnTo>
                  <a:cubicBezTo>
                    <a:pt x="11985" y="2536"/>
                    <a:pt x="11985" y="116"/>
                    <a:pt x="1037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6416536" y="2992014"/>
              <a:ext cx="127261" cy="28147"/>
            </a:xfrm>
            <a:custGeom>
              <a:avLst/>
              <a:gdLst/>
              <a:ahLst/>
              <a:cxnLst/>
              <a:rect l="l" t="t" r="r" b="b"/>
              <a:pathLst>
                <a:path w="11986" h="2651" extrusionOk="0">
                  <a:moveTo>
                    <a:pt x="1614" y="1"/>
                  </a:moveTo>
                  <a:cubicBezTo>
                    <a:pt x="1" y="116"/>
                    <a:pt x="1" y="2536"/>
                    <a:pt x="1614" y="2651"/>
                  </a:cubicBezTo>
                  <a:lnTo>
                    <a:pt x="10372" y="2651"/>
                  </a:lnTo>
                  <a:cubicBezTo>
                    <a:pt x="11985" y="2536"/>
                    <a:pt x="11985" y="116"/>
                    <a:pt x="1037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6416536" y="2890463"/>
              <a:ext cx="127261" cy="28147"/>
            </a:xfrm>
            <a:custGeom>
              <a:avLst/>
              <a:gdLst/>
              <a:ahLst/>
              <a:cxnLst/>
              <a:rect l="l" t="t" r="r" b="b"/>
              <a:pathLst>
                <a:path w="11986" h="2651" extrusionOk="0">
                  <a:moveTo>
                    <a:pt x="1614" y="0"/>
                  </a:moveTo>
                  <a:cubicBezTo>
                    <a:pt x="1" y="115"/>
                    <a:pt x="1" y="2478"/>
                    <a:pt x="1614" y="2651"/>
                  </a:cubicBezTo>
                  <a:lnTo>
                    <a:pt x="10372" y="2651"/>
                  </a:lnTo>
                  <a:cubicBezTo>
                    <a:pt x="11985" y="2478"/>
                    <a:pt x="11985" y="115"/>
                    <a:pt x="1037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806845" y="2787649"/>
              <a:ext cx="129321" cy="28221"/>
            </a:xfrm>
            <a:custGeom>
              <a:avLst/>
              <a:gdLst/>
              <a:ahLst/>
              <a:cxnLst/>
              <a:rect l="l" t="t" r="r" b="b"/>
              <a:pathLst>
                <a:path w="12180" h="2658" extrusionOk="0">
                  <a:moveTo>
                    <a:pt x="10478" y="0"/>
                  </a:moveTo>
                  <a:cubicBezTo>
                    <a:pt x="10443" y="0"/>
                    <a:pt x="10408" y="1"/>
                    <a:pt x="10372" y="4"/>
                  </a:cubicBezTo>
                  <a:lnTo>
                    <a:pt x="1614" y="4"/>
                  </a:lnTo>
                  <a:cubicBezTo>
                    <a:pt x="1" y="119"/>
                    <a:pt x="1" y="2539"/>
                    <a:pt x="1614" y="2654"/>
                  </a:cubicBezTo>
                  <a:lnTo>
                    <a:pt x="10372" y="2654"/>
                  </a:lnTo>
                  <a:cubicBezTo>
                    <a:pt x="10408" y="2656"/>
                    <a:pt x="10443" y="2657"/>
                    <a:pt x="10478" y="2657"/>
                  </a:cubicBezTo>
                  <a:cubicBezTo>
                    <a:pt x="12180" y="2657"/>
                    <a:pt x="12180" y="0"/>
                    <a:pt x="10478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806845" y="2991982"/>
              <a:ext cx="129321" cy="28221"/>
            </a:xfrm>
            <a:custGeom>
              <a:avLst/>
              <a:gdLst/>
              <a:ahLst/>
              <a:cxnLst/>
              <a:rect l="l" t="t" r="r" b="b"/>
              <a:pathLst>
                <a:path w="12180" h="2658" extrusionOk="0">
                  <a:moveTo>
                    <a:pt x="10478" y="0"/>
                  </a:moveTo>
                  <a:cubicBezTo>
                    <a:pt x="10443" y="0"/>
                    <a:pt x="10408" y="1"/>
                    <a:pt x="10372" y="4"/>
                  </a:cubicBezTo>
                  <a:lnTo>
                    <a:pt x="1614" y="4"/>
                  </a:lnTo>
                  <a:cubicBezTo>
                    <a:pt x="1" y="119"/>
                    <a:pt x="1" y="2539"/>
                    <a:pt x="1614" y="2654"/>
                  </a:cubicBezTo>
                  <a:lnTo>
                    <a:pt x="10372" y="2654"/>
                  </a:lnTo>
                  <a:cubicBezTo>
                    <a:pt x="10408" y="2656"/>
                    <a:pt x="10443" y="2657"/>
                    <a:pt x="10478" y="2657"/>
                  </a:cubicBezTo>
                  <a:cubicBezTo>
                    <a:pt x="12180" y="2657"/>
                    <a:pt x="12180" y="0"/>
                    <a:pt x="10478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6806845" y="2890378"/>
              <a:ext cx="129332" cy="28264"/>
            </a:xfrm>
            <a:custGeom>
              <a:avLst/>
              <a:gdLst/>
              <a:ahLst/>
              <a:cxnLst/>
              <a:rect l="l" t="t" r="r" b="b"/>
              <a:pathLst>
                <a:path w="12181" h="2662" extrusionOk="0">
                  <a:moveTo>
                    <a:pt x="10525" y="1"/>
                  </a:moveTo>
                  <a:cubicBezTo>
                    <a:pt x="10476" y="1"/>
                    <a:pt x="10424" y="3"/>
                    <a:pt x="10372" y="8"/>
                  </a:cubicBezTo>
                  <a:lnTo>
                    <a:pt x="1614" y="8"/>
                  </a:lnTo>
                  <a:cubicBezTo>
                    <a:pt x="1" y="123"/>
                    <a:pt x="1" y="2486"/>
                    <a:pt x="1614" y="2659"/>
                  </a:cubicBezTo>
                  <a:lnTo>
                    <a:pt x="10372" y="2659"/>
                  </a:lnTo>
                  <a:cubicBezTo>
                    <a:pt x="10407" y="2661"/>
                    <a:pt x="10442" y="2662"/>
                    <a:pt x="10476" y="2662"/>
                  </a:cubicBezTo>
                  <a:cubicBezTo>
                    <a:pt x="12164" y="2662"/>
                    <a:pt x="12180" y="1"/>
                    <a:pt x="1052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6609020" y="2991982"/>
              <a:ext cx="129926" cy="28221"/>
            </a:xfrm>
            <a:custGeom>
              <a:avLst/>
              <a:gdLst/>
              <a:ahLst/>
              <a:cxnLst/>
              <a:rect l="l" t="t" r="r" b="b"/>
              <a:pathLst>
                <a:path w="12237" h="2658" extrusionOk="0">
                  <a:moveTo>
                    <a:pt x="1756" y="0"/>
                  </a:moveTo>
                  <a:cubicBezTo>
                    <a:pt x="1" y="0"/>
                    <a:pt x="1" y="2657"/>
                    <a:pt x="1756" y="2657"/>
                  </a:cubicBezTo>
                  <a:cubicBezTo>
                    <a:pt x="1792" y="2657"/>
                    <a:pt x="1828" y="2656"/>
                    <a:pt x="1866" y="2654"/>
                  </a:cubicBezTo>
                  <a:lnTo>
                    <a:pt x="10623" y="2654"/>
                  </a:lnTo>
                  <a:cubicBezTo>
                    <a:pt x="12237" y="2539"/>
                    <a:pt x="12237" y="119"/>
                    <a:pt x="10623" y="4"/>
                  </a:cubicBezTo>
                  <a:lnTo>
                    <a:pt x="1866" y="4"/>
                  </a:lnTo>
                  <a:cubicBezTo>
                    <a:pt x="1828" y="1"/>
                    <a:pt x="1792" y="0"/>
                    <a:pt x="175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6574373" y="2779122"/>
              <a:ext cx="201276" cy="178629"/>
            </a:xfrm>
            <a:custGeom>
              <a:avLst/>
              <a:gdLst/>
              <a:ahLst/>
              <a:cxnLst/>
              <a:rect l="l" t="t" r="r" b="b"/>
              <a:pathLst>
                <a:path w="18957" h="16824" extrusionOk="0">
                  <a:moveTo>
                    <a:pt x="13195" y="2593"/>
                  </a:moveTo>
                  <a:cubicBezTo>
                    <a:pt x="14578" y="2708"/>
                    <a:pt x="15730" y="3688"/>
                    <a:pt x="16018" y="5070"/>
                  </a:cubicBezTo>
                  <a:cubicBezTo>
                    <a:pt x="16306" y="6107"/>
                    <a:pt x="16594" y="9910"/>
                    <a:pt x="9507" y="14001"/>
                  </a:cubicBezTo>
                  <a:cubicBezTo>
                    <a:pt x="2421" y="9910"/>
                    <a:pt x="2709" y="6107"/>
                    <a:pt x="2997" y="5070"/>
                  </a:cubicBezTo>
                  <a:cubicBezTo>
                    <a:pt x="3285" y="3688"/>
                    <a:pt x="4437" y="2708"/>
                    <a:pt x="5820" y="2593"/>
                  </a:cubicBezTo>
                  <a:cubicBezTo>
                    <a:pt x="6915" y="2650"/>
                    <a:pt x="7894" y="3342"/>
                    <a:pt x="8355" y="4321"/>
                  </a:cubicBezTo>
                  <a:cubicBezTo>
                    <a:pt x="8586" y="4725"/>
                    <a:pt x="8989" y="4955"/>
                    <a:pt x="9450" y="4955"/>
                  </a:cubicBezTo>
                  <a:cubicBezTo>
                    <a:pt x="9911" y="4955"/>
                    <a:pt x="10372" y="4725"/>
                    <a:pt x="10602" y="4321"/>
                  </a:cubicBezTo>
                  <a:cubicBezTo>
                    <a:pt x="11063" y="3342"/>
                    <a:pt x="12043" y="2650"/>
                    <a:pt x="13195" y="2593"/>
                  </a:cubicBezTo>
                  <a:close/>
                  <a:moveTo>
                    <a:pt x="5878" y="0"/>
                  </a:moveTo>
                  <a:cubicBezTo>
                    <a:pt x="3227" y="58"/>
                    <a:pt x="1038" y="1844"/>
                    <a:pt x="462" y="4379"/>
                  </a:cubicBezTo>
                  <a:cubicBezTo>
                    <a:pt x="1" y="6511"/>
                    <a:pt x="404" y="8700"/>
                    <a:pt x="1672" y="10486"/>
                  </a:cubicBezTo>
                  <a:cubicBezTo>
                    <a:pt x="3112" y="12733"/>
                    <a:pt x="5474" y="14807"/>
                    <a:pt x="8874" y="16651"/>
                  </a:cubicBezTo>
                  <a:cubicBezTo>
                    <a:pt x="9047" y="16766"/>
                    <a:pt x="9248" y="16824"/>
                    <a:pt x="9457" y="16824"/>
                  </a:cubicBezTo>
                  <a:cubicBezTo>
                    <a:pt x="9666" y="16824"/>
                    <a:pt x="9882" y="16766"/>
                    <a:pt x="10084" y="16651"/>
                  </a:cubicBezTo>
                  <a:cubicBezTo>
                    <a:pt x="13483" y="14807"/>
                    <a:pt x="15903" y="12733"/>
                    <a:pt x="17286" y="10486"/>
                  </a:cubicBezTo>
                  <a:cubicBezTo>
                    <a:pt x="18553" y="8700"/>
                    <a:pt x="18956" y="6511"/>
                    <a:pt x="18496" y="4379"/>
                  </a:cubicBezTo>
                  <a:cubicBezTo>
                    <a:pt x="17919" y="1901"/>
                    <a:pt x="15730" y="58"/>
                    <a:pt x="13195" y="0"/>
                  </a:cubicBezTo>
                  <a:cubicBezTo>
                    <a:pt x="11812" y="0"/>
                    <a:pt x="10487" y="576"/>
                    <a:pt x="9507" y="1556"/>
                  </a:cubicBezTo>
                  <a:cubicBezTo>
                    <a:pt x="8528" y="576"/>
                    <a:pt x="7203" y="0"/>
                    <a:pt x="5878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9"/>
          <p:cNvGrpSpPr/>
          <p:nvPr/>
        </p:nvGrpSpPr>
        <p:grpSpPr>
          <a:xfrm>
            <a:off x="5330357" y="3114711"/>
            <a:ext cx="351185" cy="407753"/>
            <a:chOff x="3890625" y="3832025"/>
            <a:chExt cx="1349675" cy="1567075"/>
          </a:xfrm>
        </p:grpSpPr>
        <p:sp>
          <p:nvSpPr>
            <p:cNvPr id="552" name="Google Shape;552;p39"/>
            <p:cNvSpPr/>
            <p:nvPr/>
          </p:nvSpPr>
          <p:spPr>
            <a:xfrm>
              <a:off x="3951125" y="5028900"/>
              <a:ext cx="373100" cy="299625"/>
            </a:xfrm>
            <a:custGeom>
              <a:avLst/>
              <a:gdLst/>
              <a:ahLst/>
              <a:cxnLst/>
              <a:rect l="l" t="t" r="r" b="b"/>
              <a:pathLst>
                <a:path w="14924" h="11985" extrusionOk="0">
                  <a:moveTo>
                    <a:pt x="3631" y="0"/>
                  </a:moveTo>
                  <a:cubicBezTo>
                    <a:pt x="2190" y="58"/>
                    <a:pt x="923" y="1153"/>
                    <a:pt x="635" y="2593"/>
                  </a:cubicBezTo>
                  <a:cubicBezTo>
                    <a:pt x="347" y="3688"/>
                    <a:pt x="1" y="7663"/>
                    <a:pt x="7433" y="11985"/>
                  </a:cubicBezTo>
                  <a:cubicBezTo>
                    <a:pt x="14923" y="7663"/>
                    <a:pt x="14578" y="3688"/>
                    <a:pt x="14290" y="2593"/>
                  </a:cubicBezTo>
                  <a:cubicBezTo>
                    <a:pt x="13944" y="1153"/>
                    <a:pt x="12734" y="58"/>
                    <a:pt x="11294" y="0"/>
                  </a:cubicBezTo>
                  <a:cubicBezTo>
                    <a:pt x="10084" y="58"/>
                    <a:pt x="9104" y="749"/>
                    <a:pt x="8586" y="1786"/>
                  </a:cubicBezTo>
                  <a:cubicBezTo>
                    <a:pt x="8355" y="2190"/>
                    <a:pt x="7894" y="2420"/>
                    <a:pt x="7433" y="2420"/>
                  </a:cubicBezTo>
                  <a:cubicBezTo>
                    <a:pt x="6972" y="2420"/>
                    <a:pt x="6569" y="2190"/>
                    <a:pt x="6339" y="1786"/>
                  </a:cubicBezTo>
                  <a:cubicBezTo>
                    <a:pt x="5820" y="749"/>
                    <a:pt x="4783" y="58"/>
                    <a:pt x="363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4813925" y="4867575"/>
              <a:ext cx="373100" cy="299625"/>
            </a:xfrm>
            <a:custGeom>
              <a:avLst/>
              <a:gdLst/>
              <a:ahLst/>
              <a:cxnLst/>
              <a:rect l="l" t="t" r="r" b="b"/>
              <a:pathLst>
                <a:path w="14924" h="11985" extrusionOk="0">
                  <a:moveTo>
                    <a:pt x="3688" y="0"/>
                  </a:moveTo>
                  <a:cubicBezTo>
                    <a:pt x="2190" y="116"/>
                    <a:pt x="980" y="1153"/>
                    <a:pt x="635" y="2593"/>
                  </a:cubicBezTo>
                  <a:cubicBezTo>
                    <a:pt x="346" y="3745"/>
                    <a:pt x="1" y="7721"/>
                    <a:pt x="7491" y="11985"/>
                  </a:cubicBezTo>
                  <a:cubicBezTo>
                    <a:pt x="14923" y="7721"/>
                    <a:pt x="14635" y="3745"/>
                    <a:pt x="14289" y="2593"/>
                  </a:cubicBezTo>
                  <a:cubicBezTo>
                    <a:pt x="14001" y="1153"/>
                    <a:pt x="12791" y="116"/>
                    <a:pt x="11293" y="0"/>
                  </a:cubicBezTo>
                  <a:cubicBezTo>
                    <a:pt x="10141" y="58"/>
                    <a:pt x="9104" y="749"/>
                    <a:pt x="8585" y="1786"/>
                  </a:cubicBezTo>
                  <a:cubicBezTo>
                    <a:pt x="8355" y="2190"/>
                    <a:pt x="7952" y="2420"/>
                    <a:pt x="7491" y="2420"/>
                  </a:cubicBezTo>
                  <a:cubicBezTo>
                    <a:pt x="7030" y="2420"/>
                    <a:pt x="6627" y="2190"/>
                    <a:pt x="6338" y="1786"/>
                  </a:cubicBezTo>
                  <a:cubicBezTo>
                    <a:pt x="5820" y="749"/>
                    <a:pt x="4840" y="58"/>
                    <a:pt x="368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3890625" y="3832025"/>
              <a:ext cx="1349675" cy="1567075"/>
            </a:xfrm>
            <a:custGeom>
              <a:avLst/>
              <a:gdLst/>
              <a:ahLst/>
              <a:cxnLst/>
              <a:rect l="l" t="t" r="r" b="b"/>
              <a:pathLst>
                <a:path w="53987" h="62683" extrusionOk="0">
                  <a:moveTo>
                    <a:pt x="51337" y="3338"/>
                  </a:moveTo>
                  <a:lnTo>
                    <a:pt x="51337" y="14170"/>
                  </a:lnTo>
                  <a:lnTo>
                    <a:pt x="19418" y="28401"/>
                  </a:lnTo>
                  <a:lnTo>
                    <a:pt x="19418" y="17569"/>
                  </a:lnTo>
                  <a:lnTo>
                    <a:pt x="51337" y="3338"/>
                  </a:lnTo>
                  <a:close/>
                  <a:moveTo>
                    <a:pt x="48225" y="41422"/>
                  </a:moveTo>
                  <a:cubicBezTo>
                    <a:pt x="49723" y="41538"/>
                    <a:pt x="50933" y="42575"/>
                    <a:pt x="51279" y="44015"/>
                  </a:cubicBezTo>
                  <a:cubicBezTo>
                    <a:pt x="51567" y="45167"/>
                    <a:pt x="51913" y="49143"/>
                    <a:pt x="44423" y="53407"/>
                  </a:cubicBezTo>
                  <a:cubicBezTo>
                    <a:pt x="36990" y="49143"/>
                    <a:pt x="37278" y="45167"/>
                    <a:pt x="37567" y="44015"/>
                  </a:cubicBezTo>
                  <a:lnTo>
                    <a:pt x="37624" y="44015"/>
                  </a:lnTo>
                  <a:cubicBezTo>
                    <a:pt x="37912" y="42575"/>
                    <a:pt x="39122" y="41538"/>
                    <a:pt x="40620" y="41422"/>
                  </a:cubicBezTo>
                  <a:cubicBezTo>
                    <a:pt x="41772" y="41480"/>
                    <a:pt x="42810" y="42171"/>
                    <a:pt x="43328" y="43208"/>
                  </a:cubicBezTo>
                  <a:cubicBezTo>
                    <a:pt x="43559" y="43612"/>
                    <a:pt x="43962" y="43842"/>
                    <a:pt x="44423" y="43842"/>
                  </a:cubicBezTo>
                  <a:cubicBezTo>
                    <a:pt x="44884" y="43842"/>
                    <a:pt x="45287" y="43612"/>
                    <a:pt x="45575" y="43208"/>
                  </a:cubicBezTo>
                  <a:cubicBezTo>
                    <a:pt x="46094" y="42171"/>
                    <a:pt x="47073" y="41480"/>
                    <a:pt x="48225" y="41422"/>
                  </a:cubicBezTo>
                  <a:close/>
                  <a:moveTo>
                    <a:pt x="13656" y="47875"/>
                  </a:moveTo>
                  <a:cubicBezTo>
                    <a:pt x="15154" y="47933"/>
                    <a:pt x="16364" y="49028"/>
                    <a:pt x="16710" y="50468"/>
                  </a:cubicBezTo>
                  <a:cubicBezTo>
                    <a:pt x="16998" y="51563"/>
                    <a:pt x="17343" y="55538"/>
                    <a:pt x="9853" y="59860"/>
                  </a:cubicBezTo>
                  <a:cubicBezTo>
                    <a:pt x="2421" y="55538"/>
                    <a:pt x="2767" y="51563"/>
                    <a:pt x="3055" y="50468"/>
                  </a:cubicBezTo>
                  <a:cubicBezTo>
                    <a:pt x="3343" y="49028"/>
                    <a:pt x="4553" y="47933"/>
                    <a:pt x="6051" y="47875"/>
                  </a:cubicBezTo>
                  <a:cubicBezTo>
                    <a:pt x="7203" y="47933"/>
                    <a:pt x="8240" y="48624"/>
                    <a:pt x="8759" y="49661"/>
                  </a:cubicBezTo>
                  <a:cubicBezTo>
                    <a:pt x="8989" y="50065"/>
                    <a:pt x="9392" y="50295"/>
                    <a:pt x="9853" y="50295"/>
                  </a:cubicBezTo>
                  <a:cubicBezTo>
                    <a:pt x="10314" y="50295"/>
                    <a:pt x="10775" y="50065"/>
                    <a:pt x="11006" y="49661"/>
                  </a:cubicBezTo>
                  <a:cubicBezTo>
                    <a:pt x="11524" y="48624"/>
                    <a:pt x="12504" y="47933"/>
                    <a:pt x="13656" y="47875"/>
                  </a:cubicBezTo>
                  <a:close/>
                  <a:moveTo>
                    <a:pt x="52661" y="1"/>
                  </a:moveTo>
                  <a:cubicBezTo>
                    <a:pt x="52485" y="1"/>
                    <a:pt x="52308" y="37"/>
                    <a:pt x="52143" y="112"/>
                  </a:cubicBezTo>
                  <a:lnTo>
                    <a:pt x="17574" y="15495"/>
                  </a:lnTo>
                  <a:cubicBezTo>
                    <a:pt x="17113" y="15726"/>
                    <a:pt x="16767" y="16186"/>
                    <a:pt x="16825" y="16705"/>
                  </a:cubicBezTo>
                  <a:lnTo>
                    <a:pt x="16825" y="46262"/>
                  </a:lnTo>
                  <a:cubicBezTo>
                    <a:pt x="15875" y="45588"/>
                    <a:pt x="14785" y="45260"/>
                    <a:pt x="13704" y="45260"/>
                  </a:cubicBezTo>
                  <a:cubicBezTo>
                    <a:pt x="12293" y="45260"/>
                    <a:pt x="10898" y="45819"/>
                    <a:pt x="9853" y="46896"/>
                  </a:cubicBezTo>
                  <a:cubicBezTo>
                    <a:pt x="8816" y="45859"/>
                    <a:pt x="7433" y="45283"/>
                    <a:pt x="6051" y="45283"/>
                  </a:cubicBezTo>
                  <a:cubicBezTo>
                    <a:pt x="3343" y="45340"/>
                    <a:pt x="1038" y="47184"/>
                    <a:pt x="462" y="49834"/>
                  </a:cubicBezTo>
                  <a:cubicBezTo>
                    <a:pt x="1" y="51966"/>
                    <a:pt x="404" y="54271"/>
                    <a:pt x="1729" y="56114"/>
                  </a:cubicBezTo>
                  <a:cubicBezTo>
                    <a:pt x="3170" y="58419"/>
                    <a:pt x="5705" y="60609"/>
                    <a:pt x="9220" y="62510"/>
                  </a:cubicBezTo>
                  <a:cubicBezTo>
                    <a:pt x="9421" y="62625"/>
                    <a:pt x="9637" y="62683"/>
                    <a:pt x="9853" y="62683"/>
                  </a:cubicBezTo>
                  <a:cubicBezTo>
                    <a:pt x="10069" y="62683"/>
                    <a:pt x="10285" y="62625"/>
                    <a:pt x="10487" y="62510"/>
                  </a:cubicBezTo>
                  <a:cubicBezTo>
                    <a:pt x="14002" y="60609"/>
                    <a:pt x="16537" y="58419"/>
                    <a:pt x="17977" y="56114"/>
                  </a:cubicBezTo>
                  <a:cubicBezTo>
                    <a:pt x="18957" y="54674"/>
                    <a:pt x="19418" y="53003"/>
                    <a:pt x="19418" y="51332"/>
                  </a:cubicBezTo>
                  <a:lnTo>
                    <a:pt x="19418" y="31282"/>
                  </a:lnTo>
                  <a:lnTo>
                    <a:pt x="51337" y="17051"/>
                  </a:lnTo>
                  <a:lnTo>
                    <a:pt x="51337" y="39809"/>
                  </a:lnTo>
                  <a:cubicBezTo>
                    <a:pt x="50415" y="39175"/>
                    <a:pt x="49320" y="38830"/>
                    <a:pt x="48225" y="38830"/>
                  </a:cubicBezTo>
                  <a:cubicBezTo>
                    <a:pt x="46785" y="38830"/>
                    <a:pt x="45402" y="39406"/>
                    <a:pt x="44365" y="40443"/>
                  </a:cubicBezTo>
                  <a:cubicBezTo>
                    <a:pt x="43386" y="39406"/>
                    <a:pt x="42003" y="38830"/>
                    <a:pt x="40563" y="38830"/>
                  </a:cubicBezTo>
                  <a:cubicBezTo>
                    <a:pt x="37912" y="38887"/>
                    <a:pt x="35608" y="40789"/>
                    <a:pt x="35031" y="43381"/>
                  </a:cubicBezTo>
                  <a:cubicBezTo>
                    <a:pt x="34513" y="45571"/>
                    <a:pt x="34974" y="47818"/>
                    <a:pt x="36241" y="49661"/>
                  </a:cubicBezTo>
                  <a:cubicBezTo>
                    <a:pt x="37682" y="52024"/>
                    <a:pt x="40274" y="54156"/>
                    <a:pt x="43789" y="56114"/>
                  </a:cubicBezTo>
                  <a:cubicBezTo>
                    <a:pt x="43962" y="56201"/>
                    <a:pt x="44178" y="56244"/>
                    <a:pt x="44394" y="56244"/>
                  </a:cubicBezTo>
                  <a:cubicBezTo>
                    <a:pt x="44610" y="56244"/>
                    <a:pt x="44826" y="56201"/>
                    <a:pt x="44999" y="56114"/>
                  </a:cubicBezTo>
                  <a:cubicBezTo>
                    <a:pt x="48514" y="54156"/>
                    <a:pt x="51049" y="52024"/>
                    <a:pt x="52547" y="49661"/>
                  </a:cubicBezTo>
                  <a:cubicBezTo>
                    <a:pt x="53468" y="48221"/>
                    <a:pt x="53987" y="46550"/>
                    <a:pt x="53987" y="44879"/>
                  </a:cubicBezTo>
                  <a:lnTo>
                    <a:pt x="53987" y="1322"/>
                  </a:lnTo>
                  <a:cubicBezTo>
                    <a:pt x="53987" y="1149"/>
                    <a:pt x="53929" y="918"/>
                    <a:pt x="53872" y="803"/>
                  </a:cubicBezTo>
                  <a:cubicBezTo>
                    <a:pt x="53659" y="291"/>
                    <a:pt x="53162" y="1"/>
                    <a:pt x="5266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9"/>
          <p:cNvSpPr txBox="1">
            <a:spLocks noGrp="1"/>
          </p:cNvSpPr>
          <p:nvPr>
            <p:ph type="subTitle" idx="4294967295"/>
          </p:nvPr>
        </p:nvSpPr>
        <p:spPr>
          <a:xfrm>
            <a:off x="2515700" y="1640205"/>
            <a:ext cx="244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Ceremony</a:t>
            </a:r>
            <a:endParaRPr sz="1400"/>
          </a:p>
        </p:txBody>
      </p:sp>
      <p:sp>
        <p:nvSpPr>
          <p:cNvPr id="556" name="Google Shape;556;p39"/>
          <p:cNvSpPr txBox="1">
            <a:spLocks noGrp="1"/>
          </p:cNvSpPr>
          <p:nvPr>
            <p:ph type="subTitle" idx="4294967295"/>
          </p:nvPr>
        </p:nvSpPr>
        <p:spPr>
          <a:xfrm>
            <a:off x="2515700" y="2417108"/>
            <a:ext cx="244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Decoration</a:t>
            </a:r>
            <a:endParaRPr sz="1400"/>
          </a:p>
        </p:txBody>
      </p:sp>
      <p:sp>
        <p:nvSpPr>
          <p:cNvPr id="557" name="Google Shape;557;p39"/>
          <p:cNvSpPr txBox="1">
            <a:spLocks noGrp="1"/>
          </p:cNvSpPr>
          <p:nvPr>
            <p:ph type="subTitle" idx="4294967295"/>
          </p:nvPr>
        </p:nvSpPr>
        <p:spPr>
          <a:xfrm>
            <a:off x="2515700" y="3120137"/>
            <a:ext cx="244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Catering</a:t>
            </a:r>
            <a:endParaRPr sz="1400"/>
          </a:p>
        </p:txBody>
      </p:sp>
      <p:sp>
        <p:nvSpPr>
          <p:cNvPr id="558" name="Google Shape;558;p39"/>
          <p:cNvSpPr txBox="1">
            <a:spLocks noGrp="1"/>
          </p:cNvSpPr>
          <p:nvPr>
            <p:ph type="subTitle" idx="4294967295"/>
          </p:nvPr>
        </p:nvSpPr>
        <p:spPr>
          <a:xfrm>
            <a:off x="5893975" y="1640205"/>
            <a:ext cx="244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Video</a:t>
            </a:r>
            <a:endParaRPr sz="1400"/>
          </a:p>
        </p:txBody>
      </p:sp>
      <p:sp>
        <p:nvSpPr>
          <p:cNvPr id="559" name="Google Shape;559;p39"/>
          <p:cNvSpPr txBox="1">
            <a:spLocks noGrp="1"/>
          </p:cNvSpPr>
          <p:nvPr>
            <p:ph type="subTitle" idx="4294967295"/>
          </p:nvPr>
        </p:nvSpPr>
        <p:spPr>
          <a:xfrm>
            <a:off x="5893975" y="2417108"/>
            <a:ext cx="244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Honeymoon</a:t>
            </a:r>
            <a:endParaRPr sz="1400"/>
          </a:p>
        </p:txBody>
      </p:sp>
      <p:sp>
        <p:nvSpPr>
          <p:cNvPr id="560" name="Google Shape;560;p39"/>
          <p:cNvSpPr txBox="1">
            <a:spLocks noGrp="1"/>
          </p:cNvSpPr>
          <p:nvPr>
            <p:ph type="subTitle" idx="4294967295"/>
          </p:nvPr>
        </p:nvSpPr>
        <p:spPr>
          <a:xfrm>
            <a:off x="5907025" y="3120137"/>
            <a:ext cx="244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Entertainment</a:t>
            </a:r>
            <a:endParaRPr sz="1400"/>
          </a:p>
        </p:txBody>
      </p:sp>
      <p:sp>
        <p:nvSpPr>
          <p:cNvPr id="561" name="Google Shape;561;p39"/>
          <p:cNvSpPr txBox="1">
            <a:spLocks noGrp="1"/>
          </p:cNvSpPr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Sometimes, reviewing concepts is a good idea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77581">
            <a:off x="2331415" y="1866830"/>
            <a:ext cx="1369467" cy="91848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0"/>
          <p:cNvSpPr txBox="1">
            <a:spLocks noGrp="1"/>
          </p:cNvSpPr>
          <p:nvPr>
            <p:ph type="title" idx="4"/>
          </p:nvPr>
        </p:nvSpPr>
        <p:spPr>
          <a:xfrm>
            <a:off x="719525" y="5971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Maybe you need to divide the content</a:t>
            </a:r>
            <a:endParaRPr/>
          </a:p>
        </p:txBody>
      </p:sp>
      <p:grpSp>
        <p:nvGrpSpPr>
          <p:cNvPr id="568" name="Google Shape;568;p40"/>
          <p:cNvGrpSpPr/>
          <p:nvPr/>
        </p:nvGrpSpPr>
        <p:grpSpPr>
          <a:xfrm>
            <a:off x="2762250" y="1693175"/>
            <a:ext cx="507775" cy="1219450"/>
            <a:chOff x="3595975" y="3944050"/>
            <a:chExt cx="507775" cy="1219450"/>
          </a:xfrm>
        </p:grpSpPr>
        <p:sp>
          <p:nvSpPr>
            <p:cNvPr id="569" name="Google Shape;569;p40"/>
            <p:cNvSpPr/>
            <p:nvPr/>
          </p:nvSpPr>
          <p:spPr>
            <a:xfrm>
              <a:off x="3595975" y="4228700"/>
              <a:ext cx="507775" cy="934800"/>
            </a:xfrm>
            <a:custGeom>
              <a:avLst/>
              <a:gdLst/>
              <a:ahLst/>
              <a:cxnLst/>
              <a:rect l="l" t="t" r="r" b="b"/>
              <a:pathLst>
                <a:path w="20311" h="37392" extrusionOk="0">
                  <a:moveTo>
                    <a:pt x="18983" y="839"/>
                  </a:moveTo>
                  <a:cubicBezTo>
                    <a:pt x="19083" y="839"/>
                    <a:pt x="19177" y="1135"/>
                    <a:pt x="19271" y="1959"/>
                  </a:cubicBezTo>
                  <a:cubicBezTo>
                    <a:pt x="19340" y="3137"/>
                    <a:pt x="19340" y="4315"/>
                    <a:pt x="19201" y="5494"/>
                  </a:cubicBezTo>
                  <a:cubicBezTo>
                    <a:pt x="18647" y="10346"/>
                    <a:pt x="17191" y="15060"/>
                    <a:pt x="14765" y="19358"/>
                  </a:cubicBezTo>
                  <a:cubicBezTo>
                    <a:pt x="13201" y="22173"/>
                    <a:pt x="11363" y="25027"/>
                    <a:pt x="10695" y="28215"/>
                  </a:cubicBezTo>
                  <a:lnTo>
                    <a:pt x="10695" y="28215"/>
                  </a:lnTo>
                  <a:cubicBezTo>
                    <a:pt x="11100" y="24439"/>
                    <a:pt x="12215" y="20760"/>
                    <a:pt x="14002" y="17417"/>
                  </a:cubicBezTo>
                  <a:cubicBezTo>
                    <a:pt x="14973" y="15337"/>
                    <a:pt x="16706" y="12426"/>
                    <a:pt x="15735" y="10069"/>
                  </a:cubicBezTo>
                  <a:cubicBezTo>
                    <a:pt x="15697" y="9993"/>
                    <a:pt x="15618" y="9938"/>
                    <a:pt x="15531" y="9938"/>
                  </a:cubicBezTo>
                  <a:cubicBezTo>
                    <a:pt x="15459" y="9938"/>
                    <a:pt x="15382" y="9975"/>
                    <a:pt x="15320" y="10069"/>
                  </a:cubicBezTo>
                  <a:cubicBezTo>
                    <a:pt x="14696" y="11525"/>
                    <a:pt x="14349" y="13050"/>
                    <a:pt x="14349" y="14713"/>
                  </a:cubicBezTo>
                  <a:cubicBezTo>
                    <a:pt x="14384" y="14782"/>
                    <a:pt x="14453" y="14817"/>
                    <a:pt x="14514" y="14817"/>
                  </a:cubicBezTo>
                  <a:cubicBezTo>
                    <a:pt x="14574" y="14817"/>
                    <a:pt x="14626" y="14782"/>
                    <a:pt x="14626" y="14713"/>
                  </a:cubicBezTo>
                  <a:cubicBezTo>
                    <a:pt x="14904" y="13673"/>
                    <a:pt x="14973" y="12634"/>
                    <a:pt x="15181" y="11594"/>
                  </a:cubicBezTo>
                  <a:cubicBezTo>
                    <a:pt x="15332" y="10876"/>
                    <a:pt x="15421" y="10606"/>
                    <a:pt x="15469" y="10606"/>
                  </a:cubicBezTo>
                  <a:cubicBezTo>
                    <a:pt x="15595" y="10606"/>
                    <a:pt x="15420" y="12526"/>
                    <a:pt x="15320" y="12980"/>
                  </a:cubicBezTo>
                  <a:cubicBezTo>
                    <a:pt x="14696" y="14921"/>
                    <a:pt x="13864" y="16862"/>
                    <a:pt x="12893" y="18664"/>
                  </a:cubicBezTo>
                  <a:cubicBezTo>
                    <a:pt x="12547" y="19288"/>
                    <a:pt x="12339" y="19981"/>
                    <a:pt x="11992" y="20605"/>
                  </a:cubicBezTo>
                  <a:cubicBezTo>
                    <a:pt x="12408" y="19080"/>
                    <a:pt x="12893" y="17625"/>
                    <a:pt x="13309" y="16100"/>
                  </a:cubicBezTo>
                  <a:cubicBezTo>
                    <a:pt x="13309" y="16014"/>
                    <a:pt x="13230" y="15955"/>
                    <a:pt x="13153" y="15955"/>
                  </a:cubicBezTo>
                  <a:cubicBezTo>
                    <a:pt x="13105" y="15955"/>
                    <a:pt x="13059" y="15977"/>
                    <a:pt x="13032" y="16030"/>
                  </a:cubicBezTo>
                  <a:cubicBezTo>
                    <a:pt x="12408" y="17763"/>
                    <a:pt x="11923" y="19565"/>
                    <a:pt x="11646" y="21437"/>
                  </a:cubicBezTo>
                  <a:cubicBezTo>
                    <a:pt x="11646" y="21437"/>
                    <a:pt x="11646" y="21437"/>
                    <a:pt x="11715" y="21506"/>
                  </a:cubicBezTo>
                  <a:cubicBezTo>
                    <a:pt x="10883" y="23863"/>
                    <a:pt x="10398" y="26359"/>
                    <a:pt x="10190" y="28923"/>
                  </a:cubicBezTo>
                  <a:cubicBezTo>
                    <a:pt x="10190" y="27884"/>
                    <a:pt x="10121" y="26913"/>
                    <a:pt x="10051" y="25943"/>
                  </a:cubicBezTo>
                  <a:cubicBezTo>
                    <a:pt x="10121" y="25873"/>
                    <a:pt x="10121" y="25873"/>
                    <a:pt x="10121" y="25804"/>
                  </a:cubicBezTo>
                  <a:cubicBezTo>
                    <a:pt x="10329" y="19981"/>
                    <a:pt x="12477" y="14713"/>
                    <a:pt x="14973" y="9514"/>
                  </a:cubicBezTo>
                  <a:cubicBezTo>
                    <a:pt x="16082" y="7157"/>
                    <a:pt x="17260" y="4870"/>
                    <a:pt x="18300" y="2513"/>
                  </a:cubicBezTo>
                  <a:cubicBezTo>
                    <a:pt x="18575" y="1964"/>
                    <a:pt x="18789" y="839"/>
                    <a:pt x="18983" y="839"/>
                  </a:cubicBezTo>
                  <a:close/>
                  <a:moveTo>
                    <a:pt x="19054" y="0"/>
                  </a:moveTo>
                  <a:cubicBezTo>
                    <a:pt x="18976" y="0"/>
                    <a:pt x="18889" y="52"/>
                    <a:pt x="18855" y="156"/>
                  </a:cubicBezTo>
                  <a:cubicBezTo>
                    <a:pt x="15666" y="7989"/>
                    <a:pt x="10537" y="15476"/>
                    <a:pt x="9913" y="24071"/>
                  </a:cubicBezTo>
                  <a:cubicBezTo>
                    <a:pt x="9843" y="22615"/>
                    <a:pt x="9843" y="21090"/>
                    <a:pt x="9843" y="19635"/>
                  </a:cubicBezTo>
                  <a:cubicBezTo>
                    <a:pt x="9913" y="14852"/>
                    <a:pt x="11022" y="10069"/>
                    <a:pt x="10467" y="5286"/>
                  </a:cubicBezTo>
                  <a:cubicBezTo>
                    <a:pt x="10537" y="4523"/>
                    <a:pt x="10537" y="3761"/>
                    <a:pt x="10467" y="3068"/>
                  </a:cubicBezTo>
                  <a:cubicBezTo>
                    <a:pt x="10467" y="2998"/>
                    <a:pt x="10467" y="2929"/>
                    <a:pt x="10398" y="2860"/>
                  </a:cubicBezTo>
                  <a:cubicBezTo>
                    <a:pt x="10467" y="2860"/>
                    <a:pt x="10537" y="2790"/>
                    <a:pt x="10537" y="2652"/>
                  </a:cubicBezTo>
                  <a:cubicBezTo>
                    <a:pt x="10537" y="2582"/>
                    <a:pt x="10537" y="2582"/>
                    <a:pt x="10467" y="2582"/>
                  </a:cubicBezTo>
                  <a:cubicBezTo>
                    <a:pt x="10436" y="2520"/>
                    <a:pt x="10363" y="2486"/>
                    <a:pt x="10292" y="2486"/>
                  </a:cubicBezTo>
                  <a:cubicBezTo>
                    <a:pt x="10205" y="2486"/>
                    <a:pt x="10121" y="2537"/>
                    <a:pt x="10121" y="2652"/>
                  </a:cubicBezTo>
                  <a:cubicBezTo>
                    <a:pt x="10121" y="2721"/>
                    <a:pt x="10190" y="2790"/>
                    <a:pt x="10259" y="2860"/>
                  </a:cubicBezTo>
                  <a:cubicBezTo>
                    <a:pt x="10190" y="2860"/>
                    <a:pt x="10121" y="2929"/>
                    <a:pt x="10121" y="3068"/>
                  </a:cubicBezTo>
                  <a:lnTo>
                    <a:pt x="10121" y="2998"/>
                  </a:lnTo>
                  <a:cubicBezTo>
                    <a:pt x="10086" y="2894"/>
                    <a:pt x="9999" y="2842"/>
                    <a:pt x="9921" y="2842"/>
                  </a:cubicBezTo>
                  <a:cubicBezTo>
                    <a:pt x="9843" y="2842"/>
                    <a:pt x="9774" y="2894"/>
                    <a:pt x="9774" y="2998"/>
                  </a:cubicBezTo>
                  <a:cubicBezTo>
                    <a:pt x="9358" y="3414"/>
                    <a:pt x="9012" y="3761"/>
                    <a:pt x="8665" y="4177"/>
                  </a:cubicBezTo>
                  <a:cubicBezTo>
                    <a:pt x="8942" y="3761"/>
                    <a:pt x="9220" y="3345"/>
                    <a:pt x="9566" y="2929"/>
                  </a:cubicBezTo>
                  <a:cubicBezTo>
                    <a:pt x="9664" y="2782"/>
                    <a:pt x="9520" y="2635"/>
                    <a:pt x="9377" y="2635"/>
                  </a:cubicBezTo>
                  <a:cubicBezTo>
                    <a:pt x="9319" y="2635"/>
                    <a:pt x="9260" y="2660"/>
                    <a:pt x="9220" y="2721"/>
                  </a:cubicBezTo>
                  <a:cubicBezTo>
                    <a:pt x="8942" y="3137"/>
                    <a:pt x="8665" y="3553"/>
                    <a:pt x="8388" y="3899"/>
                  </a:cubicBezTo>
                  <a:lnTo>
                    <a:pt x="8249" y="4107"/>
                  </a:lnTo>
                  <a:cubicBezTo>
                    <a:pt x="8665" y="3414"/>
                    <a:pt x="9081" y="2652"/>
                    <a:pt x="9427" y="1889"/>
                  </a:cubicBezTo>
                  <a:cubicBezTo>
                    <a:pt x="9477" y="1742"/>
                    <a:pt x="9318" y="1595"/>
                    <a:pt x="9196" y="1595"/>
                  </a:cubicBezTo>
                  <a:cubicBezTo>
                    <a:pt x="9145" y="1595"/>
                    <a:pt x="9101" y="1620"/>
                    <a:pt x="9081" y="1681"/>
                  </a:cubicBezTo>
                  <a:cubicBezTo>
                    <a:pt x="8734" y="2374"/>
                    <a:pt x="8388" y="3068"/>
                    <a:pt x="8041" y="3692"/>
                  </a:cubicBezTo>
                  <a:cubicBezTo>
                    <a:pt x="7487" y="4454"/>
                    <a:pt x="6724" y="5078"/>
                    <a:pt x="5962" y="5494"/>
                  </a:cubicBezTo>
                  <a:cubicBezTo>
                    <a:pt x="5823" y="5563"/>
                    <a:pt x="5892" y="5702"/>
                    <a:pt x="5962" y="5702"/>
                  </a:cubicBezTo>
                  <a:cubicBezTo>
                    <a:pt x="6655" y="5563"/>
                    <a:pt x="7209" y="5286"/>
                    <a:pt x="7625" y="4801"/>
                  </a:cubicBezTo>
                  <a:lnTo>
                    <a:pt x="7625" y="4801"/>
                  </a:lnTo>
                  <a:cubicBezTo>
                    <a:pt x="7625" y="4870"/>
                    <a:pt x="7556" y="4939"/>
                    <a:pt x="7556" y="5009"/>
                  </a:cubicBezTo>
                  <a:cubicBezTo>
                    <a:pt x="7487" y="5147"/>
                    <a:pt x="7625" y="5217"/>
                    <a:pt x="7695" y="5217"/>
                  </a:cubicBezTo>
                  <a:cubicBezTo>
                    <a:pt x="7902" y="5147"/>
                    <a:pt x="8041" y="5009"/>
                    <a:pt x="8180" y="4870"/>
                  </a:cubicBezTo>
                  <a:cubicBezTo>
                    <a:pt x="8180" y="4939"/>
                    <a:pt x="8180" y="5009"/>
                    <a:pt x="8180" y="5078"/>
                  </a:cubicBezTo>
                  <a:cubicBezTo>
                    <a:pt x="8218" y="5107"/>
                    <a:pt x="8261" y="5120"/>
                    <a:pt x="8307" y="5120"/>
                  </a:cubicBezTo>
                  <a:cubicBezTo>
                    <a:pt x="8586" y="5120"/>
                    <a:pt x="8962" y="4633"/>
                    <a:pt x="9081" y="4454"/>
                  </a:cubicBezTo>
                  <a:cubicBezTo>
                    <a:pt x="9358" y="4177"/>
                    <a:pt x="9635" y="3830"/>
                    <a:pt x="9843" y="3484"/>
                  </a:cubicBezTo>
                  <a:lnTo>
                    <a:pt x="9843" y="3484"/>
                  </a:lnTo>
                  <a:cubicBezTo>
                    <a:pt x="9843" y="3899"/>
                    <a:pt x="9843" y="4315"/>
                    <a:pt x="9774" y="4662"/>
                  </a:cubicBezTo>
                  <a:cubicBezTo>
                    <a:pt x="9635" y="5147"/>
                    <a:pt x="9427" y="5632"/>
                    <a:pt x="9220" y="6118"/>
                  </a:cubicBezTo>
                  <a:cubicBezTo>
                    <a:pt x="9220" y="6167"/>
                    <a:pt x="9254" y="6216"/>
                    <a:pt x="9274" y="6216"/>
                  </a:cubicBezTo>
                  <a:cubicBezTo>
                    <a:pt x="9283" y="6216"/>
                    <a:pt x="9289" y="6207"/>
                    <a:pt x="9289" y="6187"/>
                  </a:cubicBezTo>
                  <a:cubicBezTo>
                    <a:pt x="10051" y="5840"/>
                    <a:pt x="10190" y="4801"/>
                    <a:pt x="10259" y="3899"/>
                  </a:cubicBezTo>
                  <a:cubicBezTo>
                    <a:pt x="10259" y="4038"/>
                    <a:pt x="10259" y="4246"/>
                    <a:pt x="10329" y="4385"/>
                  </a:cubicBezTo>
                  <a:lnTo>
                    <a:pt x="10329" y="4593"/>
                  </a:lnTo>
                  <a:cubicBezTo>
                    <a:pt x="10329" y="4870"/>
                    <a:pt x="10259" y="5147"/>
                    <a:pt x="10190" y="5424"/>
                  </a:cubicBezTo>
                  <a:cubicBezTo>
                    <a:pt x="10121" y="5632"/>
                    <a:pt x="9913" y="5771"/>
                    <a:pt x="9843" y="5910"/>
                  </a:cubicBezTo>
                  <a:cubicBezTo>
                    <a:pt x="9843" y="5979"/>
                    <a:pt x="9843" y="6048"/>
                    <a:pt x="9913" y="6048"/>
                  </a:cubicBezTo>
                  <a:cubicBezTo>
                    <a:pt x="10121" y="6048"/>
                    <a:pt x="10329" y="5979"/>
                    <a:pt x="10398" y="5771"/>
                  </a:cubicBezTo>
                  <a:lnTo>
                    <a:pt x="10398" y="5771"/>
                  </a:lnTo>
                  <a:cubicBezTo>
                    <a:pt x="10675" y="10693"/>
                    <a:pt x="9635" y="15684"/>
                    <a:pt x="9566" y="20536"/>
                  </a:cubicBezTo>
                  <a:lnTo>
                    <a:pt x="9566" y="24348"/>
                  </a:lnTo>
                  <a:cubicBezTo>
                    <a:pt x="8180" y="19565"/>
                    <a:pt x="4506" y="16238"/>
                    <a:pt x="1733" y="12079"/>
                  </a:cubicBezTo>
                  <a:cubicBezTo>
                    <a:pt x="1387" y="11525"/>
                    <a:pt x="1040" y="10901"/>
                    <a:pt x="693" y="10277"/>
                  </a:cubicBezTo>
                  <a:cubicBezTo>
                    <a:pt x="607" y="10103"/>
                    <a:pt x="693" y="10039"/>
                    <a:pt x="872" y="10039"/>
                  </a:cubicBezTo>
                  <a:cubicBezTo>
                    <a:pt x="1408" y="10039"/>
                    <a:pt x="2773" y="10623"/>
                    <a:pt x="2773" y="10623"/>
                  </a:cubicBezTo>
                  <a:cubicBezTo>
                    <a:pt x="4090" y="11386"/>
                    <a:pt x="5130" y="12495"/>
                    <a:pt x="5892" y="13812"/>
                  </a:cubicBezTo>
                  <a:cubicBezTo>
                    <a:pt x="7417" y="16100"/>
                    <a:pt x="8180" y="18664"/>
                    <a:pt x="9150" y="21229"/>
                  </a:cubicBezTo>
                  <a:cubicBezTo>
                    <a:pt x="9199" y="21278"/>
                    <a:pt x="9257" y="21301"/>
                    <a:pt x="9311" y="21301"/>
                  </a:cubicBezTo>
                  <a:cubicBezTo>
                    <a:pt x="9410" y="21301"/>
                    <a:pt x="9497" y="21225"/>
                    <a:pt x="9497" y="21090"/>
                  </a:cubicBezTo>
                  <a:cubicBezTo>
                    <a:pt x="8457" y="16654"/>
                    <a:pt x="5546" y="9861"/>
                    <a:pt x="208" y="9514"/>
                  </a:cubicBezTo>
                  <a:cubicBezTo>
                    <a:pt x="70" y="9514"/>
                    <a:pt x="0" y="9722"/>
                    <a:pt x="70" y="9792"/>
                  </a:cubicBezTo>
                  <a:cubicBezTo>
                    <a:pt x="2704" y="15406"/>
                    <a:pt x="8110" y="19150"/>
                    <a:pt x="9635" y="25250"/>
                  </a:cubicBezTo>
                  <a:cubicBezTo>
                    <a:pt x="9566" y="29339"/>
                    <a:pt x="9843" y="33360"/>
                    <a:pt x="10537" y="37311"/>
                  </a:cubicBezTo>
                  <a:cubicBezTo>
                    <a:pt x="10537" y="37370"/>
                    <a:pt x="10586" y="37391"/>
                    <a:pt x="10643" y="37391"/>
                  </a:cubicBezTo>
                  <a:cubicBezTo>
                    <a:pt x="10721" y="37391"/>
                    <a:pt x="10814" y="37351"/>
                    <a:pt x="10814" y="37311"/>
                  </a:cubicBezTo>
                  <a:cubicBezTo>
                    <a:pt x="10675" y="35093"/>
                    <a:pt x="10537" y="32875"/>
                    <a:pt x="10398" y="30656"/>
                  </a:cubicBezTo>
                  <a:cubicBezTo>
                    <a:pt x="10411" y="30656"/>
                    <a:pt x="10423" y="30654"/>
                    <a:pt x="10436" y="30650"/>
                  </a:cubicBezTo>
                  <a:lnTo>
                    <a:pt x="10436" y="30650"/>
                  </a:lnTo>
                  <a:cubicBezTo>
                    <a:pt x="10436" y="30927"/>
                    <a:pt x="10446" y="31206"/>
                    <a:pt x="10467" y="31488"/>
                  </a:cubicBezTo>
                  <a:cubicBezTo>
                    <a:pt x="10467" y="31523"/>
                    <a:pt x="10519" y="31540"/>
                    <a:pt x="10571" y="31540"/>
                  </a:cubicBezTo>
                  <a:cubicBezTo>
                    <a:pt x="10623" y="31540"/>
                    <a:pt x="10675" y="31523"/>
                    <a:pt x="10675" y="31488"/>
                  </a:cubicBezTo>
                  <a:cubicBezTo>
                    <a:pt x="11022" y="28230"/>
                    <a:pt x="11992" y="25042"/>
                    <a:pt x="13587" y="22200"/>
                  </a:cubicBezTo>
                  <a:cubicBezTo>
                    <a:pt x="14973" y="19843"/>
                    <a:pt x="16221" y="17417"/>
                    <a:pt x="17260" y="14921"/>
                  </a:cubicBezTo>
                  <a:cubicBezTo>
                    <a:pt x="18855" y="10485"/>
                    <a:pt x="20310" y="4939"/>
                    <a:pt x="19201" y="156"/>
                  </a:cubicBezTo>
                  <a:cubicBezTo>
                    <a:pt x="19201" y="52"/>
                    <a:pt x="19132" y="0"/>
                    <a:pt x="1905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687825" y="4272575"/>
              <a:ext cx="101500" cy="75700"/>
            </a:xfrm>
            <a:custGeom>
              <a:avLst/>
              <a:gdLst/>
              <a:ahLst/>
              <a:cxnLst/>
              <a:rect l="l" t="t" r="r" b="b"/>
              <a:pathLst>
                <a:path w="4060" h="3028" extrusionOk="0">
                  <a:moveTo>
                    <a:pt x="3745" y="1"/>
                  </a:moveTo>
                  <a:cubicBezTo>
                    <a:pt x="3698" y="1"/>
                    <a:pt x="3650" y="20"/>
                    <a:pt x="3605" y="65"/>
                  </a:cubicBezTo>
                  <a:cubicBezTo>
                    <a:pt x="3466" y="342"/>
                    <a:pt x="3397" y="342"/>
                    <a:pt x="3327" y="481"/>
                  </a:cubicBezTo>
                  <a:cubicBezTo>
                    <a:pt x="3258" y="481"/>
                    <a:pt x="3258" y="342"/>
                    <a:pt x="3189" y="273"/>
                  </a:cubicBezTo>
                  <a:lnTo>
                    <a:pt x="3050" y="273"/>
                  </a:lnTo>
                  <a:cubicBezTo>
                    <a:pt x="2981" y="342"/>
                    <a:pt x="2981" y="412"/>
                    <a:pt x="2981" y="481"/>
                  </a:cubicBezTo>
                  <a:cubicBezTo>
                    <a:pt x="2954" y="454"/>
                    <a:pt x="2925" y="443"/>
                    <a:pt x="2897" y="443"/>
                  </a:cubicBezTo>
                  <a:cubicBezTo>
                    <a:pt x="2775" y="443"/>
                    <a:pt x="2661" y="646"/>
                    <a:pt x="2773" y="758"/>
                  </a:cubicBezTo>
                  <a:cubicBezTo>
                    <a:pt x="2842" y="758"/>
                    <a:pt x="2911" y="827"/>
                    <a:pt x="2981" y="827"/>
                  </a:cubicBezTo>
                  <a:cubicBezTo>
                    <a:pt x="2288" y="1798"/>
                    <a:pt x="1317" y="2422"/>
                    <a:pt x="139" y="2560"/>
                  </a:cubicBezTo>
                  <a:cubicBezTo>
                    <a:pt x="69" y="2560"/>
                    <a:pt x="0" y="2699"/>
                    <a:pt x="69" y="2768"/>
                  </a:cubicBezTo>
                  <a:cubicBezTo>
                    <a:pt x="262" y="2950"/>
                    <a:pt x="478" y="3027"/>
                    <a:pt x="709" y="3027"/>
                  </a:cubicBezTo>
                  <a:cubicBezTo>
                    <a:pt x="1888" y="3027"/>
                    <a:pt x="3429" y="991"/>
                    <a:pt x="3951" y="412"/>
                  </a:cubicBezTo>
                  <a:cubicBezTo>
                    <a:pt x="4060" y="249"/>
                    <a:pt x="3913" y="1"/>
                    <a:pt x="37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670475" y="4235125"/>
              <a:ext cx="80500" cy="31400"/>
            </a:xfrm>
            <a:custGeom>
              <a:avLst/>
              <a:gdLst/>
              <a:ahLst/>
              <a:cxnLst/>
              <a:rect l="l" t="t" r="r" b="b"/>
              <a:pathLst>
                <a:path w="3220" h="1256" extrusionOk="0">
                  <a:moveTo>
                    <a:pt x="2896" y="0"/>
                  </a:moveTo>
                  <a:cubicBezTo>
                    <a:pt x="2856" y="0"/>
                    <a:pt x="2813" y="11"/>
                    <a:pt x="2774" y="38"/>
                  </a:cubicBezTo>
                  <a:cubicBezTo>
                    <a:pt x="2244" y="472"/>
                    <a:pt x="1680" y="805"/>
                    <a:pt x="1060" y="805"/>
                  </a:cubicBezTo>
                  <a:cubicBezTo>
                    <a:pt x="788" y="805"/>
                    <a:pt x="505" y="740"/>
                    <a:pt x="209" y="592"/>
                  </a:cubicBezTo>
                  <a:cubicBezTo>
                    <a:pt x="140" y="592"/>
                    <a:pt x="1" y="662"/>
                    <a:pt x="70" y="731"/>
                  </a:cubicBezTo>
                  <a:cubicBezTo>
                    <a:pt x="331" y="1111"/>
                    <a:pt x="674" y="1255"/>
                    <a:pt x="1042" y="1255"/>
                  </a:cubicBezTo>
                  <a:cubicBezTo>
                    <a:pt x="1749" y="1255"/>
                    <a:pt x="2550" y="725"/>
                    <a:pt x="3051" y="315"/>
                  </a:cubicBezTo>
                  <a:cubicBezTo>
                    <a:pt x="3219" y="203"/>
                    <a:pt x="3070" y="0"/>
                    <a:pt x="289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635825" y="4230850"/>
              <a:ext cx="62400" cy="17400"/>
            </a:xfrm>
            <a:custGeom>
              <a:avLst/>
              <a:gdLst/>
              <a:ahLst/>
              <a:cxnLst/>
              <a:rect l="l" t="t" r="r" b="b"/>
              <a:pathLst>
                <a:path w="2496" h="696" extrusionOk="0">
                  <a:moveTo>
                    <a:pt x="70" y="1"/>
                  </a:moveTo>
                  <a:cubicBezTo>
                    <a:pt x="1" y="1"/>
                    <a:pt x="1" y="70"/>
                    <a:pt x="1" y="140"/>
                  </a:cubicBezTo>
                  <a:cubicBezTo>
                    <a:pt x="139" y="278"/>
                    <a:pt x="347" y="417"/>
                    <a:pt x="555" y="417"/>
                  </a:cubicBezTo>
                  <a:cubicBezTo>
                    <a:pt x="486" y="486"/>
                    <a:pt x="486" y="486"/>
                    <a:pt x="555" y="556"/>
                  </a:cubicBezTo>
                  <a:cubicBezTo>
                    <a:pt x="607" y="660"/>
                    <a:pt x="739" y="696"/>
                    <a:pt x="897" y="696"/>
                  </a:cubicBezTo>
                  <a:cubicBezTo>
                    <a:pt x="1157" y="696"/>
                    <a:pt x="1491" y="599"/>
                    <a:pt x="1664" y="556"/>
                  </a:cubicBezTo>
                  <a:lnTo>
                    <a:pt x="2357" y="556"/>
                  </a:lnTo>
                  <a:cubicBezTo>
                    <a:pt x="2496" y="486"/>
                    <a:pt x="2496" y="209"/>
                    <a:pt x="2357" y="209"/>
                  </a:cubicBezTo>
                  <a:cubicBezTo>
                    <a:pt x="1941" y="209"/>
                    <a:pt x="1595" y="209"/>
                    <a:pt x="1179" y="140"/>
                  </a:cubicBezTo>
                  <a:cubicBezTo>
                    <a:pt x="832" y="1"/>
                    <a:pt x="486" y="1"/>
                    <a:pt x="7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651425" y="4129675"/>
              <a:ext cx="78950" cy="87350"/>
            </a:xfrm>
            <a:custGeom>
              <a:avLst/>
              <a:gdLst/>
              <a:ahLst/>
              <a:cxnLst/>
              <a:rect l="l" t="t" r="r" b="b"/>
              <a:pathLst>
                <a:path w="3158" h="3494" extrusionOk="0">
                  <a:moveTo>
                    <a:pt x="85" y="0"/>
                  </a:moveTo>
                  <a:cubicBezTo>
                    <a:pt x="38" y="0"/>
                    <a:pt x="0" y="65"/>
                    <a:pt x="0" y="166"/>
                  </a:cubicBezTo>
                  <a:cubicBezTo>
                    <a:pt x="278" y="790"/>
                    <a:pt x="694" y="1345"/>
                    <a:pt x="1179" y="1830"/>
                  </a:cubicBezTo>
                  <a:cubicBezTo>
                    <a:pt x="1179" y="1899"/>
                    <a:pt x="1179" y="1968"/>
                    <a:pt x="1179" y="2038"/>
                  </a:cubicBezTo>
                  <a:cubicBezTo>
                    <a:pt x="1179" y="2125"/>
                    <a:pt x="1262" y="2213"/>
                    <a:pt x="1358" y="2213"/>
                  </a:cubicBezTo>
                  <a:cubicBezTo>
                    <a:pt x="1414" y="2213"/>
                    <a:pt x="1474" y="2183"/>
                    <a:pt x="1525" y="2107"/>
                  </a:cubicBezTo>
                  <a:cubicBezTo>
                    <a:pt x="1872" y="2523"/>
                    <a:pt x="2288" y="2870"/>
                    <a:pt x="2634" y="3216"/>
                  </a:cubicBezTo>
                  <a:lnTo>
                    <a:pt x="2357" y="3216"/>
                  </a:lnTo>
                  <a:cubicBezTo>
                    <a:pt x="2219" y="3216"/>
                    <a:pt x="2219" y="3493"/>
                    <a:pt x="2357" y="3493"/>
                  </a:cubicBezTo>
                  <a:lnTo>
                    <a:pt x="2565" y="3493"/>
                  </a:lnTo>
                  <a:cubicBezTo>
                    <a:pt x="2704" y="3493"/>
                    <a:pt x="2773" y="3355"/>
                    <a:pt x="2704" y="3216"/>
                  </a:cubicBezTo>
                  <a:lnTo>
                    <a:pt x="2704" y="3216"/>
                  </a:lnTo>
                  <a:lnTo>
                    <a:pt x="2773" y="3355"/>
                  </a:lnTo>
                  <a:cubicBezTo>
                    <a:pt x="2820" y="3386"/>
                    <a:pt x="2867" y="3400"/>
                    <a:pt x="2910" y="3400"/>
                  </a:cubicBezTo>
                  <a:cubicBezTo>
                    <a:pt x="3057" y="3400"/>
                    <a:pt x="3158" y="3239"/>
                    <a:pt x="3050" y="3078"/>
                  </a:cubicBezTo>
                  <a:cubicBezTo>
                    <a:pt x="2080" y="2107"/>
                    <a:pt x="1109" y="1067"/>
                    <a:pt x="139" y="27"/>
                  </a:cubicBezTo>
                  <a:cubicBezTo>
                    <a:pt x="120" y="9"/>
                    <a:pt x="102" y="0"/>
                    <a:pt x="8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660400" y="4086575"/>
              <a:ext cx="41300" cy="62525"/>
            </a:xfrm>
            <a:custGeom>
              <a:avLst/>
              <a:gdLst/>
              <a:ahLst/>
              <a:cxnLst/>
              <a:rect l="l" t="t" r="r" b="b"/>
              <a:pathLst>
                <a:path w="1652" h="2501" extrusionOk="0">
                  <a:moveTo>
                    <a:pt x="190" y="0"/>
                  </a:moveTo>
                  <a:cubicBezTo>
                    <a:pt x="83" y="0"/>
                    <a:pt x="1" y="113"/>
                    <a:pt x="57" y="226"/>
                  </a:cubicBezTo>
                  <a:cubicBezTo>
                    <a:pt x="543" y="920"/>
                    <a:pt x="1028" y="1613"/>
                    <a:pt x="1374" y="2375"/>
                  </a:cubicBezTo>
                  <a:cubicBezTo>
                    <a:pt x="1403" y="2462"/>
                    <a:pt x="1457" y="2501"/>
                    <a:pt x="1509" y="2501"/>
                  </a:cubicBezTo>
                  <a:cubicBezTo>
                    <a:pt x="1581" y="2501"/>
                    <a:pt x="1652" y="2427"/>
                    <a:pt x="1652" y="2306"/>
                  </a:cubicBezTo>
                  <a:cubicBezTo>
                    <a:pt x="1374" y="1682"/>
                    <a:pt x="1028" y="1058"/>
                    <a:pt x="612" y="504"/>
                  </a:cubicBezTo>
                  <a:lnTo>
                    <a:pt x="612" y="504"/>
                  </a:lnTo>
                  <a:cubicBezTo>
                    <a:pt x="681" y="573"/>
                    <a:pt x="750" y="573"/>
                    <a:pt x="820" y="642"/>
                  </a:cubicBezTo>
                  <a:cubicBezTo>
                    <a:pt x="889" y="642"/>
                    <a:pt x="958" y="573"/>
                    <a:pt x="889" y="504"/>
                  </a:cubicBezTo>
                  <a:cubicBezTo>
                    <a:pt x="750" y="296"/>
                    <a:pt x="543" y="157"/>
                    <a:pt x="265" y="19"/>
                  </a:cubicBezTo>
                  <a:cubicBezTo>
                    <a:pt x="240" y="6"/>
                    <a:pt x="214" y="0"/>
                    <a:pt x="19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694750" y="4037200"/>
              <a:ext cx="32625" cy="78975"/>
            </a:xfrm>
            <a:custGeom>
              <a:avLst/>
              <a:gdLst/>
              <a:ahLst/>
              <a:cxnLst/>
              <a:rect l="l" t="t" r="r" b="b"/>
              <a:pathLst>
                <a:path w="1305" h="3159" extrusionOk="0">
                  <a:moveTo>
                    <a:pt x="659" y="1"/>
                  </a:moveTo>
                  <a:cubicBezTo>
                    <a:pt x="624" y="1"/>
                    <a:pt x="590" y="18"/>
                    <a:pt x="555" y="53"/>
                  </a:cubicBezTo>
                  <a:cubicBezTo>
                    <a:pt x="347" y="399"/>
                    <a:pt x="624" y="1023"/>
                    <a:pt x="901" y="1370"/>
                  </a:cubicBezTo>
                  <a:cubicBezTo>
                    <a:pt x="694" y="1370"/>
                    <a:pt x="416" y="1370"/>
                    <a:pt x="208" y="1231"/>
                  </a:cubicBezTo>
                  <a:cubicBezTo>
                    <a:pt x="70" y="1231"/>
                    <a:pt x="0" y="1300"/>
                    <a:pt x="0" y="1439"/>
                  </a:cubicBezTo>
                  <a:cubicBezTo>
                    <a:pt x="0" y="1994"/>
                    <a:pt x="208" y="2548"/>
                    <a:pt x="555" y="3033"/>
                  </a:cubicBezTo>
                  <a:cubicBezTo>
                    <a:pt x="584" y="3120"/>
                    <a:pt x="637" y="3159"/>
                    <a:pt x="684" y="3159"/>
                  </a:cubicBezTo>
                  <a:cubicBezTo>
                    <a:pt x="750" y="3159"/>
                    <a:pt x="803" y="3085"/>
                    <a:pt x="763" y="2964"/>
                  </a:cubicBezTo>
                  <a:cubicBezTo>
                    <a:pt x="486" y="2548"/>
                    <a:pt x="347" y="2132"/>
                    <a:pt x="347" y="1647"/>
                  </a:cubicBezTo>
                  <a:cubicBezTo>
                    <a:pt x="555" y="1647"/>
                    <a:pt x="832" y="1647"/>
                    <a:pt x="1109" y="1716"/>
                  </a:cubicBezTo>
                  <a:cubicBezTo>
                    <a:pt x="1135" y="1729"/>
                    <a:pt x="1158" y="1735"/>
                    <a:pt x="1178" y="1735"/>
                  </a:cubicBezTo>
                  <a:cubicBezTo>
                    <a:pt x="1269" y="1735"/>
                    <a:pt x="1305" y="1621"/>
                    <a:pt x="1248" y="1508"/>
                  </a:cubicBezTo>
                  <a:cubicBezTo>
                    <a:pt x="1109" y="1231"/>
                    <a:pt x="971" y="884"/>
                    <a:pt x="971" y="538"/>
                  </a:cubicBezTo>
                  <a:cubicBezTo>
                    <a:pt x="901" y="399"/>
                    <a:pt x="832" y="191"/>
                    <a:pt x="763" y="53"/>
                  </a:cubicBezTo>
                  <a:cubicBezTo>
                    <a:pt x="728" y="18"/>
                    <a:pt x="694" y="1"/>
                    <a:pt x="65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740775" y="4016300"/>
              <a:ext cx="55725" cy="79125"/>
            </a:xfrm>
            <a:custGeom>
              <a:avLst/>
              <a:gdLst/>
              <a:ahLst/>
              <a:cxnLst/>
              <a:rect l="l" t="t" r="r" b="b"/>
              <a:pathLst>
                <a:path w="2229" h="3165" extrusionOk="0">
                  <a:moveTo>
                    <a:pt x="211" y="1"/>
                  </a:moveTo>
                  <a:cubicBezTo>
                    <a:pt x="80" y="1"/>
                    <a:pt x="0" y="115"/>
                    <a:pt x="100" y="265"/>
                  </a:cubicBezTo>
                  <a:lnTo>
                    <a:pt x="170" y="473"/>
                  </a:lnTo>
                  <a:cubicBezTo>
                    <a:pt x="170" y="473"/>
                    <a:pt x="170" y="542"/>
                    <a:pt x="170" y="542"/>
                  </a:cubicBezTo>
                  <a:cubicBezTo>
                    <a:pt x="239" y="819"/>
                    <a:pt x="378" y="1027"/>
                    <a:pt x="516" y="1235"/>
                  </a:cubicBezTo>
                  <a:cubicBezTo>
                    <a:pt x="724" y="1582"/>
                    <a:pt x="932" y="1928"/>
                    <a:pt x="1071" y="2275"/>
                  </a:cubicBezTo>
                  <a:cubicBezTo>
                    <a:pt x="1105" y="2379"/>
                    <a:pt x="1192" y="2431"/>
                    <a:pt x="1279" y="2431"/>
                  </a:cubicBezTo>
                  <a:cubicBezTo>
                    <a:pt x="1365" y="2431"/>
                    <a:pt x="1452" y="2379"/>
                    <a:pt x="1487" y="2275"/>
                  </a:cubicBezTo>
                  <a:cubicBezTo>
                    <a:pt x="1625" y="2552"/>
                    <a:pt x="1764" y="2830"/>
                    <a:pt x="1903" y="3107"/>
                  </a:cubicBezTo>
                  <a:cubicBezTo>
                    <a:pt x="1923" y="3147"/>
                    <a:pt x="1961" y="3164"/>
                    <a:pt x="2003" y="3164"/>
                  </a:cubicBezTo>
                  <a:cubicBezTo>
                    <a:pt x="2105" y="3164"/>
                    <a:pt x="2229" y="3066"/>
                    <a:pt x="2180" y="2968"/>
                  </a:cubicBezTo>
                  <a:cubicBezTo>
                    <a:pt x="1903" y="2206"/>
                    <a:pt x="1487" y="1582"/>
                    <a:pt x="1001" y="958"/>
                  </a:cubicBezTo>
                  <a:lnTo>
                    <a:pt x="1001" y="958"/>
                  </a:lnTo>
                  <a:lnTo>
                    <a:pt x="1140" y="1027"/>
                  </a:lnTo>
                  <a:cubicBezTo>
                    <a:pt x="1140" y="1027"/>
                    <a:pt x="1279" y="958"/>
                    <a:pt x="1209" y="889"/>
                  </a:cubicBezTo>
                  <a:cubicBezTo>
                    <a:pt x="932" y="542"/>
                    <a:pt x="655" y="265"/>
                    <a:pt x="378" y="57"/>
                  </a:cubicBezTo>
                  <a:cubicBezTo>
                    <a:pt x="319" y="18"/>
                    <a:pt x="261" y="1"/>
                    <a:pt x="21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793525" y="4022200"/>
              <a:ext cx="23825" cy="48450"/>
            </a:xfrm>
            <a:custGeom>
              <a:avLst/>
              <a:gdLst/>
              <a:ahLst/>
              <a:cxnLst/>
              <a:rect l="l" t="t" r="r" b="b"/>
              <a:pathLst>
                <a:path w="953" h="1938" extrusionOk="0">
                  <a:moveTo>
                    <a:pt x="204" y="0"/>
                  </a:moveTo>
                  <a:cubicBezTo>
                    <a:pt x="139" y="0"/>
                    <a:pt x="70" y="49"/>
                    <a:pt x="70" y="98"/>
                  </a:cubicBezTo>
                  <a:cubicBezTo>
                    <a:pt x="0" y="722"/>
                    <a:pt x="0" y="1276"/>
                    <a:pt x="70" y="1831"/>
                  </a:cubicBezTo>
                  <a:cubicBezTo>
                    <a:pt x="95" y="1907"/>
                    <a:pt x="139" y="1937"/>
                    <a:pt x="182" y="1937"/>
                  </a:cubicBezTo>
                  <a:cubicBezTo>
                    <a:pt x="255" y="1937"/>
                    <a:pt x="322" y="1849"/>
                    <a:pt x="278" y="1762"/>
                  </a:cubicBezTo>
                  <a:cubicBezTo>
                    <a:pt x="208" y="1346"/>
                    <a:pt x="208" y="861"/>
                    <a:pt x="278" y="375"/>
                  </a:cubicBezTo>
                  <a:cubicBezTo>
                    <a:pt x="486" y="514"/>
                    <a:pt x="624" y="653"/>
                    <a:pt x="763" y="861"/>
                  </a:cubicBezTo>
                  <a:cubicBezTo>
                    <a:pt x="782" y="879"/>
                    <a:pt x="805" y="888"/>
                    <a:pt x="828" y="888"/>
                  </a:cubicBezTo>
                  <a:cubicBezTo>
                    <a:pt x="892" y="888"/>
                    <a:pt x="952" y="823"/>
                    <a:pt x="902" y="722"/>
                  </a:cubicBezTo>
                  <a:cubicBezTo>
                    <a:pt x="763" y="445"/>
                    <a:pt x="486" y="237"/>
                    <a:pt x="278" y="29"/>
                  </a:cubicBezTo>
                  <a:cubicBezTo>
                    <a:pt x="257" y="8"/>
                    <a:pt x="231" y="0"/>
                    <a:pt x="20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874975" y="4000375"/>
              <a:ext cx="47675" cy="84625"/>
            </a:xfrm>
            <a:custGeom>
              <a:avLst/>
              <a:gdLst/>
              <a:ahLst/>
              <a:cxnLst/>
              <a:rect l="l" t="t" r="r" b="b"/>
              <a:pathLst>
                <a:path w="1907" h="3385" extrusionOk="0">
                  <a:moveTo>
                    <a:pt x="971" y="1"/>
                  </a:moveTo>
                  <a:cubicBezTo>
                    <a:pt x="70" y="209"/>
                    <a:pt x="70" y="1456"/>
                    <a:pt x="278" y="2219"/>
                  </a:cubicBezTo>
                  <a:cubicBezTo>
                    <a:pt x="139" y="2565"/>
                    <a:pt x="70" y="2843"/>
                    <a:pt x="0" y="3189"/>
                  </a:cubicBezTo>
                  <a:cubicBezTo>
                    <a:pt x="0" y="3310"/>
                    <a:pt x="94" y="3384"/>
                    <a:pt x="200" y="3384"/>
                  </a:cubicBezTo>
                  <a:cubicBezTo>
                    <a:pt x="276" y="3384"/>
                    <a:pt x="358" y="3346"/>
                    <a:pt x="416" y="3259"/>
                  </a:cubicBezTo>
                  <a:cubicBezTo>
                    <a:pt x="486" y="3051"/>
                    <a:pt x="555" y="2912"/>
                    <a:pt x="624" y="2704"/>
                  </a:cubicBezTo>
                  <a:cubicBezTo>
                    <a:pt x="694" y="2704"/>
                    <a:pt x="763" y="2565"/>
                    <a:pt x="694" y="2496"/>
                  </a:cubicBezTo>
                  <a:cubicBezTo>
                    <a:pt x="1040" y="1803"/>
                    <a:pt x="1387" y="1179"/>
                    <a:pt x="1803" y="624"/>
                  </a:cubicBezTo>
                  <a:cubicBezTo>
                    <a:pt x="1907" y="468"/>
                    <a:pt x="1777" y="274"/>
                    <a:pt x="1618" y="274"/>
                  </a:cubicBezTo>
                  <a:cubicBezTo>
                    <a:pt x="1564" y="274"/>
                    <a:pt x="1508" y="295"/>
                    <a:pt x="1456" y="347"/>
                  </a:cubicBezTo>
                  <a:cubicBezTo>
                    <a:pt x="1040" y="763"/>
                    <a:pt x="763" y="1179"/>
                    <a:pt x="486" y="1734"/>
                  </a:cubicBezTo>
                  <a:cubicBezTo>
                    <a:pt x="416" y="1110"/>
                    <a:pt x="624" y="555"/>
                    <a:pt x="1040" y="139"/>
                  </a:cubicBezTo>
                  <a:cubicBezTo>
                    <a:pt x="1110" y="70"/>
                    <a:pt x="1040" y="1"/>
                    <a:pt x="9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895600" y="4072500"/>
              <a:ext cx="33125" cy="12200"/>
            </a:xfrm>
            <a:custGeom>
              <a:avLst/>
              <a:gdLst/>
              <a:ahLst/>
              <a:cxnLst/>
              <a:rect l="l" t="t" r="r" b="b"/>
              <a:pathLst>
                <a:path w="1325" h="488" extrusionOk="0">
                  <a:moveTo>
                    <a:pt x="848" y="0"/>
                  </a:moveTo>
                  <a:cubicBezTo>
                    <a:pt x="623" y="0"/>
                    <a:pt x="361" y="93"/>
                    <a:pt x="215" y="166"/>
                  </a:cubicBezTo>
                  <a:cubicBezTo>
                    <a:pt x="0" y="327"/>
                    <a:pt x="118" y="488"/>
                    <a:pt x="247" y="488"/>
                  </a:cubicBezTo>
                  <a:cubicBezTo>
                    <a:pt x="284" y="488"/>
                    <a:pt x="323" y="474"/>
                    <a:pt x="354" y="443"/>
                  </a:cubicBezTo>
                  <a:cubicBezTo>
                    <a:pt x="492" y="374"/>
                    <a:pt x="631" y="304"/>
                    <a:pt x="770" y="304"/>
                  </a:cubicBezTo>
                  <a:cubicBezTo>
                    <a:pt x="908" y="304"/>
                    <a:pt x="1047" y="374"/>
                    <a:pt x="1186" y="443"/>
                  </a:cubicBezTo>
                  <a:cubicBezTo>
                    <a:pt x="1255" y="443"/>
                    <a:pt x="1324" y="374"/>
                    <a:pt x="1255" y="304"/>
                  </a:cubicBezTo>
                  <a:cubicBezTo>
                    <a:pt x="1222" y="75"/>
                    <a:pt x="1050" y="0"/>
                    <a:pt x="84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914825" y="4073750"/>
              <a:ext cx="38150" cy="52975"/>
            </a:xfrm>
            <a:custGeom>
              <a:avLst/>
              <a:gdLst/>
              <a:ahLst/>
              <a:cxnLst/>
              <a:rect l="l" t="t" r="r" b="b"/>
              <a:pathLst>
                <a:path w="1526" h="2119" extrusionOk="0">
                  <a:moveTo>
                    <a:pt x="1093" y="1"/>
                  </a:moveTo>
                  <a:cubicBezTo>
                    <a:pt x="1052" y="1"/>
                    <a:pt x="1012" y="34"/>
                    <a:pt x="971" y="116"/>
                  </a:cubicBezTo>
                  <a:cubicBezTo>
                    <a:pt x="902" y="462"/>
                    <a:pt x="763" y="878"/>
                    <a:pt x="555" y="1225"/>
                  </a:cubicBezTo>
                  <a:lnTo>
                    <a:pt x="278" y="1502"/>
                  </a:lnTo>
                  <a:lnTo>
                    <a:pt x="139" y="1502"/>
                  </a:lnTo>
                  <a:cubicBezTo>
                    <a:pt x="1" y="1571"/>
                    <a:pt x="1" y="1849"/>
                    <a:pt x="139" y="1849"/>
                  </a:cubicBezTo>
                  <a:cubicBezTo>
                    <a:pt x="139" y="1918"/>
                    <a:pt x="139" y="1918"/>
                    <a:pt x="139" y="1987"/>
                  </a:cubicBezTo>
                  <a:cubicBezTo>
                    <a:pt x="139" y="2063"/>
                    <a:pt x="244" y="2118"/>
                    <a:pt x="338" y="2118"/>
                  </a:cubicBezTo>
                  <a:cubicBezTo>
                    <a:pt x="415" y="2118"/>
                    <a:pt x="486" y="2081"/>
                    <a:pt x="486" y="1987"/>
                  </a:cubicBezTo>
                  <a:cubicBezTo>
                    <a:pt x="486" y="1849"/>
                    <a:pt x="555" y="1849"/>
                    <a:pt x="625" y="1779"/>
                  </a:cubicBezTo>
                  <a:lnTo>
                    <a:pt x="763" y="1779"/>
                  </a:lnTo>
                  <a:cubicBezTo>
                    <a:pt x="902" y="1779"/>
                    <a:pt x="1110" y="1710"/>
                    <a:pt x="1318" y="1641"/>
                  </a:cubicBezTo>
                  <a:cubicBezTo>
                    <a:pt x="1387" y="1571"/>
                    <a:pt x="1387" y="1502"/>
                    <a:pt x="1318" y="1433"/>
                  </a:cubicBezTo>
                  <a:cubicBezTo>
                    <a:pt x="1179" y="1433"/>
                    <a:pt x="1041" y="1363"/>
                    <a:pt x="971" y="1363"/>
                  </a:cubicBezTo>
                  <a:cubicBezTo>
                    <a:pt x="1041" y="1294"/>
                    <a:pt x="1110" y="1225"/>
                    <a:pt x="1110" y="1155"/>
                  </a:cubicBezTo>
                  <a:cubicBezTo>
                    <a:pt x="1318" y="809"/>
                    <a:pt x="1526" y="324"/>
                    <a:pt x="1179" y="46"/>
                  </a:cubicBezTo>
                  <a:cubicBezTo>
                    <a:pt x="1150" y="18"/>
                    <a:pt x="1122" y="1"/>
                    <a:pt x="109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812575" y="3944050"/>
              <a:ext cx="74550" cy="166925"/>
            </a:xfrm>
            <a:custGeom>
              <a:avLst/>
              <a:gdLst/>
              <a:ahLst/>
              <a:cxnLst/>
              <a:rect l="l" t="t" r="r" b="b"/>
              <a:pathLst>
                <a:path w="2982" h="6677" extrusionOk="0">
                  <a:moveTo>
                    <a:pt x="694" y="2877"/>
                  </a:moveTo>
                  <a:cubicBezTo>
                    <a:pt x="833" y="3432"/>
                    <a:pt x="902" y="3987"/>
                    <a:pt x="902" y="4610"/>
                  </a:cubicBezTo>
                  <a:cubicBezTo>
                    <a:pt x="763" y="4264"/>
                    <a:pt x="694" y="3848"/>
                    <a:pt x="625" y="3501"/>
                  </a:cubicBezTo>
                  <a:cubicBezTo>
                    <a:pt x="625" y="3293"/>
                    <a:pt x="625" y="3085"/>
                    <a:pt x="694" y="2877"/>
                  </a:cubicBezTo>
                  <a:close/>
                  <a:moveTo>
                    <a:pt x="443" y="1"/>
                  </a:moveTo>
                  <a:cubicBezTo>
                    <a:pt x="382" y="1"/>
                    <a:pt x="313" y="35"/>
                    <a:pt x="278" y="105"/>
                  </a:cubicBezTo>
                  <a:cubicBezTo>
                    <a:pt x="278" y="243"/>
                    <a:pt x="278" y="382"/>
                    <a:pt x="209" y="521"/>
                  </a:cubicBezTo>
                  <a:cubicBezTo>
                    <a:pt x="209" y="570"/>
                    <a:pt x="278" y="619"/>
                    <a:pt x="343" y="619"/>
                  </a:cubicBezTo>
                  <a:cubicBezTo>
                    <a:pt x="370" y="619"/>
                    <a:pt x="397" y="610"/>
                    <a:pt x="417" y="590"/>
                  </a:cubicBezTo>
                  <a:cubicBezTo>
                    <a:pt x="486" y="1144"/>
                    <a:pt x="556" y="1630"/>
                    <a:pt x="625" y="2184"/>
                  </a:cubicBezTo>
                  <a:cubicBezTo>
                    <a:pt x="1" y="2877"/>
                    <a:pt x="417" y="4333"/>
                    <a:pt x="763" y="5026"/>
                  </a:cubicBezTo>
                  <a:cubicBezTo>
                    <a:pt x="763" y="5096"/>
                    <a:pt x="833" y="5096"/>
                    <a:pt x="902" y="5096"/>
                  </a:cubicBezTo>
                  <a:lnTo>
                    <a:pt x="902" y="5581"/>
                  </a:lnTo>
                  <a:cubicBezTo>
                    <a:pt x="902" y="5650"/>
                    <a:pt x="902" y="5650"/>
                    <a:pt x="902" y="5720"/>
                  </a:cubicBezTo>
                  <a:cubicBezTo>
                    <a:pt x="833" y="5927"/>
                    <a:pt x="763" y="6205"/>
                    <a:pt x="625" y="6482"/>
                  </a:cubicBezTo>
                  <a:cubicBezTo>
                    <a:pt x="585" y="6603"/>
                    <a:pt x="685" y="6677"/>
                    <a:pt x="789" y="6677"/>
                  </a:cubicBezTo>
                  <a:cubicBezTo>
                    <a:pt x="865" y="6677"/>
                    <a:pt x="942" y="6638"/>
                    <a:pt x="971" y="6551"/>
                  </a:cubicBezTo>
                  <a:cubicBezTo>
                    <a:pt x="1387" y="5581"/>
                    <a:pt x="2982" y="1630"/>
                    <a:pt x="1387" y="937"/>
                  </a:cubicBezTo>
                  <a:cubicBezTo>
                    <a:pt x="1318" y="937"/>
                    <a:pt x="1249" y="1006"/>
                    <a:pt x="1249" y="1075"/>
                  </a:cubicBezTo>
                  <a:cubicBezTo>
                    <a:pt x="1595" y="2254"/>
                    <a:pt x="1595" y="3501"/>
                    <a:pt x="1249" y="4680"/>
                  </a:cubicBezTo>
                  <a:cubicBezTo>
                    <a:pt x="1249" y="3848"/>
                    <a:pt x="1179" y="3085"/>
                    <a:pt x="1041" y="2254"/>
                  </a:cubicBezTo>
                  <a:cubicBezTo>
                    <a:pt x="1110" y="2184"/>
                    <a:pt x="1179" y="2115"/>
                    <a:pt x="1318" y="2046"/>
                  </a:cubicBezTo>
                  <a:cubicBezTo>
                    <a:pt x="1387" y="1976"/>
                    <a:pt x="1318" y="1838"/>
                    <a:pt x="1179" y="1838"/>
                  </a:cubicBezTo>
                  <a:lnTo>
                    <a:pt x="971" y="1907"/>
                  </a:lnTo>
                  <a:cubicBezTo>
                    <a:pt x="902" y="1283"/>
                    <a:pt x="763" y="729"/>
                    <a:pt x="556" y="105"/>
                  </a:cubicBezTo>
                  <a:cubicBezTo>
                    <a:pt x="556" y="35"/>
                    <a:pt x="504" y="1"/>
                    <a:pt x="44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862850" y="4038500"/>
              <a:ext cx="72800" cy="93600"/>
            </a:xfrm>
            <a:custGeom>
              <a:avLst/>
              <a:gdLst/>
              <a:ahLst/>
              <a:cxnLst/>
              <a:rect l="l" t="t" r="r" b="b"/>
              <a:pathLst>
                <a:path w="2912" h="3744" extrusionOk="0">
                  <a:moveTo>
                    <a:pt x="2773" y="1"/>
                  </a:moveTo>
                  <a:cubicBezTo>
                    <a:pt x="2149" y="1"/>
                    <a:pt x="1664" y="624"/>
                    <a:pt x="1317" y="1040"/>
                  </a:cubicBezTo>
                  <a:cubicBezTo>
                    <a:pt x="901" y="1734"/>
                    <a:pt x="555" y="2496"/>
                    <a:pt x="347" y="3328"/>
                  </a:cubicBezTo>
                  <a:cubicBezTo>
                    <a:pt x="208" y="3397"/>
                    <a:pt x="139" y="3467"/>
                    <a:pt x="70" y="3536"/>
                  </a:cubicBezTo>
                  <a:cubicBezTo>
                    <a:pt x="0" y="3674"/>
                    <a:pt x="139" y="3744"/>
                    <a:pt x="208" y="3744"/>
                  </a:cubicBezTo>
                  <a:cubicBezTo>
                    <a:pt x="347" y="3605"/>
                    <a:pt x="485" y="3536"/>
                    <a:pt x="693" y="3536"/>
                  </a:cubicBezTo>
                  <a:cubicBezTo>
                    <a:pt x="832" y="3536"/>
                    <a:pt x="971" y="3536"/>
                    <a:pt x="1109" y="3467"/>
                  </a:cubicBezTo>
                  <a:cubicBezTo>
                    <a:pt x="1179" y="3397"/>
                    <a:pt x="1179" y="3328"/>
                    <a:pt x="1109" y="3259"/>
                  </a:cubicBezTo>
                  <a:cubicBezTo>
                    <a:pt x="1040" y="3189"/>
                    <a:pt x="901" y="3189"/>
                    <a:pt x="832" y="3189"/>
                  </a:cubicBezTo>
                  <a:cubicBezTo>
                    <a:pt x="971" y="2635"/>
                    <a:pt x="1179" y="2080"/>
                    <a:pt x="1456" y="1526"/>
                  </a:cubicBezTo>
                  <a:cubicBezTo>
                    <a:pt x="1802" y="1040"/>
                    <a:pt x="2288" y="555"/>
                    <a:pt x="2842" y="209"/>
                  </a:cubicBezTo>
                  <a:cubicBezTo>
                    <a:pt x="2912" y="139"/>
                    <a:pt x="2842" y="1"/>
                    <a:pt x="27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921775" y="4119975"/>
              <a:ext cx="87925" cy="23200"/>
            </a:xfrm>
            <a:custGeom>
              <a:avLst/>
              <a:gdLst/>
              <a:ahLst/>
              <a:cxnLst/>
              <a:rect l="l" t="t" r="r" b="b"/>
              <a:pathLst>
                <a:path w="3517" h="928" extrusionOk="0">
                  <a:moveTo>
                    <a:pt x="2256" y="1"/>
                  </a:moveTo>
                  <a:cubicBezTo>
                    <a:pt x="1547" y="1"/>
                    <a:pt x="707" y="269"/>
                    <a:pt x="208" y="346"/>
                  </a:cubicBezTo>
                  <a:cubicBezTo>
                    <a:pt x="0" y="346"/>
                    <a:pt x="69" y="693"/>
                    <a:pt x="277" y="693"/>
                  </a:cubicBezTo>
                  <a:cubicBezTo>
                    <a:pt x="832" y="623"/>
                    <a:pt x="1317" y="485"/>
                    <a:pt x="1802" y="415"/>
                  </a:cubicBezTo>
                  <a:cubicBezTo>
                    <a:pt x="1874" y="407"/>
                    <a:pt x="1946" y="402"/>
                    <a:pt x="2017" y="402"/>
                  </a:cubicBezTo>
                  <a:cubicBezTo>
                    <a:pt x="2498" y="402"/>
                    <a:pt x="2965" y="599"/>
                    <a:pt x="3327" y="901"/>
                  </a:cubicBezTo>
                  <a:cubicBezTo>
                    <a:pt x="3346" y="919"/>
                    <a:pt x="3369" y="928"/>
                    <a:pt x="3393" y="928"/>
                  </a:cubicBezTo>
                  <a:cubicBezTo>
                    <a:pt x="3456" y="928"/>
                    <a:pt x="3517" y="864"/>
                    <a:pt x="3466" y="762"/>
                  </a:cubicBezTo>
                  <a:cubicBezTo>
                    <a:pt x="3311" y="175"/>
                    <a:pt x="2826" y="1"/>
                    <a:pt x="225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977675" y="4173450"/>
              <a:ext cx="34225" cy="33175"/>
            </a:xfrm>
            <a:custGeom>
              <a:avLst/>
              <a:gdLst/>
              <a:ahLst/>
              <a:cxnLst/>
              <a:rect l="l" t="t" r="r" b="b"/>
              <a:pathLst>
                <a:path w="1369" h="1327" extrusionOk="0">
                  <a:moveTo>
                    <a:pt x="207" y="0"/>
                  </a:moveTo>
                  <a:cubicBezTo>
                    <a:pt x="41" y="0"/>
                    <a:pt x="1" y="293"/>
                    <a:pt x="190" y="356"/>
                  </a:cubicBezTo>
                  <a:cubicBezTo>
                    <a:pt x="398" y="425"/>
                    <a:pt x="537" y="564"/>
                    <a:pt x="675" y="703"/>
                  </a:cubicBezTo>
                  <a:cubicBezTo>
                    <a:pt x="814" y="911"/>
                    <a:pt x="883" y="1119"/>
                    <a:pt x="1091" y="1327"/>
                  </a:cubicBezTo>
                  <a:cubicBezTo>
                    <a:pt x="1161" y="1327"/>
                    <a:pt x="1230" y="1327"/>
                    <a:pt x="1230" y="1257"/>
                  </a:cubicBezTo>
                  <a:cubicBezTo>
                    <a:pt x="1369" y="703"/>
                    <a:pt x="745" y="148"/>
                    <a:pt x="259" y="9"/>
                  </a:cubicBezTo>
                  <a:cubicBezTo>
                    <a:pt x="241" y="3"/>
                    <a:pt x="223" y="0"/>
                    <a:pt x="2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965075" y="4194475"/>
              <a:ext cx="45100" cy="50275"/>
            </a:xfrm>
            <a:custGeom>
              <a:avLst/>
              <a:gdLst/>
              <a:ahLst/>
              <a:cxnLst/>
              <a:rect l="l" t="t" r="r" b="b"/>
              <a:pathLst>
                <a:path w="1804" h="2011" extrusionOk="0">
                  <a:moveTo>
                    <a:pt x="209" y="0"/>
                  </a:moveTo>
                  <a:cubicBezTo>
                    <a:pt x="1" y="70"/>
                    <a:pt x="1" y="416"/>
                    <a:pt x="209" y="486"/>
                  </a:cubicBezTo>
                  <a:lnTo>
                    <a:pt x="348" y="486"/>
                  </a:lnTo>
                  <a:cubicBezTo>
                    <a:pt x="486" y="763"/>
                    <a:pt x="694" y="1040"/>
                    <a:pt x="902" y="1317"/>
                  </a:cubicBezTo>
                  <a:cubicBezTo>
                    <a:pt x="1110" y="1664"/>
                    <a:pt x="1318" y="1872"/>
                    <a:pt x="1595" y="2011"/>
                  </a:cubicBezTo>
                  <a:cubicBezTo>
                    <a:pt x="1665" y="2011"/>
                    <a:pt x="1803" y="2011"/>
                    <a:pt x="1734" y="1941"/>
                  </a:cubicBezTo>
                  <a:cubicBezTo>
                    <a:pt x="1595" y="1664"/>
                    <a:pt x="1387" y="1387"/>
                    <a:pt x="1179" y="1179"/>
                  </a:cubicBezTo>
                  <a:cubicBezTo>
                    <a:pt x="902" y="901"/>
                    <a:pt x="694" y="624"/>
                    <a:pt x="556" y="278"/>
                  </a:cubicBezTo>
                  <a:cubicBezTo>
                    <a:pt x="556" y="139"/>
                    <a:pt x="486" y="0"/>
                    <a:pt x="34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929750" y="4235600"/>
              <a:ext cx="43525" cy="70525"/>
            </a:xfrm>
            <a:custGeom>
              <a:avLst/>
              <a:gdLst/>
              <a:ahLst/>
              <a:cxnLst/>
              <a:rect l="l" t="t" r="r" b="b"/>
              <a:pathLst>
                <a:path w="1741" h="2821" extrusionOk="0">
                  <a:moveTo>
                    <a:pt x="256" y="0"/>
                  </a:moveTo>
                  <a:cubicBezTo>
                    <a:pt x="139" y="0"/>
                    <a:pt x="0" y="130"/>
                    <a:pt x="97" y="227"/>
                  </a:cubicBezTo>
                  <a:cubicBezTo>
                    <a:pt x="236" y="573"/>
                    <a:pt x="374" y="851"/>
                    <a:pt x="513" y="1128"/>
                  </a:cubicBezTo>
                  <a:lnTo>
                    <a:pt x="444" y="1128"/>
                  </a:lnTo>
                  <a:cubicBezTo>
                    <a:pt x="444" y="1197"/>
                    <a:pt x="374" y="1267"/>
                    <a:pt x="305" y="1336"/>
                  </a:cubicBezTo>
                  <a:cubicBezTo>
                    <a:pt x="236" y="1336"/>
                    <a:pt x="236" y="1475"/>
                    <a:pt x="305" y="1475"/>
                  </a:cubicBezTo>
                  <a:cubicBezTo>
                    <a:pt x="374" y="1544"/>
                    <a:pt x="444" y="1579"/>
                    <a:pt x="513" y="1579"/>
                  </a:cubicBezTo>
                  <a:cubicBezTo>
                    <a:pt x="582" y="1579"/>
                    <a:pt x="651" y="1544"/>
                    <a:pt x="721" y="1475"/>
                  </a:cubicBezTo>
                  <a:cubicBezTo>
                    <a:pt x="998" y="1960"/>
                    <a:pt x="1275" y="2376"/>
                    <a:pt x="1553" y="2792"/>
                  </a:cubicBezTo>
                  <a:cubicBezTo>
                    <a:pt x="1573" y="2812"/>
                    <a:pt x="1599" y="2820"/>
                    <a:pt x="1624" y="2820"/>
                  </a:cubicBezTo>
                  <a:cubicBezTo>
                    <a:pt x="1685" y="2820"/>
                    <a:pt x="1740" y="2771"/>
                    <a:pt x="1691" y="2722"/>
                  </a:cubicBezTo>
                  <a:cubicBezTo>
                    <a:pt x="1345" y="1821"/>
                    <a:pt x="859" y="920"/>
                    <a:pt x="374" y="88"/>
                  </a:cubicBezTo>
                  <a:cubicBezTo>
                    <a:pt x="353" y="25"/>
                    <a:pt x="306" y="0"/>
                    <a:pt x="25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861100" y="4305375"/>
              <a:ext cx="22575" cy="61350"/>
            </a:xfrm>
            <a:custGeom>
              <a:avLst/>
              <a:gdLst/>
              <a:ahLst/>
              <a:cxnLst/>
              <a:rect l="l" t="t" r="r" b="b"/>
              <a:pathLst>
                <a:path w="903" h="2454" extrusionOk="0">
                  <a:moveTo>
                    <a:pt x="209" y="1"/>
                  </a:moveTo>
                  <a:cubicBezTo>
                    <a:pt x="105" y="1"/>
                    <a:pt x="1" y="70"/>
                    <a:pt x="1" y="209"/>
                  </a:cubicBezTo>
                  <a:cubicBezTo>
                    <a:pt x="1" y="625"/>
                    <a:pt x="70" y="1040"/>
                    <a:pt x="209" y="1387"/>
                  </a:cubicBezTo>
                  <a:cubicBezTo>
                    <a:pt x="278" y="1803"/>
                    <a:pt x="417" y="2150"/>
                    <a:pt x="625" y="2427"/>
                  </a:cubicBezTo>
                  <a:cubicBezTo>
                    <a:pt x="643" y="2445"/>
                    <a:pt x="672" y="2454"/>
                    <a:pt x="704" y="2454"/>
                  </a:cubicBezTo>
                  <a:cubicBezTo>
                    <a:pt x="791" y="2454"/>
                    <a:pt x="902" y="2390"/>
                    <a:pt x="902" y="2288"/>
                  </a:cubicBezTo>
                  <a:cubicBezTo>
                    <a:pt x="833" y="2011"/>
                    <a:pt x="763" y="1734"/>
                    <a:pt x="625" y="1456"/>
                  </a:cubicBezTo>
                  <a:cubicBezTo>
                    <a:pt x="486" y="1040"/>
                    <a:pt x="417" y="625"/>
                    <a:pt x="417" y="209"/>
                  </a:cubicBezTo>
                  <a:cubicBezTo>
                    <a:pt x="417" y="70"/>
                    <a:pt x="313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795250" y="4230975"/>
              <a:ext cx="19100" cy="16950"/>
            </a:xfrm>
            <a:custGeom>
              <a:avLst/>
              <a:gdLst/>
              <a:ahLst/>
              <a:cxnLst/>
              <a:rect l="l" t="t" r="r" b="b"/>
              <a:pathLst>
                <a:path w="764" h="678" extrusionOk="0">
                  <a:moveTo>
                    <a:pt x="493" y="1"/>
                  </a:moveTo>
                  <a:cubicBezTo>
                    <a:pt x="428" y="1"/>
                    <a:pt x="371" y="39"/>
                    <a:pt x="347" y="135"/>
                  </a:cubicBezTo>
                  <a:cubicBezTo>
                    <a:pt x="278" y="135"/>
                    <a:pt x="278" y="65"/>
                    <a:pt x="209" y="65"/>
                  </a:cubicBezTo>
                  <a:cubicBezTo>
                    <a:pt x="139" y="65"/>
                    <a:pt x="70" y="65"/>
                    <a:pt x="70" y="135"/>
                  </a:cubicBezTo>
                  <a:cubicBezTo>
                    <a:pt x="1" y="343"/>
                    <a:pt x="70" y="551"/>
                    <a:pt x="209" y="620"/>
                  </a:cubicBezTo>
                  <a:cubicBezTo>
                    <a:pt x="270" y="660"/>
                    <a:pt x="325" y="677"/>
                    <a:pt x="377" y="677"/>
                  </a:cubicBezTo>
                  <a:cubicBezTo>
                    <a:pt x="504" y="677"/>
                    <a:pt x="616" y="579"/>
                    <a:pt x="763" y="481"/>
                  </a:cubicBezTo>
                  <a:cubicBezTo>
                    <a:pt x="763" y="412"/>
                    <a:pt x="763" y="343"/>
                    <a:pt x="763" y="273"/>
                  </a:cubicBezTo>
                  <a:cubicBezTo>
                    <a:pt x="763" y="137"/>
                    <a:pt x="615" y="1"/>
                    <a:pt x="49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745475" y="4225375"/>
              <a:ext cx="34200" cy="14950"/>
            </a:xfrm>
            <a:custGeom>
              <a:avLst/>
              <a:gdLst/>
              <a:ahLst/>
              <a:cxnLst/>
              <a:rect l="l" t="t" r="r" b="b"/>
              <a:pathLst>
                <a:path w="1368" h="598" extrusionOk="0">
                  <a:moveTo>
                    <a:pt x="1134" y="1"/>
                  </a:moveTo>
                  <a:cubicBezTo>
                    <a:pt x="946" y="1"/>
                    <a:pt x="757" y="121"/>
                    <a:pt x="568" y="121"/>
                  </a:cubicBezTo>
                  <a:cubicBezTo>
                    <a:pt x="511" y="121"/>
                    <a:pt x="454" y="110"/>
                    <a:pt x="397" y="81"/>
                  </a:cubicBezTo>
                  <a:cubicBezTo>
                    <a:pt x="373" y="75"/>
                    <a:pt x="349" y="72"/>
                    <a:pt x="327" y="72"/>
                  </a:cubicBezTo>
                  <a:cubicBezTo>
                    <a:pt x="98" y="72"/>
                    <a:pt x="0" y="371"/>
                    <a:pt x="190" y="497"/>
                  </a:cubicBezTo>
                  <a:cubicBezTo>
                    <a:pt x="328" y="567"/>
                    <a:pt x="467" y="597"/>
                    <a:pt x="603" y="597"/>
                  </a:cubicBezTo>
                  <a:cubicBezTo>
                    <a:pt x="875" y="597"/>
                    <a:pt x="1137" y="474"/>
                    <a:pt x="1368" y="289"/>
                  </a:cubicBezTo>
                  <a:cubicBezTo>
                    <a:pt x="1368" y="151"/>
                    <a:pt x="1368" y="81"/>
                    <a:pt x="1229" y="12"/>
                  </a:cubicBezTo>
                  <a:cubicBezTo>
                    <a:pt x="1198" y="4"/>
                    <a:pt x="1166" y="1"/>
                    <a:pt x="113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747750" y="4177725"/>
              <a:ext cx="28475" cy="20225"/>
            </a:xfrm>
            <a:custGeom>
              <a:avLst/>
              <a:gdLst/>
              <a:ahLst/>
              <a:cxnLst/>
              <a:rect l="l" t="t" r="r" b="b"/>
              <a:pathLst>
                <a:path w="1139" h="809" extrusionOk="0">
                  <a:moveTo>
                    <a:pt x="367" y="1"/>
                  </a:moveTo>
                  <a:cubicBezTo>
                    <a:pt x="180" y="1"/>
                    <a:pt x="0" y="197"/>
                    <a:pt x="99" y="393"/>
                  </a:cubicBezTo>
                  <a:cubicBezTo>
                    <a:pt x="237" y="601"/>
                    <a:pt x="445" y="740"/>
                    <a:pt x="653" y="809"/>
                  </a:cubicBezTo>
                  <a:cubicBezTo>
                    <a:pt x="861" y="809"/>
                    <a:pt x="1069" y="670"/>
                    <a:pt x="1138" y="462"/>
                  </a:cubicBezTo>
                  <a:cubicBezTo>
                    <a:pt x="1138" y="324"/>
                    <a:pt x="1069" y="254"/>
                    <a:pt x="1000" y="254"/>
                  </a:cubicBezTo>
                  <a:cubicBezTo>
                    <a:pt x="916" y="254"/>
                    <a:pt x="844" y="265"/>
                    <a:pt x="783" y="265"/>
                  </a:cubicBezTo>
                  <a:cubicBezTo>
                    <a:pt x="692" y="265"/>
                    <a:pt x="625" y="241"/>
                    <a:pt x="584" y="116"/>
                  </a:cubicBezTo>
                  <a:cubicBezTo>
                    <a:pt x="523" y="35"/>
                    <a:pt x="444" y="1"/>
                    <a:pt x="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738075" y="4124725"/>
              <a:ext cx="37825" cy="49450"/>
            </a:xfrm>
            <a:custGeom>
              <a:avLst/>
              <a:gdLst/>
              <a:ahLst/>
              <a:cxnLst/>
              <a:rect l="l" t="t" r="r" b="b"/>
              <a:pathLst>
                <a:path w="1513" h="1978" extrusionOk="0">
                  <a:moveTo>
                    <a:pt x="240" y="1"/>
                  </a:moveTo>
                  <a:cubicBezTo>
                    <a:pt x="125" y="1"/>
                    <a:pt x="0" y="101"/>
                    <a:pt x="0" y="225"/>
                  </a:cubicBezTo>
                  <a:cubicBezTo>
                    <a:pt x="139" y="988"/>
                    <a:pt x="624" y="1681"/>
                    <a:pt x="1317" y="1958"/>
                  </a:cubicBezTo>
                  <a:cubicBezTo>
                    <a:pt x="1344" y="1972"/>
                    <a:pt x="1368" y="1977"/>
                    <a:pt x="1389" y="1977"/>
                  </a:cubicBezTo>
                  <a:cubicBezTo>
                    <a:pt x="1477" y="1977"/>
                    <a:pt x="1512" y="1876"/>
                    <a:pt x="1456" y="1820"/>
                  </a:cubicBezTo>
                  <a:cubicBezTo>
                    <a:pt x="1248" y="1543"/>
                    <a:pt x="1040" y="1265"/>
                    <a:pt x="832" y="988"/>
                  </a:cubicBezTo>
                  <a:cubicBezTo>
                    <a:pt x="624" y="780"/>
                    <a:pt x="486" y="433"/>
                    <a:pt x="416" y="156"/>
                  </a:cubicBezTo>
                  <a:cubicBezTo>
                    <a:pt x="388" y="45"/>
                    <a:pt x="316" y="1"/>
                    <a:pt x="2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749000" y="4063025"/>
              <a:ext cx="61875" cy="101000"/>
            </a:xfrm>
            <a:custGeom>
              <a:avLst/>
              <a:gdLst/>
              <a:ahLst/>
              <a:cxnLst/>
              <a:rect l="l" t="t" r="r" b="b"/>
              <a:pathLst>
                <a:path w="2475" h="4040" extrusionOk="0">
                  <a:moveTo>
                    <a:pt x="164" y="0"/>
                  </a:moveTo>
                  <a:cubicBezTo>
                    <a:pt x="85" y="0"/>
                    <a:pt x="1" y="81"/>
                    <a:pt x="49" y="129"/>
                  </a:cubicBezTo>
                  <a:cubicBezTo>
                    <a:pt x="672" y="1376"/>
                    <a:pt x="1158" y="3109"/>
                    <a:pt x="2336" y="4011"/>
                  </a:cubicBezTo>
                  <a:cubicBezTo>
                    <a:pt x="2356" y="4031"/>
                    <a:pt x="2377" y="4039"/>
                    <a:pt x="2395" y="4039"/>
                  </a:cubicBezTo>
                  <a:cubicBezTo>
                    <a:pt x="2440" y="4039"/>
                    <a:pt x="2475" y="3990"/>
                    <a:pt x="2475" y="3941"/>
                  </a:cubicBezTo>
                  <a:cubicBezTo>
                    <a:pt x="1989" y="3317"/>
                    <a:pt x="1643" y="2763"/>
                    <a:pt x="1296" y="2208"/>
                  </a:cubicBezTo>
                  <a:cubicBezTo>
                    <a:pt x="880" y="1446"/>
                    <a:pt x="603" y="753"/>
                    <a:pt x="256" y="59"/>
                  </a:cubicBezTo>
                  <a:cubicBezTo>
                    <a:pt x="235" y="16"/>
                    <a:pt x="200" y="0"/>
                    <a:pt x="16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833375" y="4151150"/>
              <a:ext cx="15250" cy="21100"/>
            </a:xfrm>
            <a:custGeom>
              <a:avLst/>
              <a:gdLst/>
              <a:ahLst/>
              <a:cxnLst/>
              <a:rect l="l" t="t" r="r" b="b"/>
              <a:pathLst>
                <a:path w="610" h="844" extrusionOk="0">
                  <a:moveTo>
                    <a:pt x="278" y="0"/>
                  </a:moveTo>
                  <a:cubicBezTo>
                    <a:pt x="70" y="347"/>
                    <a:pt x="1" y="624"/>
                    <a:pt x="347" y="832"/>
                  </a:cubicBezTo>
                  <a:cubicBezTo>
                    <a:pt x="363" y="840"/>
                    <a:pt x="378" y="843"/>
                    <a:pt x="393" y="843"/>
                  </a:cubicBezTo>
                  <a:cubicBezTo>
                    <a:pt x="513" y="843"/>
                    <a:pt x="609" y="617"/>
                    <a:pt x="486" y="555"/>
                  </a:cubicBezTo>
                  <a:cubicBezTo>
                    <a:pt x="278" y="486"/>
                    <a:pt x="347" y="278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822050" y="4125750"/>
              <a:ext cx="40825" cy="32825"/>
            </a:xfrm>
            <a:custGeom>
              <a:avLst/>
              <a:gdLst/>
              <a:ahLst/>
              <a:cxnLst/>
              <a:rect l="l" t="t" r="r" b="b"/>
              <a:pathLst>
                <a:path w="1633" h="1313" extrusionOk="0">
                  <a:moveTo>
                    <a:pt x="241" y="0"/>
                  </a:moveTo>
                  <a:cubicBezTo>
                    <a:pt x="139" y="0"/>
                    <a:pt x="1" y="147"/>
                    <a:pt x="107" y="254"/>
                  </a:cubicBezTo>
                  <a:cubicBezTo>
                    <a:pt x="315" y="531"/>
                    <a:pt x="592" y="808"/>
                    <a:pt x="870" y="1086"/>
                  </a:cubicBezTo>
                  <a:cubicBezTo>
                    <a:pt x="1014" y="1182"/>
                    <a:pt x="1193" y="1312"/>
                    <a:pt x="1358" y="1312"/>
                  </a:cubicBezTo>
                  <a:cubicBezTo>
                    <a:pt x="1430" y="1312"/>
                    <a:pt x="1500" y="1287"/>
                    <a:pt x="1563" y="1224"/>
                  </a:cubicBezTo>
                  <a:cubicBezTo>
                    <a:pt x="1632" y="1224"/>
                    <a:pt x="1632" y="1155"/>
                    <a:pt x="1563" y="1155"/>
                  </a:cubicBezTo>
                  <a:cubicBezTo>
                    <a:pt x="1424" y="947"/>
                    <a:pt x="1147" y="878"/>
                    <a:pt x="1008" y="739"/>
                  </a:cubicBezTo>
                  <a:cubicBezTo>
                    <a:pt x="731" y="531"/>
                    <a:pt x="523" y="254"/>
                    <a:pt x="315" y="46"/>
                  </a:cubicBezTo>
                  <a:cubicBezTo>
                    <a:pt x="299" y="14"/>
                    <a:pt x="272" y="0"/>
                    <a:pt x="2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832775" y="4200925"/>
              <a:ext cx="50900" cy="87475"/>
            </a:xfrm>
            <a:custGeom>
              <a:avLst/>
              <a:gdLst/>
              <a:ahLst/>
              <a:cxnLst/>
              <a:rect l="l" t="t" r="r" b="b"/>
              <a:pathLst>
                <a:path w="2036" h="3499" extrusionOk="0">
                  <a:moveTo>
                    <a:pt x="1734" y="1"/>
                  </a:moveTo>
                  <a:cubicBezTo>
                    <a:pt x="1717" y="1"/>
                    <a:pt x="1702" y="6"/>
                    <a:pt x="1688" y="20"/>
                  </a:cubicBezTo>
                  <a:cubicBezTo>
                    <a:pt x="1351" y="245"/>
                    <a:pt x="1059" y="561"/>
                    <a:pt x="702" y="561"/>
                  </a:cubicBezTo>
                  <a:cubicBezTo>
                    <a:pt x="619" y="561"/>
                    <a:pt x="532" y="544"/>
                    <a:pt x="441" y="505"/>
                  </a:cubicBezTo>
                  <a:cubicBezTo>
                    <a:pt x="395" y="482"/>
                    <a:pt x="352" y="472"/>
                    <a:pt x="312" y="472"/>
                  </a:cubicBezTo>
                  <a:cubicBezTo>
                    <a:pt x="108" y="472"/>
                    <a:pt x="1" y="724"/>
                    <a:pt x="233" y="782"/>
                  </a:cubicBezTo>
                  <a:cubicBezTo>
                    <a:pt x="302" y="1545"/>
                    <a:pt x="579" y="2238"/>
                    <a:pt x="857" y="2862"/>
                  </a:cubicBezTo>
                  <a:cubicBezTo>
                    <a:pt x="1005" y="3109"/>
                    <a:pt x="1331" y="3498"/>
                    <a:pt x="1631" y="3498"/>
                  </a:cubicBezTo>
                  <a:cubicBezTo>
                    <a:pt x="1751" y="3498"/>
                    <a:pt x="1867" y="3436"/>
                    <a:pt x="1966" y="3278"/>
                  </a:cubicBezTo>
                  <a:cubicBezTo>
                    <a:pt x="2035" y="3208"/>
                    <a:pt x="1966" y="3139"/>
                    <a:pt x="1896" y="3139"/>
                  </a:cubicBezTo>
                  <a:cubicBezTo>
                    <a:pt x="1065" y="3139"/>
                    <a:pt x="787" y="1683"/>
                    <a:pt x="649" y="921"/>
                  </a:cubicBezTo>
                  <a:cubicBezTo>
                    <a:pt x="1203" y="921"/>
                    <a:pt x="1688" y="643"/>
                    <a:pt x="1827" y="158"/>
                  </a:cubicBezTo>
                  <a:cubicBezTo>
                    <a:pt x="1883" y="102"/>
                    <a:pt x="1803" y="1"/>
                    <a:pt x="173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788825" y="4176725"/>
              <a:ext cx="36325" cy="16725"/>
            </a:xfrm>
            <a:custGeom>
              <a:avLst/>
              <a:gdLst/>
              <a:ahLst/>
              <a:cxnLst/>
              <a:rect l="l" t="t" r="r" b="b"/>
              <a:pathLst>
                <a:path w="1453" h="669" extrusionOk="0">
                  <a:moveTo>
                    <a:pt x="276" y="0"/>
                  </a:moveTo>
                  <a:cubicBezTo>
                    <a:pt x="125" y="0"/>
                    <a:pt x="1" y="147"/>
                    <a:pt x="50" y="294"/>
                  </a:cubicBezTo>
                  <a:cubicBezTo>
                    <a:pt x="175" y="544"/>
                    <a:pt x="399" y="669"/>
                    <a:pt x="619" y="669"/>
                  </a:cubicBezTo>
                  <a:cubicBezTo>
                    <a:pt x="765" y="669"/>
                    <a:pt x="909" y="613"/>
                    <a:pt x="1020" y="502"/>
                  </a:cubicBezTo>
                  <a:cubicBezTo>
                    <a:pt x="1073" y="608"/>
                    <a:pt x="1157" y="653"/>
                    <a:pt x="1232" y="653"/>
                  </a:cubicBezTo>
                  <a:cubicBezTo>
                    <a:pt x="1353" y="653"/>
                    <a:pt x="1453" y="535"/>
                    <a:pt x="1367" y="364"/>
                  </a:cubicBezTo>
                  <a:lnTo>
                    <a:pt x="1298" y="364"/>
                  </a:lnTo>
                  <a:cubicBezTo>
                    <a:pt x="1228" y="364"/>
                    <a:pt x="1228" y="294"/>
                    <a:pt x="1159" y="294"/>
                  </a:cubicBezTo>
                  <a:cubicBezTo>
                    <a:pt x="1159" y="225"/>
                    <a:pt x="1090" y="225"/>
                    <a:pt x="1020" y="225"/>
                  </a:cubicBezTo>
                  <a:cubicBezTo>
                    <a:pt x="916" y="225"/>
                    <a:pt x="812" y="260"/>
                    <a:pt x="717" y="260"/>
                  </a:cubicBezTo>
                  <a:cubicBezTo>
                    <a:pt x="622" y="260"/>
                    <a:pt x="535" y="225"/>
                    <a:pt x="466" y="86"/>
                  </a:cubicBezTo>
                  <a:cubicBezTo>
                    <a:pt x="405" y="25"/>
                    <a:pt x="338" y="0"/>
                    <a:pt x="2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818650" y="4149400"/>
              <a:ext cx="12150" cy="5675"/>
            </a:xfrm>
            <a:custGeom>
              <a:avLst/>
              <a:gdLst/>
              <a:ahLst/>
              <a:cxnLst/>
              <a:rect l="l" t="t" r="r" b="b"/>
              <a:pathLst>
                <a:path w="486" h="227" extrusionOk="0">
                  <a:moveTo>
                    <a:pt x="174" y="1"/>
                  </a:moveTo>
                  <a:lnTo>
                    <a:pt x="105" y="70"/>
                  </a:lnTo>
                  <a:cubicBezTo>
                    <a:pt x="1" y="174"/>
                    <a:pt x="122" y="226"/>
                    <a:pt x="243" y="226"/>
                  </a:cubicBezTo>
                  <a:cubicBezTo>
                    <a:pt x="365" y="226"/>
                    <a:pt x="486" y="174"/>
                    <a:pt x="382" y="70"/>
                  </a:cubicBezTo>
                  <a:lnTo>
                    <a:pt x="313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801425" y="4111275"/>
              <a:ext cx="21575" cy="14600"/>
            </a:xfrm>
            <a:custGeom>
              <a:avLst/>
              <a:gdLst/>
              <a:ahLst/>
              <a:cxnLst/>
              <a:rect l="l" t="t" r="r" b="b"/>
              <a:pathLst>
                <a:path w="863" h="584" extrusionOk="0">
                  <a:moveTo>
                    <a:pt x="447" y="1"/>
                  </a:moveTo>
                  <a:cubicBezTo>
                    <a:pt x="378" y="70"/>
                    <a:pt x="308" y="140"/>
                    <a:pt x="239" y="209"/>
                  </a:cubicBezTo>
                  <a:cubicBezTo>
                    <a:pt x="1" y="268"/>
                    <a:pt x="121" y="584"/>
                    <a:pt x="335" y="584"/>
                  </a:cubicBezTo>
                  <a:cubicBezTo>
                    <a:pt x="370" y="584"/>
                    <a:pt x="408" y="575"/>
                    <a:pt x="447" y="556"/>
                  </a:cubicBezTo>
                  <a:cubicBezTo>
                    <a:pt x="516" y="556"/>
                    <a:pt x="516" y="486"/>
                    <a:pt x="586" y="417"/>
                  </a:cubicBezTo>
                  <a:cubicBezTo>
                    <a:pt x="863" y="417"/>
                    <a:pt x="724" y="1"/>
                    <a:pt x="44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722475" y="4142925"/>
              <a:ext cx="17350" cy="26450"/>
            </a:xfrm>
            <a:custGeom>
              <a:avLst/>
              <a:gdLst/>
              <a:ahLst/>
              <a:cxnLst/>
              <a:rect l="l" t="t" r="r" b="b"/>
              <a:pathLst>
                <a:path w="694" h="1058" extrusionOk="0">
                  <a:moveTo>
                    <a:pt x="451" y="0"/>
                  </a:moveTo>
                  <a:cubicBezTo>
                    <a:pt x="330" y="0"/>
                    <a:pt x="208" y="87"/>
                    <a:pt x="208" y="260"/>
                  </a:cubicBezTo>
                  <a:cubicBezTo>
                    <a:pt x="139" y="468"/>
                    <a:pt x="0" y="745"/>
                    <a:pt x="139" y="953"/>
                  </a:cubicBezTo>
                  <a:cubicBezTo>
                    <a:pt x="208" y="1022"/>
                    <a:pt x="312" y="1057"/>
                    <a:pt x="416" y="1057"/>
                  </a:cubicBezTo>
                  <a:cubicBezTo>
                    <a:pt x="520" y="1057"/>
                    <a:pt x="624" y="1022"/>
                    <a:pt x="694" y="953"/>
                  </a:cubicBezTo>
                  <a:cubicBezTo>
                    <a:pt x="694" y="884"/>
                    <a:pt x="694" y="815"/>
                    <a:pt x="694" y="745"/>
                  </a:cubicBezTo>
                  <a:lnTo>
                    <a:pt x="624" y="745"/>
                  </a:lnTo>
                  <a:lnTo>
                    <a:pt x="624" y="607"/>
                  </a:lnTo>
                  <a:cubicBezTo>
                    <a:pt x="624" y="607"/>
                    <a:pt x="694" y="329"/>
                    <a:pt x="694" y="260"/>
                  </a:cubicBezTo>
                  <a:cubicBezTo>
                    <a:pt x="694" y="87"/>
                    <a:pt x="572" y="0"/>
                    <a:pt x="4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797000" y="4072725"/>
              <a:ext cx="10425" cy="13900"/>
            </a:xfrm>
            <a:custGeom>
              <a:avLst/>
              <a:gdLst/>
              <a:ahLst/>
              <a:cxnLst/>
              <a:rect l="l" t="t" r="r" b="b"/>
              <a:pathLst>
                <a:path w="417" h="556" extrusionOk="0">
                  <a:moveTo>
                    <a:pt x="173" y="1"/>
                  </a:moveTo>
                  <a:cubicBezTo>
                    <a:pt x="87" y="1"/>
                    <a:pt x="0" y="53"/>
                    <a:pt x="0" y="157"/>
                  </a:cubicBezTo>
                  <a:cubicBezTo>
                    <a:pt x="0" y="295"/>
                    <a:pt x="0" y="434"/>
                    <a:pt x="139" y="503"/>
                  </a:cubicBezTo>
                  <a:cubicBezTo>
                    <a:pt x="139" y="538"/>
                    <a:pt x="156" y="555"/>
                    <a:pt x="182" y="555"/>
                  </a:cubicBezTo>
                  <a:cubicBezTo>
                    <a:pt x="208" y="555"/>
                    <a:pt x="243" y="538"/>
                    <a:pt x="277" y="503"/>
                  </a:cubicBezTo>
                  <a:cubicBezTo>
                    <a:pt x="347" y="434"/>
                    <a:pt x="416" y="295"/>
                    <a:pt x="347" y="157"/>
                  </a:cubicBezTo>
                  <a:cubicBezTo>
                    <a:pt x="347" y="53"/>
                    <a:pt x="260" y="1"/>
                    <a:pt x="1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805650" y="4260325"/>
              <a:ext cx="13900" cy="10425"/>
            </a:xfrm>
            <a:custGeom>
              <a:avLst/>
              <a:gdLst/>
              <a:ahLst/>
              <a:cxnLst/>
              <a:rect l="l" t="t" r="r" b="b"/>
              <a:pathLst>
                <a:path w="556" h="417" extrusionOk="0">
                  <a:moveTo>
                    <a:pt x="278" y="0"/>
                  </a:moveTo>
                  <a:cubicBezTo>
                    <a:pt x="1" y="0"/>
                    <a:pt x="1" y="416"/>
                    <a:pt x="278" y="416"/>
                  </a:cubicBezTo>
                  <a:lnTo>
                    <a:pt x="347" y="416"/>
                  </a:lnTo>
                  <a:cubicBezTo>
                    <a:pt x="555" y="347"/>
                    <a:pt x="555" y="7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732875" y="4267875"/>
              <a:ext cx="16575" cy="11525"/>
            </a:xfrm>
            <a:custGeom>
              <a:avLst/>
              <a:gdLst/>
              <a:ahLst/>
              <a:cxnLst/>
              <a:rect l="l" t="t" r="r" b="b"/>
              <a:pathLst>
                <a:path w="663" h="461" extrusionOk="0">
                  <a:moveTo>
                    <a:pt x="414" y="0"/>
                  </a:moveTo>
                  <a:cubicBezTo>
                    <a:pt x="371" y="0"/>
                    <a:pt x="324" y="14"/>
                    <a:pt x="278" y="45"/>
                  </a:cubicBezTo>
                  <a:lnTo>
                    <a:pt x="208" y="114"/>
                  </a:lnTo>
                  <a:cubicBezTo>
                    <a:pt x="0" y="114"/>
                    <a:pt x="0" y="461"/>
                    <a:pt x="208" y="461"/>
                  </a:cubicBezTo>
                  <a:cubicBezTo>
                    <a:pt x="347" y="461"/>
                    <a:pt x="416" y="392"/>
                    <a:pt x="555" y="322"/>
                  </a:cubicBezTo>
                  <a:cubicBezTo>
                    <a:pt x="662" y="161"/>
                    <a:pt x="562" y="0"/>
                    <a:pt x="41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717275" y="4277650"/>
              <a:ext cx="13900" cy="8700"/>
            </a:xfrm>
            <a:custGeom>
              <a:avLst/>
              <a:gdLst/>
              <a:ahLst/>
              <a:cxnLst/>
              <a:rect l="l" t="t" r="r" b="b"/>
              <a:pathLst>
                <a:path w="556" h="348" extrusionOk="0">
                  <a:moveTo>
                    <a:pt x="347" y="1"/>
                  </a:moveTo>
                  <a:cubicBezTo>
                    <a:pt x="278" y="1"/>
                    <a:pt x="139" y="1"/>
                    <a:pt x="70" y="70"/>
                  </a:cubicBezTo>
                  <a:cubicBezTo>
                    <a:pt x="0" y="139"/>
                    <a:pt x="0" y="209"/>
                    <a:pt x="70" y="278"/>
                  </a:cubicBezTo>
                  <a:cubicBezTo>
                    <a:pt x="139" y="347"/>
                    <a:pt x="208" y="347"/>
                    <a:pt x="347" y="347"/>
                  </a:cubicBezTo>
                  <a:cubicBezTo>
                    <a:pt x="555" y="278"/>
                    <a:pt x="555" y="70"/>
                    <a:pt x="34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698875" y="4267250"/>
              <a:ext cx="18425" cy="13100"/>
            </a:xfrm>
            <a:custGeom>
              <a:avLst/>
              <a:gdLst/>
              <a:ahLst/>
              <a:cxnLst/>
              <a:rect l="l" t="t" r="r" b="b"/>
              <a:pathLst>
                <a:path w="737" h="524" extrusionOk="0">
                  <a:moveTo>
                    <a:pt x="598" y="1"/>
                  </a:moveTo>
                  <a:cubicBezTo>
                    <a:pt x="390" y="70"/>
                    <a:pt x="251" y="139"/>
                    <a:pt x="113" y="209"/>
                  </a:cubicBezTo>
                  <a:cubicBezTo>
                    <a:pt x="0" y="321"/>
                    <a:pt x="115" y="524"/>
                    <a:pt x="236" y="524"/>
                  </a:cubicBezTo>
                  <a:cubicBezTo>
                    <a:pt x="265" y="524"/>
                    <a:pt x="294" y="512"/>
                    <a:pt x="321" y="486"/>
                  </a:cubicBezTo>
                  <a:cubicBezTo>
                    <a:pt x="459" y="278"/>
                    <a:pt x="598" y="278"/>
                    <a:pt x="667" y="139"/>
                  </a:cubicBezTo>
                  <a:cubicBezTo>
                    <a:pt x="736" y="70"/>
                    <a:pt x="667" y="1"/>
                    <a:pt x="59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869775" y="4159050"/>
              <a:ext cx="36425" cy="30250"/>
            </a:xfrm>
            <a:custGeom>
              <a:avLst/>
              <a:gdLst/>
              <a:ahLst/>
              <a:cxnLst/>
              <a:rect l="l" t="t" r="r" b="b"/>
              <a:pathLst>
                <a:path w="1457" h="1210" extrusionOk="0">
                  <a:moveTo>
                    <a:pt x="160" y="0"/>
                  </a:moveTo>
                  <a:cubicBezTo>
                    <a:pt x="124" y="0"/>
                    <a:pt x="93" y="8"/>
                    <a:pt x="70" y="31"/>
                  </a:cubicBezTo>
                  <a:cubicBezTo>
                    <a:pt x="0" y="31"/>
                    <a:pt x="0" y="100"/>
                    <a:pt x="0" y="170"/>
                  </a:cubicBezTo>
                  <a:cubicBezTo>
                    <a:pt x="0" y="377"/>
                    <a:pt x="139" y="447"/>
                    <a:pt x="347" y="447"/>
                  </a:cubicBezTo>
                  <a:cubicBezTo>
                    <a:pt x="347" y="516"/>
                    <a:pt x="416" y="516"/>
                    <a:pt x="486" y="585"/>
                  </a:cubicBezTo>
                  <a:cubicBezTo>
                    <a:pt x="506" y="565"/>
                    <a:pt x="526" y="557"/>
                    <a:pt x="545" y="557"/>
                  </a:cubicBezTo>
                  <a:cubicBezTo>
                    <a:pt x="590" y="557"/>
                    <a:pt x="624" y="606"/>
                    <a:pt x="624" y="655"/>
                  </a:cubicBezTo>
                  <a:cubicBezTo>
                    <a:pt x="624" y="704"/>
                    <a:pt x="694" y="753"/>
                    <a:pt x="759" y="753"/>
                  </a:cubicBezTo>
                  <a:cubicBezTo>
                    <a:pt x="786" y="753"/>
                    <a:pt x="812" y="744"/>
                    <a:pt x="832" y="724"/>
                  </a:cubicBezTo>
                  <a:lnTo>
                    <a:pt x="832" y="793"/>
                  </a:lnTo>
                  <a:cubicBezTo>
                    <a:pt x="902" y="1001"/>
                    <a:pt x="1040" y="1140"/>
                    <a:pt x="1179" y="1209"/>
                  </a:cubicBezTo>
                  <a:cubicBezTo>
                    <a:pt x="1318" y="1209"/>
                    <a:pt x="1387" y="1140"/>
                    <a:pt x="1456" y="1071"/>
                  </a:cubicBezTo>
                  <a:lnTo>
                    <a:pt x="1456" y="1001"/>
                  </a:lnTo>
                  <a:cubicBezTo>
                    <a:pt x="1456" y="932"/>
                    <a:pt x="1387" y="863"/>
                    <a:pt x="1318" y="863"/>
                  </a:cubicBezTo>
                  <a:cubicBezTo>
                    <a:pt x="1248" y="793"/>
                    <a:pt x="1248" y="793"/>
                    <a:pt x="1248" y="724"/>
                  </a:cubicBezTo>
                  <a:cubicBezTo>
                    <a:pt x="1248" y="623"/>
                    <a:pt x="1137" y="558"/>
                    <a:pt x="1050" y="558"/>
                  </a:cubicBezTo>
                  <a:cubicBezTo>
                    <a:pt x="1018" y="558"/>
                    <a:pt x="990" y="567"/>
                    <a:pt x="971" y="585"/>
                  </a:cubicBezTo>
                  <a:cubicBezTo>
                    <a:pt x="971" y="585"/>
                    <a:pt x="971" y="516"/>
                    <a:pt x="971" y="447"/>
                  </a:cubicBezTo>
                  <a:cubicBezTo>
                    <a:pt x="902" y="308"/>
                    <a:pt x="763" y="239"/>
                    <a:pt x="624" y="170"/>
                  </a:cubicBezTo>
                  <a:cubicBezTo>
                    <a:pt x="624" y="100"/>
                    <a:pt x="486" y="31"/>
                    <a:pt x="416" y="31"/>
                  </a:cubicBezTo>
                  <a:cubicBezTo>
                    <a:pt x="324" y="31"/>
                    <a:pt x="232" y="0"/>
                    <a:pt x="1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885375" y="4230850"/>
              <a:ext cx="26025" cy="12875"/>
            </a:xfrm>
            <a:custGeom>
              <a:avLst/>
              <a:gdLst/>
              <a:ahLst/>
              <a:cxnLst/>
              <a:rect l="l" t="t" r="r" b="b"/>
              <a:pathLst>
                <a:path w="1041" h="515" extrusionOk="0">
                  <a:moveTo>
                    <a:pt x="347" y="1"/>
                  </a:moveTo>
                  <a:cubicBezTo>
                    <a:pt x="278" y="1"/>
                    <a:pt x="208" y="1"/>
                    <a:pt x="139" y="70"/>
                  </a:cubicBezTo>
                  <a:lnTo>
                    <a:pt x="70" y="140"/>
                  </a:lnTo>
                  <a:cubicBezTo>
                    <a:pt x="0" y="209"/>
                    <a:pt x="0" y="348"/>
                    <a:pt x="70" y="486"/>
                  </a:cubicBezTo>
                  <a:lnTo>
                    <a:pt x="278" y="486"/>
                  </a:lnTo>
                  <a:cubicBezTo>
                    <a:pt x="298" y="506"/>
                    <a:pt x="324" y="515"/>
                    <a:pt x="353" y="515"/>
                  </a:cubicBezTo>
                  <a:cubicBezTo>
                    <a:pt x="422" y="515"/>
                    <a:pt x="506" y="466"/>
                    <a:pt x="555" y="417"/>
                  </a:cubicBezTo>
                  <a:cubicBezTo>
                    <a:pt x="555" y="466"/>
                    <a:pt x="590" y="515"/>
                    <a:pt x="659" y="515"/>
                  </a:cubicBezTo>
                  <a:cubicBezTo>
                    <a:pt x="688" y="515"/>
                    <a:pt x="722" y="506"/>
                    <a:pt x="763" y="486"/>
                  </a:cubicBezTo>
                  <a:cubicBezTo>
                    <a:pt x="832" y="486"/>
                    <a:pt x="901" y="417"/>
                    <a:pt x="971" y="417"/>
                  </a:cubicBezTo>
                  <a:cubicBezTo>
                    <a:pt x="1040" y="348"/>
                    <a:pt x="1040" y="278"/>
                    <a:pt x="971" y="278"/>
                  </a:cubicBezTo>
                  <a:cubicBezTo>
                    <a:pt x="901" y="209"/>
                    <a:pt x="832" y="209"/>
                    <a:pt x="763" y="140"/>
                  </a:cubicBezTo>
                  <a:lnTo>
                    <a:pt x="624" y="140"/>
                  </a:lnTo>
                  <a:cubicBezTo>
                    <a:pt x="624" y="70"/>
                    <a:pt x="486" y="1"/>
                    <a:pt x="34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906175" y="4216575"/>
              <a:ext cx="22550" cy="25425"/>
            </a:xfrm>
            <a:custGeom>
              <a:avLst/>
              <a:gdLst/>
              <a:ahLst/>
              <a:cxnLst/>
              <a:rect l="l" t="t" r="r" b="b"/>
              <a:pathLst>
                <a:path w="902" h="1017" extrusionOk="0">
                  <a:moveTo>
                    <a:pt x="182" y="0"/>
                  </a:moveTo>
                  <a:cubicBezTo>
                    <a:pt x="104" y="0"/>
                    <a:pt x="35" y="52"/>
                    <a:pt x="69" y="156"/>
                  </a:cubicBezTo>
                  <a:cubicBezTo>
                    <a:pt x="0" y="225"/>
                    <a:pt x="0" y="225"/>
                    <a:pt x="69" y="295"/>
                  </a:cubicBezTo>
                  <a:cubicBezTo>
                    <a:pt x="69" y="344"/>
                    <a:pt x="104" y="393"/>
                    <a:pt x="149" y="393"/>
                  </a:cubicBezTo>
                  <a:cubicBezTo>
                    <a:pt x="168" y="393"/>
                    <a:pt x="188" y="384"/>
                    <a:pt x="208" y="364"/>
                  </a:cubicBezTo>
                  <a:lnTo>
                    <a:pt x="208" y="572"/>
                  </a:lnTo>
                  <a:cubicBezTo>
                    <a:pt x="139" y="572"/>
                    <a:pt x="69" y="641"/>
                    <a:pt x="69" y="711"/>
                  </a:cubicBezTo>
                  <a:cubicBezTo>
                    <a:pt x="139" y="780"/>
                    <a:pt x="139" y="849"/>
                    <a:pt x="208" y="919"/>
                  </a:cubicBezTo>
                  <a:cubicBezTo>
                    <a:pt x="257" y="968"/>
                    <a:pt x="306" y="1017"/>
                    <a:pt x="380" y="1017"/>
                  </a:cubicBezTo>
                  <a:cubicBezTo>
                    <a:pt x="410" y="1017"/>
                    <a:pt x="445" y="1008"/>
                    <a:pt x="485" y="988"/>
                  </a:cubicBezTo>
                  <a:cubicBezTo>
                    <a:pt x="624" y="988"/>
                    <a:pt x="693" y="780"/>
                    <a:pt x="693" y="641"/>
                  </a:cubicBezTo>
                  <a:cubicBezTo>
                    <a:pt x="763" y="641"/>
                    <a:pt x="901" y="641"/>
                    <a:pt x="901" y="572"/>
                  </a:cubicBezTo>
                  <a:cubicBezTo>
                    <a:pt x="901" y="503"/>
                    <a:pt x="901" y="433"/>
                    <a:pt x="901" y="433"/>
                  </a:cubicBezTo>
                  <a:cubicBezTo>
                    <a:pt x="901" y="332"/>
                    <a:pt x="827" y="267"/>
                    <a:pt x="760" y="267"/>
                  </a:cubicBezTo>
                  <a:cubicBezTo>
                    <a:pt x="735" y="267"/>
                    <a:pt x="712" y="276"/>
                    <a:pt x="693" y="295"/>
                  </a:cubicBezTo>
                  <a:cubicBezTo>
                    <a:pt x="612" y="213"/>
                    <a:pt x="555" y="180"/>
                    <a:pt x="493" y="180"/>
                  </a:cubicBezTo>
                  <a:cubicBezTo>
                    <a:pt x="450" y="180"/>
                    <a:pt x="404" y="197"/>
                    <a:pt x="347" y="225"/>
                  </a:cubicBezTo>
                  <a:lnTo>
                    <a:pt x="347" y="156"/>
                  </a:lnTo>
                  <a:cubicBezTo>
                    <a:pt x="347" y="52"/>
                    <a:pt x="260" y="0"/>
                    <a:pt x="18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732875" y="4206600"/>
              <a:ext cx="8675" cy="6950"/>
            </a:xfrm>
            <a:custGeom>
              <a:avLst/>
              <a:gdLst/>
              <a:ahLst/>
              <a:cxnLst/>
              <a:rect l="l" t="t" r="r" b="b"/>
              <a:pathLst>
                <a:path w="347" h="278" extrusionOk="0">
                  <a:moveTo>
                    <a:pt x="139" y="1"/>
                  </a:moveTo>
                  <a:cubicBezTo>
                    <a:pt x="0" y="70"/>
                    <a:pt x="0" y="278"/>
                    <a:pt x="139" y="278"/>
                  </a:cubicBezTo>
                  <a:cubicBezTo>
                    <a:pt x="347" y="278"/>
                    <a:pt x="347" y="70"/>
                    <a:pt x="13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680875" y="4198375"/>
              <a:ext cx="13100" cy="16325"/>
            </a:xfrm>
            <a:custGeom>
              <a:avLst/>
              <a:gdLst/>
              <a:ahLst/>
              <a:cxnLst/>
              <a:rect l="l" t="t" r="r" b="b"/>
              <a:pathLst>
                <a:path w="524" h="653" extrusionOk="0">
                  <a:moveTo>
                    <a:pt x="148" y="0"/>
                  </a:moveTo>
                  <a:cubicBezTo>
                    <a:pt x="105" y="0"/>
                    <a:pt x="70" y="18"/>
                    <a:pt x="70" y="52"/>
                  </a:cubicBezTo>
                  <a:cubicBezTo>
                    <a:pt x="1" y="260"/>
                    <a:pt x="1" y="468"/>
                    <a:pt x="209" y="607"/>
                  </a:cubicBezTo>
                  <a:cubicBezTo>
                    <a:pt x="225" y="639"/>
                    <a:pt x="252" y="652"/>
                    <a:pt x="283" y="652"/>
                  </a:cubicBezTo>
                  <a:cubicBezTo>
                    <a:pt x="384" y="652"/>
                    <a:pt x="523" y="505"/>
                    <a:pt x="417" y="399"/>
                  </a:cubicBezTo>
                  <a:cubicBezTo>
                    <a:pt x="278" y="191"/>
                    <a:pt x="347" y="122"/>
                    <a:pt x="278" y="52"/>
                  </a:cubicBezTo>
                  <a:cubicBezTo>
                    <a:pt x="243" y="18"/>
                    <a:pt x="191" y="0"/>
                    <a:pt x="14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696475" y="4123425"/>
              <a:ext cx="10425" cy="12575"/>
            </a:xfrm>
            <a:custGeom>
              <a:avLst/>
              <a:gdLst/>
              <a:ahLst/>
              <a:cxnLst/>
              <a:rect l="l" t="t" r="r" b="b"/>
              <a:pathLst>
                <a:path w="417" h="503" extrusionOk="0">
                  <a:moveTo>
                    <a:pt x="278" y="0"/>
                  </a:moveTo>
                  <a:cubicBezTo>
                    <a:pt x="70" y="70"/>
                    <a:pt x="1" y="208"/>
                    <a:pt x="1" y="347"/>
                  </a:cubicBezTo>
                  <a:cubicBezTo>
                    <a:pt x="35" y="451"/>
                    <a:pt x="105" y="503"/>
                    <a:pt x="174" y="503"/>
                  </a:cubicBezTo>
                  <a:cubicBezTo>
                    <a:pt x="243" y="503"/>
                    <a:pt x="313" y="451"/>
                    <a:pt x="347" y="347"/>
                  </a:cubicBezTo>
                  <a:cubicBezTo>
                    <a:pt x="347" y="277"/>
                    <a:pt x="417" y="208"/>
                    <a:pt x="417" y="139"/>
                  </a:cubicBezTo>
                  <a:cubicBezTo>
                    <a:pt x="417" y="0"/>
                    <a:pt x="34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721550" y="4103200"/>
              <a:ext cx="13075" cy="11575"/>
            </a:xfrm>
            <a:custGeom>
              <a:avLst/>
              <a:gdLst/>
              <a:ahLst/>
              <a:cxnLst/>
              <a:rect l="l" t="t" r="r" b="b"/>
              <a:pathLst>
                <a:path w="523" h="463" extrusionOk="0">
                  <a:moveTo>
                    <a:pt x="241" y="1"/>
                  </a:moveTo>
                  <a:cubicBezTo>
                    <a:pt x="139" y="1"/>
                    <a:pt x="0" y="148"/>
                    <a:pt x="107" y="255"/>
                  </a:cubicBezTo>
                  <a:cubicBezTo>
                    <a:pt x="176" y="324"/>
                    <a:pt x="245" y="393"/>
                    <a:pt x="315" y="463"/>
                  </a:cubicBezTo>
                  <a:lnTo>
                    <a:pt x="384" y="463"/>
                  </a:lnTo>
                  <a:cubicBezTo>
                    <a:pt x="523" y="324"/>
                    <a:pt x="384" y="185"/>
                    <a:pt x="315" y="47"/>
                  </a:cubicBezTo>
                  <a:cubicBezTo>
                    <a:pt x="299" y="14"/>
                    <a:pt x="271" y="1"/>
                    <a:pt x="24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3874975" y="4174725"/>
              <a:ext cx="20550" cy="18200"/>
            </a:xfrm>
            <a:custGeom>
              <a:avLst/>
              <a:gdLst/>
              <a:ahLst/>
              <a:cxnLst/>
              <a:rect l="l" t="t" r="r" b="b"/>
              <a:pathLst>
                <a:path w="822" h="728" extrusionOk="0">
                  <a:moveTo>
                    <a:pt x="169" y="1"/>
                  </a:moveTo>
                  <a:cubicBezTo>
                    <a:pt x="75" y="1"/>
                    <a:pt x="0" y="65"/>
                    <a:pt x="0" y="166"/>
                  </a:cubicBezTo>
                  <a:cubicBezTo>
                    <a:pt x="0" y="513"/>
                    <a:pt x="70" y="721"/>
                    <a:pt x="416" y="721"/>
                  </a:cubicBezTo>
                  <a:cubicBezTo>
                    <a:pt x="444" y="726"/>
                    <a:pt x="470" y="728"/>
                    <a:pt x="493" y="728"/>
                  </a:cubicBezTo>
                  <a:cubicBezTo>
                    <a:pt x="822" y="728"/>
                    <a:pt x="740" y="305"/>
                    <a:pt x="416" y="305"/>
                  </a:cubicBezTo>
                  <a:cubicBezTo>
                    <a:pt x="347" y="305"/>
                    <a:pt x="416" y="305"/>
                    <a:pt x="416" y="166"/>
                  </a:cubicBezTo>
                  <a:cubicBezTo>
                    <a:pt x="347" y="166"/>
                    <a:pt x="347" y="97"/>
                    <a:pt x="278" y="28"/>
                  </a:cubicBezTo>
                  <a:cubicBezTo>
                    <a:pt x="241" y="9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3681125" y="4296025"/>
              <a:ext cx="32700" cy="28775"/>
            </a:xfrm>
            <a:custGeom>
              <a:avLst/>
              <a:gdLst/>
              <a:ahLst/>
              <a:cxnLst/>
              <a:rect l="l" t="t" r="r" b="b"/>
              <a:pathLst>
                <a:path w="1308" h="1151" extrusionOk="0">
                  <a:moveTo>
                    <a:pt x="1224" y="1"/>
                  </a:moveTo>
                  <a:cubicBezTo>
                    <a:pt x="1206" y="1"/>
                    <a:pt x="1188" y="9"/>
                    <a:pt x="1169" y="28"/>
                  </a:cubicBezTo>
                  <a:cubicBezTo>
                    <a:pt x="753" y="236"/>
                    <a:pt x="476" y="652"/>
                    <a:pt x="60" y="860"/>
                  </a:cubicBezTo>
                  <a:cubicBezTo>
                    <a:pt x="0" y="980"/>
                    <a:pt x="44" y="1151"/>
                    <a:pt x="146" y="1151"/>
                  </a:cubicBezTo>
                  <a:cubicBezTo>
                    <a:pt x="162" y="1151"/>
                    <a:pt x="180" y="1147"/>
                    <a:pt x="199" y="1137"/>
                  </a:cubicBezTo>
                  <a:cubicBezTo>
                    <a:pt x="615" y="860"/>
                    <a:pt x="961" y="513"/>
                    <a:pt x="1308" y="167"/>
                  </a:cubicBezTo>
                  <a:cubicBezTo>
                    <a:pt x="1308" y="65"/>
                    <a:pt x="1271" y="1"/>
                    <a:pt x="12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3860225" y="4222000"/>
              <a:ext cx="21175" cy="13150"/>
            </a:xfrm>
            <a:custGeom>
              <a:avLst/>
              <a:gdLst/>
              <a:ahLst/>
              <a:cxnLst/>
              <a:rect l="l" t="t" r="r" b="b"/>
              <a:pathLst>
                <a:path w="847" h="526" extrusionOk="0">
                  <a:moveTo>
                    <a:pt x="513" y="1"/>
                  </a:moveTo>
                  <a:cubicBezTo>
                    <a:pt x="493" y="1"/>
                    <a:pt x="473" y="3"/>
                    <a:pt x="452" y="8"/>
                  </a:cubicBezTo>
                  <a:cubicBezTo>
                    <a:pt x="382" y="8"/>
                    <a:pt x="313" y="78"/>
                    <a:pt x="175" y="147"/>
                  </a:cubicBezTo>
                  <a:cubicBezTo>
                    <a:pt x="0" y="263"/>
                    <a:pt x="118" y="526"/>
                    <a:pt x="324" y="526"/>
                  </a:cubicBezTo>
                  <a:cubicBezTo>
                    <a:pt x="364" y="526"/>
                    <a:pt x="407" y="516"/>
                    <a:pt x="452" y="494"/>
                  </a:cubicBezTo>
                  <a:cubicBezTo>
                    <a:pt x="452" y="494"/>
                    <a:pt x="521" y="424"/>
                    <a:pt x="590" y="424"/>
                  </a:cubicBezTo>
                  <a:cubicBezTo>
                    <a:pt x="847" y="360"/>
                    <a:pt x="748" y="1"/>
                    <a:pt x="5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3906175" y="4139150"/>
              <a:ext cx="17950" cy="13750"/>
            </a:xfrm>
            <a:custGeom>
              <a:avLst/>
              <a:gdLst/>
              <a:ahLst/>
              <a:cxnLst/>
              <a:rect l="l" t="t" r="r" b="b"/>
              <a:pathLst>
                <a:path w="718" h="550" extrusionOk="0">
                  <a:moveTo>
                    <a:pt x="356" y="0"/>
                  </a:moveTo>
                  <a:cubicBezTo>
                    <a:pt x="305" y="0"/>
                    <a:pt x="253" y="19"/>
                    <a:pt x="208" y="64"/>
                  </a:cubicBezTo>
                  <a:lnTo>
                    <a:pt x="139" y="134"/>
                  </a:lnTo>
                  <a:cubicBezTo>
                    <a:pt x="69" y="203"/>
                    <a:pt x="69" y="203"/>
                    <a:pt x="69" y="272"/>
                  </a:cubicBezTo>
                  <a:cubicBezTo>
                    <a:pt x="0" y="411"/>
                    <a:pt x="139" y="550"/>
                    <a:pt x="277" y="550"/>
                  </a:cubicBezTo>
                  <a:cubicBezTo>
                    <a:pt x="347" y="550"/>
                    <a:pt x="485" y="480"/>
                    <a:pt x="555" y="411"/>
                  </a:cubicBezTo>
                  <a:cubicBezTo>
                    <a:pt x="718" y="248"/>
                    <a:pt x="540" y="0"/>
                    <a:pt x="35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3887100" y="4100700"/>
              <a:ext cx="16825" cy="10600"/>
            </a:xfrm>
            <a:custGeom>
              <a:avLst/>
              <a:gdLst/>
              <a:ahLst/>
              <a:cxnLst/>
              <a:rect l="l" t="t" r="r" b="b"/>
              <a:pathLst>
                <a:path w="673" h="424" extrusionOk="0">
                  <a:moveTo>
                    <a:pt x="339" y="0"/>
                  </a:moveTo>
                  <a:cubicBezTo>
                    <a:pt x="320" y="0"/>
                    <a:pt x="299" y="3"/>
                    <a:pt x="278" y="8"/>
                  </a:cubicBezTo>
                  <a:lnTo>
                    <a:pt x="139" y="77"/>
                  </a:lnTo>
                  <a:cubicBezTo>
                    <a:pt x="139" y="77"/>
                    <a:pt x="70" y="77"/>
                    <a:pt x="70" y="147"/>
                  </a:cubicBezTo>
                  <a:cubicBezTo>
                    <a:pt x="1" y="216"/>
                    <a:pt x="1" y="216"/>
                    <a:pt x="70" y="285"/>
                  </a:cubicBezTo>
                  <a:cubicBezTo>
                    <a:pt x="70" y="355"/>
                    <a:pt x="139" y="424"/>
                    <a:pt x="209" y="424"/>
                  </a:cubicBezTo>
                  <a:lnTo>
                    <a:pt x="417" y="424"/>
                  </a:lnTo>
                  <a:cubicBezTo>
                    <a:pt x="673" y="360"/>
                    <a:pt x="574" y="0"/>
                    <a:pt x="33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3911375" y="4161100"/>
              <a:ext cx="8675" cy="11300"/>
            </a:xfrm>
            <a:custGeom>
              <a:avLst/>
              <a:gdLst/>
              <a:ahLst/>
              <a:cxnLst/>
              <a:rect l="l" t="t" r="r" b="b"/>
              <a:pathLst>
                <a:path w="347" h="452" extrusionOk="0">
                  <a:moveTo>
                    <a:pt x="173" y="1"/>
                  </a:moveTo>
                  <a:cubicBezTo>
                    <a:pt x="87" y="1"/>
                    <a:pt x="0" y="53"/>
                    <a:pt x="0" y="157"/>
                  </a:cubicBezTo>
                  <a:lnTo>
                    <a:pt x="0" y="295"/>
                  </a:lnTo>
                  <a:cubicBezTo>
                    <a:pt x="0" y="399"/>
                    <a:pt x="87" y="451"/>
                    <a:pt x="173" y="451"/>
                  </a:cubicBezTo>
                  <a:cubicBezTo>
                    <a:pt x="260" y="451"/>
                    <a:pt x="347" y="399"/>
                    <a:pt x="347" y="295"/>
                  </a:cubicBezTo>
                  <a:lnTo>
                    <a:pt x="347" y="157"/>
                  </a:lnTo>
                  <a:cubicBezTo>
                    <a:pt x="347" y="53"/>
                    <a:pt x="260" y="1"/>
                    <a:pt x="1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3942550" y="4178000"/>
              <a:ext cx="8700" cy="8700"/>
            </a:xfrm>
            <a:custGeom>
              <a:avLst/>
              <a:gdLst/>
              <a:ahLst/>
              <a:cxnLst/>
              <a:rect l="l" t="t" r="r" b="b"/>
              <a:pathLst>
                <a:path w="348" h="348" extrusionOk="0">
                  <a:moveTo>
                    <a:pt x="183" y="1"/>
                  </a:moveTo>
                  <a:cubicBezTo>
                    <a:pt x="122" y="1"/>
                    <a:pt x="70" y="35"/>
                    <a:pt x="70" y="105"/>
                  </a:cubicBezTo>
                  <a:cubicBezTo>
                    <a:pt x="1" y="174"/>
                    <a:pt x="1" y="174"/>
                    <a:pt x="70" y="243"/>
                  </a:cubicBezTo>
                  <a:cubicBezTo>
                    <a:pt x="70" y="313"/>
                    <a:pt x="122" y="347"/>
                    <a:pt x="183" y="347"/>
                  </a:cubicBezTo>
                  <a:cubicBezTo>
                    <a:pt x="243" y="347"/>
                    <a:pt x="313" y="313"/>
                    <a:pt x="347" y="243"/>
                  </a:cubicBezTo>
                  <a:cubicBezTo>
                    <a:pt x="347" y="174"/>
                    <a:pt x="347" y="174"/>
                    <a:pt x="347" y="105"/>
                  </a:cubicBezTo>
                  <a:cubicBezTo>
                    <a:pt x="313" y="35"/>
                    <a:pt x="243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3946025" y="4163275"/>
              <a:ext cx="10425" cy="15200"/>
            </a:xfrm>
            <a:custGeom>
              <a:avLst/>
              <a:gdLst/>
              <a:ahLst/>
              <a:cxnLst/>
              <a:rect l="l" t="t" r="r" b="b"/>
              <a:pathLst>
                <a:path w="417" h="608" extrusionOk="0">
                  <a:moveTo>
                    <a:pt x="208" y="1"/>
                  </a:moveTo>
                  <a:cubicBezTo>
                    <a:pt x="104" y="1"/>
                    <a:pt x="0" y="70"/>
                    <a:pt x="0" y="208"/>
                  </a:cubicBezTo>
                  <a:cubicBezTo>
                    <a:pt x="0" y="347"/>
                    <a:pt x="0" y="416"/>
                    <a:pt x="139" y="555"/>
                  </a:cubicBezTo>
                  <a:cubicBezTo>
                    <a:pt x="139" y="590"/>
                    <a:pt x="156" y="607"/>
                    <a:pt x="182" y="607"/>
                  </a:cubicBezTo>
                  <a:cubicBezTo>
                    <a:pt x="208" y="607"/>
                    <a:pt x="243" y="590"/>
                    <a:pt x="278" y="555"/>
                  </a:cubicBezTo>
                  <a:cubicBezTo>
                    <a:pt x="416" y="416"/>
                    <a:pt x="416" y="347"/>
                    <a:pt x="416" y="208"/>
                  </a:cubicBezTo>
                  <a:cubicBezTo>
                    <a:pt x="416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3947750" y="4232775"/>
              <a:ext cx="12175" cy="18900"/>
            </a:xfrm>
            <a:custGeom>
              <a:avLst/>
              <a:gdLst/>
              <a:ahLst/>
              <a:cxnLst/>
              <a:rect l="l" t="t" r="r" b="b"/>
              <a:pathLst>
                <a:path w="487" h="756" extrusionOk="0">
                  <a:moveTo>
                    <a:pt x="218" y="1"/>
                  </a:moveTo>
                  <a:cubicBezTo>
                    <a:pt x="141" y="1"/>
                    <a:pt x="70" y="38"/>
                    <a:pt x="70" y="132"/>
                  </a:cubicBezTo>
                  <a:cubicBezTo>
                    <a:pt x="70" y="340"/>
                    <a:pt x="1" y="617"/>
                    <a:pt x="209" y="756"/>
                  </a:cubicBezTo>
                  <a:lnTo>
                    <a:pt x="347" y="756"/>
                  </a:lnTo>
                  <a:cubicBezTo>
                    <a:pt x="486" y="617"/>
                    <a:pt x="417" y="340"/>
                    <a:pt x="417" y="132"/>
                  </a:cubicBezTo>
                  <a:cubicBezTo>
                    <a:pt x="417" y="56"/>
                    <a:pt x="312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3883650" y="4253825"/>
              <a:ext cx="53725" cy="127400"/>
            </a:xfrm>
            <a:custGeom>
              <a:avLst/>
              <a:gdLst/>
              <a:ahLst/>
              <a:cxnLst/>
              <a:rect l="l" t="t" r="r" b="b"/>
              <a:pathLst>
                <a:path w="2149" h="5096" extrusionOk="0">
                  <a:moveTo>
                    <a:pt x="624" y="0"/>
                  </a:moveTo>
                  <a:cubicBezTo>
                    <a:pt x="589" y="0"/>
                    <a:pt x="555" y="18"/>
                    <a:pt x="555" y="52"/>
                  </a:cubicBezTo>
                  <a:cubicBezTo>
                    <a:pt x="485" y="122"/>
                    <a:pt x="416" y="260"/>
                    <a:pt x="416" y="399"/>
                  </a:cubicBezTo>
                  <a:cubicBezTo>
                    <a:pt x="416" y="538"/>
                    <a:pt x="485" y="607"/>
                    <a:pt x="624" y="676"/>
                  </a:cubicBezTo>
                  <a:cubicBezTo>
                    <a:pt x="901" y="1369"/>
                    <a:pt x="1178" y="2132"/>
                    <a:pt x="1386" y="2894"/>
                  </a:cubicBezTo>
                  <a:cubicBezTo>
                    <a:pt x="1594" y="3449"/>
                    <a:pt x="1664" y="4004"/>
                    <a:pt x="1802" y="4558"/>
                  </a:cubicBezTo>
                  <a:cubicBezTo>
                    <a:pt x="1456" y="4212"/>
                    <a:pt x="1109" y="3865"/>
                    <a:pt x="832" y="3449"/>
                  </a:cubicBezTo>
                  <a:cubicBezTo>
                    <a:pt x="485" y="2894"/>
                    <a:pt x="347" y="2271"/>
                    <a:pt x="416" y="1577"/>
                  </a:cubicBezTo>
                  <a:cubicBezTo>
                    <a:pt x="416" y="1473"/>
                    <a:pt x="329" y="1421"/>
                    <a:pt x="243" y="1421"/>
                  </a:cubicBezTo>
                  <a:cubicBezTo>
                    <a:pt x="156" y="1421"/>
                    <a:pt x="69" y="1473"/>
                    <a:pt x="69" y="1577"/>
                  </a:cubicBezTo>
                  <a:cubicBezTo>
                    <a:pt x="0" y="2340"/>
                    <a:pt x="139" y="3033"/>
                    <a:pt x="485" y="3657"/>
                  </a:cubicBezTo>
                  <a:cubicBezTo>
                    <a:pt x="693" y="4212"/>
                    <a:pt x="1178" y="4905"/>
                    <a:pt x="1802" y="4905"/>
                  </a:cubicBezTo>
                  <a:cubicBezTo>
                    <a:pt x="1802" y="4905"/>
                    <a:pt x="1872" y="4835"/>
                    <a:pt x="1872" y="4835"/>
                  </a:cubicBezTo>
                  <a:cubicBezTo>
                    <a:pt x="1872" y="4905"/>
                    <a:pt x="1872" y="4974"/>
                    <a:pt x="1941" y="5043"/>
                  </a:cubicBezTo>
                  <a:cubicBezTo>
                    <a:pt x="1976" y="5078"/>
                    <a:pt x="2028" y="5095"/>
                    <a:pt x="2071" y="5095"/>
                  </a:cubicBezTo>
                  <a:cubicBezTo>
                    <a:pt x="2114" y="5095"/>
                    <a:pt x="2149" y="5078"/>
                    <a:pt x="2149" y="5043"/>
                  </a:cubicBezTo>
                  <a:cubicBezTo>
                    <a:pt x="2081" y="3745"/>
                    <a:pt x="1810" y="2515"/>
                    <a:pt x="1272" y="1351"/>
                  </a:cubicBezTo>
                  <a:lnTo>
                    <a:pt x="1272" y="1351"/>
                  </a:lnTo>
                  <a:cubicBezTo>
                    <a:pt x="1298" y="1369"/>
                    <a:pt x="1342" y="1369"/>
                    <a:pt x="1386" y="1369"/>
                  </a:cubicBezTo>
                  <a:cubicBezTo>
                    <a:pt x="1386" y="1439"/>
                    <a:pt x="1386" y="1439"/>
                    <a:pt x="1386" y="1508"/>
                  </a:cubicBezTo>
                  <a:cubicBezTo>
                    <a:pt x="1421" y="1543"/>
                    <a:pt x="1473" y="1560"/>
                    <a:pt x="1525" y="1560"/>
                  </a:cubicBezTo>
                  <a:cubicBezTo>
                    <a:pt x="1577" y="1560"/>
                    <a:pt x="1629" y="1543"/>
                    <a:pt x="1664" y="1508"/>
                  </a:cubicBezTo>
                  <a:cubicBezTo>
                    <a:pt x="1664" y="1439"/>
                    <a:pt x="1733" y="1439"/>
                    <a:pt x="1802" y="1369"/>
                  </a:cubicBezTo>
                  <a:cubicBezTo>
                    <a:pt x="1941" y="1231"/>
                    <a:pt x="1802" y="1023"/>
                    <a:pt x="1594" y="1023"/>
                  </a:cubicBezTo>
                  <a:cubicBezTo>
                    <a:pt x="1525" y="1046"/>
                    <a:pt x="1479" y="1054"/>
                    <a:pt x="1443" y="1054"/>
                  </a:cubicBezTo>
                  <a:cubicBezTo>
                    <a:pt x="1371" y="1054"/>
                    <a:pt x="1340" y="1023"/>
                    <a:pt x="1248" y="1023"/>
                  </a:cubicBezTo>
                  <a:cubicBezTo>
                    <a:pt x="1227" y="1003"/>
                    <a:pt x="1213" y="994"/>
                    <a:pt x="1203" y="994"/>
                  </a:cubicBezTo>
                  <a:cubicBezTo>
                    <a:pt x="1178" y="994"/>
                    <a:pt x="1178" y="1043"/>
                    <a:pt x="1178" y="1092"/>
                  </a:cubicBezTo>
                  <a:cubicBezTo>
                    <a:pt x="1040" y="884"/>
                    <a:pt x="970" y="676"/>
                    <a:pt x="901" y="538"/>
                  </a:cubicBezTo>
                  <a:cubicBezTo>
                    <a:pt x="901" y="468"/>
                    <a:pt x="832" y="399"/>
                    <a:pt x="832" y="399"/>
                  </a:cubicBezTo>
                  <a:cubicBezTo>
                    <a:pt x="763" y="260"/>
                    <a:pt x="763" y="122"/>
                    <a:pt x="693" y="52"/>
                  </a:cubicBezTo>
                  <a:cubicBezTo>
                    <a:pt x="693" y="18"/>
                    <a:pt x="659" y="0"/>
                    <a:pt x="62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3963350" y="4142475"/>
              <a:ext cx="17350" cy="10425"/>
            </a:xfrm>
            <a:custGeom>
              <a:avLst/>
              <a:gdLst/>
              <a:ahLst/>
              <a:cxnLst/>
              <a:rect l="l" t="t" r="r" b="b"/>
              <a:pathLst>
                <a:path w="694" h="417" extrusionOk="0">
                  <a:moveTo>
                    <a:pt x="278" y="1"/>
                  </a:moveTo>
                  <a:cubicBezTo>
                    <a:pt x="1" y="1"/>
                    <a:pt x="1" y="417"/>
                    <a:pt x="278" y="417"/>
                  </a:cubicBezTo>
                  <a:lnTo>
                    <a:pt x="417" y="417"/>
                  </a:lnTo>
                  <a:cubicBezTo>
                    <a:pt x="694" y="417"/>
                    <a:pt x="694" y="1"/>
                    <a:pt x="41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3693500" y="4587500"/>
              <a:ext cx="102850" cy="142625"/>
            </a:xfrm>
            <a:custGeom>
              <a:avLst/>
              <a:gdLst/>
              <a:ahLst/>
              <a:cxnLst/>
              <a:rect l="l" t="t" r="r" b="b"/>
              <a:pathLst>
                <a:path w="4114" h="5705" extrusionOk="0">
                  <a:moveTo>
                    <a:pt x="201" y="1"/>
                  </a:moveTo>
                  <a:cubicBezTo>
                    <a:pt x="86" y="1"/>
                    <a:pt x="0" y="163"/>
                    <a:pt x="120" y="223"/>
                  </a:cubicBezTo>
                  <a:cubicBezTo>
                    <a:pt x="2130" y="1540"/>
                    <a:pt x="2615" y="3758"/>
                    <a:pt x="3863" y="5629"/>
                  </a:cubicBezTo>
                  <a:cubicBezTo>
                    <a:pt x="3889" y="5682"/>
                    <a:pt x="3936" y="5705"/>
                    <a:pt x="3980" y="5705"/>
                  </a:cubicBezTo>
                  <a:cubicBezTo>
                    <a:pt x="4051" y="5705"/>
                    <a:pt x="4114" y="5646"/>
                    <a:pt x="4071" y="5560"/>
                  </a:cubicBezTo>
                  <a:cubicBezTo>
                    <a:pt x="3447" y="3273"/>
                    <a:pt x="2130" y="1332"/>
                    <a:pt x="258" y="15"/>
                  </a:cubicBezTo>
                  <a:cubicBezTo>
                    <a:pt x="239" y="5"/>
                    <a:pt x="220" y="1"/>
                    <a:pt x="2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4" name="Google Shape;6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648868">
            <a:off x="5443164" y="1778855"/>
            <a:ext cx="1369467" cy="918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40"/>
          <p:cNvGrpSpPr/>
          <p:nvPr/>
        </p:nvGrpSpPr>
        <p:grpSpPr>
          <a:xfrm rot="-729767">
            <a:off x="5934144" y="1644063"/>
            <a:ext cx="561527" cy="1317663"/>
            <a:chOff x="4562950" y="1179300"/>
            <a:chExt cx="561500" cy="1317600"/>
          </a:xfrm>
        </p:grpSpPr>
        <p:sp>
          <p:nvSpPr>
            <p:cNvPr id="626" name="Google Shape;626;p40"/>
            <p:cNvSpPr/>
            <p:nvPr/>
          </p:nvSpPr>
          <p:spPr>
            <a:xfrm>
              <a:off x="4562950" y="1199100"/>
              <a:ext cx="561500" cy="1297800"/>
            </a:xfrm>
            <a:custGeom>
              <a:avLst/>
              <a:gdLst/>
              <a:ahLst/>
              <a:cxnLst/>
              <a:rect l="l" t="t" r="r" b="b"/>
              <a:pathLst>
                <a:path w="22460" h="51912" extrusionOk="0">
                  <a:moveTo>
                    <a:pt x="14066" y="5266"/>
                  </a:moveTo>
                  <a:cubicBezTo>
                    <a:pt x="14419" y="5266"/>
                    <a:pt x="14974" y="8294"/>
                    <a:pt x="14974" y="8490"/>
                  </a:cubicBezTo>
                  <a:cubicBezTo>
                    <a:pt x="14974" y="8698"/>
                    <a:pt x="14974" y="8906"/>
                    <a:pt x="14974" y="9114"/>
                  </a:cubicBezTo>
                  <a:cubicBezTo>
                    <a:pt x="14974" y="9183"/>
                    <a:pt x="14974" y="9183"/>
                    <a:pt x="14974" y="9252"/>
                  </a:cubicBezTo>
                  <a:lnTo>
                    <a:pt x="14974" y="9321"/>
                  </a:lnTo>
                  <a:cubicBezTo>
                    <a:pt x="14904" y="10708"/>
                    <a:pt x="14696" y="12094"/>
                    <a:pt x="14211" y="13411"/>
                  </a:cubicBezTo>
                  <a:cubicBezTo>
                    <a:pt x="13449" y="15352"/>
                    <a:pt x="12270" y="17154"/>
                    <a:pt x="10814" y="18679"/>
                  </a:cubicBezTo>
                  <a:lnTo>
                    <a:pt x="10884" y="18472"/>
                  </a:lnTo>
                  <a:cubicBezTo>
                    <a:pt x="10884" y="18402"/>
                    <a:pt x="10814" y="18333"/>
                    <a:pt x="10745" y="18333"/>
                  </a:cubicBezTo>
                  <a:cubicBezTo>
                    <a:pt x="11646" y="16253"/>
                    <a:pt x="12339" y="14035"/>
                    <a:pt x="12755" y="11748"/>
                  </a:cubicBezTo>
                  <a:cubicBezTo>
                    <a:pt x="12755" y="11708"/>
                    <a:pt x="12732" y="11668"/>
                    <a:pt x="12699" y="11668"/>
                  </a:cubicBezTo>
                  <a:cubicBezTo>
                    <a:pt x="12675" y="11668"/>
                    <a:pt x="12646" y="11689"/>
                    <a:pt x="12617" y="11748"/>
                  </a:cubicBezTo>
                  <a:cubicBezTo>
                    <a:pt x="12132" y="13758"/>
                    <a:pt x="11508" y="15768"/>
                    <a:pt x="10745" y="17709"/>
                  </a:cubicBezTo>
                  <a:cubicBezTo>
                    <a:pt x="10745" y="16045"/>
                    <a:pt x="10399" y="14451"/>
                    <a:pt x="10537" y="12857"/>
                  </a:cubicBezTo>
                  <a:cubicBezTo>
                    <a:pt x="10607" y="11470"/>
                    <a:pt x="10953" y="10153"/>
                    <a:pt x="11577" y="8975"/>
                  </a:cubicBezTo>
                  <a:cubicBezTo>
                    <a:pt x="11646" y="8975"/>
                    <a:pt x="11646" y="8906"/>
                    <a:pt x="11646" y="8906"/>
                  </a:cubicBezTo>
                  <a:lnTo>
                    <a:pt x="11646" y="8836"/>
                  </a:lnTo>
                  <a:cubicBezTo>
                    <a:pt x="11716" y="8628"/>
                    <a:pt x="11854" y="8490"/>
                    <a:pt x="11924" y="8351"/>
                  </a:cubicBezTo>
                  <a:cubicBezTo>
                    <a:pt x="11942" y="8370"/>
                    <a:pt x="11966" y="8378"/>
                    <a:pt x="11990" y="8378"/>
                  </a:cubicBezTo>
                  <a:cubicBezTo>
                    <a:pt x="12057" y="8378"/>
                    <a:pt x="12132" y="8314"/>
                    <a:pt x="12132" y="8212"/>
                  </a:cubicBezTo>
                  <a:lnTo>
                    <a:pt x="12132" y="8004"/>
                  </a:lnTo>
                  <a:cubicBezTo>
                    <a:pt x="12686" y="7034"/>
                    <a:pt x="13310" y="6133"/>
                    <a:pt x="14003" y="5301"/>
                  </a:cubicBezTo>
                  <a:cubicBezTo>
                    <a:pt x="14023" y="5277"/>
                    <a:pt x="14044" y="5266"/>
                    <a:pt x="14066" y="5266"/>
                  </a:cubicBezTo>
                  <a:close/>
                  <a:moveTo>
                    <a:pt x="10884" y="5093"/>
                  </a:moveTo>
                  <a:cubicBezTo>
                    <a:pt x="11438" y="5509"/>
                    <a:pt x="11646" y="6271"/>
                    <a:pt x="11369" y="6965"/>
                  </a:cubicBezTo>
                  <a:cubicBezTo>
                    <a:pt x="11369" y="7519"/>
                    <a:pt x="11369" y="8074"/>
                    <a:pt x="11438" y="8698"/>
                  </a:cubicBezTo>
                  <a:cubicBezTo>
                    <a:pt x="11022" y="9529"/>
                    <a:pt x="10745" y="10431"/>
                    <a:pt x="10468" y="11332"/>
                  </a:cubicBezTo>
                  <a:cubicBezTo>
                    <a:pt x="9844" y="13689"/>
                    <a:pt x="10468" y="16045"/>
                    <a:pt x="10537" y="18402"/>
                  </a:cubicBezTo>
                  <a:cubicBezTo>
                    <a:pt x="10468" y="18610"/>
                    <a:pt x="10399" y="18818"/>
                    <a:pt x="10260" y="19026"/>
                  </a:cubicBezTo>
                  <a:cubicBezTo>
                    <a:pt x="10260" y="18679"/>
                    <a:pt x="10121" y="18333"/>
                    <a:pt x="10052" y="17986"/>
                  </a:cubicBezTo>
                  <a:cubicBezTo>
                    <a:pt x="10121" y="16115"/>
                    <a:pt x="9359" y="14312"/>
                    <a:pt x="9359" y="12441"/>
                  </a:cubicBezTo>
                  <a:cubicBezTo>
                    <a:pt x="9359" y="12406"/>
                    <a:pt x="9324" y="12389"/>
                    <a:pt x="9289" y="12389"/>
                  </a:cubicBezTo>
                  <a:cubicBezTo>
                    <a:pt x="9255" y="12389"/>
                    <a:pt x="9220" y="12406"/>
                    <a:pt x="9220" y="12441"/>
                  </a:cubicBezTo>
                  <a:cubicBezTo>
                    <a:pt x="9220" y="14104"/>
                    <a:pt x="9428" y="15699"/>
                    <a:pt x="9775" y="17293"/>
                  </a:cubicBezTo>
                  <a:cubicBezTo>
                    <a:pt x="9151" y="16184"/>
                    <a:pt x="8666" y="15075"/>
                    <a:pt x="8319" y="13827"/>
                  </a:cubicBezTo>
                  <a:cubicBezTo>
                    <a:pt x="7903" y="11540"/>
                    <a:pt x="8804" y="8975"/>
                    <a:pt x="9775" y="6895"/>
                  </a:cubicBezTo>
                  <a:cubicBezTo>
                    <a:pt x="10121" y="6271"/>
                    <a:pt x="10468" y="5648"/>
                    <a:pt x="10884" y="5093"/>
                  </a:cubicBezTo>
                  <a:close/>
                  <a:moveTo>
                    <a:pt x="17816" y="6064"/>
                  </a:moveTo>
                  <a:cubicBezTo>
                    <a:pt x="17677" y="6271"/>
                    <a:pt x="17608" y="6549"/>
                    <a:pt x="17538" y="6826"/>
                  </a:cubicBezTo>
                  <a:cubicBezTo>
                    <a:pt x="17053" y="9114"/>
                    <a:pt x="17122" y="11401"/>
                    <a:pt x="16360" y="13689"/>
                  </a:cubicBezTo>
                  <a:cubicBezTo>
                    <a:pt x="15320" y="16669"/>
                    <a:pt x="11924" y="18194"/>
                    <a:pt x="10260" y="20690"/>
                  </a:cubicBezTo>
                  <a:cubicBezTo>
                    <a:pt x="10607" y="19789"/>
                    <a:pt x="11230" y="18957"/>
                    <a:pt x="11993" y="18264"/>
                  </a:cubicBezTo>
                  <a:cubicBezTo>
                    <a:pt x="12062" y="18194"/>
                    <a:pt x="11993" y="18056"/>
                    <a:pt x="11924" y="18056"/>
                  </a:cubicBezTo>
                  <a:cubicBezTo>
                    <a:pt x="14072" y="15560"/>
                    <a:pt x="15251" y="12441"/>
                    <a:pt x="15251" y="9183"/>
                  </a:cubicBezTo>
                  <a:cubicBezTo>
                    <a:pt x="15667" y="8074"/>
                    <a:pt x="16429" y="7103"/>
                    <a:pt x="17400" y="6479"/>
                  </a:cubicBezTo>
                  <a:cubicBezTo>
                    <a:pt x="17538" y="6341"/>
                    <a:pt x="17677" y="6202"/>
                    <a:pt x="17816" y="6064"/>
                  </a:cubicBezTo>
                  <a:close/>
                  <a:moveTo>
                    <a:pt x="1387" y="7450"/>
                  </a:moveTo>
                  <a:cubicBezTo>
                    <a:pt x="1387" y="7450"/>
                    <a:pt x="1456" y="7519"/>
                    <a:pt x="1456" y="7589"/>
                  </a:cubicBezTo>
                  <a:cubicBezTo>
                    <a:pt x="1526" y="8074"/>
                    <a:pt x="1664" y="8628"/>
                    <a:pt x="1803" y="9114"/>
                  </a:cubicBezTo>
                  <a:cubicBezTo>
                    <a:pt x="2427" y="11124"/>
                    <a:pt x="3397" y="12926"/>
                    <a:pt x="3744" y="15075"/>
                  </a:cubicBezTo>
                  <a:cubicBezTo>
                    <a:pt x="4229" y="17570"/>
                    <a:pt x="4160" y="20205"/>
                    <a:pt x="4645" y="22700"/>
                  </a:cubicBezTo>
                  <a:cubicBezTo>
                    <a:pt x="5338" y="25750"/>
                    <a:pt x="5824" y="28800"/>
                    <a:pt x="6101" y="31919"/>
                  </a:cubicBezTo>
                  <a:cubicBezTo>
                    <a:pt x="4437" y="30394"/>
                    <a:pt x="3813" y="28315"/>
                    <a:pt x="3051" y="26305"/>
                  </a:cubicBezTo>
                  <a:cubicBezTo>
                    <a:pt x="2219" y="24156"/>
                    <a:pt x="1526" y="22007"/>
                    <a:pt x="1041" y="19789"/>
                  </a:cubicBezTo>
                  <a:cubicBezTo>
                    <a:pt x="555" y="17085"/>
                    <a:pt x="486" y="14382"/>
                    <a:pt x="833" y="11748"/>
                  </a:cubicBezTo>
                  <a:lnTo>
                    <a:pt x="833" y="11748"/>
                  </a:lnTo>
                  <a:cubicBezTo>
                    <a:pt x="902" y="13411"/>
                    <a:pt x="1179" y="15075"/>
                    <a:pt x="1456" y="16739"/>
                  </a:cubicBezTo>
                  <a:cubicBezTo>
                    <a:pt x="2358" y="21106"/>
                    <a:pt x="3536" y="25403"/>
                    <a:pt x="5061" y="29632"/>
                  </a:cubicBezTo>
                  <a:cubicBezTo>
                    <a:pt x="5085" y="29704"/>
                    <a:pt x="5135" y="29735"/>
                    <a:pt x="5189" y="29735"/>
                  </a:cubicBezTo>
                  <a:cubicBezTo>
                    <a:pt x="5290" y="29735"/>
                    <a:pt x="5408" y="29629"/>
                    <a:pt x="5408" y="29493"/>
                  </a:cubicBezTo>
                  <a:cubicBezTo>
                    <a:pt x="4091" y="24710"/>
                    <a:pt x="2496" y="20205"/>
                    <a:pt x="1664" y="15352"/>
                  </a:cubicBezTo>
                  <a:cubicBezTo>
                    <a:pt x="1249" y="12995"/>
                    <a:pt x="1110" y="10639"/>
                    <a:pt x="1318" y="8282"/>
                  </a:cubicBezTo>
                  <a:lnTo>
                    <a:pt x="1318" y="7727"/>
                  </a:lnTo>
                  <a:cubicBezTo>
                    <a:pt x="1318" y="7658"/>
                    <a:pt x="1318" y="7519"/>
                    <a:pt x="1387" y="7450"/>
                  </a:cubicBezTo>
                  <a:close/>
                  <a:moveTo>
                    <a:pt x="21766" y="19304"/>
                  </a:moveTo>
                  <a:lnTo>
                    <a:pt x="20103" y="21799"/>
                  </a:lnTo>
                  <a:cubicBezTo>
                    <a:pt x="17608" y="25611"/>
                    <a:pt x="14072" y="28800"/>
                    <a:pt x="10745" y="31989"/>
                  </a:cubicBezTo>
                  <a:cubicBezTo>
                    <a:pt x="12339" y="29978"/>
                    <a:pt x="13864" y="27968"/>
                    <a:pt x="15528" y="26097"/>
                  </a:cubicBezTo>
                  <a:cubicBezTo>
                    <a:pt x="17261" y="24156"/>
                    <a:pt x="19133" y="22631"/>
                    <a:pt x="20588" y="20690"/>
                  </a:cubicBezTo>
                  <a:lnTo>
                    <a:pt x="20727" y="20551"/>
                  </a:lnTo>
                  <a:cubicBezTo>
                    <a:pt x="21143" y="20135"/>
                    <a:pt x="21489" y="19720"/>
                    <a:pt x="21766" y="19304"/>
                  </a:cubicBezTo>
                  <a:close/>
                  <a:moveTo>
                    <a:pt x="19479" y="21591"/>
                  </a:moveTo>
                  <a:lnTo>
                    <a:pt x="19479" y="21591"/>
                  </a:lnTo>
                  <a:cubicBezTo>
                    <a:pt x="18162" y="23047"/>
                    <a:pt x="16707" y="24364"/>
                    <a:pt x="15320" y="25819"/>
                  </a:cubicBezTo>
                  <a:cubicBezTo>
                    <a:pt x="13331" y="28001"/>
                    <a:pt x="11520" y="30242"/>
                    <a:pt x="9832" y="32653"/>
                  </a:cubicBezTo>
                  <a:lnTo>
                    <a:pt x="9832" y="32653"/>
                  </a:lnTo>
                  <a:cubicBezTo>
                    <a:pt x="11511" y="29707"/>
                    <a:pt x="13136" y="26643"/>
                    <a:pt x="15736" y="24433"/>
                  </a:cubicBezTo>
                  <a:cubicBezTo>
                    <a:pt x="16914" y="23393"/>
                    <a:pt x="18232" y="22561"/>
                    <a:pt x="19479" y="21591"/>
                  </a:cubicBezTo>
                  <a:close/>
                  <a:moveTo>
                    <a:pt x="1942" y="8282"/>
                  </a:moveTo>
                  <a:lnTo>
                    <a:pt x="1942" y="8282"/>
                  </a:lnTo>
                  <a:cubicBezTo>
                    <a:pt x="4091" y="11817"/>
                    <a:pt x="5477" y="15837"/>
                    <a:pt x="5893" y="19997"/>
                  </a:cubicBezTo>
                  <a:cubicBezTo>
                    <a:pt x="6378" y="24017"/>
                    <a:pt x="5962" y="28176"/>
                    <a:pt x="6586" y="32197"/>
                  </a:cubicBezTo>
                  <a:cubicBezTo>
                    <a:pt x="6517" y="32543"/>
                    <a:pt x="6447" y="32959"/>
                    <a:pt x="6309" y="33306"/>
                  </a:cubicBezTo>
                  <a:cubicBezTo>
                    <a:pt x="6586" y="29632"/>
                    <a:pt x="5546" y="25750"/>
                    <a:pt x="4922" y="22076"/>
                  </a:cubicBezTo>
                  <a:cubicBezTo>
                    <a:pt x="4368" y="19234"/>
                    <a:pt x="4714" y="16253"/>
                    <a:pt x="3813" y="13411"/>
                  </a:cubicBezTo>
                  <a:cubicBezTo>
                    <a:pt x="3328" y="11817"/>
                    <a:pt x="2288" y="10015"/>
                    <a:pt x="1942" y="8282"/>
                  </a:cubicBezTo>
                  <a:close/>
                  <a:moveTo>
                    <a:pt x="21767" y="19442"/>
                  </a:moveTo>
                  <a:cubicBezTo>
                    <a:pt x="21420" y="21591"/>
                    <a:pt x="20658" y="23670"/>
                    <a:pt x="19479" y="25542"/>
                  </a:cubicBezTo>
                  <a:cubicBezTo>
                    <a:pt x="18162" y="27344"/>
                    <a:pt x="16637" y="28939"/>
                    <a:pt x="14835" y="30325"/>
                  </a:cubicBezTo>
                  <a:lnTo>
                    <a:pt x="14904" y="30325"/>
                  </a:lnTo>
                  <a:cubicBezTo>
                    <a:pt x="12755" y="32127"/>
                    <a:pt x="10329" y="33652"/>
                    <a:pt x="8180" y="35385"/>
                  </a:cubicBezTo>
                  <a:lnTo>
                    <a:pt x="8250" y="35247"/>
                  </a:lnTo>
                  <a:cubicBezTo>
                    <a:pt x="8666" y="34692"/>
                    <a:pt x="9082" y="34207"/>
                    <a:pt x="9497" y="33652"/>
                  </a:cubicBezTo>
                  <a:cubicBezTo>
                    <a:pt x="10537" y="32613"/>
                    <a:pt x="11716" y="31573"/>
                    <a:pt x="12755" y="30533"/>
                  </a:cubicBezTo>
                  <a:cubicBezTo>
                    <a:pt x="16221" y="27136"/>
                    <a:pt x="19549" y="23740"/>
                    <a:pt x="21767" y="19442"/>
                  </a:cubicBezTo>
                  <a:close/>
                  <a:moveTo>
                    <a:pt x="20796" y="19858"/>
                  </a:moveTo>
                  <a:lnTo>
                    <a:pt x="20796" y="19858"/>
                  </a:lnTo>
                  <a:cubicBezTo>
                    <a:pt x="18786" y="22007"/>
                    <a:pt x="16013" y="23324"/>
                    <a:pt x="13934" y="25542"/>
                  </a:cubicBezTo>
                  <a:cubicBezTo>
                    <a:pt x="11646" y="28315"/>
                    <a:pt x="9705" y="31365"/>
                    <a:pt x="8111" y="34623"/>
                  </a:cubicBezTo>
                  <a:cubicBezTo>
                    <a:pt x="7279" y="35455"/>
                    <a:pt x="6517" y="36425"/>
                    <a:pt x="5824" y="37396"/>
                  </a:cubicBezTo>
                  <a:lnTo>
                    <a:pt x="5685" y="37534"/>
                  </a:lnTo>
                  <a:lnTo>
                    <a:pt x="5824" y="36841"/>
                  </a:lnTo>
                  <a:cubicBezTo>
                    <a:pt x="7349" y="33514"/>
                    <a:pt x="9220" y="30325"/>
                    <a:pt x="11438" y="27414"/>
                  </a:cubicBezTo>
                  <a:cubicBezTo>
                    <a:pt x="14072" y="24294"/>
                    <a:pt x="17192" y="21730"/>
                    <a:pt x="20796" y="19858"/>
                  </a:cubicBezTo>
                  <a:close/>
                  <a:moveTo>
                    <a:pt x="13461" y="0"/>
                  </a:moveTo>
                  <a:cubicBezTo>
                    <a:pt x="13347" y="0"/>
                    <a:pt x="13229" y="56"/>
                    <a:pt x="13171" y="171"/>
                  </a:cubicBezTo>
                  <a:cubicBezTo>
                    <a:pt x="12963" y="449"/>
                    <a:pt x="12894" y="795"/>
                    <a:pt x="12894" y="1142"/>
                  </a:cubicBezTo>
                  <a:lnTo>
                    <a:pt x="12825" y="1488"/>
                  </a:lnTo>
                  <a:cubicBezTo>
                    <a:pt x="12755" y="1558"/>
                    <a:pt x="12825" y="1696"/>
                    <a:pt x="12894" y="1766"/>
                  </a:cubicBezTo>
                  <a:cubicBezTo>
                    <a:pt x="12478" y="3776"/>
                    <a:pt x="11716" y="5717"/>
                    <a:pt x="11854" y="7866"/>
                  </a:cubicBezTo>
                  <a:cubicBezTo>
                    <a:pt x="11798" y="7922"/>
                    <a:pt x="11741" y="7933"/>
                    <a:pt x="11722" y="8010"/>
                  </a:cubicBezTo>
                  <a:lnTo>
                    <a:pt x="11722" y="8010"/>
                  </a:lnTo>
                  <a:cubicBezTo>
                    <a:pt x="11858" y="6688"/>
                    <a:pt x="11981" y="4602"/>
                    <a:pt x="11230" y="4261"/>
                  </a:cubicBezTo>
                  <a:cubicBezTo>
                    <a:pt x="11196" y="4227"/>
                    <a:pt x="11161" y="4209"/>
                    <a:pt x="11126" y="4209"/>
                  </a:cubicBezTo>
                  <a:cubicBezTo>
                    <a:pt x="11092" y="4209"/>
                    <a:pt x="11057" y="4227"/>
                    <a:pt x="11022" y="4261"/>
                  </a:cubicBezTo>
                  <a:cubicBezTo>
                    <a:pt x="9012" y="6549"/>
                    <a:pt x="7834" y="9460"/>
                    <a:pt x="7834" y="12510"/>
                  </a:cubicBezTo>
                  <a:cubicBezTo>
                    <a:pt x="7972" y="14104"/>
                    <a:pt x="8388" y="15629"/>
                    <a:pt x="9082" y="17016"/>
                  </a:cubicBezTo>
                  <a:cubicBezTo>
                    <a:pt x="9012" y="17016"/>
                    <a:pt x="8943" y="17085"/>
                    <a:pt x="9012" y="17154"/>
                  </a:cubicBezTo>
                  <a:cubicBezTo>
                    <a:pt x="9359" y="17986"/>
                    <a:pt x="9567" y="18818"/>
                    <a:pt x="9636" y="19719"/>
                  </a:cubicBezTo>
                  <a:cubicBezTo>
                    <a:pt x="9497" y="19234"/>
                    <a:pt x="9359" y="18749"/>
                    <a:pt x="9220" y="18333"/>
                  </a:cubicBezTo>
                  <a:cubicBezTo>
                    <a:pt x="9194" y="18280"/>
                    <a:pt x="9147" y="18257"/>
                    <a:pt x="9099" y="18257"/>
                  </a:cubicBezTo>
                  <a:cubicBezTo>
                    <a:pt x="9022" y="18257"/>
                    <a:pt x="8943" y="18317"/>
                    <a:pt x="8943" y="18402"/>
                  </a:cubicBezTo>
                  <a:cubicBezTo>
                    <a:pt x="9220" y="19373"/>
                    <a:pt x="9359" y="20412"/>
                    <a:pt x="9359" y="21383"/>
                  </a:cubicBezTo>
                  <a:cubicBezTo>
                    <a:pt x="9151" y="21937"/>
                    <a:pt x="9012" y="22492"/>
                    <a:pt x="8874" y="23116"/>
                  </a:cubicBezTo>
                  <a:cubicBezTo>
                    <a:pt x="8111" y="25681"/>
                    <a:pt x="7487" y="28453"/>
                    <a:pt x="6863" y="31088"/>
                  </a:cubicBezTo>
                  <a:cubicBezTo>
                    <a:pt x="7002" y="23324"/>
                    <a:pt x="6725" y="14035"/>
                    <a:pt x="1803" y="7796"/>
                  </a:cubicBezTo>
                  <a:cubicBezTo>
                    <a:pt x="1734" y="7103"/>
                    <a:pt x="1734" y="6479"/>
                    <a:pt x="1872" y="5856"/>
                  </a:cubicBezTo>
                  <a:cubicBezTo>
                    <a:pt x="1913" y="5735"/>
                    <a:pt x="1813" y="5661"/>
                    <a:pt x="1708" y="5661"/>
                  </a:cubicBezTo>
                  <a:cubicBezTo>
                    <a:pt x="1633" y="5661"/>
                    <a:pt x="1555" y="5699"/>
                    <a:pt x="1526" y="5786"/>
                  </a:cubicBezTo>
                  <a:cubicBezTo>
                    <a:pt x="1249" y="6479"/>
                    <a:pt x="1110" y="7173"/>
                    <a:pt x="971" y="7866"/>
                  </a:cubicBezTo>
                  <a:cubicBezTo>
                    <a:pt x="1" y="12025"/>
                    <a:pt x="1" y="16392"/>
                    <a:pt x="902" y="20551"/>
                  </a:cubicBezTo>
                  <a:cubicBezTo>
                    <a:pt x="1387" y="22839"/>
                    <a:pt x="2150" y="24987"/>
                    <a:pt x="3051" y="27136"/>
                  </a:cubicBezTo>
                  <a:cubicBezTo>
                    <a:pt x="3744" y="28939"/>
                    <a:pt x="4299" y="30949"/>
                    <a:pt x="6031" y="32127"/>
                  </a:cubicBezTo>
                  <a:lnTo>
                    <a:pt x="6101" y="32127"/>
                  </a:lnTo>
                  <a:cubicBezTo>
                    <a:pt x="6101" y="33098"/>
                    <a:pt x="6031" y="34068"/>
                    <a:pt x="5893" y="34969"/>
                  </a:cubicBezTo>
                  <a:cubicBezTo>
                    <a:pt x="4299" y="40723"/>
                    <a:pt x="2288" y="46199"/>
                    <a:pt x="417" y="51814"/>
                  </a:cubicBezTo>
                  <a:cubicBezTo>
                    <a:pt x="417" y="51863"/>
                    <a:pt x="451" y="51912"/>
                    <a:pt x="496" y="51912"/>
                  </a:cubicBezTo>
                  <a:cubicBezTo>
                    <a:pt x="515" y="51912"/>
                    <a:pt x="535" y="51903"/>
                    <a:pt x="555" y="51883"/>
                  </a:cubicBezTo>
                  <a:cubicBezTo>
                    <a:pt x="2496" y="47863"/>
                    <a:pt x="4021" y="43703"/>
                    <a:pt x="5200" y="39406"/>
                  </a:cubicBezTo>
                  <a:cubicBezTo>
                    <a:pt x="5477" y="38713"/>
                    <a:pt x="5893" y="38019"/>
                    <a:pt x="6309" y="37396"/>
                  </a:cubicBezTo>
                  <a:lnTo>
                    <a:pt x="7210" y="36772"/>
                  </a:lnTo>
                  <a:cubicBezTo>
                    <a:pt x="13449" y="32197"/>
                    <a:pt x="22460" y="26859"/>
                    <a:pt x="22183" y="18541"/>
                  </a:cubicBezTo>
                  <a:lnTo>
                    <a:pt x="22321" y="18264"/>
                  </a:lnTo>
                  <a:cubicBezTo>
                    <a:pt x="22370" y="18166"/>
                    <a:pt x="22281" y="18068"/>
                    <a:pt x="22199" y="18068"/>
                  </a:cubicBezTo>
                  <a:cubicBezTo>
                    <a:pt x="22166" y="18068"/>
                    <a:pt x="22134" y="18084"/>
                    <a:pt x="22113" y="18125"/>
                  </a:cubicBezTo>
                  <a:lnTo>
                    <a:pt x="22044" y="18264"/>
                  </a:lnTo>
                  <a:cubicBezTo>
                    <a:pt x="22044" y="18194"/>
                    <a:pt x="22044" y="18194"/>
                    <a:pt x="22044" y="18125"/>
                  </a:cubicBezTo>
                  <a:cubicBezTo>
                    <a:pt x="22044" y="18085"/>
                    <a:pt x="21998" y="18045"/>
                    <a:pt x="21959" y="18045"/>
                  </a:cubicBezTo>
                  <a:cubicBezTo>
                    <a:pt x="21930" y="18045"/>
                    <a:pt x="21905" y="18066"/>
                    <a:pt x="21905" y="18125"/>
                  </a:cubicBezTo>
                  <a:cubicBezTo>
                    <a:pt x="21628" y="18541"/>
                    <a:pt x="21420" y="18957"/>
                    <a:pt x="21143" y="19373"/>
                  </a:cubicBezTo>
                  <a:cubicBezTo>
                    <a:pt x="14350" y="22353"/>
                    <a:pt x="9359" y="28384"/>
                    <a:pt x="6239" y="35108"/>
                  </a:cubicBezTo>
                  <a:cubicBezTo>
                    <a:pt x="7002" y="32197"/>
                    <a:pt x="7695" y="29285"/>
                    <a:pt x="8458" y="26443"/>
                  </a:cubicBezTo>
                  <a:cubicBezTo>
                    <a:pt x="8804" y="25542"/>
                    <a:pt x="9151" y="24572"/>
                    <a:pt x="9428" y="23670"/>
                  </a:cubicBezTo>
                  <a:lnTo>
                    <a:pt x="9428" y="23601"/>
                  </a:lnTo>
                  <a:cubicBezTo>
                    <a:pt x="9497" y="23393"/>
                    <a:pt x="9567" y="23255"/>
                    <a:pt x="9567" y="23116"/>
                  </a:cubicBezTo>
                  <a:cubicBezTo>
                    <a:pt x="9636" y="23047"/>
                    <a:pt x="9636" y="23047"/>
                    <a:pt x="9636" y="23047"/>
                  </a:cubicBezTo>
                  <a:cubicBezTo>
                    <a:pt x="9636" y="22977"/>
                    <a:pt x="9636" y="22908"/>
                    <a:pt x="9705" y="22839"/>
                  </a:cubicBezTo>
                  <a:cubicBezTo>
                    <a:pt x="10953" y="19650"/>
                    <a:pt x="14003" y="18056"/>
                    <a:pt x="15944" y="15283"/>
                  </a:cubicBezTo>
                  <a:cubicBezTo>
                    <a:pt x="17954" y="12441"/>
                    <a:pt x="17469" y="8559"/>
                    <a:pt x="18232" y="5440"/>
                  </a:cubicBezTo>
                  <a:cubicBezTo>
                    <a:pt x="18276" y="5305"/>
                    <a:pt x="18177" y="5229"/>
                    <a:pt x="18063" y="5229"/>
                  </a:cubicBezTo>
                  <a:cubicBezTo>
                    <a:pt x="18001" y="5229"/>
                    <a:pt x="17934" y="5252"/>
                    <a:pt x="17885" y="5301"/>
                  </a:cubicBezTo>
                  <a:cubicBezTo>
                    <a:pt x="16984" y="6410"/>
                    <a:pt x="15736" y="7103"/>
                    <a:pt x="15182" y="8282"/>
                  </a:cubicBezTo>
                  <a:cubicBezTo>
                    <a:pt x="15112" y="7034"/>
                    <a:pt x="14904" y="5786"/>
                    <a:pt x="14488" y="4539"/>
                  </a:cubicBezTo>
                  <a:cubicBezTo>
                    <a:pt x="14448" y="4457"/>
                    <a:pt x="14383" y="4424"/>
                    <a:pt x="14309" y="4424"/>
                  </a:cubicBezTo>
                  <a:cubicBezTo>
                    <a:pt x="14257" y="4424"/>
                    <a:pt x="14199" y="4440"/>
                    <a:pt x="14142" y="4469"/>
                  </a:cubicBezTo>
                  <a:cubicBezTo>
                    <a:pt x="13379" y="5370"/>
                    <a:pt x="12686" y="6341"/>
                    <a:pt x="12132" y="7381"/>
                  </a:cubicBezTo>
                  <a:cubicBezTo>
                    <a:pt x="12270" y="5509"/>
                    <a:pt x="12617" y="3637"/>
                    <a:pt x="13241" y="1835"/>
                  </a:cubicBezTo>
                  <a:cubicBezTo>
                    <a:pt x="13241" y="1835"/>
                    <a:pt x="13241" y="1835"/>
                    <a:pt x="13241" y="1904"/>
                  </a:cubicBezTo>
                  <a:cubicBezTo>
                    <a:pt x="13281" y="1945"/>
                    <a:pt x="13328" y="1962"/>
                    <a:pt x="13373" y="1962"/>
                  </a:cubicBezTo>
                  <a:cubicBezTo>
                    <a:pt x="13483" y="1962"/>
                    <a:pt x="13587" y="1864"/>
                    <a:pt x="13587" y="1766"/>
                  </a:cubicBezTo>
                  <a:cubicBezTo>
                    <a:pt x="13518" y="1419"/>
                    <a:pt x="13587" y="1142"/>
                    <a:pt x="13657" y="795"/>
                  </a:cubicBezTo>
                  <a:cubicBezTo>
                    <a:pt x="13657" y="657"/>
                    <a:pt x="13726" y="587"/>
                    <a:pt x="13726" y="449"/>
                  </a:cubicBezTo>
                  <a:cubicBezTo>
                    <a:pt x="13726" y="379"/>
                    <a:pt x="13726" y="379"/>
                    <a:pt x="13726" y="310"/>
                  </a:cubicBezTo>
                  <a:cubicBezTo>
                    <a:pt x="13766" y="108"/>
                    <a:pt x="13618" y="0"/>
                    <a:pt x="134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880100" y="1179300"/>
              <a:ext cx="75575" cy="168200"/>
            </a:xfrm>
            <a:custGeom>
              <a:avLst/>
              <a:gdLst/>
              <a:ahLst/>
              <a:cxnLst/>
              <a:rect l="l" t="t" r="r" b="b"/>
              <a:pathLst>
                <a:path w="3023" h="6728" extrusionOk="0">
                  <a:moveTo>
                    <a:pt x="2660" y="0"/>
                  </a:moveTo>
                  <a:cubicBezTo>
                    <a:pt x="2537" y="0"/>
                    <a:pt x="2413" y="61"/>
                    <a:pt x="2357" y="201"/>
                  </a:cubicBezTo>
                  <a:cubicBezTo>
                    <a:pt x="2288" y="340"/>
                    <a:pt x="2218" y="478"/>
                    <a:pt x="2218" y="686"/>
                  </a:cubicBezTo>
                  <a:cubicBezTo>
                    <a:pt x="1109" y="2488"/>
                    <a:pt x="416" y="4499"/>
                    <a:pt x="0" y="6648"/>
                  </a:cubicBezTo>
                  <a:cubicBezTo>
                    <a:pt x="0" y="6688"/>
                    <a:pt x="46" y="6728"/>
                    <a:pt x="85" y="6728"/>
                  </a:cubicBezTo>
                  <a:cubicBezTo>
                    <a:pt x="114" y="6728"/>
                    <a:pt x="139" y="6706"/>
                    <a:pt x="139" y="6648"/>
                  </a:cubicBezTo>
                  <a:cubicBezTo>
                    <a:pt x="763" y="4915"/>
                    <a:pt x="1109" y="2766"/>
                    <a:pt x="2288" y="1310"/>
                  </a:cubicBezTo>
                  <a:lnTo>
                    <a:pt x="2288" y="1379"/>
                  </a:lnTo>
                  <a:cubicBezTo>
                    <a:pt x="2322" y="1449"/>
                    <a:pt x="2392" y="1483"/>
                    <a:pt x="2461" y="1483"/>
                  </a:cubicBezTo>
                  <a:cubicBezTo>
                    <a:pt x="2530" y="1483"/>
                    <a:pt x="2599" y="1449"/>
                    <a:pt x="2634" y="1379"/>
                  </a:cubicBezTo>
                  <a:lnTo>
                    <a:pt x="2703" y="1102"/>
                  </a:lnTo>
                  <a:cubicBezTo>
                    <a:pt x="2842" y="894"/>
                    <a:pt x="2911" y="617"/>
                    <a:pt x="2981" y="340"/>
                  </a:cubicBezTo>
                  <a:cubicBezTo>
                    <a:pt x="3022" y="133"/>
                    <a:pt x="2842" y="0"/>
                    <a:pt x="2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954600" y="1214650"/>
              <a:ext cx="41625" cy="159450"/>
            </a:xfrm>
            <a:custGeom>
              <a:avLst/>
              <a:gdLst/>
              <a:ahLst/>
              <a:cxnLst/>
              <a:rect l="l" t="t" r="r" b="b"/>
              <a:pathLst>
                <a:path w="1665" h="6378" extrusionOk="0">
                  <a:moveTo>
                    <a:pt x="1248" y="0"/>
                  </a:moveTo>
                  <a:cubicBezTo>
                    <a:pt x="1075" y="0"/>
                    <a:pt x="902" y="104"/>
                    <a:pt x="902" y="312"/>
                  </a:cubicBezTo>
                  <a:cubicBezTo>
                    <a:pt x="902" y="589"/>
                    <a:pt x="902" y="866"/>
                    <a:pt x="1041" y="1144"/>
                  </a:cubicBezTo>
                  <a:cubicBezTo>
                    <a:pt x="694" y="2877"/>
                    <a:pt x="347" y="4540"/>
                    <a:pt x="1" y="6273"/>
                  </a:cubicBezTo>
                  <a:cubicBezTo>
                    <a:pt x="1" y="6343"/>
                    <a:pt x="53" y="6377"/>
                    <a:pt x="113" y="6377"/>
                  </a:cubicBezTo>
                  <a:cubicBezTo>
                    <a:pt x="174" y="6377"/>
                    <a:pt x="243" y="6343"/>
                    <a:pt x="278" y="6273"/>
                  </a:cubicBezTo>
                  <a:cubicBezTo>
                    <a:pt x="417" y="4748"/>
                    <a:pt x="763" y="3223"/>
                    <a:pt x="1110" y="1768"/>
                  </a:cubicBezTo>
                  <a:cubicBezTo>
                    <a:pt x="1179" y="1814"/>
                    <a:pt x="1256" y="1837"/>
                    <a:pt x="1328" y="1837"/>
                  </a:cubicBezTo>
                  <a:cubicBezTo>
                    <a:pt x="1472" y="1837"/>
                    <a:pt x="1595" y="1745"/>
                    <a:pt x="1595" y="1560"/>
                  </a:cubicBezTo>
                  <a:cubicBezTo>
                    <a:pt x="1664" y="1144"/>
                    <a:pt x="1664" y="728"/>
                    <a:pt x="1595" y="312"/>
                  </a:cubicBezTo>
                  <a:cubicBezTo>
                    <a:pt x="1595" y="104"/>
                    <a:pt x="1422" y="0"/>
                    <a:pt x="124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4970200" y="1218150"/>
              <a:ext cx="68625" cy="139300"/>
            </a:xfrm>
            <a:custGeom>
              <a:avLst/>
              <a:gdLst/>
              <a:ahLst/>
              <a:cxnLst/>
              <a:rect l="l" t="t" r="r" b="b"/>
              <a:pathLst>
                <a:path w="2745" h="5572" extrusionOk="0">
                  <a:moveTo>
                    <a:pt x="2396" y="1"/>
                  </a:moveTo>
                  <a:cubicBezTo>
                    <a:pt x="2268" y="1"/>
                    <a:pt x="2138" y="56"/>
                    <a:pt x="2080" y="172"/>
                  </a:cubicBezTo>
                  <a:cubicBezTo>
                    <a:pt x="1942" y="519"/>
                    <a:pt x="1803" y="865"/>
                    <a:pt x="1734" y="1281"/>
                  </a:cubicBezTo>
                  <a:cubicBezTo>
                    <a:pt x="971" y="2598"/>
                    <a:pt x="417" y="3984"/>
                    <a:pt x="1" y="5440"/>
                  </a:cubicBezTo>
                  <a:cubicBezTo>
                    <a:pt x="1" y="5516"/>
                    <a:pt x="63" y="5571"/>
                    <a:pt x="131" y="5571"/>
                  </a:cubicBezTo>
                  <a:cubicBezTo>
                    <a:pt x="187" y="5571"/>
                    <a:pt x="247" y="5534"/>
                    <a:pt x="278" y="5440"/>
                  </a:cubicBezTo>
                  <a:cubicBezTo>
                    <a:pt x="624" y="4123"/>
                    <a:pt x="1110" y="2945"/>
                    <a:pt x="1803" y="1766"/>
                  </a:cubicBezTo>
                  <a:cubicBezTo>
                    <a:pt x="1832" y="1795"/>
                    <a:pt x="1872" y="1812"/>
                    <a:pt x="1910" y="1812"/>
                  </a:cubicBezTo>
                  <a:cubicBezTo>
                    <a:pt x="1963" y="1812"/>
                    <a:pt x="2011" y="1778"/>
                    <a:pt x="2011" y="1697"/>
                  </a:cubicBezTo>
                  <a:lnTo>
                    <a:pt x="2288" y="1281"/>
                  </a:lnTo>
                  <a:cubicBezTo>
                    <a:pt x="2357" y="1212"/>
                    <a:pt x="2357" y="1212"/>
                    <a:pt x="2427" y="1142"/>
                  </a:cubicBezTo>
                  <a:cubicBezTo>
                    <a:pt x="2496" y="865"/>
                    <a:pt x="2635" y="657"/>
                    <a:pt x="2704" y="449"/>
                  </a:cubicBezTo>
                  <a:lnTo>
                    <a:pt x="2704" y="311"/>
                  </a:lnTo>
                  <a:cubicBezTo>
                    <a:pt x="2744" y="109"/>
                    <a:pt x="2573" y="1"/>
                    <a:pt x="239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40"/>
          <p:cNvSpPr txBox="1">
            <a:spLocks noGrp="1"/>
          </p:cNvSpPr>
          <p:nvPr>
            <p:ph type="title"/>
          </p:nvPr>
        </p:nvSpPr>
        <p:spPr>
          <a:xfrm>
            <a:off x="1730463" y="2626375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631" name="Google Shape;631;p40"/>
          <p:cNvSpPr txBox="1">
            <a:spLocks noGrp="1"/>
          </p:cNvSpPr>
          <p:nvPr>
            <p:ph type="subTitle" idx="1"/>
          </p:nvPr>
        </p:nvSpPr>
        <p:spPr>
          <a:xfrm>
            <a:off x="1730488" y="3297925"/>
            <a:ext cx="257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Mercury is the closest planet to the Sun and the smallest one in the Solar System—it’s only a bit larger than our Moon. The planet’s name has nothing to do with the liquid metal since it was named after the Roman messenger god, Mercury.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0"/>
          <p:cNvSpPr txBox="1">
            <a:spLocks noGrp="1"/>
          </p:cNvSpPr>
          <p:nvPr>
            <p:ph type="title" idx="2"/>
          </p:nvPr>
        </p:nvSpPr>
        <p:spPr>
          <a:xfrm>
            <a:off x="4842238" y="2626375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633" name="Google Shape;633;p40"/>
          <p:cNvSpPr txBox="1">
            <a:spLocks noGrp="1"/>
          </p:cNvSpPr>
          <p:nvPr>
            <p:ph type="subTitle" idx="3"/>
          </p:nvPr>
        </p:nvSpPr>
        <p:spPr>
          <a:xfrm>
            <a:off x="4842263" y="3297925"/>
            <a:ext cx="257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has a beautiful name and is the second planet from the Sun. It’s terribly hot—even hotter than Mercury—and its atmosphere is extremely poisonous. It’s the second-brightest natural object in the night sky after the Moon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41"/>
          <p:cNvGrpSpPr/>
          <p:nvPr/>
        </p:nvGrpSpPr>
        <p:grpSpPr>
          <a:xfrm>
            <a:off x="847700" y="2006401"/>
            <a:ext cx="2268900" cy="2571732"/>
            <a:chOff x="847688" y="1763875"/>
            <a:chExt cx="2268900" cy="2811250"/>
          </a:xfrm>
        </p:grpSpPr>
        <p:sp>
          <p:nvSpPr>
            <p:cNvPr id="639" name="Google Shape;639;p41"/>
            <p:cNvSpPr/>
            <p:nvPr/>
          </p:nvSpPr>
          <p:spPr>
            <a:xfrm>
              <a:off x="847688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65095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1"/>
          <p:cNvGrpSpPr/>
          <p:nvPr/>
        </p:nvGrpSpPr>
        <p:grpSpPr>
          <a:xfrm>
            <a:off x="3451375" y="2006401"/>
            <a:ext cx="2268900" cy="2571732"/>
            <a:chOff x="3451363" y="1763875"/>
            <a:chExt cx="2268900" cy="2811250"/>
          </a:xfrm>
        </p:grpSpPr>
        <p:sp>
          <p:nvSpPr>
            <p:cNvPr id="642" name="Google Shape;642;p41"/>
            <p:cNvSpPr/>
            <p:nvPr/>
          </p:nvSpPr>
          <p:spPr>
            <a:xfrm>
              <a:off x="3451363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27890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6027425" y="2057630"/>
            <a:ext cx="2268900" cy="2554876"/>
            <a:chOff x="6027413" y="1819875"/>
            <a:chExt cx="2268900" cy="2792825"/>
          </a:xfrm>
        </p:grpSpPr>
        <p:sp>
          <p:nvSpPr>
            <p:cNvPr id="645" name="Google Shape;645;p41"/>
            <p:cNvSpPr/>
            <p:nvPr/>
          </p:nvSpPr>
          <p:spPr>
            <a:xfrm>
              <a:off x="6027413" y="1981400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830675" y="1819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1"/>
          <p:cNvSpPr txBox="1">
            <a:spLocks noGrp="1"/>
          </p:cNvSpPr>
          <p:nvPr>
            <p:ph type="title" idx="4"/>
          </p:nvPr>
        </p:nvSpPr>
        <p:spPr>
          <a:xfrm>
            <a:off x="720000" y="44225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could use three columns, why not?</a:t>
            </a:r>
            <a:endParaRPr/>
          </a:p>
        </p:txBody>
      </p:sp>
      <p:sp>
        <p:nvSpPr>
          <p:cNvPr id="648" name="Google Shape;648;p41"/>
          <p:cNvSpPr/>
          <p:nvPr/>
        </p:nvSpPr>
        <p:spPr>
          <a:xfrm rot="1098459">
            <a:off x="6920824" y="1672791"/>
            <a:ext cx="482103" cy="896227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1"/>
          <p:cNvSpPr/>
          <p:nvPr/>
        </p:nvSpPr>
        <p:spPr>
          <a:xfrm rot="-1673549">
            <a:off x="1635352" y="1669023"/>
            <a:ext cx="693600" cy="903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4290173" y="1767812"/>
            <a:ext cx="563680" cy="858567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 txBox="1">
            <a:spLocks noGrp="1"/>
          </p:cNvSpPr>
          <p:nvPr>
            <p:ph type="title"/>
          </p:nvPr>
        </p:nvSpPr>
        <p:spPr>
          <a:xfrm>
            <a:off x="3324438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1"/>
          </p:nvPr>
        </p:nvSpPr>
        <p:spPr>
          <a:xfrm>
            <a:off x="3504425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has a beautiful name and is the second planet from the Sun. It’s terribly hot, even hotter than Mercury</a:t>
            </a:r>
            <a:endParaRPr/>
          </a:p>
        </p:txBody>
      </p:sp>
      <p:sp>
        <p:nvSpPr>
          <p:cNvPr id="653" name="Google Shape;653;p41"/>
          <p:cNvSpPr txBox="1">
            <a:spLocks noGrp="1"/>
          </p:cNvSpPr>
          <p:nvPr>
            <p:ph type="title" idx="2"/>
          </p:nvPr>
        </p:nvSpPr>
        <p:spPr>
          <a:xfrm>
            <a:off x="5847388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</a:t>
            </a:r>
            <a:endParaRPr/>
          </a:p>
        </p:txBody>
      </p:sp>
      <p:sp>
        <p:nvSpPr>
          <p:cNvPr id="654" name="Google Shape;654;p41"/>
          <p:cNvSpPr txBox="1">
            <a:spLocks noGrp="1"/>
          </p:cNvSpPr>
          <p:nvPr>
            <p:ph type="subTitle" idx="3"/>
          </p:nvPr>
        </p:nvSpPr>
        <p:spPr>
          <a:xfrm>
            <a:off x="6027388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Yes, this is the ringed one. It’s a gas giant, composed mostly of hydrogen and helium</a:t>
            </a:r>
            <a:endParaRPr/>
          </a:p>
        </p:txBody>
      </p:sp>
      <p:sp>
        <p:nvSpPr>
          <p:cNvPr id="655" name="Google Shape;655;p41"/>
          <p:cNvSpPr txBox="1">
            <a:spLocks noGrp="1"/>
          </p:cNvSpPr>
          <p:nvPr>
            <p:ph type="title" idx="5"/>
          </p:nvPr>
        </p:nvSpPr>
        <p:spPr>
          <a:xfrm>
            <a:off x="725313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656" name="Google Shape;656;p41"/>
          <p:cNvSpPr txBox="1">
            <a:spLocks noGrp="1"/>
          </p:cNvSpPr>
          <p:nvPr>
            <p:ph type="subTitle" idx="6"/>
          </p:nvPr>
        </p:nvSpPr>
        <p:spPr>
          <a:xfrm>
            <a:off x="905300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Despite being red, Mars is a cold place, not hot. It’s full of iron oxide dust, which gives the planet its reddish cast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2"/>
          <p:cNvSpPr txBox="1">
            <a:spLocks noGrp="1"/>
          </p:cNvSpPr>
          <p:nvPr>
            <p:ph type="title"/>
          </p:nvPr>
        </p:nvSpPr>
        <p:spPr>
          <a:xfrm>
            <a:off x="722350" y="2376800"/>
            <a:ext cx="2280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picture always reinforces the concept</a:t>
            </a:r>
            <a:endParaRPr/>
          </a:p>
        </p:txBody>
      </p:sp>
      <p:sp>
        <p:nvSpPr>
          <p:cNvPr id="662" name="Google Shape;662;p42"/>
          <p:cNvSpPr txBox="1">
            <a:spLocks noGrp="1"/>
          </p:cNvSpPr>
          <p:nvPr>
            <p:ph type="subTitle" idx="1"/>
          </p:nvPr>
        </p:nvSpPr>
        <p:spPr>
          <a:xfrm>
            <a:off x="722350" y="3408750"/>
            <a:ext cx="2280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Images reveal large amounts of data, so remember: use an image instead of long texts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title" idx="4294967295"/>
          </p:nvPr>
        </p:nvSpPr>
        <p:spPr>
          <a:xfrm>
            <a:off x="720000" y="723750"/>
            <a:ext cx="30306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es" sz="3600">
                <a:solidFill>
                  <a:srgbClr val="FFFFFF"/>
                </a:solidFill>
              </a:rPr>
              <a:t>A picture is worth a thousand words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4"/>
          <p:cNvSpPr txBox="1">
            <a:spLocks noGrp="1"/>
          </p:cNvSpPr>
          <p:nvPr>
            <p:ph type="title"/>
          </p:nvPr>
        </p:nvSpPr>
        <p:spPr>
          <a:xfrm>
            <a:off x="995425" y="398975"/>
            <a:ext cx="25713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Option 1</a:t>
            </a:r>
            <a:endParaRPr sz="2400" b="0"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673" name="Google Shape;673;p44"/>
          <p:cNvSpPr txBox="1">
            <a:spLocks noGrp="1"/>
          </p:cNvSpPr>
          <p:nvPr>
            <p:ph type="subTitle" idx="4294967295"/>
          </p:nvPr>
        </p:nvSpPr>
        <p:spPr>
          <a:xfrm>
            <a:off x="969925" y="1052025"/>
            <a:ext cx="2622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Starters</a:t>
            </a:r>
            <a:endParaRPr sz="1400">
              <a:solidFill>
                <a:schemeClr val="accent2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Salt &amp; Pepper Squid</a:t>
            </a:r>
            <a:br>
              <a:rPr lang="es" sz="900">
                <a:solidFill>
                  <a:schemeClr val="accent2"/>
                </a:solidFill>
              </a:rPr>
            </a:br>
            <a:r>
              <a:rPr lang="es" sz="900">
                <a:solidFill>
                  <a:schemeClr val="accent2"/>
                </a:solidFill>
              </a:rPr>
              <a:t>Mercury is the closest planet to the Sun and the smallest one in the Solar</a:t>
            </a:r>
            <a:endParaRPr sz="9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Vegetarian Tart</a:t>
            </a:r>
            <a:br>
              <a:rPr lang="es" sz="900">
                <a:solidFill>
                  <a:schemeClr val="accent2"/>
                </a:solidFill>
              </a:rPr>
            </a:br>
            <a:r>
              <a:rPr lang="es" sz="900">
                <a:solidFill>
                  <a:schemeClr val="accent2"/>
                </a:solidFill>
              </a:rPr>
              <a:t>Venus has a beautiful name, but it’s terribly hot, even hotter than Mercury</a:t>
            </a:r>
            <a:endParaRPr sz="9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Mains</a:t>
            </a:r>
            <a:endParaRPr sz="1400">
              <a:solidFill>
                <a:schemeClr val="accent2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Crispy Salmon</a:t>
            </a:r>
            <a:br>
              <a:rPr lang="es" sz="900">
                <a:solidFill>
                  <a:schemeClr val="accent2"/>
                </a:solidFill>
              </a:rPr>
            </a:br>
            <a:r>
              <a:rPr lang="es" sz="900">
                <a:solidFill>
                  <a:schemeClr val="accent2"/>
                </a:solidFill>
              </a:rPr>
              <a:t>Jupiter is a gas giant and the biggest planet in our Solar System</a:t>
            </a:r>
            <a:endParaRPr sz="9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Vegetarian Ravioli</a:t>
            </a:r>
            <a:br>
              <a:rPr lang="es" sz="900">
                <a:solidFill>
                  <a:schemeClr val="accent2"/>
                </a:solidFill>
              </a:rPr>
            </a:br>
            <a:r>
              <a:rPr lang="es" sz="900">
                <a:solidFill>
                  <a:schemeClr val="accent2"/>
                </a:solidFill>
              </a:rPr>
              <a:t>Saturn is the ringed one. It’s a gas giant, composed mostly of hydrogen and helium</a:t>
            </a:r>
            <a:endParaRPr sz="9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Desserts</a:t>
            </a:r>
            <a:endParaRPr sz="1400">
              <a:solidFill>
                <a:schemeClr val="accent2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accent2"/>
                </a:solidFill>
              </a:rPr>
              <a:t>Despite being red, Mars is a cold place, not hot. It’s full of iron oxide dust</a:t>
            </a:r>
            <a:endParaRPr sz="9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74" name="Google Shape;674;p44"/>
          <p:cNvSpPr txBox="1">
            <a:spLocks noGrp="1"/>
          </p:cNvSpPr>
          <p:nvPr>
            <p:ph type="title"/>
          </p:nvPr>
        </p:nvSpPr>
        <p:spPr>
          <a:xfrm>
            <a:off x="5595425" y="398975"/>
            <a:ext cx="25713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Option 2</a:t>
            </a:r>
            <a:endParaRPr sz="2400" b="0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675" name="Google Shape;675;p44"/>
          <p:cNvSpPr txBox="1">
            <a:spLocks noGrp="1"/>
          </p:cNvSpPr>
          <p:nvPr>
            <p:ph type="subTitle" idx="4294967295"/>
          </p:nvPr>
        </p:nvSpPr>
        <p:spPr>
          <a:xfrm>
            <a:off x="5569925" y="1052025"/>
            <a:ext cx="2622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Starters</a:t>
            </a:r>
            <a:endParaRPr sz="1400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Salt &amp; Pepper Squid</a:t>
            </a:r>
            <a:br>
              <a:rPr lang="es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s" sz="900">
                <a:solidFill>
                  <a:srgbClr val="FFFFFF"/>
                </a:solidFill>
              </a:rPr>
              <a:t>Mercury is the closest planet to the Sun and the smallest one in the Solar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Vegetarian Tart</a:t>
            </a:r>
            <a:br>
              <a:rPr lang="es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s" sz="900">
                <a:solidFill>
                  <a:srgbClr val="FFFFFF"/>
                </a:solidFill>
              </a:rPr>
              <a:t>Venus has a beautiful name, but it’s terribly hot, even hotter than Mercury 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Mains</a:t>
            </a:r>
            <a:endParaRPr sz="1400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Crispy Salmon</a:t>
            </a:r>
            <a:br>
              <a:rPr lang="es" sz="900">
                <a:solidFill>
                  <a:srgbClr val="FFFFFF"/>
                </a:solidFill>
              </a:rPr>
            </a:br>
            <a:r>
              <a:rPr lang="es" sz="900">
                <a:solidFill>
                  <a:srgbClr val="FFFFFF"/>
                </a:solidFill>
              </a:rPr>
              <a:t>Jupiter is a gas giant and the biggest planet in our Solar System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Vegetarian Ravioli</a:t>
            </a:r>
            <a:br>
              <a:rPr lang="es" sz="900">
                <a:solidFill>
                  <a:srgbClr val="FFFFFF"/>
                </a:solidFill>
              </a:rPr>
            </a:br>
            <a:r>
              <a:rPr lang="es" sz="900">
                <a:solidFill>
                  <a:srgbClr val="FFFFFF"/>
                </a:solidFill>
              </a:rPr>
              <a:t>Saturn is the ringed one. It’s a gas giant, composed mostly of hydrogen and helium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Desserts</a:t>
            </a:r>
            <a:endParaRPr sz="1400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Despite being red, Mars is a cold place, not hot. It’s full of iron oxide dust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6" name="Google Shape;676;p44"/>
          <p:cNvSpPr/>
          <p:nvPr/>
        </p:nvSpPr>
        <p:spPr>
          <a:xfrm rot="8100000" flipH="1">
            <a:off x="4459425" y="-816875"/>
            <a:ext cx="1309573" cy="2448224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 rot="246160">
            <a:off x="8147437" y="2583017"/>
            <a:ext cx="1195836" cy="2832387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-399979" y="3113717"/>
            <a:ext cx="1395394" cy="221966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87047">
            <a:off x="4950944" y="2217301"/>
            <a:ext cx="1531876" cy="1028247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5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Our choice!</a:t>
            </a:r>
            <a:endParaRPr/>
          </a:p>
        </p:txBody>
      </p:sp>
      <p:sp>
        <p:nvSpPr>
          <p:cNvPr id="685" name="Google Shape;685;p45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Describe here what you would recommend to the attendees</a:t>
            </a:r>
            <a:endParaRPr/>
          </a:p>
        </p:txBody>
      </p:sp>
      <p:pic>
        <p:nvPicPr>
          <p:cNvPr id="686" name="Google Shape;68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225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6"/>
          <p:cNvSpPr txBox="1">
            <a:spLocks noGrp="1"/>
          </p:cNvSpPr>
          <p:nvPr>
            <p:ph type="title"/>
          </p:nvPr>
        </p:nvSpPr>
        <p:spPr>
          <a:xfrm>
            <a:off x="2385750" y="3548788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Organization</a:t>
            </a:r>
            <a:endParaRPr/>
          </a:p>
        </p:txBody>
      </p:sp>
      <p:sp>
        <p:nvSpPr>
          <p:cNvPr id="692" name="Google Shape;692;p46"/>
          <p:cNvSpPr txBox="1">
            <a:spLocks noGrp="1"/>
          </p:cNvSpPr>
          <p:nvPr>
            <p:ph type="subTitle" idx="1"/>
          </p:nvPr>
        </p:nvSpPr>
        <p:spPr>
          <a:xfrm>
            <a:off x="3349800" y="39445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This is the subtitle that makes it comprehensible</a:t>
            </a:r>
            <a:endParaRPr/>
          </a:p>
        </p:txBody>
      </p:sp>
      <p:sp>
        <p:nvSpPr>
          <p:cNvPr id="693" name="Google Shape;693;p46"/>
          <p:cNvSpPr txBox="1">
            <a:spLocks noGrp="1"/>
          </p:cNvSpPr>
          <p:nvPr>
            <p:ph type="title" idx="2"/>
          </p:nvPr>
        </p:nvSpPr>
        <p:spPr>
          <a:xfrm>
            <a:off x="311700" y="272110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694" name="Google Shape;694;p46"/>
          <p:cNvSpPr/>
          <p:nvPr/>
        </p:nvSpPr>
        <p:spPr>
          <a:xfrm rot="8765733">
            <a:off x="3072489" y="-326204"/>
            <a:ext cx="1414979" cy="328087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6"/>
          <p:cNvSpPr/>
          <p:nvPr/>
        </p:nvSpPr>
        <p:spPr>
          <a:xfrm rot="-10299065">
            <a:off x="3504189" y="-1058244"/>
            <a:ext cx="1360302" cy="2528795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46"/>
          <p:cNvGrpSpPr/>
          <p:nvPr/>
        </p:nvGrpSpPr>
        <p:grpSpPr>
          <a:xfrm rot="10616378">
            <a:off x="4316710" y="-194946"/>
            <a:ext cx="1661574" cy="3277138"/>
            <a:chOff x="2375975" y="2648850"/>
            <a:chExt cx="1226950" cy="2419925"/>
          </a:xfrm>
        </p:grpSpPr>
        <p:sp>
          <p:nvSpPr>
            <p:cNvPr id="697" name="Google Shape;697;p46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6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46"/>
          <p:cNvSpPr/>
          <p:nvPr/>
        </p:nvSpPr>
        <p:spPr>
          <a:xfrm rot="-9825513">
            <a:off x="5122698" y="-1032049"/>
            <a:ext cx="1092365" cy="2065530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6"/>
          <p:cNvSpPr/>
          <p:nvPr/>
        </p:nvSpPr>
        <p:spPr>
          <a:xfrm rot="10129432">
            <a:off x="5634688" y="-1831065"/>
            <a:ext cx="1415005" cy="328093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6"/>
          <p:cNvSpPr/>
          <p:nvPr/>
        </p:nvSpPr>
        <p:spPr>
          <a:xfrm rot="-10299065">
            <a:off x="6887314" y="-1469119"/>
            <a:ext cx="1360302" cy="2528795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6"/>
          <p:cNvSpPr/>
          <p:nvPr/>
        </p:nvSpPr>
        <p:spPr>
          <a:xfrm rot="-9925187" flipH="1">
            <a:off x="1007091" y="-1152849"/>
            <a:ext cx="1309553" cy="2448314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6"/>
          <p:cNvSpPr/>
          <p:nvPr/>
        </p:nvSpPr>
        <p:spPr>
          <a:xfrm rot="10800000">
            <a:off x="1819621" y="-1278251"/>
            <a:ext cx="1548105" cy="3666751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7"/>
          <p:cNvSpPr txBox="1">
            <a:spLocks noGrp="1"/>
          </p:cNvSpPr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a map</a:t>
            </a:r>
            <a:endParaRPr/>
          </a:p>
        </p:txBody>
      </p:sp>
      <p:grpSp>
        <p:nvGrpSpPr>
          <p:cNvPr id="792" name="Google Shape;792;p47"/>
          <p:cNvGrpSpPr/>
          <p:nvPr/>
        </p:nvGrpSpPr>
        <p:grpSpPr>
          <a:xfrm>
            <a:off x="1750396" y="1374557"/>
            <a:ext cx="5643206" cy="3124126"/>
            <a:chOff x="2654821" y="2311071"/>
            <a:chExt cx="2279715" cy="1262120"/>
          </a:xfrm>
        </p:grpSpPr>
        <p:grpSp>
          <p:nvGrpSpPr>
            <p:cNvPr id="793" name="Google Shape;793;p47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794" name="Google Shape;794;p47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795" name="Google Shape;795;p47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47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797" name="Google Shape;797;p47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grpSp>
            <p:nvGrpSpPr>
              <p:cNvPr id="798" name="Google Shape;798;p47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799" name="Google Shape;799;p47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</p:sp>
            <p:sp>
              <p:nvSpPr>
                <p:cNvPr id="800" name="Google Shape;800;p47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7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7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47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804" name="Google Shape;804;p47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05" name="Google Shape;805;p47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806" name="Google Shape;806;p47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07" name="Google Shape;807;p47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47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809" name="Google Shape;809;p47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10" name="Google Shape;810;p47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7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7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7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7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47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816" name="Google Shape;816;p47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7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</p:grpSp>
        <p:grpSp>
          <p:nvGrpSpPr>
            <p:cNvPr id="818" name="Google Shape;818;p47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819" name="Google Shape;819;p47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7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21" name="Google Shape;821;p47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</p:grpSp>
        <p:grpSp>
          <p:nvGrpSpPr>
            <p:cNvPr id="822" name="Google Shape;822;p47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823" name="Google Shape;823;p47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7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</p:grpSp>
        <p:grpSp>
          <p:nvGrpSpPr>
            <p:cNvPr id="825" name="Google Shape;825;p47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826" name="Google Shape;826;p47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27" name="Google Shape;827;p47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47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829" name="Google Shape;829;p47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grpSp>
            <p:nvGrpSpPr>
              <p:cNvPr id="830" name="Google Shape;830;p47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831" name="Google Shape;831;p47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FB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47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F398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3" name="Google Shape;833;p47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834" name="Google Shape;834;p47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35" name="Google Shape;835;p47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836" name="Google Shape;836;p47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837" name="Google Shape;837;p47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38" name="Google Shape;838;p47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F39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47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840" name="Google Shape;840;p47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</p:sp>
          <p:sp>
            <p:nvSpPr>
              <p:cNvPr id="841" name="Google Shape;841;p47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F39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2" name="Google Shape;842;p47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845" name="Google Shape;845;p47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846" name="Google Shape;846;p47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7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7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7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7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7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7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7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7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7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7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7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7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7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F39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862" name="Google Shape;862;p47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" name="Google Shape;884;p47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885" name="Google Shape;885;p47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7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7" name="Google Shape;887;p47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" name="Google Shape;888;p47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889" name="Google Shape;889;p47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7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7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7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3" name="Google Shape;893;p47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0" name="Google Shape;900;p47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901" name="Google Shape;901;p47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7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7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F39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7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5" name="Google Shape;905;p47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47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935" name="Google Shape;935;p47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F39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7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7" name="Google Shape;937;p47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8" name="Google Shape;938;p47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939" name="Google Shape;939;p47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F39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1" name="Google Shape;941;p47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4" name="Google Shape;944;p47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2" name="Google Shape;952;p47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953" name="Google Shape;953;p47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7" name="Google Shape;957;p47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5" name="Google Shape;965;p47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966" name="Google Shape;966;p47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0" name="Google Shape;970;p47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4A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2" name="Google Shape;1012;p47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013" name="Google Shape;1013;p47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7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FB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5" name="Google Shape;1015;p47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F39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FBD9D3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BD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0" name="Google Shape;10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9">
            <a:off x="6163387" y="-1368976"/>
            <a:ext cx="4521224" cy="30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9">
            <a:off x="-1787913" y="3447224"/>
            <a:ext cx="4521224" cy="30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47"/>
          <p:cNvSpPr/>
          <p:nvPr/>
        </p:nvSpPr>
        <p:spPr>
          <a:xfrm>
            <a:off x="2784296" y="2429969"/>
            <a:ext cx="1650835" cy="331370"/>
          </a:xfrm>
          <a:custGeom>
            <a:avLst/>
            <a:gdLst/>
            <a:ahLst/>
            <a:cxnLst/>
            <a:rect l="l" t="t" r="r" b="b"/>
            <a:pathLst>
              <a:path w="50292" h="20582" extrusionOk="0">
                <a:moveTo>
                  <a:pt x="0" y="20582"/>
                </a:moveTo>
                <a:cubicBezTo>
                  <a:pt x="4318" y="17153"/>
                  <a:pt x="17526" y="135"/>
                  <a:pt x="25908" y="8"/>
                </a:cubicBezTo>
                <a:cubicBezTo>
                  <a:pt x="34290" y="-119"/>
                  <a:pt x="46228" y="16518"/>
                  <a:pt x="50292" y="1982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053" name="Google Shape;1053;p47"/>
          <p:cNvSpPr/>
          <p:nvPr/>
        </p:nvSpPr>
        <p:spPr>
          <a:xfrm>
            <a:off x="4385076" y="2748855"/>
            <a:ext cx="2238632" cy="1295964"/>
          </a:xfrm>
          <a:custGeom>
            <a:avLst/>
            <a:gdLst/>
            <a:ahLst/>
            <a:cxnLst/>
            <a:rect l="l" t="t" r="r" b="b"/>
            <a:pathLst>
              <a:path w="68199" h="39481" extrusionOk="0">
                <a:moveTo>
                  <a:pt x="0" y="0"/>
                </a:moveTo>
                <a:cubicBezTo>
                  <a:pt x="3588" y="6191"/>
                  <a:pt x="10160" y="31243"/>
                  <a:pt x="21526" y="37148"/>
                </a:cubicBezTo>
                <a:cubicBezTo>
                  <a:pt x="32893" y="43054"/>
                  <a:pt x="60420" y="35719"/>
                  <a:pt x="68199" y="3543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sp>
      <p:sp>
        <p:nvSpPr>
          <p:cNvPr id="1054" name="Google Shape;1054;p47"/>
          <p:cNvSpPr/>
          <p:nvPr/>
        </p:nvSpPr>
        <p:spPr>
          <a:xfrm>
            <a:off x="4710235" y="2211096"/>
            <a:ext cx="1063038" cy="844193"/>
          </a:xfrm>
          <a:custGeom>
            <a:avLst/>
            <a:gdLst/>
            <a:ahLst/>
            <a:cxnLst/>
            <a:rect l="l" t="t" r="r" b="b"/>
            <a:pathLst>
              <a:path w="32385" h="25718" extrusionOk="0">
                <a:moveTo>
                  <a:pt x="32385" y="25718"/>
                </a:moveTo>
                <a:cubicBezTo>
                  <a:pt x="31020" y="22194"/>
                  <a:pt x="29591" y="8858"/>
                  <a:pt x="24193" y="4572"/>
                </a:cubicBezTo>
                <a:cubicBezTo>
                  <a:pt x="18796" y="286"/>
                  <a:pt x="4032" y="762"/>
                  <a:pt x="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055" name="Google Shape;1055;p47"/>
          <p:cNvSpPr txBox="1">
            <a:spLocks noGrp="1"/>
          </p:cNvSpPr>
          <p:nvPr>
            <p:ph type="subTitle" idx="1"/>
          </p:nvPr>
        </p:nvSpPr>
        <p:spPr>
          <a:xfrm>
            <a:off x="773025" y="113657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honeymoon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Whoa!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 could be the part of the presentation where you can introduce yourself, write your email...</a:t>
            </a: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6607975" y="548425"/>
            <a:ext cx="2287906" cy="5304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/>
          <p:nvPr/>
        </p:nvSpPr>
        <p:spPr>
          <a:xfrm rot="7689674">
            <a:off x="-738421" y="-302773"/>
            <a:ext cx="3008707" cy="3903556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050" y="1509000"/>
            <a:ext cx="4509651" cy="26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48"/>
          <p:cNvSpPr txBox="1">
            <a:spLocks noGrp="1"/>
          </p:cNvSpPr>
          <p:nvPr>
            <p:ph type="title"/>
          </p:nvPr>
        </p:nvSpPr>
        <p:spPr>
          <a:xfrm>
            <a:off x="311700" y="1759600"/>
            <a:ext cx="85206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14,112</a:t>
            </a:r>
            <a:endParaRPr/>
          </a:p>
        </p:txBody>
      </p:sp>
      <p:sp>
        <p:nvSpPr>
          <p:cNvPr id="1062" name="Google Shape;1062;p48"/>
          <p:cNvSpPr txBox="1">
            <a:spLocks noGrp="1"/>
          </p:cNvSpPr>
          <p:nvPr>
            <p:ph type="subTitle" idx="1"/>
          </p:nvPr>
        </p:nvSpPr>
        <p:spPr>
          <a:xfrm>
            <a:off x="801750" y="3210575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Big numbers catch your audience’s attention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719" y="321800"/>
            <a:ext cx="2762724" cy="18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49"/>
          <p:cNvSpPr txBox="1">
            <a:spLocks noGrp="1"/>
          </p:cNvSpPr>
          <p:nvPr>
            <p:ph type="title"/>
          </p:nvPr>
        </p:nvSpPr>
        <p:spPr>
          <a:xfrm>
            <a:off x="268213" y="500450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333,000.00</a:t>
            </a:r>
            <a:endParaRPr/>
          </a:p>
        </p:txBody>
      </p:sp>
      <p:pic>
        <p:nvPicPr>
          <p:cNvPr id="1069" name="Google Shape;106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926" y="1533175"/>
            <a:ext cx="3098250" cy="20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49"/>
          <p:cNvSpPr txBox="1">
            <a:spLocks noGrp="1"/>
          </p:cNvSpPr>
          <p:nvPr>
            <p:ph type="subTitle" idx="1"/>
          </p:nvPr>
        </p:nvSpPr>
        <p:spPr>
          <a:xfrm>
            <a:off x="758263" y="1471400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earths is the Sun’s mass</a:t>
            </a:r>
            <a:endParaRPr/>
          </a:p>
        </p:txBody>
      </p:sp>
      <p:pic>
        <p:nvPicPr>
          <p:cNvPr id="1071" name="Google Shape;107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258" y="3383451"/>
            <a:ext cx="2421976" cy="1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49"/>
          <p:cNvSpPr txBox="1">
            <a:spLocks noGrp="1"/>
          </p:cNvSpPr>
          <p:nvPr>
            <p:ph type="title" idx="2"/>
          </p:nvPr>
        </p:nvSpPr>
        <p:spPr>
          <a:xfrm>
            <a:off x="268213" y="1916775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24h 37m 23s</a:t>
            </a:r>
            <a:endParaRPr/>
          </a:p>
        </p:txBody>
      </p:sp>
      <p:sp>
        <p:nvSpPr>
          <p:cNvPr id="1073" name="Google Shape;1073;p49"/>
          <p:cNvSpPr txBox="1">
            <a:spLocks noGrp="1"/>
          </p:cNvSpPr>
          <p:nvPr>
            <p:ph type="subTitle" idx="3"/>
          </p:nvPr>
        </p:nvSpPr>
        <p:spPr>
          <a:xfrm>
            <a:off x="758263" y="2887725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 Jupiter’s rotation period</a:t>
            </a:r>
            <a:endParaRPr/>
          </a:p>
        </p:txBody>
      </p:sp>
      <p:sp>
        <p:nvSpPr>
          <p:cNvPr id="1074" name="Google Shape;1074;p49"/>
          <p:cNvSpPr txBox="1">
            <a:spLocks noGrp="1"/>
          </p:cNvSpPr>
          <p:nvPr>
            <p:ph type="title" idx="4"/>
          </p:nvPr>
        </p:nvSpPr>
        <p:spPr>
          <a:xfrm>
            <a:off x="355188" y="3333100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386,000 km</a:t>
            </a:r>
            <a:endParaRPr/>
          </a:p>
        </p:txBody>
      </p:sp>
      <p:sp>
        <p:nvSpPr>
          <p:cNvPr id="1075" name="Google Shape;1075;p49"/>
          <p:cNvSpPr txBox="1">
            <a:spLocks noGrp="1"/>
          </p:cNvSpPr>
          <p:nvPr>
            <p:ph type="subTitle" idx="5"/>
          </p:nvPr>
        </p:nvSpPr>
        <p:spPr>
          <a:xfrm>
            <a:off x="845238" y="4304050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 the distance between the Earth and the Moon</a:t>
            </a:r>
            <a:endParaRPr/>
          </a:p>
        </p:txBody>
      </p:sp>
      <p:sp>
        <p:nvSpPr>
          <p:cNvPr id="1076" name="Google Shape;1076;p49"/>
          <p:cNvSpPr/>
          <p:nvPr/>
        </p:nvSpPr>
        <p:spPr>
          <a:xfrm rot="-2133847">
            <a:off x="-224926" y="1883717"/>
            <a:ext cx="1619807" cy="375580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9"/>
          <p:cNvSpPr/>
          <p:nvPr/>
        </p:nvSpPr>
        <p:spPr>
          <a:xfrm rot="10014398">
            <a:off x="7649944" y="-497297"/>
            <a:ext cx="1548136" cy="3666824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175" y="-578951"/>
            <a:ext cx="4834899" cy="324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50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3450" y="2024345"/>
            <a:ext cx="4286250" cy="25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50"/>
          <p:cNvSpPr txBox="1"/>
          <p:nvPr/>
        </p:nvSpPr>
        <p:spPr>
          <a:xfrm>
            <a:off x="1023850" y="1052600"/>
            <a:ext cx="32766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If you want to modify this graph, </a:t>
            </a:r>
            <a:r>
              <a:rPr lang="es" sz="1000" b="1">
                <a:solidFill>
                  <a:srgbClr val="666666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click on it</a:t>
            </a:r>
            <a:r>
              <a:rPr lang="es" sz="10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, follow the link, change the data and replace it</a:t>
            </a:r>
            <a:endParaRPr sz="1000">
              <a:solidFill>
                <a:srgbClr val="999999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085" name="Google Shape;1085;p50"/>
          <p:cNvSpPr/>
          <p:nvPr/>
        </p:nvSpPr>
        <p:spPr>
          <a:xfrm rot="-8751754">
            <a:off x="7396369" y="-793002"/>
            <a:ext cx="1414986" cy="328089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50"/>
          <p:cNvSpPr/>
          <p:nvPr/>
        </p:nvSpPr>
        <p:spPr>
          <a:xfrm rot="-8100000">
            <a:off x="8066648" y="475479"/>
            <a:ext cx="1360317" cy="2528823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1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 timeline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always works fine</a:t>
            </a:r>
            <a:endParaRPr sz="2400"/>
          </a:p>
        </p:txBody>
      </p:sp>
      <p:grpSp>
        <p:nvGrpSpPr>
          <p:cNvPr id="1092" name="Google Shape;1092;p51"/>
          <p:cNvGrpSpPr/>
          <p:nvPr/>
        </p:nvGrpSpPr>
        <p:grpSpPr>
          <a:xfrm>
            <a:off x="1443299" y="2424052"/>
            <a:ext cx="401498" cy="383957"/>
            <a:chOff x="117514" y="1835009"/>
            <a:chExt cx="1318117" cy="1260529"/>
          </a:xfrm>
        </p:grpSpPr>
        <p:sp>
          <p:nvSpPr>
            <p:cNvPr id="1093" name="Google Shape;1093;p51"/>
            <p:cNvSpPr/>
            <p:nvPr/>
          </p:nvSpPr>
          <p:spPr>
            <a:xfrm>
              <a:off x="1324645" y="2335297"/>
              <a:ext cx="57339" cy="162402"/>
            </a:xfrm>
            <a:custGeom>
              <a:avLst/>
              <a:gdLst/>
              <a:ahLst/>
              <a:cxnLst/>
              <a:rect l="l" t="t" r="r" b="b"/>
              <a:pathLst>
                <a:path w="2767" h="7837" extrusionOk="0">
                  <a:moveTo>
                    <a:pt x="1" y="1"/>
                  </a:moveTo>
                  <a:lnTo>
                    <a:pt x="1" y="7837"/>
                  </a:lnTo>
                  <a:lnTo>
                    <a:pt x="2766" y="7837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819590" y="2657693"/>
              <a:ext cx="150445" cy="80010"/>
            </a:xfrm>
            <a:custGeom>
              <a:avLst/>
              <a:gdLst/>
              <a:ahLst/>
              <a:cxnLst/>
              <a:rect l="l" t="t" r="r" b="b"/>
              <a:pathLst>
                <a:path w="7260" h="3861" extrusionOk="0">
                  <a:moveTo>
                    <a:pt x="0" y="0"/>
                  </a:moveTo>
                  <a:lnTo>
                    <a:pt x="0" y="3860"/>
                  </a:lnTo>
                  <a:lnTo>
                    <a:pt x="7260" y="3860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407645" y="2355606"/>
              <a:ext cx="57339" cy="124190"/>
            </a:xfrm>
            <a:custGeom>
              <a:avLst/>
              <a:gdLst/>
              <a:ahLst/>
              <a:cxnLst/>
              <a:rect l="l" t="t" r="r" b="b"/>
              <a:pathLst>
                <a:path w="2767" h="5993" extrusionOk="0">
                  <a:moveTo>
                    <a:pt x="1" y="0"/>
                  </a:moveTo>
                  <a:lnTo>
                    <a:pt x="1" y="5992"/>
                  </a:lnTo>
                  <a:lnTo>
                    <a:pt x="2766" y="5992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172432" y="2299486"/>
              <a:ext cx="181488" cy="234019"/>
            </a:xfrm>
            <a:custGeom>
              <a:avLst/>
              <a:gdLst/>
              <a:ahLst/>
              <a:cxnLst/>
              <a:rect l="l" t="t" r="r" b="b"/>
              <a:pathLst>
                <a:path w="8758" h="11293" extrusionOk="0">
                  <a:moveTo>
                    <a:pt x="0" y="0"/>
                  </a:moveTo>
                  <a:lnTo>
                    <a:pt x="0" y="11293"/>
                  </a:lnTo>
                  <a:lnTo>
                    <a:pt x="8758" y="6223"/>
                  </a:lnTo>
                  <a:lnTo>
                    <a:pt x="8758" y="5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117514" y="1835009"/>
              <a:ext cx="1318117" cy="1260529"/>
            </a:xfrm>
            <a:custGeom>
              <a:avLst/>
              <a:gdLst/>
              <a:ahLst/>
              <a:cxnLst/>
              <a:rect l="l" t="t" r="r" b="b"/>
              <a:pathLst>
                <a:path w="63608" h="60829" extrusionOk="0">
                  <a:moveTo>
                    <a:pt x="29320" y="2587"/>
                  </a:moveTo>
                  <a:cubicBezTo>
                    <a:pt x="31017" y="2587"/>
                    <a:pt x="32751" y="3213"/>
                    <a:pt x="34166" y="4610"/>
                  </a:cubicBezTo>
                  <a:cubicBezTo>
                    <a:pt x="38487" y="8931"/>
                    <a:pt x="35434" y="16364"/>
                    <a:pt x="29326" y="16364"/>
                  </a:cubicBezTo>
                  <a:cubicBezTo>
                    <a:pt x="25524" y="16364"/>
                    <a:pt x="22413" y="13310"/>
                    <a:pt x="22413" y="9507"/>
                  </a:cubicBezTo>
                  <a:cubicBezTo>
                    <a:pt x="22374" y="5335"/>
                    <a:pt x="25766" y="2587"/>
                    <a:pt x="29320" y="2587"/>
                  </a:cubicBezTo>
                  <a:close/>
                  <a:moveTo>
                    <a:pt x="37508" y="14289"/>
                  </a:moveTo>
                  <a:cubicBezTo>
                    <a:pt x="37969" y="15096"/>
                    <a:pt x="38545" y="15787"/>
                    <a:pt x="39179" y="16364"/>
                  </a:cubicBezTo>
                  <a:lnTo>
                    <a:pt x="35837" y="16364"/>
                  </a:lnTo>
                  <a:cubicBezTo>
                    <a:pt x="36528" y="15787"/>
                    <a:pt x="37047" y="15096"/>
                    <a:pt x="37508" y="14289"/>
                  </a:cubicBezTo>
                  <a:close/>
                  <a:moveTo>
                    <a:pt x="45692" y="2596"/>
                  </a:moveTo>
                  <a:cubicBezTo>
                    <a:pt x="48334" y="2596"/>
                    <a:pt x="50935" y="4106"/>
                    <a:pt x="52085" y="6857"/>
                  </a:cubicBezTo>
                  <a:cubicBezTo>
                    <a:pt x="53986" y="11409"/>
                    <a:pt x="50644" y="16364"/>
                    <a:pt x="45747" y="16421"/>
                  </a:cubicBezTo>
                  <a:cubicBezTo>
                    <a:pt x="39582" y="16364"/>
                    <a:pt x="36528" y="8989"/>
                    <a:pt x="40850" y="4610"/>
                  </a:cubicBezTo>
                  <a:cubicBezTo>
                    <a:pt x="42217" y="3242"/>
                    <a:pt x="43963" y="2596"/>
                    <a:pt x="45692" y="2596"/>
                  </a:cubicBezTo>
                  <a:close/>
                  <a:moveTo>
                    <a:pt x="16766" y="25121"/>
                  </a:moveTo>
                  <a:lnTo>
                    <a:pt x="16766" y="31113"/>
                  </a:lnTo>
                  <a:lnTo>
                    <a:pt x="14001" y="31113"/>
                  </a:lnTo>
                  <a:lnTo>
                    <a:pt x="14001" y="25121"/>
                  </a:lnTo>
                  <a:close/>
                  <a:moveTo>
                    <a:pt x="61015" y="24142"/>
                  </a:moveTo>
                  <a:lnTo>
                    <a:pt x="61015" y="31978"/>
                  </a:lnTo>
                  <a:lnTo>
                    <a:pt x="58250" y="31978"/>
                  </a:lnTo>
                  <a:lnTo>
                    <a:pt x="58250" y="24142"/>
                  </a:lnTo>
                  <a:close/>
                  <a:moveTo>
                    <a:pt x="2593" y="22413"/>
                  </a:moveTo>
                  <a:lnTo>
                    <a:pt x="11350" y="27426"/>
                  </a:lnTo>
                  <a:lnTo>
                    <a:pt x="11350" y="28636"/>
                  </a:lnTo>
                  <a:lnTo>
                    <a:pt x="2593" y="33706"/>
                  </a:lnTo>
                  <a:lnTo>
                    <a:pt x="2593" y="22413"/>
                  </a:lnTo>
                  <a:close/>
                  <a:moveTo>
                    <a:pt x="55599" y="19014"/>
                  </a:moveTo>
                  <a:lnTo>
                    <a:pt x="55599" y="37105"/>
                  </a:lnTo>
                  <a:lnTo>
                    <a:pt x="19474" y="37105"/>
                  </a:lnTo>
                  <a:lnTo>
                    <a:pt x="19474" y="19014"/>
                  </a:lnTo>
                  <a:close/>
                  <a:moveTo>
                    <a:pt x="41138" y="39698"/>
                  </a:moveTo>
                  <a:lnTo>
                    <a:pt x="41138" y="43558"/>
                  </a:lnTo>
                  <a:lnTo>
                    <a:pt x="33936" y="43558"/>
                  </a:lnTo>
                  <a:lnTo>
                    <a:pt x="33936" y="39698"/>
                  </a:lnTo>
                  <a:close/>
                  <a:moveTo>
                    <a:pt x="29256" y="0"/>
                  </a:moveTo>
                  <a:cubicBezTo>
                    <a:pt x="20719" y="0"/>
                    <a:pt x="16553" y="10503"/>
                    <a:pt x="22758" y="16421"/>
                  </a:cubicBezTo>
                  <a:lnTo>
                    <a:pt x="18091" y="16421"/>
                  </a:lnTo>
                  <a:cubicBezTo>
                    <a:pt x="17400" y="16421"/>
                    <a:pt x="16766" y="16997"/>
                    <a:pt x="16766" y="17689"/>
                  </a:cubicBezTo>
                  <a:lnTo>
                    <a:pt x="16766" y="22528"/>
                  </a:lnTo>
                  <a:lnTo>
                    <a:pt x="12675" y="22528"/>
                  </a:lnTo>
                  <a:cubicBezTo>
                    <a:pt x="11984" y="22528"/>
                    <a:pt x="11408" y="23105"/>
                    <a:pt x="11408" y="23796"/>
                  </a:cubicBezTo>
                  <a:lnTo>
                    <a:pt x="11408" y="24430"/>
                  </a:lnTo>
                  <a:lnTo>
                    <a:pt x="1959" y="18956"/>
                  </a:lnTo>
                  <a:cubicBezTo>
                    <a:pt x="1757" y="18841"/>
                    <a:pt x="1527" y="18783"/>
                    <a:pt x="1296" y="18783"/>
                  </a:cubicBezTo>
                  <a:cubicBezTo>
                    <a:pt x="1066" y="18783"/>
                    <a:pt x="835" y="18841"/>
                    <a:pt x="634" y="18956"/>
                  </a:cubicBezTo>
                  <a:cubicBezTo>
                    <a:pt x="230" y="19187"/>
                    <a:pt x="0" y="19648"/>
                    <a:pt x="0" y="20109"/>
                  </a:cubicBezTo>
                  <a:lnTo>
                    <a:pt x="0" y="36011"/>
                  </a:lnTo>
                  <a:cubicBezTo>
                    <a:pt x="0" y="36702"/>
                    <a:pt x="576" y="37278"/>
                    <a:pt x="1325" y="37278"/>
                  </a:cubicBezTo>
                  <a:cubicBezTo>
                    <a:pt x="1556" y="37278"/>
                    <a:pt x="1786" y="37221"/>
                    <a:pt x="1959" y="37105"/>
                  </a:cubicBezTo>
                  <a:lnTo>
                    <a:pt x="11408" y="31689"/>
                  </a:lnTo>
                  <a:lnTo>
                    <a:pt x="11408" y="32381"/>
                  </a:lnTo>
                  <a:cubicBezTo>
                    <a:pt x="11408" y="33130"/>
                    <a:pt x="11984" y="33706"/>
                    <a:pt x="12675" y="33706"/>
                  </a:cubicBezTo>
                  <a:lnTo>
                    <a:pt x="16766" y="33706"/>
                  </a:lnTo>
                  <a:lnTo>
                    <a:pt x="16766" y="38373"/>
                  </a:lnTo>
                  <a:cubicBezTo>
                    <a:pt x="16766" y="39064"/>
                    <a:pt x="17400" y="39698"/>
                    <a:pt x="18091" y="39698"/>
                  </a:cubicBezTo>
                  <a:lnTo>
                    <a:pt x="31285" y="39698"/>
                  </a:lnTo>
                  <a:lnTo>
                    <a:pt x="31285" y="44826"/>
                  </a:lnTo>
                  <a:cubicBezTo>
                    <a:pt x="31285" y="45575"/>
                    <a:pt x="31862" y="46151"/>
                    <a:pt x="32611" y="46151"/>
                  </a:cubicBezTo>
                  <a:lnTo>
                    <a:pt x="33648" y="46151"/>
                  </a:lnTo>
                  <a:lnTo>
                    <a:pt x="24832" y="58711"/>
                  </a:lnTo>
                  <a:cubicBezTo>
                    <a:pt x="24429" y="59288"/>
                    <a:pt x="24544" y="60094"/>
                    <a:pt x="25121" y="60498"/>
                  </a:cubicBezTo>
                  <a:cubicBezTo>
                    <a:pt x="25351" y="60670"/>
                    <a:pt x="25639" y="60728"/>
                    <a:pt x="25870" y="60786"/>
                  </a:cubicBezTo>
                  <a:cubicBezTo>
                    <a:pt x="26273" y="60786"/>
                    <a:pt x="26676" y="60555"/>
                    <a:pt x="26964" y="60209"/>
                  </a:cubicBezTo>
                  <a:lnTo>
                    <a:pt x="36183" y="47188"/>
                  </a:lnTo>
                  <a:lnTo>
                    <a:pt x="36183" y="59403"/>
                  </a:lnTo>
                  <a:cubicBezTo>
                    <a:pt x="36125" y="60353"/>
                    <a:pt x="36817" y="60829"/>
                    <a:pt x="37508" y="60829"/>
                  </a:cubicBezTo>
                  <a:cubicBezTo>
                    <a:pt x="38199" y="60829"/>
                    <a:pt x="38891" y="60353"/>
                    <a:pt x="38833" y="59403"/>
                  </a:cubicBezTo>
                  <a:lnTo>
                    <a:pt x="38833" y="47188"/>
                  </a:lnTo>
                  <a:lnTo>
                    <a:pt x="48052" y="60209"/>
                  </a:lnTo>
                  <a:cubicBezTo>
                    <a:pt x="48282" y="60555"/>
                    <a:pt x="48685" y="60728"/>
                    <a:pt x="49089" y="60728"/>
                  </a:cubicBezTo>
                  <a:cubicBezTo>
                    <a:pt x="49377" y="60728"/>
                    <a:pt x="49607" y="60670"/>
                    <a:pt x="49838" y="60498"/>
                  </a:cubicBezTo>
                  <a:cubicBezTo>
                    <a:pt x="50414" y="60094"/>
                    <a:pt x="50587" y="59288"/>
                    <a:pt x="50126" y="58654"/>
                  </a:cubicBezTo>
                  <a:lnTo>
                    <a:pt x="41368" y="46209"/>
                  </a:lnTo>
                  <a:lnTo>
                    <a:pt x="42463" y="46209"/>
                  </a:lnTo>
                  <a:cubicBezTo>
                    <a:pt x="43154" y="46209"/>
                    <a:pt x="43730" y="45575"/>
                    <a:pt x="43730" y="44884"/>
                  </a:cubicBezTo>
                  <a:lnTo>
                    <a:pt x="43730" y="39698"/>
                  </a:lnTo>
                  <a:lnTo>
                    <a:pt x="56924" y="39698"/>
                  </a:lnTo>
                  <a:cubicBezTo>
                    <a:pt x="57616" y="39698"/>
                    <a:pt x="58192" y="39122"/>
                    <a:pt x="58192" y="38373"/>
                  </a:cubicBezTo>
                  <a:lnTo>
                    <a:pt x="58192" y="34628"/>
                  </a:lnTo>
                  <a:lnTo>
                    <a:pt x="62283" y="34628"/>
                  </a:lnTo>
                  <a:cubicBezTo>
                    <a:pt x="63032" y="34628"/>
                    <a:pt x="63608" y="33994"/>
                    <a:pt x="63608" y="33303"/>
                  </a:cubicBezTo>
                  <a:lnTo>
                    <a:pt x="63608" y="22817"/>
                  </a:lnTo>
                  <a:cubicBezTo>
                    <a:pt x="63608" y="22068"/>
                    <a:pt x="63032" y="21491"/>
                    <a:pt x="62283" y="21491"/>
                  </a:cubicBezTo>
                  <a:lnTo>
                    <a:pt x="58250" y="21491"/>
                  </a:lnTo>
                  <a:lnTo>
                    <a:pt x="58250" y="17689"/>
                  </a:lnTo>
                  <a:cubicBezTo>
                    <a:pt x="58250" y="17027"/>
                    <a:pt x="57669" y="16417"/>
                    <a:pt x="57012" y="16417"/>
                  </a:cubicBezTo>
                  <a:cubicBezTo>
                    <a:pt x="56983" y="16417"/>
                    <a:pt x="56954" y="16419"/>
                    <a:pt x="56924" y="16421"/>
                  </a:cubicBezTo>
                  <a:lnTo>
                    <a:pt x="52258" y="16421"/>
                  </a:lnTo>
                  <a:cubicBezTo>
                    <a:pt x="56060" y="12734"/>
                    <a:pt x="56118" y="6684"/>
                    <a:pt x="52430" y="2939"/>
                  </a:cubicBezTo>
                  <a:cubicBezTo>
                    <a:pt x="50551" y="1030"/>
                    <a:pt x="48073" y="64"/>
                    <a:pt x="45599" y="64"/>
                  </a:cubicBezTo>
                  <a:cubicBezTo>
                    <a:pt x="43219" y="64"/>
                    <a:pt x="40842" y="958"/>
                    <a:pt x="39006" y="2766"/>
                  </a:cubicBezTo>
                  <a:cubicBezTo>
                    <a:pt x="38430" y="3342"/>
                    <a:pt x="37911" y="3976"/>
                    <a:pt x="37566" y="4667"/>
                  </a:cubicBezTo>
                  <a:cubicBezTo>
                    <a:pt x="35837" y="1787"/>
                    <a:pt x="32726" y="1"/>
                    <a:pt x="29326" y="1"/>
                  </a:cubicBezTo>
                  <a:cubicBezTo>
                    <a:pt x="29303" y="0"/>
                    <a:pt x="29280" y="0"/>
                    <a:pt x="2925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51"/>
          <p:cNvGrpSpPr/>
          <p:nvPr/>
        </p:nvGrpSpPr>
        <p:grpSpPr>
          <a:xfrm>
            <a:off x="2429139" y="2404559"/>
            <a:ext cx="401721" cy="423566"/>
            <a:chOff x="111525" y="202800"/>
            <a:chExt cx="1470966" cy="1550955"/>
          </a:xfrm>
        </p:grpSpPr>
        <p:sp>
          <p:nvSpPr>
            <p:cNvPr id="1099" name="Google Shape;1099;p51"/>
            <p:cNvSpPr/>
            <p:nvPr/>
          </p:nvSpPr>
          <p:spPr>
            <a:xfrm>
              <a:off x="294225" y="1326370"/>
              <a:ext cx="134924" cy="373710"/>
            </a:xfrm>
            <a:custGeom>
              <a:avLst/>
              <a:gdLst/>
              <a:ahLst/>
              <a:cxnLst/>
              <a:rect l="l" t="t" r="r" b="b"/>
              <a:pathLst>
                <a:path w="6511" h="18034" extrusionOk="0">
                  <a:moveTo>
                    <a:pt x="6511" y="0"/>
                  </a:moveTo>
                  <a:lnTo>
                    <a:pt x="0" y="2996"/>
                  </a:lnTo>
                  <a:lnTo>
                    <a:pt x="0" y="18034"/>
                  </a:lnTo>
                  <a:lnTo>
                    <a:pt x="6511" y="18034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1263759" y="1326370"/>
              <a:ext cx="134924" cy="373710"/>
            </a:xfrm>
            <a:custGeom>
              <a:avLst/>
              <a:gdLst/>
              <a:ahLst/>
              <a:cxnLst/>
              <a:rect l="l" t="t" r="r" b="b"/>
              <a:pathLst>
                <a:path w="6511" h="18034" extrusionOk="0">
                  <a:moveTo>
                    <a:pt x="0" y="0"/>
                  </a:moveTo>
                  <a:lnTo>
                    <a:pt x="0" y="18034"/>
                  </a:lnTo>
                  <a:lnTo>
                    <a:pt x="6511" y="18034"/>
                  </a:lnTo>
                  <a:lnTo>
                    <a:pt x="6511" y="2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759885" y="798603"/>
              <a:ext cx="151647" cy="128894"/>
            </a:xfrm>
            <a:custGeom>
              <a:avLst/>
              <a:gdLst/>
              <a:ahLst/>
              <a:cxnLst/>
              <a:rect l="l" t="t" r="r" b="b"/>
              <a:pathLst>
                <a:path w="7318" h="6220" extrusionOk="0">
                  <a:moveTo>
                    <a:pt x="4206" y="1"/>
                  </a:moveTo>
                  <a:cubicBezTo>
                    <a:pt x="1383" y="1"/>
                    <a:pt x="0" y="3342"/>
                    <a:pt x="1959" y="5301"/>
                  </a:cubicBezTo>
                  <a:cubicBezTo>
                    <a:pt x="2594" y="5936"/>
                    <a:pt x="3379" y="6220"/>
                    <a:pt x="4151" y="6220"/>
                  </a:cubicBezTo>
                  <a:cubicBezTo>
                    <a:pt x="5763" y="6220"/>
                    <a:pt x="7318" y="4982"/>
                    <a:pt x="7318" y="3112"/>
                  </a:cubicBezTo>
                  <a:cubicBezTo>
                    <a:pt x="7318" y="1383"/>
                    <a:pt x="5935" y="1"/>
                    <a:pt x="420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782577" y="1418299"/>
              <a:ext cx="128956" cy="281785"/>
            </a:xfrm>
            <a:custGeom>
              <a:avLst/>
              <a:gdLst/>
              <a:ahLst/>
              <a:cxnLst/>
              <a:rect l="l" t="t" r="r" b="b"/>
              <a:pathLst>
                <a:path w="6223" h="13598" extrusionOk="0">
                  <a:moveTo>
                    <a:pt x="3111" y="0"/>
                  </a:moveTo>
                  <a:cubicBezTo>
                    <a:pt x="1325" y="0"/>
                    <a:pt x="0" y="865"/>
                    <a:pt x="0" y="1614"/>
                  </a:cubicBezTo>
                  <a:lnTo>
                    <a:pt x="0" y="13598"/>
                  </a:lnTo>
                  <a:lnTo>
                    <a:pt x="6223" y="13598"/>
                  </a:lnTo>
                  <a:lnTo>
                    <a:pt x="6223" y="1614"/>
                  </a:lnTo>
                  <a:cubicBezTo>
                    <a:pt x="6223" y="865"/>
                    <a:pt x="4897" y="0"/>
                    <a:pt x="311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687041" y="743685"/>
              <a:ext cx="279401" cy="239283"/>
            </a:xfrm>
            <a:custGeom>
              <a:avLst/>
              <a:gdLst/>
              <a:ahLst/>
              <a:cxnLst/>
              <a:rect l="l" t="t" r="r" b="b"/>
              <a:pathLst>
                <a:path w="13483" h="11547" extrusionOk="0">
                  <a:moveTo>
                    <a:pt x="7693" y="2616"/>
                  </a:moveTo>
                  <a:cubicBezTo>
                    <a:pt x="9295" y="2616"/>
                    <a:pt x="10833" y="3863"/>
                    <a:pt x="10833" y="5762"/>
                  </a:cubicBezTo>
                  <a:cubicBezTo>
                    <a:pt x="10833" y="7490"/>
                    <a:pt x="9450" y="8873"/>
                    <a:pt x="7721" y="8873"/>
                  </a:cubicBezTo>
                  <a:cubicBezTo>
                    <a:pt x="4898" y="8873"/>
                    <a:pt x="3515" y="5532"/>
                    <a:pt x="5474" y="3573"/>
                  </a:cubicBezTo>
                  <a:cubicBezTo>
                    <a:pt x="6116" y="2912"/>
                    <a:pt x="6912" y="2616"/>
                    <a:pt x="7693" y="2616"/>
                  </a:cubicBezTo>
                  <a:close/>
                  <a:moveTo>
                    <a:pt x="7721" y="0"/>
                  </a:moveTo>
                  <a:cubicBezTo>
                    <a:pt x="2593" y="0"/>
                    <a:pt x="1" y="6223"/>
                    <a:pt x="3631" y="9853"/>
                  </a:cubicBezTo>
                  <a:cubicBezTo>
                    <a:pt x="4801" y="11023"/>
                    <a:pt x="6241" y="11547"/>
                    <a:pt x="7655" y="11547"/>
                  </a:cubicBezTo>
                  <a:cubicBezTo>
                    <a:pt x="10627" y="11547"/>
                    <a:pt x="13483" y="9236"/>
                    <a:pt x="13483" y="5762"/>
                  </a:cubicBezTo>
                  <a:cubicBezTo>
                    <a:pt x="13483" y="2593"/>
                    <a:pt x="10890" y="0"/>
                    <a:pt x="772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111525" y="202800"/>
              <a:ext cx="1470966" cy="1550955"/>
            </a:xfrm>
            <a:custGeom>
              <a:avLst/>
              <a:gdLst/>
              <a:ahLst/>
              <a:cxnLst/>
              <a:rect l="l" t="t" r="r" b="b"/>
              <a:pathLst>
                <a:path w="70984" h="74844" extrusionOk="0">
                  <a:moveTo>
                    <a:pt x="15327" y="54217"/>
                  </a:moveTo>
                  <a:lnTo>
                    <a:pt x="15327" y="72251"/>
                  </a:lnTo>
                  <a:lnTo>
                    <a:pt x="8874" y="72251"/>
                  </a:lnTo>
                  <a:lnTo>
                    <a:pt x="8874" y="57213"/>
                  </a:lnTo>
                  <a:lnTo>
                    <a:pt x="15327" y="54217"/>
                  </a:lnTo>
                  <a:close/>
                  <a:moveTo>
                    <a:pt x="35492" y="58653"/>
                  </a:moveTo>
                  <a:cubicBezTo>
                    <a:pt x="37278" y="58653"/>
                    <a:pt x="38604" y="59518"/>
                    <a:pt x="38604" y="60267"/>
                  </a:cubicBezTo>
                  <a:lnTo>
                    <a:pt x="38604" y="72251"/>
                  </a:lnTo>
                  <a:lnTo>
                    <a:pt x="32381" y="72251"/>
                  </a:lnTo>
                  <a:lnTo>
                    <a:pt x="32381" y="60267"/>
                  </a:lnTo>
                  <a:cubicBezTo>
                    <a:pt x="32381" y="59518"/>
                    <a:pt x="33706" y="58653"/>
                    <a:pt x="35492" y="58653"/>
                  </a:cubicBezTo>
                  <a:close/>
                  <a:moveTo>
                    <a:pt x="35435" y="17343"/>
                  </a:moveTo>
                  <a:lnTo>
                    <a:pt x="44077" y="28059"/>
                  </a:lnTo>
                  <a:lnTo>
                    <a:pt x="44077" y="41657"/>
                  </a:lnTo>
                  <a:cubicBezTo>
                    <a:pt x="44077" y="42175"/>
                    <a:pt x="44365" y="42636"/>
                    <a:pt x="44826" y="42867"/>
                  </a:cubicBezTo>
                  <a:lnTo>
                    <a:pt x="52950" y="46900"/>
                  </a:lnTo>
                  <a:lnTo>
                    <a:pt x="52950" y="72251"/>
                  </a:lnTo>
                  <a:lnTo>
                    <a:pt x="41196" y="72251"/>
                  </a:lnTo>
                  <a:lnTo>
                    <a:pt x="41196" y="60267"/>
                  </a:lnTo>
                  <a:cubicBezTo>
                    <a:pt x="41196" y="57904"/>
                    <a:pt x="38719" y="56003"/>
                    <a:pt x="35435" y="56003"/>
                  </a:cubicBezTo>
                  <a:cubicBezTo>
                    <a:pt x="32208" y="56003"/>
                    <a:pt x="29673" y="57904"/>
                    <a:pt x="29673" y="60267"/>
                  </a:cubicBezTo>
                  <a:lnTo>
                    <a:pt x="29673" y="72251"/>
                  </a:lnTo>
                  <a:lnTo>
                    <a:pt x="17977" y="72251"/>
                  </a:lnTo>
                  <a:lnTo>
                    <a:pt x="17977" y="46842"/>
                  </a:lnTo>
                  <a:lnTo>
                    <a:pt x="26101" y="42809"/>
                  </a:lnTo>
                  <a:cubicBezTo>
                    <a:pt x="26562" y="42579"/>
                    <a:pt x="26792" y="42118"/>
                    <a:pt x="26792" y="41599"/>
                  </a:cubicBezTo>
                  <a:lnTo>
                    <a:pt x="26792" y="28059"/>
                  </a:lnTo>
                  <a:lnTo>
                    <a:pt x="35435" y="17343"/>
                  </a:lnTo>
                  <a:close/>
                  <a:moveTo>
                    <a:pt x="55658" y="54217"/>
                  </a:moveTo>
                  <a:lnTo>
                    <a:pt x="62168" y="57213"/>
                  </a:lnTo>
                  <a:lnTo>
                    <a:pt x="62168" y="72251"/>
                  </a:lnTo>
                  <a:lnTo>
                    <a:pt x="55658" y="72251"/>
                  </a:lnTo>
                  <a:lnTo>
                    <a:pt x="55658" y="54217"/>
                  </a:lnTo>
                  <a:close/>
                  <a:moveTo>
                    <a:pt x="35471" y="0"/>
                  </a:moveTo>
                  <a:cubicBezTo>
                    <a:pt x="34844" y="0"/>
                    <a:pt x="34225" y="404"/>
                    <a:pt x="34167" y="1210"/>
                  </a:cubicBezTo>
                  <a:lnTo>
                    <a:pt x="34167" y="4149"/>
                  </a:lnTo>
                  <a:lnTo>
                    <a:pt x="31517" y="4149"/>
                  </a:lnTo>
                  <a:cubicBezTo>
                    <a:pt x="29788" y="4149"/>
                    <a:pt x="29788" y="6741"/>
                    <a:pt x="31517" y="6741"/>
                  </a:cubicBezTo>
                  <a:lnTo>
                    <a:pt x="34167" y="6741"/>
                  </a:lnTo>
                  <a:lnTo>
                    <a:pt x="34167" y="14750"/>
                  </a:lnTo>
                  <a:lnTo>
                    <a:pt x="24488" y="26792"/>
                  </a:lnTo>
                  <a:cubicBezTo>
                    <a:pt x="24315" y="27022"/>
                    <a:pt x="24200" y="27310"/>
                    <a:pt x="24200" y="27598"/>
                  </a:cubicBezTo>
                  <a:lnTo>
                    <a:pt x="24200" y="40850"/>
                  </a:lnTo>
                  <a:lnTo>
                    <a:pt x="16076" y="44883"/>
                  </a:lnTo>
                  <a:cubicBezTo>
                    <a:pt x="15615" y="45114"/>
                    <a:pt x="15327" y="45575"/>
                    <a:pt x="15327" y="46093"/>
                  </a:cubicBezTo>
                  <a:lnTo>
                    <a:pt x="15327" y="51336"/>
                  </a:lnTo>
                  <a:lnTo>
                    <a:pt x="6972" y="55197"/>
                  </a:lnTo>
                  <a:cubicBezTo>
                    <a:pt x="6512" y="55427"/>
                    <a:pt x="6223" y="55888"/>
                    <a:pt x="6223" y="56406"/>
                  </a:cubicBezTo>
                  <a:lnTo>
                    <a:pt x="6223" y="72251"/>
                  </a:lnTo>
                  <a:lnTo>
                    <a:pt x="1614" y="72251"/>
                  </a:lnTo>
                  <a:cubicBezTo>
                    <a:pt x="1" y="72366"/>
                    <a:pt x="1" y="74728"/>
                    <a:pt x="1614" y="74844"/>
                  </a:cubicBezTo>
                  <a:lnTo>
                    <a:pt x="69370" y="74844"/>
                  </a:lnTo>
                  <a:cubicBezTo>
                    <a:pt x="70984" y="74728"/>
                    <a:pt x="70984" y="72366"/>
                    <a:pt x="69370" y="72251"/>
                  </a:cubicBezTo>
                  <a:lnTo>
                    <a:pt x="64761" y="72251"/>
                  </a:lnTo>
                  <a:lnTo>
                    <a:pt x="64761" y="56406"/>
                  </a:lnTo>
                  <a:cubicBezTo>
                    <a:pt x="64761" y="55888"/>
                    <a:pt x="64473" y="55427"/>
                    <a:pt x="64012" y="55197"/>
                  </a:cubicBezTo>
                  <a:lnTo>
                    <a:pt x="55600" y="51336"/>
                  </a:lnTo>
                  <a:lnTo>
                    <a:pt x="55600" y="46093"/>
                  </a:lnTo>
                  <a:cubicBezTo>
                    <a:pt x="55600" y="45575"/>
                    <a:pt x="55370" y="45114"/>
                    <a:pt x="54909" y="44883"/>
                  </a:cubicBezTo>
                  <a:lnTo>
                    <a:pt x="46785" y="40850"/>
                  </a:lnTo>
                  <a:lnTo>
                    <a:pt x="46785" y="27598"/>
                  </a:lnTo>
                  <a:cubicBezTo>
                    <a:pt x="46785" y="27310"/>
                    <a:pt x="46670" y="27022"/>
                    <a:pt x="46497" y="26792"/>
                  </a:cubicBezTo>
                  <a:lnTo>
                    <a:pt x="36817" y="14750"/>
                  </a:lnTo>
                  <a:lnTo>
                    <a:pt x="36817" y="6741"/>
                  </a:lnTo>
                  <a:lnTo>
                    <a:pt x="39410" y="6741"/>
                  </a:lnTo>
                  <a:cubicBezTo>
                    <a:pt x="41196" y="6741"/>
                    <a:pt x="41196" y="4149"/>
                    <a:pt x="39410" y="4149"/>
                  </a:cubicBezTo>
                  <a:lnTo>
                    <a:pt x="36817" y="4149"/>
                  </a:lnTo>
                  <a:lnTo>
                    <a:pt x="36817" y="1210"/>
                  </a:lnTo>
                  <a:cubicBezTo>
                    <a:pt x="36731" y="404"/>
                    <a:pt x="36097" y="0"/>
                    <a:pt x="3547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51"/>
          <p:cNvGrpSpPr/>
          <p:nvPr/>
        </p:nvGrpSpPr>
        <p:grpSpPr>
          <a:xfrm>
            <a:off x="3453040" y="2449319"/>
            <a:ext cx="276475" cy="378698"/>
            <a:chOff x="3125865" y="1656758"/>
            <a:chExt cx="1519930" cy="2081900"/>
          </a:xfrm>
        </p:grpSpPr>
        <p:sp>
          <p:nvSpPr>
            <p:cNvPr id="1106" name="Google Shape;1106;p51"/>
            <p:cNvSpPr/>
            <p:nvPr/>
          </p:nvSpPr>
          <p:spPr>
            <a:xfrm>
              <a:off x="4066495" y="2806903"/>
              <a:ext cx="340040" cy="848754"/>
            </a:xfrm>
            <a:custGeom>
              <a:avLst/>
              <a:gdLst/>
              <a:ahLst/>
              <a:cxnLst/>
              <a:rect l="l" t="t" r="r" b="b"/>
              <a:pathLst>
                <a:path w="33987" h="84833" extrusionOk="0">
                  <a:moveTo>
                    <a:pt x="0" y="0"/>
                  </a:moveTo>
                  <a:lnTo>
                    <a:pt x="0" y="21563"/>
                  </a:lnTo>
                  <a:cubicBezTo>
                    <a:pt x="1376" y="28219"/>
                    <a:pt x="2130" y="35184"/>
                    <a:pt x="2130" y="42372"/>
                  </a:cubicBezTo>
                  <a:lnTo>
                    <a:pt x="2130" y="84832"/>
                  </a:lnTo>
                  <a:lnTo>
                    <a:pt x="7321" y="84832"/>
                  </a:lnTo>
                  <a:lnTo>
                    <a:pt x="12867" y="17570"/>
                  </a:lnTo>
                  <a:cubicBezTo>
                    <a:pt x="13044" y="15396"/>
                    <a:pt x="14819" y="13755"/>
                    <a:pt x="16993" y="13755"/>
                  </a:cubicBezTo>
                  <a:cubicBezTo>
                    <a:pt x="19167" y="13755"/>
                    <a:pt x="20986" y="15396"/>
                    <a:pt x="21164" y="17570"/>
                  </a:cubicBezTo>
                  <a:lnTo>
                    <a:pt x="26665" y="84832"/>
                  </a:lnTo>
                  <a:lnTo>
                    <a:pt x="33986" y="84832"/>
                  </a:lnTo>
                  <a:lnTo>
                    <a:pt x="3398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4033648" y="2139279"/>
              <a:ext cx="161141" cy="583292"/>
            </a:xfrm>
            <a:custGeom>
              <a:avLst/>
              <a:gdLst/>
              <a:ahLst/>
              <a:cxnLst/>
              <a:rect l="l" t="t" r="r" b="b"/>
              <a:pathLst>
                <a:path w="16106" h="58300" extrusionOk="0">
                  <a:moveTo>
                    <a:pt x="0" y="0"/>
                  </a:moveTo>
                  <a:lnTo>
                    <a:pt x="2706" y="58300"/>
                  </a:lnTo>
                  <a:lnTo>
                    <a:pt x="16106" y="58300"/>
                  </a:lnTo>
                  <a:lnTo>
                    <a:pt x="16106" y="16239"/>
                  </a:lnTo>
                  <a:lnTo>
                    <a:pt x="882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4493968" y="2478419"/>
              <a:ext cx="59490" cy="283662"/>
            </a:xfrm>
            <a:custGeom>
              <a:avLst/>
              <a:gdLst/>
              <a:ahLst/>
              <a:cxnLst/>
              <a:rect l="l" t="t" r="r" b="b"/>
              <a:pathLst>
                <a:path w="5946" h="28352" extrusionOk="0">
                  <a:moveTo>
                    <a:pt x="1332" y="0"/>
                  </a:moveTo>
                  <a:lnTo>
                    <a:pt x="1" y="28351"/>
                  </a:lnTo>
                  <a:lnTo>
                    <a:pt x="5946" y="28351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3910687" y="2373206"/>
              <a:ext cx="72366" cy="419500"/>
            </a:xfrm>
            <a:custGeom>
              <a:avLst/>
              <a:gdLst/>
              <a:ahLst/>
              <a:cxnLst/>
              <a:rect l="l" t="t" r="r" b="b"/>
              <a:pathLst>
                <a:path w="7233" h="41929" extrusionOk="0">
                  <a:moveTo>
                    <a:pt x="5058" y="1"/>
                  </a:moveTo>
                  <a:lnTo>
                    <a:pt x="0" y="19257"/>
                  </a:lnTo>
                  <a:cubicBezTo>
                    <a:pt x="0" y="19301"/>
                    <a:pt x="0" y="19301"/>
                    <a:pt x="0" y="19345"/>
                  </a:cubicBezTo>
                  <a:lnTo>
                    <a:pt x="2707" y="34741"/>
                  </a:lnTo>
                  <a:cubicBezTo>
                    <a:pt x="3195" y="35407"/>
                    <a:pt x="3683" y="36116"/>
                    <a:pt x="4126" y="36826"/>
                  </a:cubicBezTo>
                  <a:cubicBezTo>
                    <a:pt x="5236" y="38468"/>
                    <a:pt x="6256" y="40154"/>
                    <a:pt x="7232" y="41929"/>
                  </a:cubicBezTo>
                  <a:lnTo>
                    <a:pt x="7232" y="40819"/>
                  </a:lnTo>
                  <a:cubicBezTo>
                    <a:pt x="7010" y="40331"/>
                    <a:pt x="6877" y="39799"/>
                    <a:pt x="6877" y="39267"/>
                  </a:cubicBezTo>
                  <a:lnTo>
                    <a:pt x="505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4278231" y="2139279"/>
              <a:ext cx="161151" cy="583292"/>
            </a:xfrm>
            <a:custGeom>
              <a:avLst/>
              <a:gdLst/>
              <a:ahLst/>
              <a:cxnLst/>
              <a:rect l="l" t="t" r="r" b="b"/>
              <a:pathLst>
                <a:path w="16107" h="58300" extrusionOk="0">
                  <a:moveTo>
                    <a:pt x="7277" y="0"/>
                  </a:moveTo>
                  <a:lnTo>
                    <a:pt x="1" y="16239"/>
                  </a:lnTo>
                  <a:lnTo>
                    <a:pt x="1" y="58300"/>
                  </a:lnTo>
                  <a:lnTo>
                    <a:pt x="13400" y="58300"/>
                  </a:lnTo>
                  <a:lnTo>
                    <a:pt x="1610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3125865" y="1656758"/>
              <a:ext cx="1519930" cy="2081900"/>
            </a:xfrm>
            <a:custGeom>
              <a:avLst/>
              <a:gdLst/>
              <a:ahLst/>
              <a:cxnLst/>
              <a:rect l="l" t="t" r="r" b="b"/>
              <a:pathLst>
                <a:path w="151917" h="208086" extrusionOk="0">
                  <a:moveTo>
                    <a:pt x="111009" y="8341"/>
                  </a:moveTo>
                  <a:cubicBezTo>
                    <a:pt x="115135" y="8341"/>
                    <a:pt x="118640" y="13089"/>
                    <a:pt x="118640" y="18768"/>
                  </a:cubicBezTo>
                  <a:cubicBezTo>
                    <a:pt x="118640" y="24402"/>
                    <a:pt x="115135" y="29194"/>
                    <a:pt x="111009" y="29194"/>
                  </a:cubicBezTo>
                  <a:cubicBezTo>
                    <a:pt x="106883" y="29194"/>
                    <a:pt x="103378" y="24402"/>
                    <a:pt x="103378" y="18768"/>
                  </a:cubicBezTo>
                  <a:cubicBezTo>
                    <a:pt x="103378" y="13089"/>
                    <a:pt x="106883" y="8341"/>
                    <a:pt x="111009" y="8341"/>
                  </a:cubicBezTo>
                  <a:close/>
                  <a:moveTo>
                    <a:pt x="48051" y="24314"/>
                  </a:moveTo>
                  <a:cubicBezTo>
                    <a:pt x="51911" y="24314"/>
                    <a:pt x="55061" y="28262"/>
                    <a:pt x="55061" y="33143"/>
                  </a:cubicBezTo>
                  <a:cubicBezTo>
                    <a:pt x="55061" y="37979"/>
                    <a:pt x="51911" y="41928"/>
                    <a:pt x="48051" y="41928"/>
                  </a:cubicBezTo>
                  <a:cubicBezTo>
                    <a:pt x="44191" y="41928"/>
                    <a:pt x="41085" y="37979"/>
                    <a:pt x="41085" y="33143"/>
                  </a:cubicBezTo>
                  <a:cubicBezTo>
                    <a:pt x="41085" y="28262"/>
                    <a:pt x="44191" y="24314"/>
                    <a:pt x="48051" y="24314"/>
                  </a:cubicBezTo>
                  <a:close/>
                  <a:moveTo>
                    <a:pt x="113361" y="48228"/>
                  </a:moveTo>
                  <a:lnTo>
                    <a:pt x="111009" y="53419"/>
                  </a:lnTo>
                  <a:lnTo>
                    <a:pt x="108658" y="48228"/>
                  </a:lnTo>
                  <a:close/>
                  <a:moveTo>
                    <a:pt x="48051" y="9894"/>
                  </a:moveTo>
                  <a:cubicBezTo>
                    <a:pt x="62338" y="9894"/>
                    <a:pt x="68993" y="29150"/>
                    <a:pt x="68993" y="42150"/>
                  </a:cubicBezTo>
                  <a:lnTo>
                    <a:pt x="68993" y="57945"/>
                  </a:lnTo>
                  <a:cubicBezTo>
                    <a:pt x="66695" y="55683"/>
                    <a:pt x="62817" y="53453"/>
                    <a:pt x="56558" y="53453"/>
                  </a:cubicBezTo>
                  <a:cubicBezTo>
                    <a:pt x="55325" y="53453"/>
                    <a:pt x="54000" y="53540"/>
                    <a:pt x="52577" y="53730"/>
                  </a:cubicBezTo>
                  <a:lnTo>
                    <a:pt x="52577" y="49470"/>
                  </a:lnTo>
                  <a:cubicBezTo>
                    <a:pt x="58832" y="47341"/>
                    <a:pt x="63402" y="40819"/>
                    <a:pt x="63402" y="33143"/>
                  </a:cubicBezTo>
                  <a:cubicBezTo>
                    <a:pt x="63402" y="23693"/>
                    <a:pt x="56525" y="16017"/>
                    <a:pt x="48051" y="16017"/>
                  </a:cubicBezTo>
                  <a:cubicBezTo>
                    <a:pt x="39621" y="16017"/>
                    <a:pt x="32744" y="23693"/>
                    <a:pt x="32744" y="33143"/>
                  </a:cubicBezTo>
                  <a:cubicBezTo>
                    <a:pt x="32744" y="41129"/>
                    <a:pt x="37669" y="47829"/>
                    <a:pt x="44280" y="49737"/>
                  </a:cubicBezTo>
                  <a:lnTo>
                    <a:pt x="44280" y="53863"/>
                  </a:lnTo>
                  <a:cubicBezTo>
                    <a:pt x="42550" y="53584"/>
                    <a:pt x="40962" y="53460"/>
                    <a:pt x="39504" y="53460"/>
                  </a:cubicBezTo>
                  <a:cubicBezTo>
                    <a:pt x="33295" y="53460"/>
                    <a:pt x="29453" y="55717"/>
                    <a:pt x="27154" y="57945"/>
                  </a:cubicBezTo>
                  <a:lnTo>
                    <a:pt x="27154" y="42150"/>
                  </a:lnTo>
                  <a:cubicBezTo>
                    <a:pt x="27154" y="29150"/>
                    <a:pt x="33809" y="9894"/>
                    <a:pt x="48051" y="9894"/>
                  </a:cubicBezTo>
                  <a:close/>
                  <a:moveTo>
                    <a:pt x="56613" y="61792"/>
                  </a:moveTo>
                  <a:cubicBezTo>
                    <a:pt x="60237" y="61792"/>
                    <a:pt x="62849" y="62906"/>
                    <a:pt x="64068" y="65088"/>
                  </a:cubicBezTo>
                  <a:cubicBezTo>
                    <a:pt x="65443" y="67528"/>
                    <a:pt x="64733" y="70678"/>
                    <a:pt x="63225" y="72098"/>
                  </a:cubicBezTo>
                  <a:cubicBezTo>
                    <a:pt x="58211" y="76890"/>
                    <a:pt x="55993" y="84033"/>
                    <a:pt x="55061" y="87982"/>
                  </a:cubicBezTo>
                  <a:cubicBezTo>
                    <a:pt x="52754" y="87494"/>
                    <a:pt x="50447" y="87272"/>
                    <a:pt x="48051" y="87272"/>
                  </a:cubicBezTo>
                  <a:cubicBezTo>
                    <a:pt x="45700" y="87272"/>
                    <a:pt x="43348" y="87494"/>
                    <a:pt x="41085" y="87982"/>
                  </a:cubicBezTo>
                  <a:cubicBezTo>
                    <a:pt x="40154" y="84033"/>
                    <a:pt x="37891" y="76890"/>
                    <a:pt x="32877" y="72098"/>
                  </a:cubicBezTo>
                  <a:cubicBezTo>
                    <a:pt x="31369" y="70678"/>
                    <a:pt x="30703" y="67528"/>
                    <a:pt x="32079" y="65088"/>
                  </a:cubicBezTo>
                  <a:cubicBezTo>
                    <a:pt x="33297" y="62906"/>
                    <a:pt x="35891" y="61792"/>
                    <a:pt x="39514" y="61792"/>
                  </a:cubicBezTo>
                  <a:cubicBezTo>
                    <a:pt x="41564" y="61792"/>
                    <a:pt x="43942" y="62148"/>
                    <a:pt x="46587" y="62869"/>
                  </a:cubicBezTo>
                  <a:cubicBezTo>
                    <a:pt x="46953" y="62969"/>
                    <a:pt x="47319" y="63019"/>
                    <a:pt x="47685" y="63019"/>
                  </a:cubicBezTo>
                  <a:cubicBezTo>
                    <a:pt x="47807" y="63019"/>
                    <a:pt x="47929" y="63014"/>
                    <a:pt x="48051" y="63003"/>
                  </a:cubicBezTo>
                  <a:cubicBezTo>
                    <a:pt x="48173" y="63014"/>
                    <a:pt x="48298" y="63019"/>
                    <a:pt x="48424" y="63019"/>
                  </a:cubicBezTo>
                  <a:cubicBezTo>
                    <a:pt x="48803" y="63019"/>
                    <a:pt x="49194" y="62969"/>
                    <a:pt x="49560" y="62869"/>
                  </a:cubicBezTo>
                  <a:cubicBezTo>
                    <a:pt x="52188" y="62148"/>
                    <a:pt x="54562" y="61792"/>
                    <a:pt x="56613" y="61792"/>
                  </a:cubicBezTo>
                  <a:close/>
                  <a:moveTo>
                    <a:pt x="67928" y="79286"/>
                  </a:moveTo>
                  <a:lnTo>
                    <a:pt x="70767" y="95436"/>
                  </a:lnTo>
                  <a:cubicBezTo>
                    <a:pt x="68283" y="93528"/>
                    <a:pt x="65665" y="91930"/>
                    <a:pt x="63003" y="90644"/>
                  </a:cubicBezTo>
                  <a:cubicBezTo>
                    <a:pt x="63491" y="88204"/>
                    <a:pt x="64867" y="82924"/>
                    <a:pt x="67928" y="79286"/>
                  </a:cubicBezTo>
                  <a:close/>
                  <a:moveTo>
                    <a:pt x="28086" y="79108"/>
                  </a:moveTo>
                  <a:cubicBezTo>
                    <a:pt x="31236" y="82791"/>
                    <a:pt x="32655" y="88204"/>
                    <a:pt x="33143" y="90644"/>
                  </a:cubicBezTo>
                  <a:cubicBezTo>
                    <a:pt x="30260" y="91975"/>
                    <a:pt x="27509" y="93750"/>
                    <a:pt x="24847" y="95835"/>
                  </a:cubicBezTo>
                  <a:lnTo>
                    <a:pt x="28086" y="79108"/>
                  </a:lnTo>
                  <a:close/>
                  <a:moveTo>
                    <a:pt x="99562" y="48228"/>
                  </a:moveTo>
                  <a:lnTo>
                    <a:pt x="106839" y="64467"/>
                  </a:lnTo>
                  <a:lnTo>
                    <a:pt x="106839" y="106528"/>
                  </a:lnTo>
                  <a:lnTo>
                    <a:pt x="93439" y="106528"/>
                  </a:lnTo>
                  <a:lnTo>
                    <a:pt x="90733" y="48228"/>
                  </a:lnTo>
                  <a:close/>
                  <a:moveTo>
                    <a:pt x="131285" y="48228"/>
                  </a:moveTo>
                  <a:lnTo>
                    <a:pt x="128579" y="106528"/>
                  </a:lnTo>
                  <a:lnTo>
                    <a:pt x="115180" y="106528"/>
                  </a:lnTo>
                  <a:lnTo>
                    <a:pt x="115180" y="64467"/>
                  </a:lnTo>
                  <a:lnTo>
                    <a:pt x="122456" y="48228"/>
                  </a:lnTo>
                  <a:close/>
                  <a:moveTo>
                    <a:pt x="138074" y="82125"/>
                  </a:moveTo>
                  <a:lnTo>
                    <a:pt x="142688" y="110476"/>
                  </a:lnTo>
                  <a:lnTo>
                    <a:pt x="136743" y="110476"/>
                  </a:lnTo>
                  <a:lnTo>
                    <a:pt x="138074" y="82125"/>
                  </a:lnTo>
                  <a:close/>
                  <a:moveTo>
                    <a:pt x="83457" y="71610"/>
                  </a:moveTo>
                  <a:lnTo>
                    <a:pt x="85320" y="110876"/>
                  </a:lnTo>
                  <a:cubicBezTo>
                    <a:pt x="85320" y="111408"/>
                    <a:pt x="85453" y="111940"/>
                    <a:pt x="85675" y="112428"/>
                  </a:cubicBezTo>
                  <a:lnTo>
                    <a:pt x="85675" y="113538"/>
                  </a:lnTo>
                  <a:cubicBezTo>
                    <a:pt x="84699" y="111763"/>
                    <a:pt x="83679" y="110077"/>
                    <a:pt x="82569" y="108435"/>
                  </a:cubicBezTo>
                  <a:cubicBezTo>
                    <a:pt x="82126" y="107725"/>
                    <a:pt x="81638" y="107016"/>
                    <a:pt x="81150" y="106350"/>
                  </a:cubicBezTo>
                  <a:lnTo>
                    <a:pt x="78399" y="90954"/>
                  </a:lnTo>
                  <a:cubicBezTo>
                    <a:pt x="78443" y="90910"/>
                    <a:pt x="78443" y="90910"/>
                    <a:pt x="78443" y="90866"/>
                  </a:cubicBezTo>
                  <a:lnTo>
                    <a:pt x="83457" y="71610"/>
                  </a:lnTo>
                  <a:close/>
                  <a:moveTo>
                    <a:pt x="48051" y="95569"/>
                  </a:moveTo>
                  <a:cubicBezTo>
                    <a:pt x="58344" y="95569"/>
                    <a:pt x="68327" y="101691"/>
                    <a:pt x="75648" y="113050"/>
                  </a:cubicBezTo>
                  <a:cubicBezTo>
                    <a:pt x="85808" y="128712"/>
                    <a:pt x="87805" y="151029"/>
                    <a:pt x="87805" y="157329"/>
                  </a:cubicBezTo>
                  <a:lnTo>
                    <a:pt x="87805" y="199789"/>
                  </a:lnTo>
                  <a:lnTo>
                    <a:pt x="8297" y="199789"/>
                  </a:lnTo>
                  <a:lnTo>
                    <a:pt x="8297" y="157329"/>
                  </a:lnTo>
                  <a:cubicBezTo>
                    <a:pt x="8297" y="140513"/>
                    <a:pt x="12645" y="124807"/>
                    <a:pt x="20454" y="113050"/>
                  </a:cubicBezTo>
                  <a:cubicBezTo>
                    <a:pt x="27952" y="101780"/>
                    <a:pt x="37758" y="95569"/>
                    <a:pt x="48051" y="95569"/>
                  </a:cubicBezTo>
                  <a:close/>
                  <a:moveTo>
                    <a:pt x="128002" y="114957"/>
                  </a:moveTo>
                  <a:lnTo>
                    <a:pt x="128002" y="199789"/>
                  </a:lnTo>
                  <a:lnTo>
                    <a:pt x="120681" y="199789"/>
                  </a:lnTo>
                  <a:lnTo>
                    <a:pt x="115135" y="132527"/>
                  </a:lnTo>
                  <a:cubicBezTo>
                    <a:pt x="115002" y="130353"/>
                    <a:pt x="113183" y="128712"/>
                    <a:pt x="111009" y="128712"/>
                  </a:cubicBezTo>
                  <a:cubicBezTo>
                    <a:pt x="108835" y="128712"/>
                    <a:pt x="107060" y="130353"/>
                    <a:pt x="106883" y="132527"/>
                  </a:cubicBezTo>
                  <a:lnTo>
                    <a:pt x="101337" y="199789"/>
                  </a:lnTo>
                  <a:lnTo>
                    <a:pt x="96146" y="199789"/>
                  </a:lnTo>
                  <a:lnTo>
                    <a:pt x="96146" y="157329"/>
                  </a:lnTo>
                  <a:cubicBezTo>
                    <a:pt x="96146" y="150141"/>
                    <a:pt x="95392" y="143176"/>
                    <a:pt x="94016" y="136520"/>
                  </a:cubicBezTo>
                  <a:lnTo>
                    <a:pt x="94016" y="114957"/>
                  </a:lnTo>
                  <a:close/>
                  <a:moveTo>
                    <a:pt x="111009" y="0"/>
                  </a:moveTo>
                  <a:cubicBezTo>
                    <a:pt x="102224" y="0"/>
                    <a:pt x="95081" y="8430"/>
                    <a:pt x="95081" y="18768"/>
                  </a:cubicBezTo>
                  <a:cubicBezTo>
                    <a:pt x="95081" y="27419"/>
                    <a:pt x="100050" y="34696"/>
                    <a:pt x="106839" y="36870"/>
                  </a:cubicBezTo>
                  <a:lnTo>
                    <a:pt x="106839" y="39887"/>
                  </a:lnTo>
                  <a:lnTo>
                    <a:pt x="86385" y="39887"/>
                  </a:lnTo>
                  <a:cubicBezTo>
                    <a:pt x="85231" y="39887"/>
                    <a:pt x="84122" y="40375"/>
                    <a:pt x="83368" y="41173"/>
                  </a:cubicBezTo>
                  <a:cubicBezTo>
                    <a:pt x="82880" y="41706"/>
                    <a:pt x="82525" y="42327"/>
                    <a:pt x="82347" y="42993"/>
                  </a:cubicBezTo>
                  <a:lnTo>
                    <a:pt x="77290" y="62337"/>
                  </a:lnTo>
                  <a:lnTo>
                    <a:pt x="77290" y="42150"/>
                  </a:lnTo>
                  <a:cubicBezTo>
                    <a:pt x="77290" y="33143"/>
                    <a:pt x="74805" y="23426"/>
                    <a:pt x="70679" y="16150"/>
                  </a:cubicBezTo>
                  <a:cubicBezTo>
                    <a:pt x="65310" y="6744"/>
                    <a:pt x="57280" y="1553"/>
                    <a:pt x="48051" y="1553"/>
                  </a:cubicBezTo>
                  <a:cubicBezTo>
                    <a:pt x="38867" y="1553"/>
                    <a:pt x="30836" y="6744"/>
                    <a:pt x="25468" y="16150"/>
                  </a:cubicBezTo>
                  <a:cubicBezTo>
                    <a:pt x="21297" y="23426"/>
                    <a:pt x="18813" y="33143"/>
                    <a:pt x="18813" y="42150"/>
                  </a:cubicBezTo>
                  <a:lnTo>
                    <a:pt x="18813" y="67927"/>
                  </a:lnTo>
                  <a:cubicBezTo>
                    <a:pt x="18813" y="69525"/>
                    <a:pt x="19744" y="70900"/>
                    <a:pt x="21031" y="71610"/>
                  </a:cubicBezTo>
                  <a:lnTo>
                    <a:pt x="14110" y="107592"/>
                  </a:lnTo>
                  <a:cubicBezTo>
                    <a:pt x="13932" y="107859"/>
                    <a:pt x="13755" y="108125"/>
                    <a:pt x="13533" y="108435"/>
                  </a:cubicBezTo>
                  <a:cubicBezTo>
                    <a:pt x="4792" y="121524"/>
                    <a:pt x="1" y="138916"/>
                    <a:pt x="1" y="157329"/>
                  </a:cubicBezTo>
                  <a:lnTo>
                    <a:pt x="1" y="203915"/>
                  </a:lnTo>
                  <a:cubicBezTo>
                    <a:pt x="1" y="206222"/>
                    <a:pt x="1864" y="208086"/>
                    <a:pt x="4127" y="208086"/>
                  </a:cubicBezTo>
                  <a:lnTo>
                    <a:pt x="105153" y="208086"/>
                  </a:lnTo>
                  <a:cubicBezTo>
                    <a:pt x="107327" y="208086"/>
                    <a:pt x="109146" y="206444"/>
                    <a:pt x="109323" y="204270"/>
                  </a:cubicBezTo>
                  <a:lnTo>
                    <a:pt x="111009" y="183595"/>
                  </a:lnTo>
                  <a:lnTo>
                    <a:pt x="112695" y="204270"/>
                  </a:lnTo>
                  <a:cubicBezTo>
                    <a:pt x="112873" y="206444"/>
                    <a:pt x="114692" y="208086"/>
                    <a:pt x="116866" y="208086"/>
                  </a:cubicBezTo>
                  <a:lnTo>
                    <a:pt x="132173" y="208086"/>
                  </a:lnTo>
                  <a:cubicBezTo>
                    <a:pt x="134480" y="208086"/>
                    <a:pt x="136343" y="206222"/>
                    <a:pt x="136343" y="203915"/>
                  </a:cubicBezTo>
                  <a:lnTo>
                    <a:pt x="136343" y="118773"/>
                  </a:lnTo>
                  <a:lnTo>
                    <a:pt x="147613" y="118773"/>
                  </a:lnTo>
                  <a:cubicBezTo>
                    <a:pt x="148811" y="118773"/>
                    <a:pt x="149964" y="118241"/>
                    <a:pt x="150763" y="117309"/>
                  </a:cubicBezTo>
                  <a:cubicBezTo>
                    <a:pt x="151561" y="116377"/>
                    <a:pt x="151916" y="115179"/>
                    <a:pt x="151695" y="113937"/>
                  </a:cubicBezTo>
                  <a:lnTo>
                    <a:pt x="139760" y="43481"/>
                  </a:lnTo>
                  <a:cubicBezTo>
                    <a:pt x="139760" y="43436"/>
                    <a:pt x="139760" y="43436"/>
                    <a:pt x="139760" y="43436"/>
                  </a:cubicBezTo>
                  <a:cubicBezTo>
                    <a:pt x="139626" y="42593"/>
                    <a:pt x="139271" y="41795"/>
                    <a:pt x="138650" y="41173"/>
                  </a:cubicBezTo>
                  <a:cubicBezTo>
                    <a:pt x="137896" y="40375"/>
                    <a:pt x="136787" y="39887"/>
                    <a:pt x="135678" y="39887"/>
                  </a:cubicBezTo>
                  <a:lnTo>
                    <a:pt x="115180" y="39887"/>
                  </a:lnTo>
                  <a:lnTo>
                    <a:pt x="115180" y="36870"/>
                  </a:lnTo>
                  <a:cubicBezTo>
                    <a:pt x="121968" y="34696"/>
                    <a:pt x="126982" y="27419"/>
                    <a:pt x="126982" y="18768"/>
                  </a:cubicBezTo>
                  <a:cubicBezTo>
                    <a:pt x="126982" y="8430"/>
                    <a:pt x="119794" y="0"/>
                    <a:pt x="11100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51"/>
          <p:cNvGrpSpPr/>
          <p:nvPr/>
        </p:nvGrpSpPr>
        <p:grpSpPr>
          <a:xfrm>
            <a:off x="4332332" y="2434034"/>
            <a:ext cx="271031" cy="394341"/>
            <a:chOff x="3170775" y="238125"/>
            <a:chExt cx="2415602" cy="3517758"/>
          </a:xfrm>
        </p:grpSpPr>
        <p:sp>
          <p:nvSpPr>
            <p:cNvPr id="1113" name="Google Shape;1113;p51"/>
            <p:cNvSpPr/>
            <p:nvPr/>
          </p:nvSpPr>
          <p:spPr>
            <a:xfrm>
              <a:off x="3473464" y="1401201"/>
              <a:ext cx="754437" cy="1260460"/>
            </a:xfrm>
            <a:custGeom>
              <a:avLst/>
              <a:gdLst/>
              <a:ahLst/>
              <a:cxnLst/>
              <a:rect l="l" t="t" r="r" b="b"/>
              <a:pathLst>
                <a:path w="44714" h="74705" extrusionOk="0">
                  <a:moveTo>
                    <a:pt x="33525" y="11267"/>
                  </a:moveTo>
                  <a:cubicBezTo>
                    <a:pt x="34467" y="11267"/>
                    <a:pt x="35410" y="11659"/>
                    <a:pt x="36116" y="12326"/>
                  </a:cubicBezTo>
                  <a:cubicBezTo>
                    <a:pt x="36783" y="13033"/>
                    <a:pt x="37176" y="13975"/>
                    <a:pt x="37176" y="14957"/>
                  </a:cubicBezTo>
                  <a:cubicBezTo>
                    <a:pt x="37176" y="15899"/>
                    <a:pt x="36783" y="16841"/>
                    <a:pt x="36116" y="17548"/>
                  </a:cubicBezTo>
                  <a:cubicBezTo>
                    <a:pt x="35410" y="18215"/>
                    <a:pt x="34467" y="18607"/>
                    <a:pt x="33525" y="18607"/>
                  </a:cubicBezTo>
                  <a:cubicBezTo>
                    <a:pt x="32544" y="18607"/>
                    <a:pt x="31602" y="18215"/>
                    <a:pt x="30895" y="17548"/>
                  </a:cubicBezTo>
                  <a:cubicBezTo>
                    <a:pt x="30228" y="16841"/>
                    <a:pt x="29835" y="15899"/>
                    <a:pt x="29835" y="14957"/>
                  </a:cubicBezTo>
                  <a:cubicBezTo>
                    <a:pt x="29835" y="13975"/>
                    <a:pt x="30228" y="13033"/>
                    <a:pt x="30895" y="12326"/>
                  </a:cubicBezTo>
                  <a:cubicBezTo>
                    <a:pt x="31602" y="11659"/>
                    <a:pt x="32544" y="11267"/>
                    <a:pt x="33525" y="11267"/>
                  </a:cubicBezTo>
                  <a:close/>
                  <a:moveTo>
                    <a:pt x="14878" y="21041"/>
                  </a:moveTo>
                  <a:cubicBezTo>
                    <a:pt x="15860" y="21041"/>
                    <a:pt x="16802" y="21434"/>
                    <a:pt x="17469" y="22141"/>
                  </a:cubicBezTo>
                  <a:cubicBezTo>
                    <a:pt x="18176" y="22808"/>
                    <a:pt x="18569" y="23750"/>
                    <a:pt x="18569" y="24731"/>
                  </a:cubicBezTo>
                  <a:cubicBezTo>
                    <a:pt x="18569" y="25713"/>
                    <a:pt x="18176" y="26655"/>
                    <a:pt x="17469" y="27322"/>
                  </a:cubicBezTo>
                  <a:cubicBezTo>
                    <a:pt x="16802" y="28029"/>
                    <a:pt x="15821" y="28422"/>
                    <a:pt x="14878" y="28422"/>
                  </a:cubicBezTo>
                  <a:cubicBezTo>
                    <a:pt x="13897" y="28422"/>
                    <a:pt x="12955" y="28029"/>
                    <a:pt x="12288" y="27322"/>
                  </a:cubicBezTo>
                  <a:cubicBezTo>
                    <a:pt x="11581" y="26655"/>
                    <a:pt x="11188" y="25713"/>
                    <a:pt x="11188" y="24731"/>
                  </a:cubicBezTo>
                  <a:cubicBezTo>
                    <a:pt x="11188" y="23750"/>
                    <a:pt x="11581" y="22808"/>
                    <a:pt x="12288" y="22141"/>
                  </a:cubicBezTo>
                  <a:cubicBezTo>
                    <a:pt x="12955" y="21434"/>
                    <a:pt x="13897" y="21041"/>
                    <a:pt x="14878" y="21041"/>
                  </a:cubicBezTo>
                  <a:close/>
                  <a:moveTo>
                    <a:pt x="28736" y="29521"/>
                  </a:moveTo>
                  <a:cubicBezTo>
                    <a:pt x="29717" y="29521"/>
                    <a:pt x="30659" y="29913"/>
                    <a:pt x="31327" y="30620"/>
                  </a:cubicBezTo>
                  <a:cubicBezTo>
                    <a:pt x="32033" y="31287"/>
                    <a:pt x="32426" y="32229"/>
                    <a:pt x="32426" y="33211"/>
                  </a:cubicBezTo>
                  <a:cubicBezTo>
                    <a:pt x="32426" y="34192"/>
                    <a:pt x="32033" y="35134"/>
                    <a:pt x="31327" y="35802"/>
                  </a:cubicBezTo>
                  <a:cubicBezTo>
                    <a:pt x="30659" y="36508"/>
                    <a:pt x="29717" y="36901"/>
                    <a:pt x="28736" y="36901"/>
                  </a:cubicBezTo>
                  <a:cubicBezTo>
                    <a:pt x="27755" y="36901"/>
                    <a:pt x="26812" y="36508"/>
                    <a:pt x="26145" y="35802"/>
                  </a:cubicBezTo>
                  <a:cubicBezTo>
                    <a:pt x="25438" y="35134"/>
                    <a:pt x="25046" y="34192"/>
                    <a:pt x="25046" y="33211"/>
                  </a:cubicBezTo>
                  <a:cubicBezTo>
                    <a:pt x="25046" y="32229"/>
                    <a:pt x="25438" y="31287"/>
                    <a:pt x="26145" y="30620"/>
                  </a:cubicBezTo>
                  <a:cubicBezTo>
                    <a:pt x="26812" y="29913"/>
                    <a:pt x="27755" y="29521"/>
                    <a:pt x="28736" y="29521"/>
                  </a:cubicBezTo>
                  <a:close/>
                  <a:moveTo>
                    <a:pt x="11071" y="0"/>
                  </a:moveTo>
                  <a:lnTo>
                    <a:pt x="1610" y="54723"/>
                  </a:lnTo>
                  <a:cubicBezTo>
                    <a:pt x="0" y="63988"/>
                    <a:pt x="6242" y="72860"/>
                    <a:pt x="15507" y="74469"/>
                  </a:cubicBezTo>
                  <a:cubicBezTo>
                    <a:pt x="16488" y="74626"/>
                    <a:pt x="17469" y="74705"/>
                    <a:pt x="18451" y="74705"/>
                  </a:cubicBezTo>
                  <a:cubicBezTo>
                    <a:pt x="26734" y="74705"/>
                    <a:pt x="33800" y="68738"/>
                    <a:pt x="35213" y="60533"/>
                  </a:cubicBezTo>
                  <a:lnTo>
                    <a:pt x="44713" y="5810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4316624" y="238125"/>
              <a:ext cx="123878" cy="452402"/>
            </a:xfrm>
            <a:custGeom>
              <a:avLst/>
              <a:gdLst/>
              <a:ahLst/>
              <a:cxnLst/>
              <a:rect l="l" t="t" r="r" b="b"/>
              <a:pathLst>
                <a:path w="7342" h="26813" extrusionOk="0">
                  <a:moveTo>
                    <a:pt x="3691" y="0"/>
                  </a:moveTo>
                  <a:cubicBezTo>
                    <a:pt x="1649" y="0"/>
                    <a:pt x="1" y="1649"/>
                    <a:pt x="1" y="3690"/>
                  </a:cubicBezTo>
                  <a:lnTo>
                    <a:pt x="1" y="23122"/>
                  </a:lnTo>
                  <a:cubicBezTo>
                    <a:pt x="1" y="25163"/>
                    <a:pt x="1649" y="26812"/>
                    <a:pt x="3691" y="26812"/>
                  </a:cubicBezTo>
                  <a:cubicBezTo>
                    <a:pt x="5693" y="26812"/>
                    <a:pt x="7342" y="25163"/>
                    <a:pt x="7342" y="23122"/>
                  </a:cubicBezTo>
                  <a:lnTo>
                    <a:pt x="7342" y="3690"/>
                  </a:lnTo>
                  <a:cubicBezTo>
                    <a:pt x="7342" y="1649"/>
                    <a:pt x="5693" y="0"/>
                    <a:pt x="369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3817221" y="399070"/>
              <a:ext cx="368276" cy="355689"/>
            </a:xfrm>
            <a:custGeom>
              <a:avLst/>
              <a:gdLst/>
              <a:ahLst/>
              <a:cxnLst/>
              <a:rect l="l" t="t" r="r" b="b"/>
              <a:pathLst>
                <a:path w="21827" h="21081" extrusionOk="0">
                  <a:moveTo>
                    <a:pt x="4063" y="0"/>
                  </a:moveTo>
                  <a:cubicBezTo>
                    <a:pt x="3121" y="0"/>
                    <a:pt x="2179" y="354"/>
                    <a:pt x="1453" y="1060"/>
                  </a:cubicBezTo>
                  <a:cubicBezTo>
                    <a:pt x="0" y="2513"/>
                    <a:pt x="0" y="4829"/>
                    <a:pt x="1453" y="6281"/>
                  </a:cubicBezTo>
                  <a:lnTo>
                    <a:pt x="15193" y="20021"/>
                  </a:lnTo>
                  <a:cubicBezTo>
                    <a:pt x="15899" y="20728"/>
                    <a:pt x="16841" y="21081"/>
                    <a:pt x="17783" y="21081"/>
                  </a:cubicBezTo>
                  <a:cubicBezTo>
                    <a:pt x="18726" y="21081"/>
                    <a:pt x="19668" y="20728"/>
                    <a:pt x="20414" y="20021"/>
                  </a:cubicBezTo>
                  <a:cubicBezTo>
                    <a:pt x="21827" y="18568"/>
                    <a:pt x="21827" y="16252"/>
                    <a:pt x="20414" y="14800"/>
                  </a:cubicBezTo>
                  <a:lnTo>
                    <a:pt x="6674" y="1060"/>
                  </a:lnTo>
                  <a:cubicBezTo>
                    <a:pt x="5948" y="354"/>
                    <a:pt x="5006" y="0"/>
                    <a:pt x="406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1"/>
            <p:cNvSpPr/>
            <p:nvPr/>
          </p:nvSpPr>
          <p:spPr>
            <a:xfrm>
              <a:off x="4571632" y="399070"/>
              <a:ext cx="368276" cy="355689"/>
            </a:xfrm>
            <a:custGeom>
              <a:avLst/>
              <a:gdLst/>
              <a:ahLst/>
              <a:cxnLst/>
              <a:rect l="l" t="t" r="r" b="b"/>
              <a:pathLst>
                <a:path w="21827" h="21081" extrusionOk="0">
                  <a:moveTo>
                    <a:pt x="17783" y="0"/>
                  </a:moveTo>
                  <a:cubicBezTo>
                    <a:pt x="16841" y="0"/>
                    <a:pt x="15899" y="354"/>
                    <a:pt x="15192" y="1060"/>
                  </a:cubicBezTo>
                  <a:lnTo>
                    <a:pt x="1453" y="14800"/>
                  </a:lnTo>
                  <a:cubicBezTo>
                    <a:pt x="0" y="16252"/>
                    <a:pt x="0" y="18568"/>
                    <a:pt x="1453" y="20021"/>
                  </a:cubicBezTo>
                  <a:cubicBezTo>
                    <a:pt x="2159" y="20728"/>
                    <a:pt x="3101" y="21081"/>
                    <a:pt x="4044" y="21081"/>
                  </a:cubicBezTo>
                  <a:cubicBezTo>
                    <a:pt x="4986" y="21081"/>
                    <a:pt x="5928" y="20728"/>
                    <a:pt x="6635" y="20021"/>
                  </a:cubicBezTo>
                  <a:lnTo>
                    <a:pt x="20374" y="6281"/>
                  </a:lnTo>
                  <a:cubicBezTo>
                    <a:pt x="21827" y="4829"/>
                    <a:pt x="21827" y="2513"/>
                    <a:pt x="20374" y="1060"/>
                  </a:cubicBezTo>
                  <a:cubicBezTo>
                    <a:pt x="19668" y="354"/>
                    <a:pt x="18725" y="0"/>
                    <a:pt x="1778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1"/>
            <p:cNvSpPr/>
            <p:nvPr/>
          </p:nvSpPr>
          <p:spPr>
            <a:xfrm>
              <a:off x="4529232" y="1401201"/>
              <a:ext cx="740534" cy="1260460"/>
            </a:xfrm>
            <a:custGeom>
              <a:avLst/>
              <a:gdLst/>
              <a:ahLst/>
              <a:cxnLst/>
              <a:rect l="l" t="t" r="r" b="b"/>
              <a:pathLst>
                <a:path w="43890" h="74705" extrusionOk="0">
                  <a:moveTo>
                    <a:pt x="10011" y="8715"/>
                  </a:moveTo>
                  <a:cubicBezTo>
                    <a:pt x="10993" y="8715"/>
                    <a:pt x="11935" y="9147"/>
                    <a:pt x="12602" y="9814"/>
                  </a:cubicBezTo>
                  <a:cubicBezTo>
                    <a:pt x="13309" y="10481"/>
                    <a:pt x="13701" y="11463"/>
                    <a:pt x="13701" y="12405"/>
                  </a:cubicBezTo>
                  <a:cubicBezTo>
                    <a:pt x="13701" y="13386"/>
                    <a:pt x="13309" y="14329"/>
                    <a:pt x="12602" y="15035"/>
                  </a:cubicBezTo>
                  <a:cubicBezTo>
                    <a:pt x="11935" y="15703"/>
                    <a:pt x="10993" y="16095"/>
                    <a:pt x="10011" y="16095"/>
                  </a:cubicBezTo>
                  <a:cubicBezTo>
                    <a:pt x="9030" y="16095"/>
                    <a:pt x="8088" y="15703"/>
                    <a:pt x="7420" y="15035"/>
                  </a:cubicBezTo>
                  <a:cubicBezTo>
                    <a:pt x="6714" y="14329"/>
                    <a:pt x="6321" y="13386"/>
                    <a:pt x="6321" y="12405"/>
                  </a:cubicBezTo>
                  <a:cubicBezTo>
                    <a:pt x="6321" y="11463"/>
                    <a:pt x="6714" y="10481"/>
                    <a:pt x="7420" y="9814"/>
                  </a:cubicBezTo>
                  <a:cubicBezTo>
                    <a:pt x="8088" y="9147"/>
                    <a:pt x="9030" y="8715"/>
                    <a:pt x="10011" y="8715"/>
                  </a:cubicBezTo>
                  <a:close/>
                  <a:moveTo>
                    <a:pt x="29836" y="8715"/>
                  </a:moveTo>
                  <a:cubicBezTo>
                    <a:pt x="30817" y="8715"/>
                    <a:pt x="31759" y="9107"/>
                    <a:pt x="32466" y="9814"/>
                  </a:cubicBezTo>
                  <a:cubicBezTo>
                    <a:pt x="33133" y="10481"/>
                    <a:pt x="33526" y="11463"/>
                    <a:pt x="33526" y="12405"/>
                  </a:cubicBezTo>
                  <a:cubicBezTo>
                    <a:pt x="33526" y="13386"/>
                    <a:pt x="33133" y="14329"/>
                    <a:pt x="32466" y="15035"/>
                  </a:cubicBezTo>
                  <a:cubicBezTo>
                    <a:pt x="31759" y="15703"/>
                    <a:pt x="30817" y="16095"/>
                    <a:pt x="29836" y="16095"/>
                  </a:cubicBezTo>
                  <a:cubicBezTo>
                    <a:pt x="28893" y="16095"/>
                    <a:pt x="27951" y="15703"/>
                    <a:pt x="27245" y="15035"/>
                  </a:cubicBezTo>
                  <a:cubicBezTo>
                    <a:pt x="26577" y="14329"/>
                    <a:pt x="26185" y="13386"/>
                    <a:pt x="26185" y="12405"/>
                  </a:cubicBezTo>
                  <a:cubicBezTo>
                    <a:pt x="26185" y="11463"/>
                    <a:pt x="26577" y="10481"/>
                    <a:pt x="27245" y="9814"/>
                  </a:cubicBezTo>
                  <a:cubicBezTo>
                    <a:pt x="27951" y="9107"/>
                    <a:pt x="28893" y="8715"/>
                    <a:pt x="29836" y="8715"/>
                  </a:cubicBezTo>
                  <a:close/>
                  <a:moveTo>
                    <a:pt x="21710" y="22298"/>
                  </a:moveTo>
                  <a:cubicBezTo>
                    <a:pt x="22691" y="22298"/>
                    <a:pt x="23633" y="22690"/>
                    <a:pt x="24300" y="23358"/>
                  </a:cubicBezTo>
                  <a:cubicBezTo>
                    <a:pt x="25007" y="24064"/>
                    <a:pt x="25400" y="25006"/>
                    <a:pt x="25400" y="25948"/>
                  </a:cubicBezTo>
                  <a:cubicBezTo>
                    <a:pt x="25400" y="26930"/>
                    <a:pt x="25007" y="27872"/>
                    <a:pt x="24300" y="28579"/>
                  </a:cubicBezTo>
                  <a:cubicBezTo>
                    <a:pt x="23633" y="29246"/>
                    <a:pt x="22691" y="29639"/>
                    <a:pt x="21710" y="29639"/>
                  </a:cubicBezTo>
                  <a:cubicBezTo>
                    <a:pt x="20728" y="29639"/>
                    <a:pt x="19786" y="29246"/>
                    <a:pt x="19119" y="28579"/>
                  </a:cubicBezTo>
                  <a:cubicBezTo>
                    <a:pt x="18412" y="27872"/>
                    <a:pt x="18019" y="26930"/>
                    <a:pt x="18019" y="25948"/>
                  </a:cubicBezTo>
                  <a:cubicBezTo>
                    <a:pt x="18019" y="25006"/>
                    <a:pt x="18412" y="24064"/>
                    <a:pt x="19119" y="23358"/>
                  </a:cubicBezTo>
                  <a:cubicBezTo>
                    <a:pt x="19786" y="22690"/>
                    <a:pt x="20728" y="22298"/>
                    <a:pt x="21710" y="22298"/>
                  </a:cubicBezTo>
                  <a:close/>
                  <a:moveTo>
                    <a:pt x="33643" y="0"/>
                  </a:moveTo>
                  <a:lnTo>
                    <a:pt x="1" y="5810"/>
                  </a:lnTo>
                  <a:lnTo>
                    <a:pt x="9501" y="60533"/>
                  </a:lnTo>
                  <a:cubicBezTo>
                    <a:pt x="10914" y="68738"/>
                    <a:pt x="17980" y="74705"/>
                    <a:pt x="26303" y="74705"/>
                  </a:cubicBezTo>
                  <a:cubicBezTo>
                    <a:pt x="27245" y="74705"/>
                    <a:pt x="28265" y="74626"/>
                    <a:pt x="29208" y="74469"/>
                  </a:cubicBezTo>
                  <a:cubicBezTo>
                    <a:pt x="33722" y="73684"/>
                    <a:pt x="37648" y="71211"/>
                    <a:pt x="40278" y="67482"/>
                  </a:cubicBezTo>
                  <a:cubicBezTo>
                    <a:pt x="42869" y="63752"/>
                    <a:pt x="43889" y="59198"/>
                    <a:pt x="43143" y="54723"/>
                  </a:cubicBezTo>
                  <a:lnTo>
                    <a:pt x="3364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3976850" y="1591284"/>
              <a:ext cx="123878" cy="123878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3690" y="1"/>
                  </a:moveTo>
                  <a:cubicBezTo>
                    <a:pt x="2709" y="1"/>
                    <a:pt x="1767" y="393"/>
                    <a:pt x="1060" y="1060"/>
                  </a:cubicBezTo>
                  <a:cubicBezTo>
                    <a:pt x="393" y="1767"/>
                    <a:pt x="0" y="2709"/>
                    <a:pt x="0" y="3691"/>
                  </a:cubicBezTo>
                  <a:cubicBezTo>
                    <a:pt x="0" y="4633"/>
                    <a:pt x="393" y="5575"/>
                    <a:pt x="1060" y="6282"/>
                  </a:cubicBezTo>
                  <a:cubicBezTo>
                    <a:pt x="1767" y="6949"/>
                    <a:pt x="2709" y="7341"/>
                    <a:pt x="3690" y="7341"/>
                  </a:cubicBezTo>
                  <a:cubicBezTo>
                    <a:pt x="4632" y="7341"/>
                    <a:pt x="5575" y="6949"/>
                    <a:pt x="6281" y="6282"/>
                  </a:cubicBezTo>
                  <a:cubicBezTo>
                    <a:pt x="6948" y="5575"/>
                    <a:pt x="7341" y="4633"/>
                    <a:pt x="7341" y="3691"/>
                  </a:cubicBezTo>
                  <a:cubicBezTo>
                    <a:pt x="7341" y="2709"/>
                    <a:pt x="6948" y="1767"/>
                    <a:pt x="6281" y="1060"/>
                  </a:cubicBezTo>
                  <a:cubicBezTo>
                    <a:pt x="5575" y="393"/>
                    <a:pt x="4632" y="1"/>
                    <a:pt x="369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3170775" y="851147"/>
              <a:ext cx="2415602" cy="2904736"/>
            </a:xfrm>
            <a:custGeom>
              <a:avLst/>
              <a:gdLst/>
              <a:ahLst/>
              <a:cxnLst/>
              <a:rect l="l" t="t" r="r" b="b"/>
              <a:pathLst>
                <a:path w="143168" h="172158" extrusionOk="0">
                  <a:moveTo>
                    <a:pt x="33290" y="7948"/>
                  </a:moveTo>
                  <a:lnTo>
                    <a:pt x="66932" y="13758"/>
                  </a:lnTo>
                  <a:lnTo>
                    <a:pt x="63909" y="31188"/>
                  </a:lnTo>
                  <a:lnTo>
                    <a:pt x="30267" y="25339"/>
                  </a:lnTo>
                  <a:lnTo>
                    <a:pt x="33290" y="7948"/>
                  </a:lnTo>
                  <a:close/>
                  <a:moveTo>
                    <a:pt x="109879" y="7948"/>
                  </a:moveTo>
                  <a:lnTo>
                    <a:pt x="112901" y="25339"/>
                  </a:lnTo>
                  <a:lnTo>
                    <a:pt x="79259" y="31188"/>
                  </a:lnTo>
                  <a:lnTo>
                    <a:pt x="76275" y="13758"/>
                  </a:lnTo>
                  <a:lnTo>
                    <a:pt x="109879" y="7948"/>
                  </a:lnTo>
                  <a:close/>
                  <a:moveTo>
                    <a:pt x="29011" y="32601"/>
                  </a:moveTo>
                  <a:lnTo>
                    <a:pt x="62653" y="38411"/>
                  </a:lnTo>
                  <a:lnTo>
                    <a:pt x="53153" y="93134"/>
                  </a:lnTo>
                  <a:cubicBezTo>
                    <a:pt x="51740" y="101339"/>
                    <a:pt x="44674" y="107306"/>
                    <a:pt x="36391" y="107306"/>
                  </a:cubicBezTo>
                  <a:cubicBezTo>
                    <a:pt x="35409" y="107306"/>
                    <a:pt x="34428" y="107227"/>
                    <a:pt x="33447" y="107070"/>
                  </a:cubicBezTo>
                  <a:cubicBezTo>
                    <a:pt x="24182" y="105461"/>
                    <a:pt x="17940" y="96589"/>
                    <a:pt x="19550" y="87324"/>
                  </a:cubicBezTo>
                  <a:lnTo>
                    <a:pt x="29011" y="32601"/>
                  </a:lnTo>
                  <a:close/>
                  <a:moveTo>
                    <a:pt x="114157" y="32601"/>
                  </a:moveTo>
                  <a:lnTo>
                    <a:pt x="123657" y="87324"/>
                  </a:lnTo>
                  <a:cubicBezTo>
                    <a:pt x="124403" y="91799"/>
                    <a:pt x="123383" y="96353"/>
                    <a:pt x="120792" y="100083"/>
                  </a:cubicBezTo>
                  <a:cubicBezTo>
                    <a:pt x="118162" y="103812"/>
                    <a:pt x="114236" y="106285"/>
                    <a:pt x="109722" y="107070"/>
                  </a:cubicBezTo>
                  <a:cubicBezTo>
                    <a:pt x="108779" y="107227"/>
                    <a:pt x="107759" y="107306"/>
                    <a:pt x="106817" y="107306"/>
                  </a:cubicBezTo>
                  <a:cubicBezTo>
                    <a:pt x="98494" y="107306"/>
                    <a:pt x="91428" y="101339"/>
                    <a:pt x="90015" y="93134"/>
                  </a:cubicBezTo>
                  <a:lnTo>
                    <a:pt x="80515" y="38411"/>
                  </a:lnTo>
                  <a:lnTo>
                    <a:pt x="114157" y="32601"/>
                  </a:lnTo>
                  <a:close/>
                  <a:moveTo>
                    <a:pt x="24967" y="155866"/>
                  </a:moveTo>
                  <a:lnTo>
                    <a:pt x="32033" y="162853"/>
                  </a:lnTo>
                  <a:lnTo>
                    <a:pt x="16017" y="160105"/>
                  </a:lnTo>
                  <a:lnTo>
                    <a:pt x="24967" y="155866"/>
                  </a:lnTo>
                  <a:close/>
                  <a:moveTo>
                    <a:pt x="118201" y="155866"/>
                  </a:moveTo>
                  <a:lnTo>
                    <a:pt x="127191" y="160105"/>
                  </a:lnTo>
                  <a:lnTo>
                    <a:pt x="111135" y="162853"/>
                  </a:lnTo>
                  <a:lnTo>
                    <a:pt x="118201" y="155866"/>
                  </a:lnTo>
                  <a:close/>
                  <a:moveTo>
                    <a:pt x="30289" y="1"/>
                  </a:moveTo>
                  <a:cubicBezTo>
                    <a:pt x="28534" y="1"/>
                    <a:pt x="26970" y="1256"/>
                    <a:pt x="26655" y="3041"/>
                  </a:cubicBezTo>
                  <a:lnTo>
                    <a:pt x="12287" y="86068"/>
                  </a:lnTo>
                  <a:cubicBezTo>
                    <a:pt x="10207" y="98120"/>
                    <a:pt x="17351" y="109661"/>
                    <a:pt x="28618" y="113390"/>
                  </a:cubicBezTo>
                  <a:lnTo>
                    <a:pt x="22455" y="148917"/>
                  </a:lnTo>
                  <a:lnTo>
                    <a:pt x="2316" y="158378"/>
                  </a:lnTo>
                  <a:cubicBezTo>
                    <a:pt x="864" y="159085"/>
                    <a:pt x="0" y="160616"/>
                    <a:pt x="236" y="162225"/>
                  </a:cubicBezTo>
                  <a:cubicBezTo>
                    <a:pt x="432" y="163796"/>
                    <a:pt x="1649" y="165091"/>
                    <a:pt x="3219" y="165366"/>
                  </a:cubicBezTo>
                  <a:lnTo>
                    <a:pt x="42279" y="172118"/>
                  </a:lnTo>
                  <a:cubicBezTo>
                    <a:pt x="42476" y="172157"/>
                    <a:pt x="42711" y="172157"/>
                    <a:pt x="42907" y="172157"/>
                  </a:cubicBezTo>
                  <a:lnTo>
                    <a:pt x="42986" y="172157"/>
                  </a:lnTo>
                  <a:cubicBezTo>
                    <a:pt x="44988" y="172118"/>
                    <a:pt x="46597" y="170508"/>
                    <a:pt x="46597" y="168467"/>
                  </a:cubicBezTo>
                  <a:cubicBezTo>
                    <a:pt x="46597" y="167368"/>
                    <a:pt x="46126" y="166386"/>
                    <a:pt x="45341" y="165719"/>
                  </a:cubicBezTo>
                  <a:lnTo>
                    <a:pt x="29717" y="150174"/>
                  </a:lnTo>
                  <a:lnTo>
                    <a:pt x="35841" y="114647"/>
                  </a:lnTo>
                  <a:cubicBezTo>
                    <a:pt x="36037" y="114647"/>
                    <a:pt x="36195" y="114686"/>
                    <a:pt x="36391" y="114686"/>
                  </a:cubicBezTo>
                  <a:cubicBezTo>
                    <a:pt x="48285" y="114686"/>
                    <a:pt x="58374" y="106128"/>
                    <a:pt x="60416" y="94390"/>
                  </a:cubicBezTo>
                  <a:lnTo>
                    <a:pt x="71604" y="29932"/>
                  </a:lnTo>
                  <a:lnTo>
                    <a:pt x="82752" y="94390"/>
                  </a:lnTo>
                  <a:cubicBezTo>
                    <a:pt x="84794" y="106128"/>
                    <a:pt x="94883" y="114686"/>
                    <a:pt x="106817" y="114686"/>
                  </a:cubicBezTo>
                  <a:cubicBezTo>
                    <a:pt x="106974" y="114686"/>
                    <a:pt x="107131" y="114647"/>
                    <a:pt x="107327" y="114647"/>
                  </a:cubicBezTo>
                  <a:lnTo>
                    <a:pt x="113490" y="150174"/>
                  </a:lnTo>
                  <a:lnTo>
                    <a:pt x="97670" y="165876"/>
                  </a:lnTo>
                  <a:cubicBezTo>
                    <a:pt x="96531" y="167015"/>
                    <a:pt x="96257" y="168742"/>
                    <a:pt x="97002" y="170194"/>
                  </a:cubicBezTo>
                  <a:cubicBezTo>
                    <a:pt x="97631" y="171411"/>
                    <a:pt x="98926" y="172157"/>
                    <a:pt x="100261" y="172157"/>
                  </a:cubicBezTo>
                  <a:cubicBezTo>
                    <a:pt x="100496" y="172157"/>
                    <a:pt x="100693" y="172157"/>
                    <a:pt x="100889" y="172118"/>
                  </a:cubicBezTo>
                  <a:lnTo>
                    <a:pt x="139949" y="165366"/>
                  </a:lnTo>
                  <a:cubicBezTo>
                    <a:pt x="141519" y="165091"/>
                    <a:pt x="142736" y="163796"/>
                    <a:pt x="142972" y="162225"/>
                  </a:cubicBezTo>
                  <a:cubicBezTo>
                    <a:pt x="143168" y="160616"/>
                    <a:pt x="142343" y="159085"/>
                    <a:pt x="140891" y="158378"/>
                  </a:cubicBezTo>
                  <a:lnTo>
                    <a:pt x="120713" y="148917"/>
                  </a:lnTo>
                  <a:lnTo>
                    <a:pt x="114589" y="113390"/>
                  </a:lnTo>
                  <a:cubicBezTo>
                    <a:pt x="119496" y="111781"/>
                    <a:pt x="123736" y="108640"/>
                    <a:pt x="126798" y="104322"/>
                  </a:cubicBezTo>
                  <a:cubicBezTo>
                    <a:pt x="130567" y="98983"/>
                    <a:pt x="132019" y="92506"/>
                    <a:pt x="130881" y="86068"/>
                  </a:cubicBezTo>
                  <a:lnTo>
                    <a:pt x="116513" y="3041"/>
                  </a:lnTo>
                  <a:cubicBezTo>
                    <a:pt x="116198" y="1256"/>
                    <a:pt x="114665" y="1"/>
                    <a:pt x="112917" y="1"/>
                  </a:cubicBezTo>
                  <a:cubicBezTo>
                    <a:pt x="112705" y="1"/>
                    <a:pt x="112490" y="19"/>
                    <a:pt x="112273" y="58"/>
                  </a:cubicBezTo>
                  <a:lnTo>
                    <a:pt x="71604" y="7124"/>
                  </a:lnTo>
                  <a:lnTo>
                    <a:pt x="30934" y="58"/>
                  </a:lnTo>
                  <a:cubicBezTo>
                    <a:pt x="30718" y="19"/>
                    <a:pt x="30502" y="1"/>
                    <a:pt x="3028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4635882" y="1548226"/>
              <a:ext cx="124536" cy="124553"/>
            </a:xfrm>
            <a:custGeom>
              <a:avLst/>
              <a:gdLst/>
              <a:ahLst/>
              <a:cxnLst/>
              <a:rect l="l" t="t" r="r" b="b"/>
              <a:pathLst>
                <a:path w="7381" h="7382" extrusionOk="0">
                  <a:moveTo>
                    <a:pt x="3690" y="1"/>
                  </a:moveTo>
                  <a:cubicBezTo>
                    <a:pt x="2709" y="1"/>
                    <a:pt x="1767" y="393"/>
                    <a:pt x="1099" y="1100"/>
                  </a:cubicBezTo>
                  <a:cubicBezTo>
                    <a:pt x="393" y="1767"/>
                    <a:pt x="0" y="2710"/>
                    <a:pt x="0" y="3691"/>
                  </a:cubicBezTo>
                  <a:cubicBezTo>
                    <a:pt x="0" y="4672"/>
                    <a:pt x="393" y="5615"/>
                    <a:pt x="1099" y="6321"/>
                  </a:cubicBezTo>
                  <a:cubicBezTo>
                    <a:pt x="1767" y="6989"/>
                    <a:pt x="2709" y="7381"/>
                    <a:pt x="3690" y="7381"/>
                  </a:cubicBezTo>
                  <a:cubicBezTo>
                    <a:pt x="4672" y="7381"/>
                    <a:pt x="5614" y="6989"/>
                    <a:pt x="6281" y="6321"/>
                  </a:cubicBezTo>
                  <a:cubicBezTo>
                    <a:pt x="6988" y="5615"/>
                    <a:pt x="7380" y="4672"/>
                    <a:pt x="7380" y="3691"/>
                  </a:cubicBezTo>
                  <a:cubicBezTo>
                    <a:pt x="7380" y="2710"/>
                    <a:pt x="6988" y="1767"/>
                    <a:pt x="6281" y="1100"/>
                  </a:cubicBezTo>
                  <a:cubicBezTo>
                    <a:pt x="5614" y="433"/>
                    <a:pt x="4672" y="1"/>
                    <a:pt x="369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4971017" y="1548226"/>
              <a:ext cx="123878" cy="124553"/>
            </a:xfrm>
            <a:custGeom>
              <a:avLst/>
              <a:gdLst/>
              <a:ahLst/>
              <a:cxnLst/>
              <a:rect l="l" t="t" r="r" b="b"/>
              <a:pathLst>
                <a:path w="7342" h="7382" extrusionOk="0">
                  <a:moveTo>
                    <a:pt x="3652" y="1"/>
                  </a:moveTo>
                  <a:cubicBezTo>
                    <a:pt x="2709" y="1"/>
                    <a:pt x="1767" y="433"/>
                    <a:pt x="1061" y="1100"/>
                  </a:cubicBezTo>
                  <a:cubicBezTo>
                    <a:pt x="393" y="1767"/>
                    <a:pt x="1" y="2749"/>
                    <a:pt x="1" y="3691"/>
                  </a:cubicBezTo>
                  <a:cubicBezTo>
                    <a:pt x="1" y="4672"/>
                    <a:pt x="393" y="5615"/>
                    <a:pt x="1061" y="6321"/>
                  </a:cubicBezTo>
                  <a:cubicBezTo>
                    <a:pt x="1767" y="6989"/>
                    <a:pt x="2709" y="7381"/>
                    <a:pt x="3652" y="7381"/>
                  </a:cubicBezTo>
                  <a:cubicBezTo>
                    <a:pt x="4633" y="7381"/>
                    <a:pt x="5575" y="6989"/>
                    <a:pt x="6282" y="6321"/>
                  </a:cubicBezTo>
                  <a:cubicBezTo>
                    <a:pt x="6949" y="5615"/>
                    <a:pt x="7342" y="4672"/>
                    <a:pt x="7342" y="3691"/>
                  </a:cubicBezTo>
                  <a:cubicBezTo>
                    <a:pt x="7342" y="2749"/>
                    <a:pt x="6949" y="1767"/>
                    <a:pt x="6282" y="1100"/>
                  </a:cubicBezTo>
                  <a:cubicBezTo>
                    <a:pt x="5575" y="433"/>
                    <a:pt x="4633" y="1"/>
                    <a:pt x="365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4833254" y="1777403"/>
              <a:ext cx="124536" cy="123878"/>
            </a:xfrm>
            <a:custGeom>
              <a:avLst/>
              <a:gdLst/>
              <a:ahLst/>
              <a:cxnLst/>
              <a:rect l="l" t="t" r="r" b="b"/>
              <a:pathLst>
                <a:path w="7381" h="7342" extrusionOk="0">
                  <a:moveTo>
                    <a:pt x="3691" y="1"/>
                  </a:moveTo>
                  <a:cubicBezTo>
                    <a:pt x="2709" y="1"/>
                    <a:pt x="1767" y="393"/>
                    <a:pt x="1100" y="1061"/>
                  </a:cubicBezTo>
                  <a:cubicBezTo>
                    <a:pt x="393" y="1767"/>
                    <a:pt x="0" y="2709"/>
                    <a:pt x="0" y="3651"/>
                  </a:cubicBezTo>
                  <a:cubicBezTo>
                    <a:pt x="0" y="4633"/>
                    <a:pt x="393" y="5575"/>
                    <a:pt x="1100" y="6282"/>
                  </a:cubicBezTo>
                  <a:cubicBezTo>
                    <a:pt x="1767" y="6949"/>
                    <a:pt x="2709" y="7342"/>
                    <a:pt x="3691" y="7342"/>
                  </a:cubicBezTo>
                  <a:cubicBezTo>
                    <a:pt x="4672" y="7342"/>
                    <a:pt x="5614" y="6949"/>
                    <a:pt x="6281" y="6282"/>
                  </a:cubicBezTo>
                  <a:cubicBezTo>
                    <a:pt x="6988" y="5575"/>
                    <a:pt x="7381" y="4633"/>
                    <a:pt x="7381" y="3651"/>
                  </a:cubicBezTo>
                  <a:cubicBezTo>
                    <a:pt x="7381" y="2709"/>
                    <a:pt x="6988" y="1767"/>
                    <a:pt x="6281" y="1061"/>
                  </a:cubicBezTo>
                  <a:cubicBezTo>
                    <a:pt x="5614" y="393"/>
                    <a:pt x="4672" y="1"/>
                    <a:pt x="369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1"/>
            <p:cNvSpPr/>
            <p:nvPr/>
          </p:nvSpPr>
          <p:spPr>
            <a:xfrm>
              <a:off x="3662232" y="1756211"/>
              <a:ext cx="124536" cy="124536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3690" y="0"/>
                  </a:moveTo>
                  <a:cubicBezTo>
                    <a:pt x="2709" y="0"/>
                    <a:pt x="1767" y="393"/>
                    <a:pt x="1100" y="1100"/>
                  </a:cubicBezTo>
                  <a:cubicBezTo>
                    <a:pt x="393" y="1767"/>
                    <a:pt x="0" y="2709"/>
                    <a:pt x="0" y="3690"/>
                  </a:cubicBezTo>
                  <a:cubicBezTo>
                    <a:pt x="0" y="4672"/>
                    <a:pt x="393" y="5614"/>
                    <a:pt x="1100" y="6281"/>
                  </a:cubicBezTo>
                  <a:cubicBezTo>
                    <a:pt x="1767" y="6988"/>
                    <a:pt x="2709" y="7381"/>
                    <a:pt x="3690" y="7381"/>
                  </a:cubicBezTo>
                  <a:cubicBezTo>
                    <a:pt x="4633" y="7381"/>
                    <a:pt x="5614" y="6988"/>
                    <a:pt x="6281" y="6281"/>
                  </a:cubicBezTo>
                  <a:cubicBezTo>
                    <a:pt x="6988" y="5614"/>
                    <a:pt x="7381" y="4672"/>
                    <a:pt x="7381" y="3690"/>
                  </a:cubicBezTo>
                  <a:cubicBezTo>
                    <a:pt x="7381" y="2709"/>
                    <a:pt x="6988" y="1767"/>
                    <a:pt x="6281" y="1100"/>
                  </a:cubicBezTo>
                  <a:cubicBezTo>
                    <a:pt x="5614" y="393"/>
                    <a:pt x="4672" y="0"/>
                    <a:pt x="369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>
              <a:off x="3896031" y="1899272"/>
              <a:ext cx="124553" cy="124536"/>
            </a:xfrm>
            <a:custGeom>
              <a:avLst/>
              <a:gdLst/>
              <a:ahLst/>
              <a:cxnLst/>
              <a:rect l="l" t="t" r="r" b="b"/>
              <a:pathLst>
                <a:path w="7382" h="7381" extrusionOk="0">
                  <a:moveTo>
                    <a:pt x="3691" y="1"/>
                  </a:moveTo>
                  <a:cubicBezTo>
                    <a:pt x="2710" y="1"/>
                    <a:pt x="1767" y="393"/>
                    <a:pt x="1100" y="1100"/>
                  </a:cubicBezTo>
                  <a:cubicBezTo>
                    <a:pt x="393" y="1767"/>
                    <a:pt x="1" y="2709"/>
                    <a:pt x="1" y="3691"/>
                  </a:cubicBezTo>
                  <a:cubicBezTo>
                    <a:pt x="1" y="4672"/>
                    <a:pt x="393" y="5614"/>
                    <a:pt x="1100" y="6282"/>
                  </a:cubicBezTo>
                  <a:cubicBezTo>
                    <a:pt x="1767" y="6988"/>
                    <a:pt x="2710" y="7381"/>
                    <a:pt x="3691" y="7381"/>
                  </a:cubicBezTo>
                  <a:cubicBezTo>
                    <a:pt x="4672" y="7381"/>
                    <a:pt x="5614" y="6988"/>
                    <a:pt x="6282" y="6282"/>
                  </a:cubicBezTo>
                  <a:cubicBezTo>
                    <a:pt x="6988" y="5614"/>
                    <a:pt x="7381" y="4672"/>
                    <a:pt x="7381" y="3691"/>
                  </a:cubicBezTo>
                  <a:cubicBezTo>
                    <a:pt x="7381" y="2709"/>
                    <a:pt x="6988" y="1767"/>
                    <a:pt x="6282" y="1100"/>
                  </a:cubicBezTo>
                  <a:cubicBezTo>
                    <a:pt x="5614" y="393"/>
                    <a:pt x="4672" y="1"/>
                    <a:pt x="369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51"/>
          <p:cNvGrpSpPr/>
          <p:nvPr/>
        </p:nvGrpSpPr>
        <p:grpSpPr>
          <a:xfrm>
            <a:off x="5253335" y="2507893"/>
            <a:ext cx="401526" cy="300058"/>
            <a:chOff x="3125925" y="2856775"/>
            <a:chExt cx="1158136" cy="865469"/>
          </a:xfrm>
        </p:grpSpPr>
        <p:sp>
          <p:nvSpPr>
            <p:cNvPr id="1126" name="Google Shape;1126;p51"/>
            <p:cNvSpPr/>
            <p:nvPr/>
          </p:nvSpPr>
          <p:spPr>
            <a:xfrm>
              <a:off x="3374898" y="2949008"/>
              <a:ext cx="681032" cy="681032"/>
            </a:xfrm>
            <a:custGeom>
              <a:avLst/>
              <a:gdLst/>
              <a:ahLst/>
              <a:cxnLst/>
              <a:rect l="l" t="t" r="r" b="b"/>
              <a:pathLst>
                <a:path w="123041" h="123041" extrusionOk="0">
                  <a:moveTo>
                    <a:pt x="61497" y="11705"/>
                  </a:moveTo>
                  <a:cubicBezTo>
                    <a:pt x="88965" y="11705"/>
                    <a:pt x="111336" y="34076"/>
                    <a:pt x="111336" y="61544"/>
                  </a:cubicBezTo>
                  <a:cubicBezTo>
                    <a:pt x="111336" y="89012"/>
                    <a:pt x="88965" y="111336"/>
                    <a:pt x="61497" y="111336"/>
                  </a:cubicBezTo>
                  <a:cubicBezTo>
                    <a:pt x="34029" y="111336"/>
                    <a:pt x="11705" y="89012"/>
                    <a:pt x="11705" y="61544"/>
                  </a:cubicBezTo>
                  <a:cubicBezTo>
                    <a:pt x="11705" y="34076"/>
                    <a:pt x="34029" y="11705"/>
                    <a:pt x="61497" y="11705"/>
                  </a:cubicBezTo>
                  <a:close/>
                  <a:moveTo>
                    <a:pt x="61497" y="1"/>
                  </a:moveTo>
                  <a:cubicBezTo>
                    <a:pt x="27610" y="1"/>
                    <a:pt x="1" y="27611"/>
                    <a:pt x="1" y="61544"/>
                  </a:cubicBezTo>
                  <a:cubicBezTo>
                    <a:pt x="1" y="95431"/>
                    <a:pt x="27610" y="123041"/>
                    <a:pt x="61497" y="123041"/>
                  </a:cubicBezTo>
                  <a:cubicBezTo>
                    <a:pt x="95431" y="123041"/>
                    <a:pt x="123041" y="95431"/>
                    <a:pt x="123041" y="61544"/>
                  </a:cubicBezTo>
                  <a:cubicBezTo>
                    <a:pt x="123041" y="27611"/>
                    <a:pt x="95431" y="1"/>
                    <a:pt x="6149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4140644" y="2856775"/>
              <a:ext cx="143417" cy="865469"/>
            </a:xfrm>
            <a:custGeom>
              <a:avLst/>
              <a:gdLst/>
              <a:ahLst/>
              <a:cxnLst/>
              <a:rect l="l" t="t" r="r" b="b"/>
              <a:pathLst>
                <a:path w="25911" h="156363" extrusionOk="0">
                  <a:moveTo>
                    <a:pt x="17085" y="19542"/>
                  </a:moveTo>
                  <a:lnTo>
                    <a:pt x="17085" y="76366"/>
                  </a:lnTo>
                  <a:cubicBezTo>
                    <a:pt x="14914" y="76130"/>
                    <a:pt x="13309" y="75516"/>
                    <a:pt x="12318" y="74525"/>
                  </a:cubicBezTo>
                  <a:cubicBezTo>
                    <a:pt x="8873" y="71080"/>
                    <a:pt x="9014" y="60744"/>
                    <a:pt x="9534" y="47529"/>
                  </a:cubicBezTo>
                  <a:cubicBezTo>
                    <a:pt x="10006" y="36249"/>
                    <a:pt x="13545" y="26574"/>
                    <a:pt x="17085" y="19542"/>
                  </a:cubicBezTo>
                  <a:close/>
                  <a:moveTo>
                    <a:pt x="21524" y="1"/>
                  </a:moveTo>
                  <a:cubicBezTo>
                    <a:pt x="20263" y="1"/>
                    <a:pt x="19039" y="544"/>
                    <a:pt x="18171" y="1513"/>
                  </a:cubicBezTo>
                  <a:cubicBezTo>
                    <a:pt x="17510" y="2268"/>
                    <a:pt x="1794" y="20486"/>
                    <a:pt x="708" y="47151"/>
                  </a:cubicBezTo>
                  <a:cubicBezTo>
                    <a:pt x="0" y="64095"/>
                    <a:pt x="0" y="74808"/>
                    <a:pt x="6088" y="80802"/>
                  </a:cubicBezTo>
                  <a:cubicBezTo>
                    <a:pt x="8779" y="83445"/>
                    <a:pt x="12318" y="84908"/>
                    <a:pt x="17085" y="85239"/>
                  </a:cubicBezTo>
                  <a:lnTo>
                    <a:pt x="17085" y="151926"/>
                  </a:lnTo>
                  <a:cubicBezTo>
                    <a:pt x="17085" y="154381"/>
                    <a:pt x="19067" y="156363"/>
                    <a:pt x="21521" y="156363"/>
                  </a:cubicBezTo>
                  <a:cubicBezTo>
                    <a:pt x="23928" y="156363"/>
                    <a:pt x="25911" y="154381"/>
                    <a:pt x="25911" y="151926"/>
                  </a:cubicBezTo>
                  <a:lnTo>
                    <a:pt x="25911" y="80897"/>
                  </a:lnTo>
                  <a:lnTo>
                    <a:pt x="25911" y="80849"/>
                  </a:lnTo>
                  <a:lnTo>
                    <a:pt x="25911" y="4439"/>
                  </a:lnTo>
                  <a:cubicBezTo>
                    <a:pt x="25911" y="2599"/>
                    <a:pt x="24778" y="947"/>
                    <a:pt x="23079" y="286"/>
                  </a:cubicBezTo>
                  <a:cubicBezTo>
                    <a:pt x="22569" y="93"/>
                    <a:pt x="22043" y="1"/>
                    <a:pt x="215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3325781" y="2900157"/>
              <a:ext cx="778996" cy="778990"/>
            </a:xfrm>
            <a:custGeom>
              <a:avLst/>
              <a:gdLst/>
              <a:ahLst/>
              <a:cxnLst/>
              <a:rect l="l" t="t" r="r" b="b"/>
              <a:pathLst>
                <a:path w="140740" h="140739" extrusionOk="0">
                  <a:moveTo>
                    <a:pt x="70370" y="8826"/>
                  </a:moveTo>
                  <a:cubicBezTo>
                    <a:pt x="104304" y="8826"/>
                    <a:pt x="131914" y="36436"/>
                    <a:pt x="131914" y="70369"/>
                  </a:cubicBezTo>
                  <a:cubicBezTo>
                    <a:pt x="131914" y="104256"/>
                    <a:pt x="104304" y="131866"/>
                    <a:pt x="70370" y="131866"/>
                  </a:cubicBezTo>
                  <a:cubicBezTo>
                    <a:pt x="36483" y="131866"/>
                    <a:pt x="8874" y="104256"/>
                    <a:pt x="8874" y="70369"/>
                  </a:cubicBezTo>
                  <a:cubicBezTo>
                    <a:pt x="8874" y="36436"/>
                    <a:pt x="36483" y="8826"/>
                    <a:pt x="70370" y="8826"/>
                  </a:cubicBezTo>
                  <a:close/>
                  <a:moveTo>
                    <a:pt x="70370" y="0"/>
                  </a:moveTo>
                  <a:cubicBezTo>
                    <a:pt x="31575" y="0"/>
                    <a:pt x="1" y="31574"/>
                    <a:pt x="1" y="70369"/>
                  </a:cubicBezTo>
                  <a:cubicBezTo>
                    <a:pt x="1" y="109164"/>
                    <a:pt x="31575" y="140739"/>
                    <a:pt x="70370" y="140739"/>
                  </a:cubicBezTo>
                  <a:cubicBezTo>
                    <a:pt x="109165" y="140739"/>
                    <a:pt x="140739" y="109164"/>
                    <a:pt x="140739" y="70369"/>
                  </a:cubicBezTo>
                  <a:cubicBezTo>
                    <a:pt x="140739" y="31574"/>
                    <a:pt x="109165" y="0"/>
                    <a:pt x="7037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3439692" y="3013802"/>
              <a:ext cx="551458" cy="551463"/>
            </a:xfrm>
            <a:custGeom>
              <a:avLst/>
              <a:gdLst/>
              <a:ahLst/>
              <a:cxnLst/>
              <a:rect l="l" t="t" r="r" b="b"/>
              <a:pathLst>
                <a:path w="99631" h="99632" extrusionOk="0">
                  <a:moveTo>
                    <a:pt x="49792" y="8873"/>
                  </a:moveTo>
                  <a:cubicBezTo>
                    <a:pt x="72399" y="8873"/>
                    <a:pt x="90758" y="27233"/>
                    <a:pt x="90758" y="49839"/>
                  </a:cubicBezTo>
                  <a:cubicBezTo>
                    <a:pt x="90758" y="72399"/>
                    <a:pt x="72399" y="90806"/>
                    <a:pt x="49792" y="90806"/>
                  </a:cubicBezTo>
                  <a:cubicBezTo>
                    <a:pt x="27232" y="90806"/>
                    <a:pt x="8826" y="72399"/>
                    <a:pt x="8826" y="49839"/>
                  </a:cubicBezTo>
                  <a:cubicBezTo>
                    <a:pt x="8826" y="27233"/>
                    <a:pt x="27232" y="8873"/>
                    <a:pt x="49792" y="8873"/>
                  </a:cubicBezTo>
                  <a:close/>
                  <a:moveTo>
                    <a:pt x="49792" y="0"/>
                  </a:moveTo>
                  <a:cubicBezTo>
                    <a:pt x="22324" y="0"/>
                    <a:pt x="0" y="22371"/>
                    <a:pt x="0" y="49839"/>
                  </a:cubicBezTo>
                  <a:cubicBezTo>
                    <a:pt x="0" y="77307"/>
                    <a:pt x="22324" y="99631"/>
                    <a:pt x="49792" y="99631"/>
                  </a:cubicBezTo>
                  <a:cubicBezTo>
                    <a:pt x="77260" y="99631"/>
                    <a:pt x="99631" y="77307"/>
                    <a:pt x="99631" y="49839"/>
                  </a:cubicBezTo>
                  <a:cubicBezTo>
                    <a:pt x="99631" y="22371"/>
                    <a:pt x="77260" y="0"/>
                    <a:pt x="4979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3125925" y="2862798"/>
              <a:ext cx="194616" cy="853442"/>
            </a:xfrm>
            <a:custGeom>
              <a:avLst/>
              <a:gdLst/>
              <a:ahLst/>
              <a:cxnLst/>
              <a:rect l="l" t="t" r="r" b="b"/>
              <a:pathLst>
                <a:path w="35161" h="154190" extrusionOk="0">
                  <a:moveTo>
                    <a:pt x="26147" y="34217"/>
                  </a:moveTo>
                  <a:cubicBezTo>
                    <a:pt x="25203" y="45639"/>
                    <a:pt x="20672" y="52954"/>
                    <a:pt x="17604" y="52954"/>
                  </a:cubicBezTo>
                  <a:cubicBezTo>
                    <a:pt x="14489" y="52954"/>
                    <a:pt x="10006" y="45639"/>
                    <a:pt x="9014" y="34217"/>
                  </a:cubicBezTo>
                  <a:close/>
                  <a:moveTo>
                    <a:pt x="4436" y="0"/>
                  </a:moveTo>
                  <a:cubicBezTo>
                    <a:pt x="1982" y="0"/>
                    <a:pt x="0" y="1982"/>
                    <a:pt x="0" y="4437"/>
                  </a:cubicBezTo>
                  <a:lnTo>
                    <a:pt x="0" y="29828"/>
                  </a:lnTo>
                  <a:cubicBezTo>
                    <a:pt x="0" y="45261"/>
                    <a:pt x="5428" y="57438"/>
                    <a:pt x="13168" y="60836"/>
                  </a:cubicBezTo>
                  <a:lnTo>
                    <a:pt x="13168" y="149753"/>
                  </a:lnTo>
                  <a:cubicBezTo>
                    <a:pt x="13168" y="152207"/>
                    <a:pt x="15150" y="154189"/>
                    <a:pt x="17604" y="154189"/>
                  </a:cubicBezTo>
                  <a:cubicBezTo>
                    <a:pt x="20011" y="154189"/>
                    <a:pt x="21993" y="152207"/>
                    <a:pt x="21993" y="149753"/>
                  </a:cubicBezTo>
                  <a:lnTo>
                    <a:pt x="21993" y="60836"/>
                  </a:lnTo>
                  <a:cubicBezTo>
                    <a:pt x="29733" y="57438"/>
                    <a:pt x="35161" y="45261"/>
                    <a:pt x="35161" y="29828"/>
                  </a:cubicBezTo>
                  <a:lnTo>
                    <a:pt x="35161" y="4437"/>
                  </a:lnTo>
                  <a:cubicBezTo>
                    <a:pt x="35161" y="1982"/>
                    <a:pt x="33179" y="0"/>
                    <a:pt x="30725" y="0"/>
                  </a:cubicBezTo>
                  <a:cubicBezTo>
                    <a:pt x="28318" y="0"/>
                    <a:pt x="26335" y="1982"/>
                    <a:pt x="26335" y="4437"/>
                  </a:cubicBezTo>
                  <a:lnTo>
                    <a:pt x="26335" y="25392"/>
                  </a:lnTo>
                  <a:lnTo>
                    <a:pt x="21993" y="25392"/>
                  </a:lnTo>
                  <a:lnTo>
                    <a:pt x="21993" y="4437"/>
                  </a:lnTo>
                  <a:cubicBezTo>
                    <a:pt x="21993" y="1982"/>
                    <a:pt x="20011" y="0"/>
                    <a:pt x="17604" y="0"/>
                  </a:cubicBezTo>
                  <a:cubicBezTo>
                    <a:pt x="15150" y="0"/>
                    <a:pt x="13168" y="1982"/>
                    <a:pt x="13168" y="4437"/>
                  </a:cubicBezTo>
                  <a:lnTo>
                    <a:pt x="13168" y="25392"/>
                  </a:lnTo>
                  <a:lnTo>
                    <a:pt x="8873" y="25392"/>
                  </a:lnTo>
                  <a:lnTo>
                    <a:pt x="8873" y="4437"/>
                  </a:lnTo>
                  <a:cubicBezTo>
                    <a:pt x="8873" y="1982"/>
                    <a:pt x="6891" y="0"/>
                    <a:pt x="443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51"/>
          <p:cNvGrpSpPr/>
          <p:nvPr/>
        </p:nvGrpSpPr>
        <p:grpSpPr>
          <a:xfrm>
            <a:off x="6310333" y="2426648"/>
            <a:ext cx="331139" cy="378752"/>
            <a:chOff x="4358925" y="1700944"/>
            <a:chExt cx="853451" cy="976165"/>
          </a:xfrm>
        </p:grpSpPr>
        <p:sp>
          <p:nvSpPr>
            <p:cNvPr id="1132" name="Google Shape;1132;p51"/>
            <p:cNvSpPr/>
            <p:nvPr/>
          </p:nvSpPr>
          <p:spPr>
            <a:xfrm>
              <a:off x="4358925" y="1700944"/>
              <a:ext cx="853451" cy="976165"/>
            </a:xfrm>
            <a:custGeom>
              <a:avLst/>
              <a:gdLst/>
              <a:ahLst/>
              <a:cxnLst/>
              <a:rect l="l" t="t" r="r" b="b"/>
              <a:pathLst>
                <a:path w="182654" h="208917" extrusionOk="0">
                  <a:moveTo>
                    <a:pt x="99428" y="7447"/>
                  </a:moveTo>
                  <a:cubicBezTo>
                    <a:pt x="101923" y="7447"/>
                    <a:pt x="104221" y="9428"/>
                    <a:pt x="104934" y="12201"/>
                  </a:cubicBezTo>
                  <a:cubicBezTo>
                    <a:pt x="106083" y="16756"/>
                    <a:pt x="103072" y="23926"/>
                    <a:pt x="91347" y="30819"/>
                  </a:cubicBezTo>
                  <a:cubicBezTo>
                    <a:pt x="79622" y="23926"/>
                    <a:pt x="76571" y="16756"/>
                    <a:pt x="77760" y="12201"/>
                  </a:cubicBezTo>
                  <a:cubicBezTo>
                    <a:pt x="78473" y="9428"/>
                    <a:pt x="80770" y="7447"/>
                    <a:pt x="83226" y="7447"/>
                  </a:cubicBezTo>
                  <a:cubicBezTo>
                    <a:pt x="85128" y="7447"/>
                    <a:pt x="86831" y="8596"/>
                    <a:pt x="88178" y="10775"/>
                  </a:cubicBezTo>
                  <a:cubicBezTo>
                    <a:pt x="88851" y="11884"/>
                    <a:pt x="90040" y="12557"/>
                    <a:pt x="91347" y="12597"/>
                  </a:cubicBezTo>
                  <a:cubicBezTo>
                    <a:pt x="92614" y="12597"/>
                    <a:pt x="93842" y="11884"/>
                    <a:pt x="94516" y="10775"/>
                  </a:cubicBezTo>
                  <a:cubicBezTo>
                    <a:pt x="95863" y="8596"/>
                    <a:pt x="97526" y="7447"/>
                    <a:pt x="99428" y="7447"/>
                  </a:cubicBezTo>
                  <a:close/>
                  <a:moveTo>
                    <a:pt x="112024" y="38820"/>
                  </a:moveTo>
                  <a:lnTo>
                    <a:pt x="112024" y="44208"/>
                  </a:lnTo>
                  <a:lnTo>
                    <a:pt x="70630" y="44208"/>
                  </a:lnTo>
                  <a:lnTo>
                    <a:pt x="70630" y="38820"/>
                  </a:lnTo>
                  <a:close/>
                  <a:moveTo>
                    <a:pt x="112024" y="51655"/>
                  </a:moveTo>
                  <a:lnTo>
                    <a:pt x="112024" y="63657"/>
                  </a:lnTo>
                  <a:lnTo>
                    <a:pt x="70669" y="63657"/>
                  </a:lnTo>
                  <a:lnTo>
                    <a:pt x="70669" y="51655"/>
                  </a:lnTo>
                  <a:close/>
                  <a:moveTo>
                    <a:pt x="70392" y="71104"/>
                  </a:moveTo>
                  <a:cubicBezTo>
                    <a:pt x="67659" y="72649"/>
                    <a:pt x="65876" y="75264"/>
                    <a:pt x="64490" y="77363"/>
                  </a:cubicBezTo>
                  <a:cubicBezTo>
                    <a:pt x="62469" y="80413"/>
                    <a:pt x="61439" y="81681"/>
                    <a:pt x="59657" y="81681"/>
                  </a:cubicBezTo>
                  <a:cubicBezTo>
                    <a:pt x="57874" y="81681"/>
                    <a:pt x="56844" y="80413"/>
                    <a:pt x="54824" y="77363"/>
                  </a:cubicBezTo>
                  <a:cubicBezTo>
                    <a:pt x="53398" y="75264"/>
                    <a:pt x="51655" y="72649"/>
                    <a:pt x="48922" y="71104"/>
                  </a:cubicBezTo>
                  <a:close/>
                  <a:moveTo>
                    <a:pt x="102082" y="71104"/>
                  </a:moveTo>
                  <a:cubicBezTo>
                    <a:pt x="99348" y="72649"/>
                    <a:pt x="97566" y="75264"/>
                    <a:pt x="96180" y="77363"/>
                  </a:cubicBezTo>
                  <a:cubicBezTo>
                    <a:pt x="94120" y="80413"/>
                    <a:pt x="93129" y="81681"/>
                    <a:pt x="91347" y="81681"/>
                  </a:cubicBezTo>
                  <a:cubicBezTo>
                    <a:pt x="89525" y="81681"/>
                    <a:pt x="88534" y="80413"/>
                    <a:pt x="86514" y="77363"/>
                  </a:cubicBezTo>
                  <a:cubicBezTo>
                    <a:pt x="85088" y="75264"/>
                    <a:pt x="83345" y="72649"/>
                    <a:pt x="80612" y="71104"/>
                  </a:cubicBezTo>
                  <a:close/>
                  <a:moveTo>
                    <a:pt x="133772" y="71104"/>
                  </a:moveTo>
                  <a:cubicBezTo>
                    <a:pt x="131038" y="72649"/>
                    <a:pt x="129256" y="75264"/>
                    <a:pt x="127869" y="77363"/>
                  </a:cubicBezTo>
                  <a:cubicBezTo>
                    <a:pt x="125810" y="80413"/>
                    <a:pt x="124819" y="81681"/>
                    <a:pt x="123037" y="81681"/>
                  </a:cubicBezTo>
                  <a:cubicBezTo>
                    <a:pt x="121215" y="81681"/>
                    <a:pt x="120224" y="80413"/>
                    <a:pt x="118204" y="77363"/>
                  </a:cubicBezTo>
                  <a:cubicBezTo>
                    <a:pt x="116778" y="75264"/>
                    <a:pt x="115035" y="72649"/>
                    <a:pt x="112262" y="71104"/>
                  </a:cubicBezTo>
                  <a:close/>
                  <a:moveTo>
                    <a:pt x="107192" y="77205"/>
                  </a:moveTo>
                  <a:cubicBezTo>
                    <a:pt x="108974" y="77205"/>
                    <a:pt x="109965" y="78433"/>
                    <a:pt x="112024" y="81483"/>
                  </a:cubicBezTo>
                  <a:cubicBezTo>
                    <a:pt x="114164" y="84691"/>
                    <a:pt x="117095" y="89088"/>
                    <a:pt x="123037" y="89088"/>
                  </a:cubicBezTo>
                  <a:cubicBezTo>
                    <a:pt x="128979" y="89088"/>
                    <a:pt x="131910" y="84691"/>
                    <a:pt x="134049" y="81483"/>
                  </a:cubicBezTo>
                  <a:cubicBezTo>
                    <a:pt x="134445" y="80889"/>
                    <a:pt x="134802" y="80334"/>
                    <a:pt x="135158" y="79859"/>
                  </a:cubicBezTo>
                  <a:lnTo>
                    <a:pt x="135158" y="106082"/>
                  </a:lnTo>
                  <a:lnTo>
                    <a:pt x="47536" y="106082"/>
                  </a:lnTo>
                  <a:lnTo>
                    <a:pt x="47536" y="79859"/>
                  </a:lnTo>
                  <a:cubicBezTo>
                    <a:pt x="47852" y="80334"/>
                    <a:pt x="48209" y="80889"/>
                    <a:pt x="48645" y="81483"/>
                  </a:cubicBezTo>
                  <a:cubicBezTo>
                    <a:pt x="50784" y="84691"/>
                    <a:pt x="53715" y="89088"/>
                    <a:pt x="59657" y="89088"/>
                  </a:cubicBezTo>
                  <a:cubicBezTo>
                    <a:pt x="65599" y="89088"/>
                    <a:pt x="68530" y="84691"/>
                    <a:pt x="70669" y="81483"/>
                  </a:cubicBezTo>
                  <a:cubicBezTo>
                    <a:pt x="71026" y="80968"/>
                    <a:pt x="71343" y="80493"/>
                    <a:pt x="71659" y="80057"/>
                  </a:cubicBezTo>
                  <a:cubicBezTo>
                    <a:pt x="72571" y="78750"/>
                    <a:pt x="73284" y="77957"/>
                    <a:pt x="74076" y="77561"/>
                  </a:cubicBezTo>
                  <a:cubicBezTo>
                    <a:pt x="74512" y="77324"/>
                    <a:pt x="74987" y="77205"/>
                    <a:pt x="75502" y="77205"/>
                  </a:cubicBezTo>
                  <a:cubicBezTo>
                    <a:pt x="77284" y="77205"/>
                    <a:pt x="78275" y="78433"/>
                    <a:pt x="80335" y="81483"/>
                  </a:cubicBezTo>
                  <a:cubicBezTo>
                    <a:pt x="82474" y="84691"/>
                    <a:pt x="85405" y="89088"/>
                    <a:pt x="91347" y="89088"/>
                  </a:cubicBezTo>
                  <a:cubicBezTo>
                    <a:pt x="97289" y="89088"/>
                    <a:pt x="100220" y="84691"/>
                    <a:pt x="102359" y="81483"/>
                  </a:cubicBezTo>
                  <a:cubicBezTo>
                    <a:pt x="102478" y="81285"/>
                    <a:pt x="102636" y="81087"/>
                    <a:pt x="102755" y="80889"/>
                  </a:cubicBezTo>
                  <a:cubicBezTo>
                    <a:pt x="103508" y="79740"/>
                    <a:pt x="104142" y="78908"/>
                    <a:pt x="104736" y="78314"/>
                  </a:cubicBezTo>
                  <a:cubicBezTo>
                    <a:pt x="105528" y="77561"/>
                    <a:pt x="106241" y="77205"/>
                    <a:pt x="107192" y="77205"/>
                  </a:cubicBezTo>
                  <a:close/>
                  <a:moveTo>
                    <a:pt x="61875" y="113529"/>
                  </a:moveTo>
                  <a:cubicBezTo>
                    <a:pt x="58310" y="114916"/>
                    <a:pt x="55933" y="117332"/>
                    <a:pt x="53874" y="119432"/>
                  </a:cubicBezTo>
                  <a:cubicBezTo>
                    <a:pt x="51140" y="122244"/>
                    <a:pt x="49160" y="124264"/>
                    <a:pt x="44921" y="124264"/>
                  </a:cubicBezTo>
                  <a:cubicBezTo>
                    <a:pt x="40683" y="124264"/>
                    <a:pt x="38742" y="122244"/>
                    <a:pt x="36008" y="119432"/>
                  </a:cubicBezTo>
                  <a:cubicBezTo>
                    <a:pt x="33948" y="117332"/>
                    <a:pt x="31532" y="114916"/>
                    <a:pt x="27967" y="113529"/>
                  </a:cubicBezTo>
                  <a:close/>
                  <a:moveTo>
                    <a:pt x="108261" y="113529"/>
                  </a:moveTo>
                  <a:cubicBezTo>
                    <a:pt x="104736" y="114916"/>
                    <a:pt x="102319" y="117332"/>
                    <a:pt x="100260" y="119432"/>
                  </a:cubicBezTo>
                  <a:cubicBezTo>
                    <a:pt x="97526" y="122244"/>
                    <a:pt x="95585" y="124264"/>
                    <a:pt x="91347" y="124264"/>
                  </a:cubicBezTo>
                  <a:cubicBezTo>
                    <a:pt x="89723" y="124264"/>
                    <a:pt x="88415" y="123947"/>
                    <a:pt x="87267" y="123432"/>
                  </a:cubicBezTo>
                  <a:cubicBezTo>
                    <a:pt x="86078" y="122878"/>
                    <a:pt x="85048" y="122046"/>
                    <a:pt x="83979" y="121016"/>
                  </a:cubicBezTo>
                  <a:cubicBezTo>
                    <a:pt x="83464" y="120541"/>
                    <a:pt x="82949" y="120026"/>
                    <a:pt x="82394" y="119432"/>
                  </a:cubicBezTo>
                  <a:cubicBezTo>
                    <a:pt x="80335" y="117332"/>
                    <a:pt x="77958" y="114916"/>
                    <a:pt x="74393" y="113529"/>
                  </a:cubicBezTo>
                  <a:close/>
                  <a:moveTo>
                    <a:pt x="154687" y="113529"/>
                  </a:moveTo>
                  <a:cubicBezTo>
                    <a:pt x="151122" y="114916"/>
                    <a:pt x="148745" y="117332"/>
                    <a:pt x="146685" y="119432"/>
                  </a:cubicBezTo>
                  <a:cubicBezTo>
                    <a:pt x="143952" y="122244"/>
                    <a:pt x="141971" y="124264"/>
                    <a:pt x="137733" y="124264"/>
                  </a:cubicBezTo>
                  <a:cubicBezTo>
                    <a:pt x="133494" y="124264"/>
                    <a:pt x="131514" y="122244"/>
                    <a:pt x="128780" y="119432"/>
                  </a:cubicBezTo>
                  <a:cubicBezTo>
                    <a:pt x="126721" y="117332"/>
                    <a:pt x="124344" y="114916"/>
                    <a:pt x="120779" y="113529"/>
                  </a:cubicBezTo>
                  <a:close/>
                  <a:moveTo>
                    <a:pt x="114520" y="119828"/>
                  </a:moveTo>
                  <a:cubicBezTo>
                    <a:pt x="118759" y="119828"/>
                    <a:pt x="120739" y="121848"/>
                    <a:pt x="123472" y="124621"/>
                  </a:cubicBezTo>
                  <a:cubicBezTo>
                    <a:pt x="126562" y="127790"/>
                    <a:pt x="130365" y="131711"/>
                    <a:pt x="137733" y="131711"/>
                  </a:cubicBezTo>
                  <a:cubicBezTo>
                    <a:pt x="145101" y="131711"/>
                    <a:pt x="148943" y="127790"/>
                    <a:pt x="151993" y="124621"/>
                  </a:cubicBezTo>
                  <a:cubicBezTo>
                    <a:pt x="153776" y="122799"/>
                    <a:pt x="155242" y="121293"/>
                    <a:pt x="157222" y="120501"/>
                  </a:cubicBezTo>
                  <a:lnTo>
                    <a:pt x="157222" y="159678"/>
                  </a:lnTo>
                  <a:lnTo>
                    <a:pt x="25471" y="159678"/>
                  </a:lnTo>
                  <a:lnTo>
                    <a:pt x="25471" y="120501"/>
                  </a:lnTo>
                  <a:cubicBezTo>
                    <a:pt x="27412" y="121293"/>
                    <a:pt x="28878" y="122799"/>
                    <a:pt x="30661" y="124621"/>
                  </a:cubicBezTo>
                  <a:cubicBezTo>
                    <a:pt x="33750" y="127790"/>
                    <a:pt x="37553" y="131711"/>
                    <a:pt x="44921" y="131711"/>
                  </a:cubicBezTo>
                  <a:cubicBezTo>
                    <a:pt x="52289" y="131711"/>
                    <a:pt x="56131" y="127790"/>
                    <a:pt x="59182" y="124621"/>
                  </a:cubicBezTo>
                  <a:cubicBezTo>
                    <a:pt x="61915" y="121848"/>
                    <a:pt x="63895" y="119828"/>
                    <a:pt x="68134" y="119828"/>
                  </a:cubicBezTo>
                  <a:cubicBezTo>
                    <a:pt x="72372" y="119828"/>
                    <a:pt x="74353" y="121848"/>
                    <a:pt x="77086" y="124621"/>
                  </a:cubicBezTo>
                  <a:cubicBezTo>
                    <a:pt x="80137" y="127790"/>
                    <a:pt x="83979" y="131711"/>
                    <a:pt x="91347" y="131711"/>
                  </a:cubicBezTo>
                  <a:cubicBezTo>
                    <a:pt x="98715" y="131711"/>
                    <a:pt x="102517" y="127790"/>
                    <a:pt x="105607" y="124621"/>
                  </a:cubicBezTo>
                  <a:cubicBezTo>
                    <a:pt x="108341" y="121848"/>
                    <a:pt x="110282" y="119828"/>
                    <a:pt x="114520" y="119828"/>
                  </a:cubicBezTo>
                  <a:close/>
                  <a:moveTo>
                    <a:pt x="134564" y="167085"/>
                  </a:moveTo>
                  <a:cubicBezTo>
                    <a:pt x="128067" y="170967"/>
                    <a:pt x="116580" y="174414"/>
                    <a:pt x="101329" y="175523"/>
                  </a:cubicBezTo>
                  <a:lnTo>
                    <a:pt x="101290" y="175523"/>
                  </a:lnTo>
                  <a:cubicBezTo>
                    <a:pt x="99269" y="175523"/>
                    <a:pt x="97606" y="177187"/>
                    <a:pt x="97606" y="179246"/>
                  </a:cubicBezTo>
                  <a:lnTo>
                    <a:pt x="97606" y="190259"/>
                  </a:lnTo>
                  <a:cubicBezTo>
                    <a:pt x="97606" y="191407"/>
                    <a:pt x="98121" y="192517"/>
                    <a:pt x="99071" y="193230"/>
                  </a:cubicBezTo>
                  <a:lnTo>
                    <a:pt x="110044" y="201469"/>
                  </a:lnTo>
                  <a:lnTo>
                    <a:pt x="72650" y="201469"/>
                  </a:lnTo>
                  <a:lnTo>
                    <a:pt x="83622" y="193230"/>
                  </a:lnTo>
                  <a:cubicBezTo>
                    <a:pt x="84533" y="192517"/>
                    <a:pt x="85088" y="191407"/>
                    <a:pt x="85088" y="190259"/>
                  </a:cubicBezTo>
                  <a:lnTo>
                    <a:pt x="85088" y="179246"/>
                  </a:lnTo>
                  <a:cubicBezTo>
                    <a:pt x="85088" y="177187"/>
                    <a:pt x="83424" y="175523"/>
                    <a:pt x="81364" y="175523"/>
                  </a:cubicBezTo>
                  <a:lnTo>
                    <a:pt x="81325" y="175523"/>
                  </a:lnTo>
                  <a:cubicBezTo>
                    <a:pt x="66114" y="174414"/>
                    <a:pt x="54626" y="170967"/>
                    <a:pt x="48130" y="167085"/>
                  </a:cubicBezTo>
                  <a:close/>
                  <a:moveTo>
                    <a:pt x="83226" y="0"/>
                  </a:moveTo>
                  <a:cubicBezTo>
                    <a:pt x="77324" y="0"/>
                    <a:pt x="72095" y="4278"/>
                    <a:pt x="70550" y="10378"/>
                  </a:cubicBezTo>
                  <a:cubicBezTo>
                    <a:pt x="69758" y="13508"/>
                    <a:pt x="69560" y="18499"/>
                    <a:pt x="73284" y="24401"/>
                  </a:cubicBezTo>
                  <a:cubicBezTo>
                    <a:pt x="74789" y="26818"/>
                    <a:pt x="76849" y="29155"/>
                    <a:pt x="79384" y="31373"/>
                  </a:cubicBezTo>
                  <a:lnTo>
                    <a:pt x="66946" y="31373"/>
                  </a:lnTo>
                  <a:cubicBezTo>
                    <a:pt x="64886" y="31373"/>
                    <a:pt x="63222" y="33037"/>
                    <a:pt x="63222" y="35097"/>
                  </a:cubicBezTo>
                  <a:lnTo>
                    <a:pt x="63222" y="63657"/>
                  </a:lnTo>
                  <a:lnTo>
                    <a:pt x="43812" y="63657"/>
                  </a:lnTo>
                  <a:cubicBezTo>
                    <a:pt x="41752" y="63657"/>
                    <a:pt x="40088" y="65321"/>
                    <a:pt x="40088" y="67381"/>
                  </a:cubicBezTo>
                  <a:lnTo>
                    <a:pt x="40088" y="106082"/>
                  </a:lnTo>
                  <a:lnTo>
                    <a:pt x="21748" y="106082"/>
                  </a:lnTo>
                  <a:cubicBezTo>
                    <a:pt x="19688" y="106082"/>
                    <a:pt x="18024" y="107746"/>
                    <a:pt x="18024" y="109806"/>
                  </a:cubicBezTo>
                  <a:lnTo>
                    <a:pt x="18024" y="159678"/>
                  </a:lnTo>
                  <a:lnTo>
                    <a:pt x="3724" y="159678"/>
                  </a:lnTo>
                  <a:cubicBezTo>
                    <a:pt x="1664" y="159678"/>
                    <a:pt x="1" y="161342"/>
                    <a:pt x="1" y="163362"/>
                  </a:cubicBezTo>
                  <a:cubicBezTo>
                    <a:pt x="1" y="165422"/>
                    <a:pt x="1664" y="167085"/>
                    <a:pt x="3724" y="167085"/>
                  </a:cubicBezTo>
                  <a:lnTo>
                    <a:pt x="36999" y="167085"/>
                  </a:lnTo>
                  <a:cubicBezTo>
                    <a:pt x="43416" y="176315"/>
                    <a:pt x="61321" y="181108"/>
                    <a:pt x="77641" y="182653"/>
                  </a:cubicBezTo>
                  <a:lnTo>
                    <a:pt x="77641" y="188397"/>
                  </a:lnTo>
                  <a:lnTo>
                    <a:pt x="59300" y="202222"/>
                  </a:lnTo>
                  <a:cubicBezTo>
                    <a:pt x="58033" y="203172"/>
                    <a:pt x="57518" y="204836"/>
                    <a:pt x="58033" y="206381"/>
                  </a:cubicBezTo>
                  <a:cubicBezTo>
                    <a:pt x="58548" y="207886"/>
                    <a:pt x="59934" y="208916"/>
                    <a:pt x="61558" y="208916"/>
                  </a:cubicBezTo>
                  <a:lnTo>
                    <a:pt x="121135" y="208916"/>
                  </a:lnTo>
                  <a:cubicBezTo>
                    <a:pt x="122720" y="208916"/>
                    <a:pt x="124146" y="207886"/>
                    <a:pt x="124661" y="206381"/>
                  </a:cubicBezTo>
                  <a:cubicBezTo>
                    <a:pt x="125176" y="204836"/>
                    <a:pt x="124661" y="203172"/>
                    <a:pt x="123354" y="202222"/>
                  </a:cubicBezTo>
                  <a:lnTo>
                    <a:pt x="105013" y="188397"/>
                  </a:lnTo>
                  <a:lnTo>
                    <a:pt x="105013" y="182653"/>
                  </a:lnTo>
                  <a:cubicBezTo>
                    <a:pt x="121373" y="181108"/>
                    <a:pt x="139278" y="176315"/>
                    <a:pt x="145695" y="167085"/>
                  </a:cubicBezTo>
                  <a:lnTo>
                    <a:pt x="178969" y="167085"/>
                  </a:lnTo>
                  <a:cubicBezTo>
                    <a:pt x="180990" y="167085"/>
                    <a:pt x="182653" y="165422"/>
                    <a:pt x="182653" y="163362"/>
                  </a:cubicBezTo>
                  <a:cubicBezTo>
                    <a:pt x="182653" y="161342"/>
                    <a:pt x="180990" y="159678"/>
                    <a:pt x="178969" y="159678"/>
                  </a:cubicBezTo>
                  <a:lnTo>
                    <a:pt x="164669" y="159678"/>
                  </a:lnTo>
                  <a:lnTo>
                    <a:pt x="164669" y="109806"/>
                  </a:lnTo>
                  <a:cubicBezTo>
                    <a:pt x="164669" y="107746"/>
                    <a:pt x="163006" y="106082"/>
                    <a:pt x="160946" y="106082"/>
                  </a:cubicBezTo>
                  <a:lnTo>
                    <a:pt x="142566" y="106082"/>
                  </a:lnTo>
                  <a:lnTo>
                    <a:pt x="142566" y="67381"/>
                  </a:lnTo>
                  <a:cubicBezTo>
                    <a:pt x="142566" y="65321"/>
                    <a:pt x="140941" y="63657"/>
                    <a:pt x="138882" y="63657"/>
                  </a:cubicBezTo>
                  <a:lnTo>
                    <a:pt x="119472" y="63657"/>
                  </a:lnTo>
                  <a:lnTo>
                    <a:pt x="119472" y="35097"/>
                  </a:lnTo>
                  <a:cubicBezTo>
                    <a:pt x="119472" y="33037"/>
                    <a:pt x="117808" y="31373"/>
                    <a:pt x="115748" y="31373"/>
                  </a:cubicBezTo>
                  <a:lnTo>
                    <a:pt x="103310" y="31373"/>
                  </a:lnTo>
                  <a:cubicBezTo>
                    <a:pt x="105845" y="29155"/>
                    <a:pt x="107865" y="26818"/>
                    <a:pt x="109410" y="24401"/>
                  </a:cubicBezTo>
                  <a:cubicBezTo>
                    <a:pt x="113094" y="18499"/>
                    <a:pt x="112936" y="13508"/>
                    <a:pt x="112104" y="10378"/>
                  </a:cubicBezTo>
                  <a:cubicBezTo>
                    <a:pt x="110559" y="4278"/>
                    <a:pt x="105330" y="0"/>
                    <a:pt x="99428" y="0"/>
                  </a:cubicBezTo>
                  <a:cubicBezTo>
                    <a:pt x="96457" y="0"/>
                    <a:pt x="93684" y="1109"/>
                    <a:pt x="91347" y="3129"/>
                  </a:cubicBezTo>
                  <a:cubicBezTo>
                    <a:pt x="89010" y="1109"/>
                    <a:pt x="86197" y="0"/>
                    <a:pt x="8322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4583804" y="2481632"/>
              <a:ext cx="403868" cy="160664"/>
            </a:xfrm>
            <a:custGeom>
              <a:avLst/>
              <a:gdLst/>
              <a:ahLst/>
              <a:cxnLst/>
              <a:rect l="l" t="t" r="r" b="b"/>
              <a:pathLst>
                <a:path w="86435" h="34385" extrusionOk="0">
                  <a:moveTo>
                    <a:pt x="1" y="0"/>
                  </a:moveTo>
                  <a:cubicBezTo>
                    <a:pt x="6497" y="3882"/>
                    <a:pt x="17985" y="7329"/>
                    <a:pt x="33196" y="8438"/>
                  </a:cubicBezTo>
                  <a:lnTo>
                    <a:pt x="33235" y="8438"/>
                  </a:lnTo>
                  <a:cubicBezTo>
                    <a:pt x="35295" y="8438"/>
                    <a:pt x="36959" y="10102"/>
                    <a:pt x="36959" y="12161"/>
                  </a:cubicBezTo>
                  <a:lnTo>
                    <a:pt x="36959" y="23174"/>
                  </a:lnTo>
                  <a:cubicBezTo>
                    <a:pt x="36959" y="24322"/>
                    <a:pt x="36404" y="25432"/>
                    <a:pt x="35493" y="26145"/>
                  </a:cubicBezTo>
                  <a:lnTo>
                    <a:pt x="24521" y="34384"/>
                  </a:lnTo>
                  <a:lnTo>
                    <a:pt x="61915" y="34384"/>
                  </a:lnTo>
                  <a:lnTo>
                    <a:pt x="50942" y="26145"/>
                  </a:lnTo>
                  <a:cubicBezTo>
                    <a:pt x="49992" y="25432"/>
                    <a:pt x="49477" y="24322"/>
                    <a:pt x="49477" y="23174"/>
                  </a:cubicBezTo>
                  <a:lnTo>
                    <a:pt x="49477" y="12161"/>
                  </a:lnTo>
                  <a:cubicBezTo>
                    <a:pt x="49477" y="10102"/>
                    <a:pt x="51140" y="8438"/>
                    <a:pt x="53161" y="8438"/>
                  </a:cubicBezTo>
                  <a:lnTo>
                    <a:pt x="53200" y="8438"/>
                  </a:lnTo>
                  <a:cubicBezTo>
                    <a:pt x="68451" y="7329"/>
                    <a:pt x="79938" y="3882"/>
                    <a:pt x="8643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923252" y="2231397"/>
              <a:ext cx="158440" cy="50164"/>
            </a:xfrm>
            <a:custGeom>
              <a:avLst/>
              <a:gdLst/>
              <a:ahLst/>
              <a:cxnLst/>
              <a:rect l="l" t="t" r="r" b="b"/>
              <a:pathLst>
                <a:path w="33909" h="10736" extrusionOk="0">
                  <a:moveTo>
                    <a:pt x="1" y="0"/>
                  </a:moveTo>
                  <a:cubicBezTo>
                    <a:pt x="3566" y="1387"/>
                    <a:pt x="5982" y="3803"/>
                    <a:pt x="8002" y="5903"/>
                  </a:cubicBezTo>
                  <a:cubicBezTo>
                    <a:pt x="10736" y="8715"/>
                    <a:pt x="12716" y="10735"/>
                    <a:pt x="16955" y="10735"/>
                  </a:cubicBezTo>
                  <a:cubicBezTo>
                    <a:pt x="21193" y="10735"/>
                    <a:pt x="23174" y="8715"/>
                    <a:pt x="25907" y="5903"/>
                  </a:cubicBezTo>
                  <a:cubicBezTo>
                    <a:pt x="27967" y="3803"/>
                    <a:pt x="30344" y="1387"/>
                    <a:pt x="3390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489599" y="2231397"/>
              <a:ext cx="158440" cy="50164"/>
            </a:xfrm>
            <a:custGeom>
              <a:avLst/>
              <a:gdLst/>
              <a:ahLst/>
              <a:cxnLst/>
              <a:rect l="l" t="t" r="r" b="b"/>
              <a:pathLst>
                <a:path w="33909" h="10736" extrusionOk="0">
                  <a:moveTo>
                    <a:pt x="0" y="0"/>
                  </a:moveTo>
                  <a:cubicBezTo>
                    <a:pt x="3565" y="1387"/>
                    <a:pt x="5981" y="3803"/>
                    <a:pt x="8041" y="5903"/>
                  </a:cubicBezTo>
                  <a:cubicBezTo>
                    <a:pt x="10775" y="8715"/>
                    <a:pt x="12716" y="10735"/>
                    <a:pt x="16954" y="10735"/>
                  </a:cubicBezTo>
                  <a:cubicBezTo>
                    <a:pt x="21193" y="10735"/>
                    <a:pt x="23173" y="8715"/>
                    <a:pt x="25907" y="5903"/>
                  </a:cubicBezTo>
                  <a:cubicBezTo>
                    <a:pt x="27966" y="3803"/>
                    <a:pt x="30343" y="1387"/>
                    <a:pt x="3390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06517" y="2231397"/>
              <a:ext cx="158258" cy="50164"/>
            </a:xfrm>
            <a:custGeom>
              <a:avLst/>
              <a:gdLst/>
              <a:ahLst/>
              <a:cxnLst/>
              <a:rect l="l" t="t" r="r" b="b"/>
              <a:pathLst>
                <a:path w="33870" h="10736" extrusionOk="0">
                  <a:moveTo>
                    <a:pt x="1" y="0"/>
                  </a:moveTo>
                  <a:cubicBezTo>
                    <a:pt x="3566" y="1387"/>
                    <a:pt x="5943" y="3803"/>
                    <a:pt x="8002" y="5903"/>
                  </a:cubicBezTo>
                  <a:cubicBezTo>
                    <a:pt x="8557" y="6497"/>
                    <a:pt x="9072" y="7012"/>
                    <a:pt x="9587" y="7487"/>
                  </a:cubicBezTo>
                  <a:cubicBezTo>
                    <a:pt x="9666" y="7566"/>
                    <a:pt x="9745" y="7606"/>
                    <a:pt x="9785" y="7646"/>
                  </a:cubicBezTo>
                  <a:cubicBezTo>
                    <a:pt x="10934" y="8477"/>
                    <a:pt x="11964" y="9230"/>
                    <a:pt x="12875" y="9903"/>
                  </a:cubicBezTo>
                  <a:cubicBezTo>
                    <a:pt x="14023" y="10418"/>
                    <a:pt x="15331" y="10735"/>
                    <a:pt x="16955" y="10735"/>
                  </a:cubicBezTo>
                  <a:cubicBezTo>
                    <a:pt x="21193" y="10735"/>
                    <a:pt x="23134" y="8715"/>
                    <a:pt x="25868" y="5903"/>
                  </a:cubicBezTo>
                  <a:cubicBezTo>
                    <a:pt x="27927" y="3803"/>
                    <a:pt x="30344" y="1387"/>
                    <a:pt x="3386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83644" y="2033170"/>
              <a:ext cx="100323" cy="49421"/>
            </a:xfrm>
            <a:custGeom>
              <a:avLst/>
              <a:gdLst/>
              <a:ahLst/>
              <a:cxnLst/>
              <a:rect l="l" t="t" r="r" b="b"/>
              <a:pathLst>
                <a:path w="21471" h="10577" extrusionOk="0">
                  <a:moveTo>
                    <a:pt x="1" y="0"/>
                  </a:moveTo>
                  <a:cubicBezTo>
                    <a:pt x="2734" y="1545"/>
                    <a:pt x="4477" y="4160"/>
                    <a:pt x="5903" y="6259"/>
                  </a:cubicBezTo>
                  <a:cubicBezTo>
                    <a:pt x="7923" y="9309"/>
                    <a:pt x="8914" y="10577"/>
                    <a:pt x="10736" y="10577"/>
                  </a:cubicBezTo>
                  <a:cubicBezTo>
                    <a:pt x="12518" y="10577"/>
                    <a:pt x="13509" y="9309"/>
                    <a:pt x="15568" y="6259"/>
                  </a:cubicBezTo>
                  <a:cubicBezTo>
                    <a:pt x="16955" y="4160"/>
                    <a:pt x="18737" y="1545"/>
                    <a:pt x="21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4693747" y="2063340"/>
              <a:ext cx="11293" cy="11663"/>
            </a:xfrm>
            <a:custGeom>
              <a:avLst/>
              <a:gdLst/>
              <a:ahLst/>
              <a:cxnLst/>
              <a:rect l="l" t="t" r="r" b="b"/>
              <a:pathLst>
                <a:path w="2417" h="2496" extrusionOk="0">
                  <a:moveTo>
                    <a:pt x="2417" y="0"/>
                  </a:moveTo>
                  <a:cubicBezTo>
                    <a:pt x="1625" y="396"/>
                    <a:pt x="912" y="1189"/>
                    <a:pt x="0" y="2496"/>
                  </a:cubicBezTo>
                  <a:cubicBezTo>
                    <a:pt x="674" y="1783"/>
                    <a:pt x="1387" y="1070"/>
                    <a:pt x="2060" y="357"/>
                  </a:cubicBezTo>
                  <a:cubicBezTo>
                    <a:pt x="2179" y="238"/>
                    <a:pt x="2298" y="119"/>
                    <a:pt x="241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1"/>
            <p:cNvSpPr/>
            <p:nvPr/>
          </p:nvSpPr>
          <p:spPr>
            <a:xfrm>
              <a:off x="4587505" y="2033170"/>
              <a:ext cx="100323" cy="49421"/>
            </a:xfrm>
            <a:custGeom>
              <a:avLst/>
              <a:gdLst/>
              <a:ahLst/>
              <a:cxnLst/>
              <a:rect l="l" t="t" r="r" b="b"/>
              <a:pathLst>
                <a:path w="21471" h="10577" extrusionOk="0">
                  <a:moveTo>
                    <a:pt x="1" y="0"/>
                  </a:moveTo>
                  <a:cubicBezTo>
                    <a:pt x="2734" y="1545"/>
                    <a:pt x="4477" y="4160"/>
                    <a:pt x="5903" y="6259"/>
                  </a:cubicBezTo>
                  <a:cubicBezTo>
                    <a:pt x="7923" y="9309"/>
                    <a:pt x="8953" y="10577"/>
                    <a:pt x="10736" y="10577"/>
                  </a:cubicBezTo>
                  <a:cubicBezTo>
                    <a:pt x="12518" y="10577"/>
                    <a:pt x="13548" y="9309"/>
                    <a:pt x="15569" y="6259"/>
                  </a:cubicBezTo>
                  <a:cubicBezTo>
                    <a:pt x="16955" y="4160"/>
                    <a:pt x="18738" y="1545"/>
                    <a:pt x="21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839041" y="2066854"/>
              <a:ext cx="9256" cy="12036"/>
            </a:xfrm>
            <a:custGeom>
              <a:avLst/>
              <a:gdLst/>
              <a:ahLst/>
              <a:cxnLst/>
              <a:rect l="l" t="t" r="r" b="b"/>
              <a:pathLst>
                <a:path w="1981" h="2576" extrusionOk="0">
                  <a:moveTo>
                    <a:pt x="1981" y="1"/>
                  </a:moveTo>
                  <a:cubicBezTo>
                    <a:pt x="1387" y="595"/>
                    <a:pt x="753" y="1427"/>
                    <a:pt x="0" y="2576"/>
                  </a:cubicBezTo>
                  <a:cubicBezTo>
                    <a:pt x="634" y="1665"/>
                    <a:pt x="1307" y="793"/>
                    <a:pt x="198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735574" y="2033170"/>
              <a:ext cx="100323" cy="49421"/>
            </a:xfrm>
            <a:custGeom>
              <a:avLst/>
              <a:gdLst/>
              <a:ahLst/>
              <a:cxnLst/>
              <a:rect l="l" t="t" r="r" b="b"/>
              <a:pathLst>
                <a:path w="21471" h="10577" extrusionOk="0">
                  <a:moveTo>
                    <a:pt x="1" y="0"/>
                  </a:moveTo>
                  <a:cubicBezTo>
                    <a:pt x="2734" y="1545"/>
                    <a:pt x="4477" y="4160"/>
                    <a:pt x="5903" y="6259"/>
                  </a:cubicBezTo>
                  <a:cubicBezTo>
                    <a:pt x="7923" y="9309"/>
                    <a:pt x="8914" y="10577"/>
                    <a:pt x="10736" y="10577"/>
                  </a:cubicBezTo>
                  <a:cubicBezTo>
                    <a:pt x="12518" y="10577"/>
                    <a:pt x="13509" y="9309"/>
                    <a:pt x="15569" y="6259"/>
                  </a:cubicBezTo>
                  <a:cubicBezTo>
                    <a:pt x="16955" y="4160"/>
                    <a:pt x="18737" y="1545"/>
                    <a:pt x="21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688934" y="1882326"/>
              <a:ext cx="193423" cy="25175"/>
            </a:xfrm>
            <a:custGeom>
              <a:avLst/>
              <a:gdLst/>
              <a:ahLst/>
              <a:cxnLst/>
              <a:rect l="l" t="t" r="r" b="b"/>
              <a:pathLst>
                <a:path w="41396" h="5388" extrusionOk="0">
                  <a:moveTo>
                    <a:pt x="1" y="0"/>
                  </a:moveTo>
                  <a:lnTo>
                    <a:pt x="1" y="5388"/>
                  </a:lnTo>
                  <a:lnTo>
                    <a:pt x="41395" y="5388"/>
                  </a:lnTo>
                  <a:lnTo>
                    <a:pt x="41395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51"/>
          <p:cNvGrpSpPr/>
          <p:nvPr/>
        </p:nvGrpSpPr>
        <p:grpSpPr>
          <a:xfrm>
            <a:off x="7163205" y="2451759"/>
            <a:ext cx="323653" cy="375786"/>
            <a:chOff x="1565816" y="3179551"/>
            <a:chExt cx="1118746" cy="1298948"/>
          </a:xfrm>
        </p:grpSpPr>
        <p:sp>
          <p:nvSpPr>
            <p:cNvPr id="1144" name="Google Shape;1144;p51"/>
            <p:cNvSpPr/>
            <p:nvPr/>
          </p:nvSpPr>
          <p:spPr>
            <a:xfrm>
              <a:off x="1615978" y="4171695"/>
              <a:ext cx="309263" cy="248359"/>
            </a:xfrm>
            <a:custGeom>
              <a:avLst/>
              <a:gdLst/>
              <a:ahLst/>
              <a:cxnLst/>
              <a:rect l="l" t="t" r="r" b="b"/>
              <a:pathLst>
                <a:path w="14924" h="11985" extrusionOk="0">
                  <a:moveTo>
                    <a:pt x="3631" y="0"/>
                  </a:moveTo>
                  <a:cubicBezTo>
                    <a:pt x="2190" y="58"/>
                    <a:pt x="923" y="1153"/>
                    <a:pt x="635" y="2593"/>
                  </a:cubicBezTo>
                  <a:cubicBezTo>
                    <a:pt x="347" y="3688"/>
                    <a:pt x="1" y="7663"/>
                    <a:pt x="7433" y="11985"/>
                  </a:cubicBezTo>
                  <a:cubicBezTo>
                    <a:pt x="14923" y="7663"/>
                    <a:pt x="14578" y="3688"/>
                    <a:pt x="14290" y="2593"/>
                  </a:cubicBezTo>
                  <a:cubicBezTo>
                    <a:pt x="13944" y="1153"/>
                    <a:pt x="12734" y="58"/>
                    <a:pt x="11294" y="0"/>
                  </a:cubicBezTo>
                  <a:cubicBezTo>
                    <a:pt x="10084" y="58"/>
                    <a:pt x="9104" y="749"/>
                    <a:pt x="8586" y="1786"/>
                  </a:cubicBezTo>
                  <a:cubicBezTo>
                    <a:pt x="8355" y="2190"/>
                    <a:pt x="7894" y="2420"/>
                    <a:pt x="7433" y="2420"/>
                  </a:cubicBezTo>
                  <a:cubicBezTo>
                    <a:pt x="6972" y="2420"/>
                    <a:pt x="6569" y="2190"/>
                    <a:pt x="6339" y="1786"/>
                  </a:cubicBezTo>
                  <a:cubicBezTo>
                    <a:pt x="5820" y="749"/>
                    <a:pt x="4783" y="58"/>
                    <a:pt x="363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2331193" y="4037966"/>
              <a:ext cx="309263" cy="248359"/>
            </a:xfrm>
            <a:custGeom>
              <a:avLst/>
              <a:gdLst/>
              <a:ahLst/>
              <a:cxnLst/>
              <a:rect l="l" t="t" r="r" b="b"/>
              <a:pathLst>
                <a:path w="14924" h="11985" extrusionOk="0">
                  <a:moveTo>
                    <a:pt x="3688" y="0"/>
                  </a:moveTo>
                  <a:cubicBezTo>
                    <a:pt x="2190" y="116"/>
                    <a:pt x="980" y="1153"/>
                    <a:pt x="635" y="2593"/>
                  </a:cubicBezTo>
                  <a:cubicBezTo>
                    <a:pt x="346" y="3745"/>
                    <a:pt x="1" y="7721"/>
                    <a:pt x="7491" y="11985"/>
                  </a:cubicBezTo>
                  <a:cubicBezTo>
                    <a:pt x="14923" y="7721"/>
                    <a:pt x="14635" y="3745"/>
                    <a:pt x="14289" y="2593"/>
                  </a:cubicBezTo>
                  <a:cubicBezTo>
                    <a:pt x="14001" y="1153"/>
                    <a:pt x="12791" y="116"/>
                    <a:pt x="11293" y="0"/>
                  </a:cubicBezTo>
                  <a:cubicBezTo>
                    <a:pt x="10141" y="58"/>
                    <a:pt x="9104" y="749"/>
                    <a:pt x="8585" y="1786"/>
                  </a:cubicBezTo>
                  <a:cubicBezTo>
                    <a:pt x="8355" y="2190"/>
                    <a:pt x="7952" y="2420"/>
                    <a:pt x="7491" y="2420"/>
                  </a:cubicBezTo>
                  <a:cubicBezTo>
                    <a:pt x="7030" y="2420"/>
                    <a:pt x="6627" y="2190"/>
                    <a:pt x="6338" y="1786"/>
                  </a:cubicBezTo>
                  <a:cubicBezTo>
                    <a:pt x="5820" y="749"/>
                    <a:pt x="4840" y="58"/>
                    <a:pt x="368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1565816" y="3179551"/>
              <a:ext cx="1118746" cy="1298948"/>
            </a:xfrm>
            <a:custGeom>
              <a:avLst/>
              <a:gdLst/>
              <a:ahLst/>
              <a:cxnLst/>
              <a:rect l="l" t="t" r="r" b="b"/>
              <a:pathLst>
                <a:path w="53987" h="62683" extrusionOk="0">
                  <a:moveTo>
                    <a:pt x="51337" y="3338"/>
                  </a:moveTo>
                  <a:lnTo>
                    <a:pt x="51337" y="14170"/>
                  </a:lnTo>
                  <a:lnTo>
                    <a:pt x="19418" y="28401"/>
                  </a:lnTo>
                  <a:lnTo>
                    <a:pt x="19418" y="17569"/>
                  </a:lnTo>
                  <a:lnTo>
                    <a:pt x="51337" y="3338"/>
                  </a:lnTo>
                  <a:close/>
                  <a:moveTo>
                    <a:pt x="48225" y="41422"/>
                  </a:moveTo>
                  <a:cubicBezTo>
                    <a:pt x="49723" y="41538"/>
                    <a:pt x="50933" y="42575"/>
                    <a:pt x="51279" y="44015"/>
                  </a:cubicBezTo>
                  <a:cubicBezTo>
                    <a:pt x="51567" y="45167"/>
                    <a:pt x="51913" y="49143"/>
                    <a:pt x="44423" y="53407"/>
                  </a:cubicBezTo>
                  <a:cubicBezTo>
                    <a:pt x="36990" y="49143"/>
                    <a:pt x="37278" y="45167"/>
                    <a:pt x="37567" y="44015"/>
                  </a:cubicBezTo>
                  <a:lnTo>
                    <a:pt x="37624" y="44015"/>
                  </a:lnTo>
                  <a:cubicBezTo>
                    <a:pt x="37912" y="42575"/>
                    <a:pt x="39122" y="41538"/>
                    <a:pt x="40620" y="41422"/>
                  </a:cubicBezTo>
                  <a:cubicBezTo>
                    <a:pt x="41772" y="41480"/>
                    <a:pt x="42810" y="42171"/>
                    <a:pt x="43328" y="43208"/>
                  </a:cubicBezTo>
                  <a:cubicBezTo>
                    <a:pt x="43559" y="43612"/>
                    <a:pt x="43962" y="43842"/>
                    <a:pt x="44423" y="43842"/>
                  </a:cubicBezTo>
                  <a:cubicBezTo>
                    <a:pt x="44884" y="43842"/>
                    <a:pt x="45287" y="43612"/>
                    <a:pt x="45575" y="43208"/>
                  </a:cubicBezTo>
                  <a:cubicBezTo>
                    <a:pt x="46094" y="42171"/>
                    <a:pt x="47073" y="41480"/>
                    <a:pt x="48225" y="41422"/>
                  </a:cubicBezTo>
                  <a:close/>
                  <a:moveTo>
                    <a:pt x="13656" y="47875"/>
                  </a:moveTo>
                  <a:cubicBezTo>
                    <a:pt x="15154" y="47933"/>
                    <a:pt x="16364" y="49028"/>
                    <a:pt x="16710" y="50468"/>
                  </a:cubicBezTo>
                  <a:cubicBezTo>
                    <a:pt x="16998" y="51563"/>
                    <a:pt x="17343" y="55538"/>
                    <a:pt x="9853" y="59860"/>
                  </a:cubicBezTo>
                  <a:cubicBezTo>
                    <a:pt x="2421" y="55538"/>
                    <a:pt x="2767" y="51563"/>
                    <a:pt x="3055" y="50468"/>
                  </a:cubicBezTo>
                  <a:cubicBezTo>
                    <a:pt x="3343" y="49028"/>
                    <a:pt x="4553" y="47933"/>
                    <a:pt x="6051" y="47875"/>
                  </a:cubicBezTo>
                  <a:cubicBezTo>
                    <a:pt x="7203" y="47933"/>
                    <a:pt x="8240" y="48624"/>
                    <a:pt x="8759" y="49661"/>
                  </a:cubicBezTo>
                  <a:cubicBezTo>
                    <a:pt x="8989" y="50065"/>
                    <a:pt x="9392" y="50295"/>
                    <a:pt x="9853" y="50295"/>
                  </a:cubicBezTo>
                  <a:cubicBezTo>
                    <a:pt x="10314" y="50295"/>
                    <a:pt x="10775" y="50065"/>
                    <a:pt x="11006" y="49661"/>
                  </a:cubicBezTo>
                  <a:cubicBezTo>
                    <a:pt x="11524" y="48624"/>
                    <a:pt x="12504" y="47933"/>
                    <a:pt x="13656" y="47875"/>
                  </a:cubicBezTo>
                  <a:close/>
                  <a:moveTo>
                    <a:pt x="52661" y="1"/>
                  </a:moveTo>
                  <a:cubicBezTo>
                    <a:pt x="52485" y="1"/>
                    <a:pt x="52308" y="37"/>
                    <a:pt x="52143" y="112"/>
                  </a:cubicBezTo>
                  <a:lnTo>
                    <a:pt x="17574" y="15495"/>
                  </a:lnTo>
                  <a:cubicBezTo>
                    <a:pt x="17113" y="15726"/>
                    <a:pt x="16767" y="16186"/>
                    <a:pt x="16825" y="16705"/>
                  </a:cubicBezTo>
                  <a:lnTo>
                    <a:pt x="16825" y="46262"/>
                  </a:lnTo>
                  <a:cubicBezTo>
                    <a:pt x="15875" y="45588"/>
                    <a:pt x="14785" y="45260"/>
                    <a:pt x="13704" y="45260"/>
                  </a:cubicBezTo>
                  <a:cubicBezTo>
                    <a:pt x="12293" y="45260"/>
                    <a:pt x="10898" y="45819"/>
                    <a:pt x="9853" y="46896"/>
                  </a:cubicBezTo>
                  <a:cubicBezTo>
                    <a:pt x="8816" y="45859"/>
                    <a:pt x="7433" y="45283"/>
                    <a:pt x="6051" y="45283"/>
                  </a:cubicBezTo>
                  <a:cubicBezTo>
                    <a:pt x="3343" y="45340"/>
                    <a:pt x="1038" y="47184"/>
                    <a:pt x="462" y="49834"/>
                  </a:cubicBezTo>
                  <a:cubicBezTo>
                    <a:pt x="1" y="51966"/>
                    <a:pt x="404" y="54271"/>
                    <a:pt x="1729" y="56114"/>
                  </a:cubicBezTo>
                  <a:cubicBezTo>
                    <a:pt x="3170" y="58419"/>
                    <a:pt x="5705" y="60609"/>
                    <a:pt x="9220" y="62510"/>
                  </a:cubicBezTo>
                  <a:cubicBezTo>
                    <a:pt x="9421" y="62625"/>
                    <a:pt x="9637" y="62683"/>
                    <a:pt x="9853" y="62683"/>
                  </a:cubicBezTo>
                  <a:cubicBezTo>
                    <a:pt x="10069" y="62683"/>
                    <a:pt x="10285" y="62625"/>
                    <a:pt x="10487" y="62510"/>
                  </a:cubicBezTo>
                  <a:cubicBezTo>
                    <a:pt x="14002" y="60609"/>
                    <a:pt x="16537" y="58419"/>
                    <a:pt x="17977" y="56114"/>
                  </a:cubicBezTo>
                  <a:cubicBezTo>
                    <a:pt x="18957" y="54674"/>
                    <a:pt x="19418" y="53003"/>
                    <a:pt x="19418" y="51332"/>
                  </a:cubicBezTo>
                  <a:lnTo>
                    <a:pt x="19418" y="31282"/>
                  </a:lnTo>
                  <a:lnTo>
                    <a:pt x="51337" y="17051"/>
                  </a:lnTo>
                  <a:lnTo>
                    <a:pt x="51337" y="39809"/>
                  </a:lnTo>
                  <a:cubicBezTo>
                    <a:pt x="50415" y="39175"/>
                    <a:pt x="49320" y="38830"/>
                    <a:pt x="48225" y="38830"/>
                  </a:cubicBezTo>
                  <a:cubicBezTo>
                    <a:pt x="46785" y="38830"/>
                    <a:pt x="45402" y="39406"/>
                    <a:pt x="44365" y="40443"/>
                  </a:cubicBezTo>
                  <a:cubicBezTo>
                    <a:pt x="43386" y="39406"/>
                    <a:pt x="42003" y="38830"/>
                    <a:pt x="40563" y="38830"/>
                  </a:cubicBezTo>
                  <a:cubicBezTo>
                    <a:pt x="37912" y="38887"/>
                    <a:pt x="35608" y="40789"/>
                    <a:pt x="35031" y="43381"/>
                  </a:cubicBezTo>
                  <a:cubicBezTo>
                    <a:pt x="34513" y="45571"/>
                    <a:pt x="34974" y="47818"/>
                    <a:pt x="36241" y="49661"/>
                  </a:cubicBezTo>
                  <a:cubicBezTo>
                    <a:pt x="37682" y="52024"/>
                    <a:pt x="40274" y="54156"/>
                    <a:pt x="43789" y="56114"/>
                  </a:cubicBezTo>
                  <a:cubicBezTo>
                    <a:pt x="43962" y="56201"/>
                    <a:pt x="44178" y="56244"/>
                    <a:pt x="44394" y="56244"/>
                  </a:cubicBezTo>
                  <a:cubicBezTo>
                    <a:pt x="44610" y="56244"/>
                    <a:pt x="44826" y="56201"/>
                    <a:pt x="44999" y="56114"/>
                  </a:cubicBezTo>
                  <a:cubicBezTo>
                    <a:pt x="48514" y="54156"/>
                    <a:pt x="51049" y="52024"/>
                    <a:pt x="52547" y="49661"/>
                  </a:cubicBezTo>
                  <a:cubicBezTo>
                    <a:pt x="53468" y="48221"/>
                    <a:pt x="53987" y="46550"/>
                    <a:pt x="53987" y="44879"/>
                  </a:cubicBezTo>
                  <a:lnTo>
                    <a:pt x="53987" y="1322"/>
                  </a:lnTo>
                  <a:cubicBezTo>
                    <a:pt x="53987" y="1149"/>
                    <a:pt x="53929" y="918"/>
                    <a:pt x="53872" y="803"/>
                  </a:cubicBezTo>
                  <a:cubicBezTo>
                    <a:pt x="53659" y="291"/>
                    <a:pt x="53162" y="1"/>
                    <a:pt x="5266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47" name="Google Shape;1147;p51"/>
          <p:cNvCxnSpPr/>
          <p:nvPr/>
        </p:nvCxnSpPr>
        <p:spPr>
          <a:xfrm>
            <a:off x="1603483" y="3109709"/>
            <a:ext cx="5852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48" name="Google Shape;1148;p51"/>
          <p:cNvSpPr/>
          <p:nvPr/>
        </p:nvSpPr>
        <p:spPr>
          <a:xfrm>
            <a:off x="2584223" y="3058490"/>
            <a:ext cx="102300" cy="10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51"/>
          <p:cNvSpPr/>
          <p:nvPr/>
        </p:nvSpPr>
        <p:spPr>
          <a:xfrm>
            <a:off x="3559071" y="3058490"/>
            <a:ext cx="102300" cy="10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51"/>
          <p:cNvSpPr/>
          <p:nvPr/>
        </p:nvSpPr>
        <p:spPr>
          <a:xfrm>
            <a:off x="4424676" y="3058490"/>
            <a:ext cx="102300" cy="10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51"/>
          <p:cNvSpPr/>
          <p:nvPr/>
        </p:nvSpPr>
        <p:spPr>
          <a:xfrm>
            <a:off x="5412082" y="3058490"/>
            <a:ext cx="102300" cy="10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51"/>
          <p:cNvSpPr/>
          <p:nvPr/>
        </p:nvSpPr>
        <p:spPr>
          <a:xfrm>
            <a:off x="6424752" y="3058490"/>
            <a:ext cx="102300" cy="10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1"/>
          <p:cNvSpPr txBox="1">
            <a:spLocks noGrp="1"/>
          </p:cNvSpPr>
          <p:nvPr>
            <p:ph type="title" idx="4294967295"/>
          </p:nvPr>
        </p:nvSpPr>
        <p:spPr>
          <a:xfrm>
            <a:off x="1290924" y="3274075"/>
            <a:ext cx="7563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16:00</a:t>
            </a:r>
            <a:endParaRPr sz="1100"/>
          </a:p>
        </p:txBody>
      </p:sp>
      <p:sp>
        <p:nvSpPr>
          <p:cNvPr id="1154" name="Google Shape;1154;p51"/>
          <p:cNvSpPr txBox="1">
            <a:spLocks noGrp="1"/>
          </p:cNvSpPr>
          <p:nvPr>
            <p:ph type="title" idx="4294967295"/>
          </p:nvPr>
        </p:nvSpPr>
        <p:spPr>
          <a:xfrm>
            <a:off x="2257286" y="3274075"/>
            <a:ext cx="7563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18:00</a:t>
            </a:r>
            <a:endParaRPr sz="1100"/>
          </a:p>
        </p:txBody>
      </p:sp>
      <p:sp>
        <p:nvSpPr>
          <p:cNvPr id="1155" name="Google Shape;1155;p51"/>
          <p:cNvSpPr txBox="1">
            <a:spLocks noGrp="1"/>
          </p:cNvSpPr>
          <p:nvPr>
            <p:ph type="title" idx="4294967295"/>
          </p:nvPr>
        </p:nvSpPr>
        <p:spPr>
          <a:xfrm>
            <a:off x="3223636" y="3274075"/>
            <a:ext cx="7563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19:00</a:t>
            </a:r>
            <a:endParaRPr sz="1100"/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4294967295"/>
          </p:nvPr>
        </p:nvSpPr>
        <p:spPr>
          <a:xfrm>
            <a:off x="4097761" y="3274075"/>
            <a:ext cx="7563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20:00</a:t>
            </a:r>
            <a:endParaRPr sz="1100"/>
          </a:p>
        </p:txBody>
      </p:sp>
      <p:sp>
        <p:nvSpPr>
          <p:cNvPr id="1157" name="Google Shape;1157;p51"/>
          <p:cNvSpPr txBox="1">
            <a:spLocks noGrp="1"/>
          </p:cNvSpPr>
          <p:nvPr>
            <p:ph type="title" idx="4294967295"/>
          </p:nvPr>
        </p:nvSpPr>
        <p:spPr>
          <a:xfrm>
            <a:off x="5043899" y="3274075"/>
            <a:ext cx="838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21:00</a:t>
            </a:r>
            <a:endParaRPr sz="1100"/>
          </a:p>
        </p:txBody>
      </p:sp>
      <p:sp>
        <p:nvSpPr>
          <p:cNvPr id="1158" name="Google Shape;1158;p51"/>
          <p:cNvSpPr txBox="1">
            <a:spLocks noGrp="1"/>
          </p:cNvSpPr>
          <p:nvPr>
            <p:ph type="title" idx="4294967295"/>
          </p:nvPr>
        </p:nvSpPr>
        <p:spPr>
          <a:xfrm>
            <a:off x="6056574" y="3274075"/>
            <a:ext cx="838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23:00</a:t>
            </a:r>
            <a:endParaRPr sz="1100"/>
          </a:p>
        </p:txBody>
      </p:sp>
      <p:sp>
        <p:nvSpPr>
          <p:cNvPr id="1159" name="Google Shape;1159;p51"/>
          <p:cNvSpPr txBox="1">
            <a:spLocks noGrp="1"/>
          </p:cNvSpPr>
          <p:nvPr>
            <p:ph type="title" idx="4294967295"/>
          </p:nvPr>
        </p:nvSpPr>
        <p:spPr>
          <a:xfrm>
            <a:off x="7014299" y="3274075"/>
            <a:ext cx="838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00:00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2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57318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the seating arrangement</a:t>
            </a:r>
            <a:endParaRPr/>
          </a:p>
        </p:txBody>
      </p:sp>
      <p:sp>
        <p:nvSpPr>
          <p:cNvPr id="1165" name="Google Shape;1165;p52"/>
          <p:cNvSpPr txBox="1">
            <a:spLocks noGrp="1"/>
          </p:cNvSpPr>
          <p:nvPr>
            <p:ph type="subTitle" idx="1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This is the subtitle that makes it comprehensible</a:t>
            </a:r>
            <a:endParaRPr/>
          </a:p>
        </p:txBody>
      </p:sp>
      <p:sp>
        <p:nvSpPr>
          <p:cNvPr id="1166" name="Google Shape;1166;p52"/>
          <p:cNvSpPr/>
          <p:nvPr/>
        </p:nvSpPr>
        <p:spPr>
          <a:xfrm>
            <a:off x="2962285" y="2426726"/>
            <a:ext cx="474300" cy="474300"/>
          </a:xfrm>
          <a:prstGeom prst="ellipse">
            <a:avLst/>
          </a:prstGeom>
          <a:solidFill>
            <a:srgbClr val="FCE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39A8E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>
              <a:solidFill>
                <a:srgbClr val="F39A8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7" name="Google Shape;1167;p52"/>
          <p:cNvSpPr/>
          <p:nvPr/>
        </p:nvSpPr>
        <p:spPr>
          <a:xfrm>
            <a:off x="5707402" y="2426726"/>
            <a:ext cx="474300" cy="474300"/>
          </a:xfrm>
          <a:prstGeom prst="ellipse">
            <a:avLst/>
          </a:prstGeom>
          <a:solidFill>
            <a:srgbClr val="FCE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39A8E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/>
          </a:p>
        </p:txBody>
      </p:sp>
      <p:sp>
        <p:nvSpPr>
          <p:cNvPr id="1168" name="Google Shape;1168;p52"/>
          <p:cNvSpPr/>
          <p:nvPr/>
        </p:nvSpPr>
        <p:spPr>
          <a:xfrm>
            <a:off x="3795363" y="2957105"/>
            <a:ext cx="474300" cy="474300"/>
          </a:xfrm>
          <a:prstGeom prst="ellipse">
            <a:avLst/>
          </a:prstGeom>
          <a:solidFill>
            <a:srgbClr val="FCE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39A8E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/>
          </a:p>
        </p:txBody>
      </p:sp>
      <p:sp>
        <p:nvSpPr>
          <p:cNvPr id="1169" name="Google Shape;1169;p52"/>
          <p:cNvSpPr/>
          <p:nvPr/>
        </p:nvSpPr>
        <p:spPr>
          <a:xfrm>
            <a:off x="4863121" y="2957105"/>
            <a:ext cx="474300" cy="474300"/>
          </a:xfrm>
          <a:prstGeom prst="ellipse">
            <a:avLst/>
          </a:prstGeom>
          <a:solidFill>
            <a:srgbClr val="FCE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39A8E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/>
          </a:p>
        </p:txBody>
      </p:sp>
      <p:sp>
        <p:nvSpPr>
          <p:cNvPr id="1170" name="Google Shape;1170;p52"/>
          <p:cNvSpPr/>
          <p:nvPr/>
        </p:nvSpPr>
        <p:spPr>
          <a:xfrm rot="10540063">
            <a:off x="8033820" y="-1783564"/>
            <a:ext cx="2229424" cy="3085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2"/>
          <p:cNvSpPr/>
          <p:nvPr/>
        </p:nvSpPr>
        <p:spPr>
          <a:xfrm rot="-8666608">
            <a:off x="7643323" y="-1859823"/>
            <a:ext cx="2229414" cy="3085808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52"/>
          <p:cNvSpPr/>
          <p:nvPr/>
        </p:nvSpPr>
        <p:spPr>
          <a:xfrm>
            <a:off x="3979054" y="1754713"/>
            <a:ext cx="1185900" cy="474300"/>
          </a:xfrm>
          <a:prstGeom prst="rect">
            <a:avLst/>
          </a:prstGeom>
          <a:solidFill>
            <a:srgbClr val="FACDC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52"/>
          <p:cNvSpPr txBox="1"/>
          <p:nvPr/>
        </p:nvSpPr>
        <p:spPr>
          <a:xfrm>
            <a:off x="3774300" y="1838725"/>
            <a:ext cx="15954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main table</a:t>
            </a:r>
            <a:endParaRPr sz="12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174" name="Google Shape;1174;p52"/>
          <p:cNvSpPr txBox="1">
            <a:spLocks noGrp="1"/>
          </p:cNvSpPr>
          <p:nvPr>
            <p:ph type="subTitle" idx="1"/>
          </p:nvPr>
        </p:nvSpPr>
        <p:spPr>
          <a:xfrm>
            <a:off x="963525" y="2229025"/>
            <a:ext cx="1455900" cy="1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latin typeface="Merriweather"/>
                <a:ea typeface="Merriweather"/>
                <a:cs typeface="Merriweather"/>
                <a:sym typeface="Merriweather"/>
              </a:rPr>
              <a:t>Table 1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John Doe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Jess Doe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Alice Doe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Petra Doe</a:t>
            </a:r>
            <a:endParaRPr/>
          </a:p>
        </p:txBody>
      </p:sp>
      <p:sp>
        <p:nvSpPr>
          <p:cNvPr id="1175" name="Google Shape;1175;p52"/>
          <p:cNvSpPr txBox="1">
            <a:spLocks noGrp="1"/>
          </p:cNvSpPr>
          <p:nvPr>
            <p:ph type="subTitle" idx="1"/>
          </p:nvPr>
        </p:nvSpPr>
        <p:spPr>
          <a:xfrm>
            <a:off x="1980675" y="3495025"/>
            <a:ext cx="1455900" cy="1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latin typeface="Merriweather"/>
                <a:ea typeface="Merriweather"/>
                <a:cs typeface="Merriweather"/>
                <a:sym typeface="Merriweather"/>
              </a:rPr>
              <a:t>Table 2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Mark Jones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Tess Jones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Alice Earth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Ray Powell</a:t>
            </a:r>
            <a:endParaRPr/>
          </a:p>
        </p:txBody>
      </p:sp>
      <p:sp>
        <p:nvSpPr>
          <p:cNvPr id="1176" name="Google Shape;1176;p52"/>
          <p:cNvSpPr txBox="1">
            <a:spLocks noGrp="1"/>
          </p:cNvSpPr>
          <p:nvPr>
            <p:ph type="subTitle" idx="1"/>
          </p:nvPr>
        </p:nvSpPr>
        <p:spPr>
          <a:xfrm>
            <a:off x="5707400" y="3495025"/>
            <a:ext cx="1455900" cy="1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latin typeface="Merriweather"/>
                <a:ea typeface="Merriweather"/>
                <a:cs typeface="Merriweather"/>
                <a:sym typeface="Merriweather"/>
              </a:rPr>
              <a:t>Table 3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Paul Banks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Kari Banks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Anna Banks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Charles Banks</a:t>
            </a:r>
            <a:endParaRPr/>
          </a:p>
        </p:txBody>
      </p:sp>
      <p:sp>
        <p:nvSpPr>
          <p:cNvPr id="1177" name="Google Shape;1177;p52"/>
          <p:cNvSpPr txBox="1">
            <a:spLocks noGrp="1"/>
          </p:cNvSpPr>
          <p:nvPr>
            <p:ph type="subTitle" idx="1"/>
          </p:nvPr>
        </p:nvSpPr>
        <p:spPr>
          <a:xfrm>
            <a:off x="6724575" y="2229025"/>
            <a:ext cx="1455900" cy="1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latin typeface="Merriweather"/>
                <a:ea typeface="Merriweather"/>
                <a:cs typeface="Merriweather"/>
                <a:sym typeface="Merriweather"/>
              </a:rPr>
              <a:t>Table 4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John Smith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Lisa Parker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Martha Law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James Law</a:t>
            </a:r>
            <a:endParaRPr/>
          </a:p>
        </p:txBody>
      </p:sp>
      <p:cxnSp>
        <p:nvCxnSpPr>
          <p:cNvPr id="1178" name="Google Shape;1178;p52"/>
          <p:cNvCxnSpPr>
            <a:stCxn id="1168" idx="4"/>
            <a:endCxn id="1175" idx="3"/>
          </p:cNvCxnSpPr>
          <p:nvPr/>
        </p:nvCxnSpPr>
        <p:spPr>
          <a:xfrm rot="5400000">
            <a:off x="3432513" y="3435605"/>
            <a:ext cx="604200" cy="595800"/>
          </a:xfrm>
          <a:prstGeom prst="bentConnector2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79" name="Google Shape;1179;p52"/>
          <p:cNvCxnSpPr>
            <a:stCxn id="1169" idx="4"/>
            <a:endCxn id="1176" idx="1"/>
          </p:cNvCxnSpPr>
          <p:nvPr/>
        </p:nvCxnSpPr>
        <p:spPr>
          <a:xfrm rot="-5400000" flipH="1">
            <a:off x="5101771" y="3429905"/>
            <a:ext cx="604200" cy="607200"/>
          </a:xfrm>
          <a:prstGeom prst="bentConnector2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80" name="Google Shape;1180;p52"/>
          <p:cNvCxnSpPr>
            <a:stCxn id="1167" idx="0"/>
            <a:endCxn id="1177" idx="0"/>
          </p:cNvCxnSpPr>
          <p:nvPr/>
        </p:nvCxnSpPr>
        <p:spPr>
          <a:xfrm rot="-5400000">
            <a:off x="6599752" y="1573826"/>
            <a:ext cx="197700" cy="1508100"/>
          </a:xfrm>
          <a:prstGeom prst="bentConnector3">
            <a:avLst>
              <a:gd name="adj1" fmla="val 220448"/>
            </a:avLst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81" name="Google Shape;1181;p52"/>
          <p:cNvCxnSpPr>
            <a:stCxn id="1174" idx="0"/>
            <a:endCxn id="1166" idx="0"/>
          </p:cNvCxnSpPr>
          <p:nvPr/>
        </p:nvCxnSpPr>
        <p:spPr>
          <a:xfrm rot="-5400000" flipH="1">
            <a:off x="2346675" y="1573825"/>
            <a:ext cx="197700" cy="1508100"/>
          </a:xfrm>
          <a:prstGeom prst="bentConnector3">
            <a:avLst>
              <a:gd name="adj1" fmla="val -120448"/>
            </a:avLst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301" y="2118250"/>
            <a:ext cx="2070500" cy="13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3"/>
          <p:cNvSpPr txBox="1">
            <a:spLocks noGrp="1"/>
          </p:cNvSpPr>
          <p:nvPr>
            <p:ph type="title"/>
          </p:nvPr>
        </p:nvSpPr>
        <p:spPr>
          <a:xfrm>
            <a:off x="385020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Design</a:t>
            </a:r>
            <a:endParaRPr/>
          </a:p>
        </p:txBody>
      </p:sp>
      <p:sp>
        <p:nvSpPr>
          <p:cNvPr id="1188" name="Google Shape;1188;p53"/>
          <p:cNvSpPr txBox="1">
            <a:spLocks noGrp="1"/>
          </p:cNvSpPr>
          <p:nvPr>
            <p:ph type="subTitle" idx="1"/>
          </p:nvPr>
        </p:nvSpPr>
        <p:spPr>
          <a:xfrm>
            <a:off x="57783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This is the subtitle that makes it comprehensible</a:t>
            </a:r>
            <a:endParaRPr/>
          </a:p>
        </p:txBody>
      </p:sp>
      <p:sp>
        <p:nvSpPr>
          <p:cNvPr id="1189" name="Google Shape;1189;p53"/>
          <p:cNvSpPr txBox="1">
            <a:spLocks noGrp="1"/>
          </p:cNvSpPr>
          <p:nvPr>
            <p:ph type="title" idx="2"/>
          </p:nvPr>
        </p:nvSpPr>
        <p:spPr>
          <a:xfrm>
            <a:off x="5324800" y="2282950"/>
            <a:ext cx="2898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190" name="Google Shape;1190;p53"/>
          <p:cNvSpPr/>
          <p:nvPr/>
        </p:nvSpPr>
        <p:spPr>
          <a:xfrm>
            <a:off x="310575" y="140174"/>
            <a:ext cx="3052120" cy="7229076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Google Shape;11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99" y="1630175"/>
            <a:ext cx="2421425" cy="161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041" y="1630175"/>
            <a:ext cx="2421425" cy="161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54"/>
          <p:cNvPicPr preferRelativeResize="0"/>
          <p:nvPr/>
        </p:nvPicPr>
        <p:blipFill rotWithShape="1">
          <a:blip r:embed="rId5">
            <a:alphaModFix/>
          </a:blip>
          <a:srcRect l="15725"/>
          <a:stretch/>
        </p:blipFill>
        <p:spPr>
          <a:xfrm>
            <a:off x="5998803" y="1630175"/>
            <a:ext cx="2421414" cy="16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p54"/>
          <p:cNvSpPr txBox="1">
            <a:spLocks noGrp="1"/>
          </p:cNvSpPr>
          <p:nvPr>
            <p:ph type="title"/>
          </p:nvPr>
        </p:nvSpPr>
        <p:spPr>
          <a:xfrm>
            <a:off x="738575" y="4543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Bridal time!</a:t>
            </a:r>
            <a:endParaRPr/>
          </a:p>
        </p:txBody>
      </p:sp>
      <p:sp>
        <p:nvSpPr>
          <p:cNvPr id="1199" name="Google Shape;1199;p54"/>
          <p:cNvSpPr/>
          <p:nvPr/>
        </p:nvSpPr>
        <p:spPr>
          <a:xfrm>
            <a:off x="960263" y="3037150"/>
            <a:ext cx="2095500" cy="1733400"/>
          </a:xfrm>
          <a:prstGeom prst="rect">
            <a:avLst/>
          </a:prstGeom>
          <a:solidFill>
            <a:srgbClr val="F8C0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54"/>
          <p:cNvSpPr/>
          <p:nvPr/>
        </p:nvSpPr>
        <p:spPr>
          <a:xfrm>
            <a:off x="3561000" y="3037150"/>
            <a:ext cx="2095500" cy="1733400"/>
          </a:xfrm>
          <a:prstGeom prst="rect">
            <a:avLst/>
          </a:prstGeom>
          <a:solidFill>
            <a:srgbClr val="F8C0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54"/>
          <p:cNvSpPr/>
          <p:nvPr/>
        </p:nvSpPr>
        <p:spPr>
          <a:xfrm>
            <a:off x="6161738" y="3037150"/>
            <a:ext cx="2095500" cy="1733400"/>
          </a:xfrm>
          <a:prstGeom prst="rect">
            <a:avLst/>
          </a:prstGeom>
          <a:solidFill>
            <a:srgbClr val="F8C0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54"/>
          <p:cNvSpPr txBox="1">
            <a:spLocks noGrp="1"/>
          </p:cNvSpPr>
          <p:nvPr>
            <p:ph type="title" idx="2"/>
          </p:nvPr>
        </p:nvSpPr>
        <p:spPr>
          <a:xfrm>
            <a:off x="1042325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1203" name="Google Shape;1203;p54"/>
          <p:cNvSpPr txBox="1">
            <a:spLocks noGrp="1"/>
          </p:cNvSpPr>
          <p:nvPr>
            <p:ph type="subTitle" idx="1"/>
          </p:nvPr>
        </p:nvSpPr>
        <p:spPr>
          <a:xfrm>
            <a:off x="1177527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Mercury is the closest planet to the Sun and the smallest one in the Solar System. It’s only a bit larger than our Moon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54"/>
          <p:cNvSpPr txBox="1">
            <a:spLocks noGrp="1"/>
          </p:cNvSpPr>
          <p:nvPr>
            <p:ph type="title" idx="3"/>
          </p:nvPr>
        </p:nvSpPr>
        <p:spPr>
          <a:xfrm>
            <a:off x="3673888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1205" name="Google Shape;1205;p54"/>
          <p:cNvSpPr txBox="1">
            <a:spLocks noGrp="1"/>
          </p:cNvSpPr>
          <p:nvPr>
            <p:ph type="subTitle" idx="4"/>
          </p:nvPr>
        </p:nvSpPr>
        <p:spPr>
          <a:xfrm>
            <a:off x="3809090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Despite being red, Mars is a cold place, not hot. It’s full of iron oxide dust, which gives the planet its reddish </a:t>
            </a:r>
            <a:endParaRPr/>
          </a:p>
        </p:txBody>
      </p:sp>
      <p:sp>
        <p:nvSpPr>
          <p:cNvPr id="1206" name="Google Shape;1206;p54"/>
          <p:cNvSpPr txBox="1">
            <a:spLocks noGrp="1"/>
          </p:cNvSpPr>
          <p:nvPr>
            <p:ph type="title" idx="5"/>
          </p:nvPr>
        </p:nvSpPr>
        <p:spPr>
          <a:xfrm>
            <a:off x="6257838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</a:t>
            </a:r>
            <a:endParaRPr/>
          </a:p>
        </p:txBody>
      </p:sp>
      <p:sp>
        <p:nvSpPr>
          <p:cNvPr id="1207" name="Google Shape;1207;p54"/>
          <p:cNvSpPr txBox="1">
            <a:spLocks noGrp="1"/>
          </p:cNvSpPr>
          <p:nvPr>
            <p:ph type="subTitle" idx="6"/>
          </p:nvPr>
        </p:nvSpPr>
        <p:spPr>
          <a:xfrm>
            <a:off x="6393040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It’s a gas giant and the biggest planet in our Solar System. Jupiter is the fourth-brightest object in the sky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6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Budget</a:t>
            </a:r>
            <a:endParaRPr/>
          </a:p>
        </p:txBody>
      </p:sp>
      <p:grpSp>
        <p:nvGrpSpPr>
          <p:cNvPr id="1217" name="Google Shape;1217;p56"/>
          <p:cNvGrpSpPr/>
          <p:nvPr/>
        </p:nvGrpSpPr>
        <p:grpSpPr>
          <a:xfrm rot="5400000">
            <a:off x="3058380" y="1850002"/>
            <a:ext cx="2470414" cy="1821540"/>
            <a:chOff x="511229" y="688800"/>
            <a:chExt cx="1460746" cy="1319670"/>
          </a:xfrm>
        </p:grpSpPr>
        <p:sp>
          <p:nvSpPr>
            <p:cNvPr id="1218" name="Google Shape;1218;p56"/>
            <p:cNvSpPr/>
            <p:nvPr/>
          </p:nvSpPr>
          <p:spPr>
            <a:xfrm>
              <a:off x="511229" y="688800"/>
              <a:ext cx="208794" cy="1319644"/>
            </a:xfrm>
            <a:custGeom>
              <a:avLst/>
              <a:gdLst/>
              <a:ahLst/>
              <a:cxnLst/>
              <a:rect l="l" t="t" r="r" b="b"/>
              <a:pathLst>
                <a:path w="6506" h="41120" extrusionOk="0">
                  <a:moveTo>
                    <a:pt x="1" y="1"/>
                  </a:moveTo>
                  <a:lnTo>
                    <a:pt x="1" y="41119"/>
                  </a:lnTo>
                  <a:lnTo>
                    <a:pt x="6506" y="41119"/>
                  </a:lnTo>
                  <a:lnTo>
                    <a:pt x="6506" y="1"/>
                  </a:lnTo>
                  <a:close/>
                </a:path>
              </a:pathLst>
            </a:custGeom>
            <a:solidFill>
              <a:srgbClr val="F8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6"/>
            <p:cNvSpPr/>
            <p:nvPr/>
          </p:nvSpPr>
          <p:spPr>
            <a:xfrm>
              <a:off x="719352" y="1099947"/>
              <a:ext cx="208794" cy="908507"/>
            </a:xfrm>
            <a:custGeom>
              <a:avLst/>
              <a:gdLst/>
              <a:ahLst/>
              <a:cxnLst/>
              <a:rect l="l" t="t" r="r" b="b"/>
              <a:pathLst>
                <a:path w="6506" h="28309" extrusionOk="0">
                  <a:moveTo>
                    <a:pt x="1" y="1"/>
                  </a:moveTo>
                  <a:lnTo>
                    <a:pt x="1" y="28308"/>
                  </a:lnTo>
                  <a:lnTo>
                    <a:pt x="6506" y="28308"/>
                  </a:lnTo>
                  <a:lnTo>
                    <a:pt x="6506" y="1"/>
                  </a:lnTo>
                  <a:close/>
                </a:path>
              </a:pathLst>
            </a:custGeom>
            <a:solidFill>
              <a:srgbClr val="FB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928118" y="854818"/>
              <a:ext cx="208794" cy="1153629"/>
            </a:xfrm>
            <a:custGeom>
              <a:avLst/>
              <a:gdLst/>
              <a:ahLst/>
              <a:cxnLst/>
              <a:rect l="l" t="t" r="r" b="b"/>
              <a:pathLst>
                <a:path w="6506" h="35947" extrusionOk="0">
                  <a:moveTo>
                    <a:pt x="1" y="0"/>
                  </a:moveTo>
                  <a:lnTo>
                    <a:pt x="1" y="35946"/>
                  </a:lnTo>
                  <a:lnTo>
                    <a:pt x="6505" y="35946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F5A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1136884" y="1253802"/>
              <a:ext cx="208794" cy="754655"/>
            </a:xfrm>
            <a:custGeom>
              <a:avLst/>
              <a:gdLst/>
              <a:ahLst/>
              <a:cxnLst/>
              <a:rect l="l" t="t" r="r" b="b"/>
              <a:pathLst>
                <a:path w="6506" h="23515" extrusionOk="0">
                  <a:moveTo>
                    <a:pt x="0" y="1"/>
                  </a:moveTo>
                  <a:lnTo>
                    <a:pt x="0" y="23514"/>
                  </a:lnTo>
                  <a:lnTo>
                    <a:pt x="6505" y="23514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FCE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6"/>
            <p:cNvSpPr/>
            <p:nvPr/>
          </p:nvSpPr>
          <p:spPr>
            <a:xfrm>
              <a:off x="1345649" y="965251"/>
              <a:ext cx="208794" cy="1043199"/>
            </a:xfrm>
            <a:custGeom>
              <a:avLst/>
              <a:gdLst/>
              <a:ahLst/>
              <a:cxnLst/>
              <a:rect l="l" t="t" r="r" b="b"/>
              <a:pathLst>
                <a:path w="6506" h="32506" extrusionOk="0">
                  <a:moveTo>
                    <a:pt x="0" y="0"/>
                  </a:moveTo>
                  <a:lnTo>
                    <a:pt x="0" y="32505"/>
                  </a:lnTo>
                  <a:lnTo>
                    <a:pt x="6505" y="3250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F7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6"/>
            <p:cNvSpPr/>
            <p:nvPr/>
          </p:nvSpPr>
          <p:spPr>
            <a:xfrm>
              <a:off x="1554415" y="1793290"/>
              <a:ext cx="208794" cy="215180"/>
            </a:xfrm>
            <a:custGeom>
              <a:avLst/>
              <a:gdLst/>
              <a:ahLst/>
              <a:cxnLst/>
              <a:rect l="l" t="t" r="r" b="b"/>
              <a:pathLst>
                <a:path w="6506" h="6705" extrusionOk="0">
                  <a:moveTo>
                    <a:pt x="0" y="0"/>
                  </a:moveTo>
                  <a:lnTo>
                    <a:pt x="0" y="6704"/>
                  </a:lnTo>
                  <a:lnTo>
                    <a:pt x="6505" y="6704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F39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6"/>
            <p:cNvSpPr/>
            <p:nvPr/>
          </p:nvSpPr>
          <p:spPr>
            <a:xfrm>
              <a:off x="1763181" y="1486831"/>
              <a:ext cx="208794" cy="521631"/>
            </a:xfrm>
            <a:custGeom>
              <a:avLst/>
              <a:gdLst/>
              <a:ahLst/>
              <a:cxnLst/>
              <a:rect l="l" t="t" r="r" b="b"/>
              <a:pathLst>
                <a:path w="6506" h="16254" extrusionOk="0">
                  <a:moveTo>
                    <a:pt x="0" y="1"/>
                  </a:moveTo>
                  <a:lnTo>
                    <a:pt x="0" y="16253"/>
                  </a:lnTo>
                  <a:lnTo>
                    <a:pt x="6505" y="16253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F7B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56"/>
          <p:cNvGrpSpPr/>
          <p:nvPr/>
        </p:nvGrpSpPr>
        <p:grpSpPr>
          <a:xfrm>
            <a:off x="2975943" y="3333079"/>
            <a:ext cx="275750" cy="263703"/>
            <a:chOff x="117514" y="1835009"/>
            <a:chExt cx="1318117" cy="1260529"/>
          </a:xfrm>
        </p:grpSpPr>
        <p:sp>
          <p:nvSpPr>
            <p:cNvPr id="1226" name="Google Shape;1226;p56"/>
            <p:cNvSpPr/>
            <p:nvPr/>
          </p:nvSpPr>
          <p:spPr>
            <a:xfrm>
              <a:off x="1324645" y="2335297"/>
              <a:ext cx="57339" cy="162402"/>
            </a:xfrm>
            <a:custGeom>
              <a:avLst/>
              <a:gdLst/>
              <a:ahLst/>
              <a:cxnLst/>
              <a:rect l="l" t="t" r="r" b="b"/>
              <a:pathLst>
                <a:path w="2767" h="7837" extrusionOk="0">
                  <a:moveTo>
                    <a:pt x="1" y="1"/>
                  </a:moveTo>
                  <a:lnTo>
                    <a:pt x="1" y="7837"/>
                  </a:lnTo>
                  <a:lnTo>
                    <a:pt x="2766" y="7837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819590" y="2657693"/>
              <a:ext cx="150445" cy="80010"/>
            </a:xfrm>
            <a:custGeom>
              <a:avLst/>
              <a:gdLst/>
              <a:ahLst/>
              <a:cxnLst/>
              <a:rect l="l" t="t" r="r" b="b"/>
              <a:pathLst>
                <a:path w="7260" h="3861" extrusionOk="0">
                  <a:moveTo>
                    <a:pt x="0" y="0"/>
                  </a:moveTo>
                  <a:lnTo>
                    <a:pt x="0" y="3860"/>
                  </a:lnTo>
                  <a:lnTo>
                    <a:pt x="7260" y="3860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407645" y="2355606"/>
              <a:ext cx="57339" cy="124190"/>
            </a:xfrm>
            <a:custGeom>
              <a:avLst/>
              <a:gdLst/>
              <a:ahLst/>
              <a:cxnLst/>
              <a:rect l="l" t="t" r="r" b="b"/>
              <a:pathLst>
                <a:path w="2767" h="5993" extrusionOk="0">
                  <a:moveTo>
                    <a:pt x="1" y="0"/>
                  </a:moveTo>
                  <a:lnTo>
                    <a:pt x="1" y="5992"/>
                  </a:lnTo>
                  <a:lnTo>
                    <a:pt x="2766" y="5992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6"/>
            <p:cNvSpPr/>
            <p:nvPr/>
          </p:nvSpPr>
          <p:spPr>
            <a:xfrm>
              <a:off x="172432" y="2299486"/>
              <a:ext cx="181488" cy="234019"/>
            </a:xfrm>
            <a:custGeom>
              <a:avLst/>
              <a:gdLst/>
              <a:ahLst/>
              <a:cxnLst/>
              <a:rect l="l" t="t" r="r" b="b"/>
              <a:pathLst>
                <a:path w="8758" h="11293" extrusionOk="0">
                  <a:moveTo>
                    <a:pt x="0" y="0"/>
                  </a:moveTo>
                  <a:lnTo>
                    <a:pt x="0" y="11293"/>
                  </a:lnTo>
                  <a:lnTo>
                    <a:pt x="8758" y="6223"/>
                  </a:lnTo>
                  <a:lnTo>
                    <a:pt x="8758" y="5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6"/>
            <p:cNvSpPr/>
            <p:nvPr/>
          </p:nvSpPr>
          <p:spPr>
            <a:xfrm>
              <a:off x="117514" y="1835009"/>
              <a:ext cx="1318117" cy="1260529"/>
            </a:xfrm>
            <a:custGeom>
              <a:avLst/>
              <a:gdLst/>
              <a:ahLst/>
              <a:cxnLst/>
              <a:rect l="l" t="t" r="r" b="b"/>
              <a:pathLst>
                <a:path w="63608" h="60829" extrusionOk="0">
                  <a:moveTo>
                    <a:pt x="29320" y="2587"/>
                  </a:moveTo>
                  <a:cubicBezTo>
                    <a:pt x="31017" y="2587"/>
                    <a:pt x="32751" y="3213"/>
                    <a:pt x="34166" y="4610"/>
                  </a:cubicBezTo>
                  <a:cubicBezTo>
                    <a:pt x="38487" y="8931"/>
                    <a:pt x="35434" y="16364"/>
                    <a:pt x="29326" y="16364"/>
                  </a:cubicBezTo>
                  <a:cubicBezTo>
                    <a:pt x="25524" y="16364"/>
                    <a:pt x="22413" y="13310"/>
                    <a:pt x="22413" y="9507"/>
                  </a:cubicBezTo>
                  <a:cubicBezTo>
                    <a:pt x="22374" y="5335"/>
                    <a:pt x="25766" y="2587"/>
                    <a:pt x="29320" y="2587"/>
                  </a:cubicBezTo>
                  <a:close/>
                  <a:moveTo>
                    <a:pt x="37508" y="14289"/>
                  </a:moveTo>
                  <a:cubicBezTo>
                    <a:pt x="37969" y="15096"/>
                    <a:pt x="38545" y="15787"/>
                    <a:pt x="39179" y="16364"/>
                  </a:cubicBezTo>
                  <a:lnTo>
                    <a:pt x="35837" y="16364"/>
                  </a:lnTo>
                  <a:cubicBezTo>
                    <a:pt x="36528" y="15787"/>
                    <a:pt x="37047" y="15096"/>
                    <a:pt x="37508" y="14289"/>
                  </a:cubicBezTo>
                  <a:close/>
                  <a:moveTo>
                    <a:pt x="45692" y="2596"/>
                  </a:moveTo>
                  <a:cubicBezTo>
                    <a:pt x="48334" y="2596"/>
                    <a:pt x="50935" y="4106"/>
                    <a:pt x="52085" y="6857"/>
                  </a:cubicBezTo>
                  <a:cubicBezTo>
                    <a:pt x="53986" y="11409"/>
                    <a:pt x="50644" y="16364"/>
                    <a:pt x="45747" y="16421"/>
                  </a:cubicBezTo>
                  <a:cubicBezTo>
                    <a:pt x="39582" y="16364"/>
                    <a:pt x="36528" y="8989"/>
                    <a:pt x="40850" y="4610"/>
                  </a:cubicBezTo>
                  <a:cubicBezTo>
                    <a:pt x="42217" y="3242"/>
                    <a:pt x="43963" y="2596"/>
                    <a:pt x="45692" y="2596"/>
                  </a:cubicBezTo>
                  <a:close/>
                  <a:moveTo>
                    <a:pt x="16766" y="25121"/>
                  </a:moveTo>
                  <a:lnTo>
                    <a:pt x="16766" y="31113"/>
                  </a:lnTo>
                  <a:lnTo>
                    <a:pt x="14001" y="31113"/>
                  </a:lnTo>
                  <a:lnTo>
                    <a:pt x="14001" y="25121"/>
                  </a:lnTo>
                  <a:close/>
                  <a:moveTo>
                    <a:pt x="61015" y="24142"/>
                  </a:moveTo>
                  <a:lnTo>
                    <a:pt x="61015" y="31978"/>
                  </a:lnTo>
                  <a:lnTo>
                    <a:pt x="58250" y="31978"/>
                  </a:lnTo>
                  <a:lnTo>
                    <a:pt x="58250" y="24142"/>
                  </a:lnTo>
                  <a:close/>
                  <a:moveTo>
                    <a:pt x="2593" y="22413"/>
                  </a:moveTo>
                  <a:lnTo>
                    <a:pt x="11350" y="27426"/>
                  </a:lnTo>
                  <a:lnTo>
                    <a:pt x="11350" y="28636"/>
                  </a:lnTo>
                  <a:lnTo>
                    <a:pt x="2593" y="33706"/>
                  </a:lnTo>
                  <a:lnTo>
                    <a:pt x="2593" y="22413"/>
                  </a:lnTo>
                  <a:close/>
                  <a:moveTo>
                    <a:pt x="55599" y="19014"/>
                  </a:moveTo>
                  <a:lnTo>
                    <a:pt x="55599" y="37105"/>
                  </a:lnTo>
                  <a:lnTo>
                    <a:pt x="19474" y="37105"/>
                  </a:lnTo>
                  <a:lnTo>
                    <a:pt x="19474" y="19014"/>
                  </a:lnTo>
                  <a:close/>
                  <a:moveTo>
                    <a:pt x="41138" y="39698"/>
                  </a:moveTo>
                  <a:lnTo>
                    <a:pt x="41138" y="43558"/>
                  </a:lnTo>
                  <a:lnTo>
                    <a:pt x="33936" y="43558"/>
                  </a:lnTo>
                  <a:lnTo>
                    <a:pt x="33936" y="39698"/>
                  </a:lnTo>
                  <a:close/>
                  <a:moveTo>
                    <a:pt x="29256" y="0"/>
                  </a:moveTo>
                  <a:cubicBezTo>
                    <a:pt x="20719" y="0"/>
                    <a:pt x="16553" y="10503"/>
                    <a:pt x="22758" y="16421"/>
                  </a:cubicBezTo>
                  <a:lnTo>
                    <a:pt x="18091" y="16421"/>
                  </a:lnTo>
                  <a:cubicBezTo>
                    <a:pt x="17400" y="16421"/>
                    <a:pt x="16766" y="16997"/>
                    <a:pt x="16766" y="17689"/>
                  </a:cubicBezTo>
                  <a:lnTo>
                    <a:pt x="16766" y="22528"/>
                  </a:lnTo>
                  <a:lnTo>
                    <a:pt x="12675" y="22528"/>
                  </a:lnTo>
                  <a:cubicBezTo>
                    <a:pt x="11984" y="22528"/>
                    <a:pt x="11408" y="23105"/>
                    <a:pt x="11408" y="23796"/>
                  </a:cubicBezTo>
                  <a:lnTo>
                    <a:pt x="11408" y="24430"/>
                  </a:lnTo>
                  <a:lnTo>
                    <a:pt x="1959" y="18956"/>
                  </a:lnTo>
                  <a:cubicBezTo>
                    <a:pt x="1757" y="18841"/>
                    <a:pt x="1527" y="18783"/>
                    <a:pt x="1296" y="18783"/>
                  </a:cubicBezTo>
                  <a:cubicBezTo>
                    <a:pt x="1066" y="18783"/>
                    <a:pt x="835" y="18841"/>
                    <a:pt x="634" y="18956"/>
                  </a:cubicBezTo>
                  <a:cubicBezTo>
                    <a:pt x="230" y="19187"/>
                    <a:pt x="0" y="19648"/>
                    <a:pt x="0" y="20109"/>
                  </a:cubicBezTo>
                  <a:lnTo>
                    <a:pt x="0" y="36011"/>
                  </a:lnTo>
                  <a:cubicBezTo>
                    <a:pt x="0" y="36702"/>
                    <a:pt x="576" y="37278"/>
                    <a:pt x="1325" y="37278"/>
                  </a:cubicBezTo>
                  <a:cubicBezTo>
                    <a:pt x="1556" y="37278"/>
                    <a:pt x="1786" y="37221"/>
                    <a:pt x="1959" y="37105"/>
                  </a:cubicBezTo>
                  <a:lnTo>
                    <a:pt x="11408" y="31689"/>
                  </a:lnTo>
                  <a:lnTo>
                    <a:pt x="11408" y="32381"/>
                  </a:lnTo>
                  <a:cubicBezTo>
                    <a:pt x="11408" y="33130"/>
                    <a:pt x="11984" y="33706"/>
                    <a:pt x="12675" y="33706"/>
                  </a:cubicBezTo>
                  <a:lnTo>
                    <a:pt x="16766" y="33706"/>
                  </a:lnTo>
                  <a:lnTo>
                    <a:pt x="16766" y="38373"/>
                  </a:lnTo>
                  <a:cubicBezTo>
                    <a:pt x="16766" y="39064"/>
                    <a:pt x="17400" y="39698"/>
                    <a:pt x="18091" y="39698"/>
                  </a:cubicBezTo>
                  <a:lnTo>
                    <a:pt x="31285" y="39698"/>
                  </a:lnTo>
                  <a:lnTo>
                    <a:pt x="31285" y="44826"/>
                  </a:lnTo>
                  <a:cubicBezTo>
                    <a:pt x="31285" y="45575"/>
                    <a:pt x="31862" y="46151"/>
                    <a:pt x="32611" y="46151"/>
                  </a:cubicBezTo>
                  <a:lnTo>
                    <a:pt x="33648" y="46151"/>
                  </a:lnTo>
                  <a:lnTo>
                    <a:pt x="24832" y="58711"/>
                  </a:lnTo>
                  <a:cubicBezTo>
                    <a:pt x="24429" y="59288"/>
                    <a:pt x="24544" y="60094"/>
                    <a:pt x="25121" y="60498"/>
                  </a:cubicBezTo>
                  <a:cubicBezTo>
                    <a:pt x="25351" y="60670"/>
                    <a:pt x="25639" y="60728"/>
                    <a:pt x="25870" y="60786"/>
                  </a:cubicBezTo>
                  <a:cubicBezTo>
                    <a:pt x="26273" y="60786"/>
                    <a:pt x="26676" y="60555"/>
                    <a:pt x="26964" y="60209"/>
                  </a:cubicBezTo>
                  <a:lnTo>
                    <a:pt x="36183" y="47188"/>
                  </a:lnTo>
                  <a:lnTo>
                    <a:pt x="36183" y="59403"/>
                  </a:lnTo>
                  <a:cubicBezTo>
                    <a:pt x="36125" y="60353"/>
                    <a:pt x="36817" y="60829"/>
                    <a:pt x="37508" y="60829"/>
                  </a:cubicBezTo>
                  <a:cubicBezTo>
                    <a:pt x="38199" y="60829"/>
                    <a:pt x="38891" y="60353"/>
                    <a:pt x="38833" y="59403"/>
                  </a:cubicBezTo>
                  <a:lnTo>
                    <a:pt x="38833" y="47188"/>
                  </a:lnTo>
                  <a:lnTo>
                    <a:pt x="48052" y="60209"/>
                  </a:lnTo>
                  <a:cubicBezTo>
                    <a:pt x="48282" y="60555"/>
                    <a:pt x="48685" y="60728"/>
                    <a:pt x="49089" y="60728"/>
                  </a:cubicBezTo>
                  <a:cubicBezTo>
                    <a:pt x="49377" y="60728"/>
                    <a:pt x="49607" y="60670"/>
                    <a:pt x="49838" y="60498"/>
                  </a:cubicBezTo>
                  <a:cubicBezTo>
                    <a:pt x="50414" y="60094"/>
                    <a:pt x="50587" y="59288"/>
                    <a:pt x="50126" y="58654"/>
                  </a:cubicBezTo>
                  <a:lnTo>
                    <a:pt x="41368" y="46209"/>
                  </a:lnTo>
                  <a:lnTo>
                    <a:pt x="42463" y="46209"/>
                  </a:lnTo>
                  <a:cubicBezTo>
                    <a:pt x="43154" y="46209"/>
                    <a:pt x="43730" y="45575"/>
                    <a:pt x="43730" y="44884"/>
                  </a:cubicBezTo>
                  <a:lnTo>
                    <a:pt x="43730" y="39698"/>
                  </a:lnTo>
                  <a:lnTo>
                    <a:pt x="56924" y="39698"/>
                  </a:lnTo>
                  <a:cubicBezTo>
                    <a:pt x="57616" y="39698"/>
                    <a:pt x="58192" y="39122"/>
                    <a:pt x="58192" y="38373"/>
                  </a:cubicBezTo>
                  <a:lnTo>
                    <a:pt x="58192" y="34628"/>
                  </a:lnTo>
                  <a:lnTo>
                    <a:pt x="62283" y="34628"/>
                  </a:lnTo>
                  <a:cubicBezTo>
                    <a:pt x="63032" y="34628"/>
                    <a:pt x="63608" y="33994"/>
                    <a:pt x="63608" y="33303"/>
                  </a:cubicBezTo>
                  <a:lnTo>
                    <a:pt x="63608" y="22817"/>
                  </a:lnTo>
                  <a:cubicBezTo>
                    <a:pt x="63608" y="22068"/>
                    <a:pt x="63032" y="21491"/>
                    <a:pt x="62283" y="21491"/>
                  </a:cubicBezTo>
                  <a:lnTo>
                    <a:pt x="58250" y="21491"/>
                  </a:lnTo>
                  <a:lnTo>
                    <a:pt x="58250" y="17689"/>
                  </a:lnTo>
                  <a:cubicBezTo>
                    <a:pt x="58250" y="17027"/>
                    <a:pt x="57669" y="16417"/>
                    <a:pt x="57012" y="16417"/>
                  </a:cubicBezTo>
                  <a:cubicBezTo>
                    <a:pt x="56983" y="16417"/>
                    <a:pt x="56954" y="16419"/>
                    <a:pt x="56924" y="16421"/>
                  </a:cubicBezTo>
                  <a:lnTo>
                    <a:pt x="52258" y="16421"/>
                  </a:lnTo>
                  <a:cubicBezTo>
                    <a:pt x="56060" y="12734"/>
                    <a:pt x="56118" y="6684"/>
                    <a:pt x="52430" y="2939"/>
                  </a:cubicBezTo>
                  <a:cubicBezTo>
                    <a:pt x="50551" y="1030"/>
                    <a:pt x="48073" y="64"/>
                    <a:pt x="45599" y="64"/>
                  </a:cubicBezTo>
                  <a:cubicBezTo>
                    <a:pt x="43219" y="64"/>
                    <a:pt x="40842" y="958"/>
                    <a:pt x="39006" y="2766"/>
                  </a:cubicBezTo>
                  <a:cubicBezTo>
                    <a:pt x="38430" y="3342"/>
                    <a:pt x="37911" y="3976"/>
                    <a:pt x="37566" y="4667"/>
                  </a:cubicBezTo>
                  <a:cubicBezTo>
                    <a:pt x="35837" y="1787"/>
                    <a:pt x="32726" y="1"/>
                    <a:pt x="29326" y="1"/>
                  </a:cubicBezTo>
                  <a:cubicBezTo>
                    <a:pt x="29303" y="0"/>
                    <a:pt x="29280" y="0"/>
                    <a:pt x="2925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56"/>
          <p:cNvGrpSpPr/>
          <p:nvPr/>
        </p:nvGrpSpPr>
        <p:grpSpPr>
          <a:xfrm>
            <a:off x="2975944" y="1563676"/>
            <a:ext cx="221454" cy="303333"/>
            <a:chOff x="3125865" y="1656758"/>
            <a:chExt cx="1519930" cy="2081900"/>
          </a:xfrm>
        </p:grpSpPr>
        <p:sp>
          <p:nvSpPr>
            <p:cNvPr id="1232" name="Google Shape;1232;p56"/>
            <p:cNvSpPr/>
            <p:nvPr/>
          </p:nvSpPr>
          <p:spPr>
            <a:xfrm>
              <a:off x="4066495" y="2806903"/>
              <a:ext cx="340040" cy="848754"/>
            </a:xfrm>
            <a:custGeom>
              <a:avLst/>
              <a:gdLst/>
              <a:ahLst/>
              <a:cxnLst/>
              <a:rect l="l" t="t" r="r" b="b"/>
              <a:pathLst>
                <a:path w="33987" h="84833" extrusionOk="0">
                  <a:moveTo>
                    <a:pt x="0" y="0"/>
                  </a:moveTo>
                  <a:lnTo>
                    <a:pt x="0" y="21563"/>
                  </a:lnTo>
                  <a:cubicBezTo>
                    <a:pt x="1376" y="28219"/>
                    <a:pt x="2130" y="35184"/>
                    <a:pt x="2130" y="42372"/>
                  </a:cubicBezTo>
                  <a:lnTo>
                    <a:pt x="2130" y="84832"/>
                  </a:lnTo>
                  <a:lnTo>
                    <a:pt x="7321" y="84832"/>
                  </a:lnTo>
                  <a:lnTo>
                    <a:pt x="12867" y="17570"/>
                  </a:lnTo>
                  <a:cubicBezTo>
                    <a:pt x="13044" y="15396"/>
                    <a:pt x="14819" y="13755"/>
                    <a:pt x="16993" y="13755"/>
                  </a:cubicBezTo>
                  <a:cubicBezTo>
                    <a:pt x="19167" y="13755"/>
                    <a:pt x="20986" y="15396"/>
                    <a:pt x="21164" y="17570"/>
                  </a:cubicBezTo>
                  <a:lnTo>
                    <a:pt x="26665" y="84832"/>
                  </a:lnTo>
                  <a:lnTo>
                    <a:pt x="33986" y="84832"/>
                  </a:lnTo>
                  <a:lnTo>
                    <a:pt x="3398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6"/>
            <p:cNvSpPr/>
            <p:nvPr/>
          </p:nvSpPr>
          <p:spPr>
            <a:xfrm>
              <a:off x="4033648" y="2139279"/>
              <a:ext cx="161141" cy="583292"/>
            </a:xfrm>
            <a:custGeom>
              <a:avLst/>
              <a:gdLst/>
              <a:ahLst/>
              <a:cxnLst/>
              <a:rect l="l" t="t" r="r" b="b"/>
              <a:pathLst>
                <a:path w="16106" h="58300" extrusionOk="0">
                  <a:moveTo>
                    <a:pt x="0" y="0"/>
                  </a:moveTo>
                  <a:lnTo>
                    <a:pt x="2706" y="58300"/>
                  </a:lnTo>
                  <a:lnTo>
                    <a:pt x="16106" y="58300"/>
                  </a:lnTo>
                  <a:lnTo>
                    <a:pt x="16106" y="16239"/>
                  </a:lnTo>
                  <a:lnTo>
                    <a:pt x="882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4493968" y="2478419"/>
              <a:ext cx="59490" cy="283662"/>
            </a:xfrm>
            <a:custGeom>
              <a:avLst/>
              <a:gdLst/>
              <a:ahLst/>
              <a:cxnLst/>
              <a:rect l="l" t="t" r="r" b="b"/>
              <a:pathLst>
                <a:path w="5946" h="28352" extrusionOk="0">
                  <a:moveTo>
                    <a:pt x="1332" y="0"/>
                  </a:moveTo>
                  <a:lnTo>
                    <a:pt x="1" y="28351"/>
                  </a:lnTo>
                  <a:lnTo>
                    <a:pt x="5946" y="28351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6"/>
            <p:cNvSpPr/>
            <p:nvPr/>
          </p:nvSpPr>
          <p:spPr>
            <a:xfrm>
              <a:off x="3910687" y="2373206"/>
              <a:ext cx="72366" cy="419500"/>
            </a:xfrm>
            <a:custGeom>
              <a:avLst/>
              <a:gdLst/>
              <a:ahLst/>
              <a:cxnLst/>
              <a:rect l="l" t="t" r="r" b="b"/>
              <a:pathLst>
                <a:path w="7233" h="41929" extrusionOk="0">
                  <a:moveTo>
                    <a:pt x="5058" y="1"/>
                  </a:moveTo>
                  <a:lnTo>
                    <a:pt x="0" y="19257"/>
                  </a:lnTo>
                  <a:cubicBezTo>
                    <a:pt x="0" y="19301"/>
                    <a:pt x="0" y="19301"/>
                    <a:pt x="0" y="19345"/>
                  </a:cubicBezTo>
                  <a:lnTo>
                    <a:pt x="2707" y="34741"/>
                  </a:lnTo>
                  <a:cubicBezTo>
                    <a:pt x="3195" y="35407"/>
                    <a:pt x="3683" y="36116"/>
                    <a:pt x="4126" y="36826"/>
                  </a:cubicBezTo>
                  <a:cubicBezTo>
                    <a:pt x="5236" y="38468"/>
                    <a:pt x="6256" y="40154"/>
                    <a:pt x="7232" y="41929"/>
                  </a:cubicBezTo>
                  <a:lnTo>
                    <a:pt x="7232" y="40819"/>
                  </a:lnTo>
                  <a:cubicBezTo>
                    <a:pt x="7010" y="40331"/>
                    <a:pt x="6877" y="39799"/>
                    <a:pt x="6877" y="39267"/>
                  </a:cubicBezTo>
                  <a:lnTo>
                    <a:pt x="505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6"/>
            <p:cNvSpPr/>
            <p:nvPr/>
          </p:nvSpPr>
          <p:spPr>
            <a:xfrm>
              <a:off x="4278231" y="2139279"/>
              <a:ext cx="161151" cy="583292"/>
            </a:xfrm>
            <a:custGeom>
              <a:avLst/>
              <a:gdLst/>
              <a:ahLst/>
              <a:cxnLst/>
              <a:rect l="l" t="t" r="r" b="b"/>
              <a:pathLst>
                <a:path w="16107" h="58300" extrusionOk="0">
                  <a:moveTo>
                    <a:pt x="7277" y="0"/>
                  </a:moveTo>
                  <a:lnTo>
                    <a:pt x="1" y="16239"/>
                  </a:lnTo>
                  <a:lnTo>
                    <a:pt x="1" y="58300"/>
                  </a:lnTo>
                  <a:lnTo>
                    <a:pt x="13400" y="58300"/>
                  </a:lnTo>
                  <a:lnTo>
                    <a:pt x="1610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6"/>
            <p:cNvSpPr/>
            <p:nvPr/>
          </p:nvSpPr>
          <p:spPr>
            <a:xfrm>
              <a:off x="3125865" y="1656758"/>
              <a:ext cx="1519930" cy="2081900"/>
            </a:xfrm>
            <a:custGeom>
              <a:avLst/>
              <a:gdLst/>
              <a:ahLst/>
              <a:cxnLst/>
              <a:rect l="l" t="t" r="r" b="b"/>
              <a:pathLst>
                <a:path w="151917" h="208086" extrusionOk="0">
                  <a:moveTo>
                    <a:pt x="111009" y="8341"/>
                  </a:moveTo>
                  <a:cubicBezTo>
                    <a:pt x="115135" y="8341"/>
                    <a:pt x="118640" y="13089"/>
                    <a:pt x="118640" y="18768"/>
                  </a:cubicBezTo>
                  <a:cubicBezTo>
                    <a:pt x="118640" y="24402"/>
                    <a:pt x="115135" y="29194"/>
                    <a:pt x="111009" y="29194"/>
                  </a:cubicBezTo>
                  <a:cubicBezTo>
                    <a:pt x="106883" y="29194"/>
                    <a:pt x="103378" y="24402"/>
                    <a:pt x="103378" y="18768"/>
                  </a:cubicBezTo>
                  <a:cubicBezTo>
                    <a:pt x="103378" y="13089"/>
                    <a:pt x="106883" y="8341"/>
                    <a:pt x="111009" y="8341"/>
                  </a:cubicBezTo>
                  <a:close/>
                  <a:moveTo>
                    <a:pt x="48051" y="24314"/>
                  </a:moveTo>
                  <a:cubicBezTo>
                    <a:pt x="51911" y="24314"/>
                    <a:pt x="55061" y="28262"/>
                    <a:pt x="55061" y="33143"/>
                  </a:cubicBezTo>
                  <a:cubicBezTo>
                    <a:pt x="55061" y="37979"/>
                    <a:pt x="51911" y="41928"/>
                    <a:pt x="48051" y="41928"/>
                  </a:cubicBezTo>
                  <a:cubicBezTo>
                    <a:pt x="44191" y="41928"/>
                    <a:pt x="41085" y="37979"/>
                    <a:pt x="41085" y="33143"/>
                  </a:cubicBezTo>
                  <a:cubicBezTo>
                    <a:pt x="41085" y="28262"/>
                    <a:pt x="44191" y="24314"/>
                    <a:pt x="48051" y="24314"/>
                  </a:cubicBezTo>
                  <a:close/>
                  <a:moveTo>
                    <a:pt x="113361" y="48228"/>
                  </a:moveTo>
                  <a:lnTo>
                    <a:pt x="111009" y="53419"/>
                  </a:lnTo>
                  <a:lnTo>
                    <a:pt x="108658" y="48228"/>
                  </a:lnTo>
                  <a:close/>
                  <a:moveTo>
                    <a:pt x="48051" y="9894"/>
                  </a:moveTo>
                  <a:cubicBezTo>
                    <a:pt x="62338" y="9894"/>
                    <a:pt x="68993" y="29150"/>
                    <a:pt x="68993" y="42150"/>
                  </a:cubicBezTo>
                  <a:lnTo>
                    <a:pt x="68993" y="57945"/>
                  </a:lnTo>
                  <a:cubicBezTo>
                    <a:pt x="66695" y="55683"/>
                    <a:pt x="62817" y="53453"/>
                    <a:pt x="56558" y="53453"/>
                  </a:cubicBezTo>
                  <a:cubicBezTo>
                    <a:pt x="55325" y="53453"/>
                    <a:pt x="54000" y="53540"/>
                    <a:pt x="52577" y="53730"/>
                  </a:cubicBezTo>
                  <a:lnTo>
                    <a:pt x="52577" y="49470"/>
                  </a:lnTo>
                  <a:cubicBezTo>
                    <a:pt x="58832" y="47341"/>
                    <a:pt x="63402" y="40819"/>
                    <a:pt x="63402" y="33143"/>
                  </a:cubicBezTo>
                  <a:cubicBezTo>
                    <a:pt x="63402" y="23693"/>
                    <a:pt x="56525" y="16017"/>
                    <a:pt x="48051" y="16017"/>
                  </a:cubicBezTo>
                  <a:cubicBezTo>
                    <a:pt x="39621" y="16017"/>
                    <a:pt x="32744" y="23693"/>
                    <a:pt x="32744" y="33143"/>
                  </a:cubicBezTo>
                  <a:cubicBezTo>
                    <a:pt x="32744" y="41129"/>
                    <a:pt x="37669" y="47829"/>
                    <a:pt x="44280" y="49737"/>
                  </a:cubicBezTo>
                  <a:lnTo>
                    <a:pt x="44280" y="53863"/>
                  </a:lnTo>
                  <a:cubicBezTo>
                    <a:pt x="42550" y="53584"/>
                    <a:pt x="40962" y="53460"/>
                    <a:pt x="39504" y="53460"/>
                  </a:cubicBezTo>
                  <a:cubicBezTo>
                    <a:pt x="33295" y="53460"/>
                    <a:pt x="29453" y="55717"/>
                    <a:pt x="27154" y="57945"/>
                  </a:cubicBezTo>
                  <a:lnTo>
                    <a:pt x="27154" y="42150"/>
                  </a:lnTo>
                  <a:cubicBezTo>
                    <a:pt x="27154" y="29150"/>
                    <a:pt x="33809" y="9894"/>
                    <a:pt x="48051" y="9894"/>
                  </a:cubicBezTo>
                  <a:close/>
                  <a:moveTo>
                    <a:pt x="56613" y="61792"/>
                  </a:moveTo>
                  <a:cubicBezTo>
                    <a:pt x="60237" y="61792"/>
                    <a:pt x="62849" y="62906"/>
                    <a:pt x="64068" y="65088"/>
                  </a:cubicBezTo>
                  <a:cubicBezTo>
                    <a:pt x="65443" y="67528"/>
                    <a:pt x="64733" y="70678"/>
                    <a:pt x="63225" y="72098"/>
                  </a:cubicBezTo>
                  <a:cubicBezTo>
                    <a:pt x="58211" y="76890"/>
                    <a:pt x="55993" y="84033"/>
                    <a:pt x="55061" y="87982"/>
                  </a:cubicBezTo>
                  <a:cubicBezTo>
                    <a:pt x="52754" y="87494"/>
                    <a:pt x="50447" y="87272"/>
                    <a:pt x="48051" y="87272"/>
                  </a:cubicBezTo>
                  <a:cubicBezTo>
                    <a:pt x="45700" y="87272"/>
                    <a:pt x="43348" y="87494"/>
                    <a:pt x="41085" y="87982"/>
                  </a:cubicBezTo>
                  <a:cubicBezTo>
                    <a:pt x="40154" y="84033"/>
                    <a:pt x="37891" y="76890"/>
                    <a:pt x="32877" y="72098"/>
                  </a:cubicBezTo>
                  <a:cubicBezTo>
                    <a:pt x="31369" y="70678"/>
                    <a:pt x="30703" y="67528"/>
                    <a:pt x="32079" y="65088"/>
                  </a:cubicBezTo>
                  <a:cubicBezTo>
                    <a:pt x="33297" y="62906"/>
                    <a:pt x="35891" y="61792"/>
                    <a:pt x="39514" y="61792"/>
                  </a:cubicBezTo>
                  <a:cubicBezTo>
                    <a:pt x="41564" y="61792"/>
                    <a:pt x="43942" y="62148"/>
                    <a:pt x="46587" y="62869"/>
                  </a:cubicBezTo>
                  <a:cubicBezTo>
                    <a:pt x="46953" y="62969"/>
                    <a:pt x="47319" y="63019"/>
                    <a:pt x="47685" y="63019"/>
                  </a:cubicBezTo>
                  <a:cubicBezTo>
                    <a:pt x="47807" y="63019"/>
                    <a:pt x="47929" y="63014"/>
                    <a:pt x="48051" y="63003"/>
                  </a:cubicBezTo>
                  <a:cubicBezTo>
                    <a:pt x="48173" y="63014"/>
                    <a:pt x="48298" y="63019"/>
                    <a:pt x="48424" y="63019"/>
                  </a:cubicBezTo>
                  <a:cubicBezTo>
                    <a:pt x="48803" y="63019"/>
                    <a:pt x="49194" y="62969"/>
                    <a:pt x="49560" y="62869"/>
                  </a:cubicBezTo>
                  <a:cubicBezTo>
                    <a:pt x="52188" y="62148"/>
                    <a:pt x="54562" y="61792"/>
                    <a:pt x="56613" y="61792"/>
                  </a:cubicBezTo>
                  <a:close/>
                  <a:moveTo>
                    <a:pt x="67928" y="79286"/>
                  </a:moveTo>
                  <a:lnTo>
                    <a:pt x="70767" y="95436"/>
                  </a:lnTo>
                  <a:cubicBezTo>
                    <a:pt x="68283" y="93528"/>
                    <a:pt x="65665" y="91930"/>
                    <a:pt x="63003" y="90644"/>
                  </a:cubicBezTo>
                  <a:cubicBezTo>
                    <a:pt x="63491" y="88204"/>
                    <a:pt x="64867" y="82924"/>
                    <a:pt x="67928" y="79286"/>
                  </a:cubicBezTo>
                  <a:close/>
                  <a:moveTo>
                    <a:pt x="28086" y="79108"/>
                  </a:moveTo>
                  <a:cubicBezTo>
                    <a:pt x="31236" y="82791"/>
                    <a:pt x="32655" y="88204"/>
                    <a:pt x="33143" y="90644"/>
                  </a:cubicBezTo>
                  <a:cubicBezTo>
                    <a:pt x="30260" y="91975"/>
                    <a:pt x="27509" y="93750"/>
                    <a:pt x="24847" y="95835"/>
                  </a:cubicBezTo>
                  <a:lnTo>
                    <a:pt x="28086" y="79108"/>
                  </a:lnTo>
                  <a:close/>
                  <a:moveTo>
                    <a:pt x="99562" y="48228"/>
                  </a:moveTo>
                  <a:lnTo>
                    <a:pt x="106839" y="64467"/>
                  </a:lnTo>
                  <a:lnTo>
                    <a:pt x="106839" y="106528"/>
                  </a:lnTo>
                  <a:lnTo>
                    <a:pt x="93439" y="106528"/>
                  </a:lnTo>
                  <a:lnTo>
                    <a:pt x="90733" y="48228"/>
                  </a:lnTo>
                  <a:close/>
                  <a:moveTo>
                    <a:pt x="131285" y="48228"/>
                  </a:moveTo>
                  <a:lnTo>
                    <a:pt x="128579" y="106528"/>
                  </a:lnTo>
                  <a:lnTo>
                    <a:pt x="115180" y="106528"/>
                  </a:lnTo>
                  <a:lnTo>
                    <a:pt x="115180" y="64467"/>
                  </a:lnTo>
                  <a:lnTo>
                    <a:pt x="122456" y="48228"/>
                  </a:lnTo>
                  <a:close/>
                  <a:moveTo>
                    <a:pt x="138074" y="82125"/>
                  </a:moveTo>
                  <a:lnTo>
                    <a:pt x="142688" y="110476"/>
                  </a:lnTo>
                  <a:lnTo>
                    <a:pt x="136743" y="110476"/>
                  </a:lnTo>
                  <a:lnTo>
                    <a:pt x="138074" y="82125"/>
                  </a:lnTo>
                  <a:close/>
                  <a:moveTo>
                    <a:pt x="83457" y="71610"/>
                  </a:moveTo>
                  <a:lnTo>
                    <a:pt x="85320" y="110876"/>
                  </a:lnTo>
                  <a:cubicBezTo>
                    <a:pt x="85320" y="111408"/>
                    <a:pt x="85453" y="111940"/>
                    <a:pt x="85675" y="112428"/>
                  </a:cubicBezTo>
                  <a:lnTo>
                    <a:pt x="85675" y="113538"/>
                  </a:lnTo>
                  <a:cubicBezTo>
                    <a:pt x="84699" y="111763"/>
                    <a:pt x="83679" y="110077"/>
                    <a:pt x="82569" y="108435"/>
                  </a:cubicBezTo>
                  <a:cubicBezTo>
                    <a:pt x="82126" y="107725"/>
                    <a:pt x="81638" y="107016"/>
                    <a:pt x="81150" y="106350"/>
                  </a:cubicBezTo>
                  <a:lnTo>
                    <a:pt x="78399" y="90954"/>
                  </a:lnTo>
                  <a:cubicBezTo>
                    <a:pt x="78443" y="90910"/>
                    <a:pt x="78443" y="90910"/>
                    <a:pt x="78443" y="90866"/>
                  </a:cubicBezTo>
                  <a:lnTo>
                    <a:pt x="83457" y="71610"/>
                  </a:lnTo>
                  <a:close/>
                  <a:moveTo>
                    <a:pt x="48051" y="95569"/>
                  </a:moveTo>
                  <a:cubicBezTo>
                    <a:pt x="58344" y="95569"/>
                    <a:pt x="68327" y="101691"/>
                    <a:pt x="75648" y="113050"/>
                  </a:cubicBezTo>
                  <a:cubicBezTo>
                    <a:pt x="85808" y="128712"/>
                    <a:pt x="87805" y="151029"/>
                    <a:pt x="87805" y="157329"/>
                  </a:cubicBezTo>
                  <a:lnTo>
                    <a:pt x="87805" y="199789"/>
                  </a:lnTo>
                  <a:lnTo>
                    <a:pt x="8297" y="199789"/>
                  </a:lnTo>
                  <a:lnTo>
                    <a:pt x="8297" y="157329"/>
                  </a:lnTo>
                  <a:cubicBezTo>
                    <a:pt x="8297" y="140513"/>
                    <a:pt x="12645" y="124807"/>
                    <a:pt x="20454" y="113050"/>
                  </a:cubicBezTo>
                  <a:cubicBezTo>
                    <a:pt x="27952" y="101780"/>
                    <a:pt x="37758" y="95569"/>
                    <a:pt x="48051" y="95569"/>
                  </a:cubicBezTo>
                  <a:close/>
                  <a:moveTo>
                    <a:pt x="128002" y="114957"/>
                  </a:moveTo>
                  <a:lnTo>
                    <a:pt x="128002" y="199789"/>
                  </a:lnTo>
                  <a:lnTo>
                    <a:pt x="120681" y="199789"/>
                  </a:lnTo>
                  <a:lnTo>
                    <a:pt x="115135" y="132527"/>
                  </a:lnTo>
                  <a:cubicBezTo>
                    <a:pt x="115002" y="130353"/>
                    <a:pt x="113183" y="128712"/>
                    <a:pt x="111009" y="128712"/>
                  </a:cubicBezTo>
                  <a:cubicBezTo>
                    <a:pt x="108835" y="128712"/>
                    <a:pt x="107060" y="130353"/>
                    <a:pt x="106883" y="132527"/>
                  </a:cubicBezTo>
                  <a:lnTo>
                    <a:pt x="101337" y="199789"/>
                  </a:lnTo>
                  <a:lnTo>
                    <a:pt x="96146" y="199789"/>
                  </a:lnTo>
                  <a:lnTo>
                    <a:pt x="96146" y="157329"/>
                  </a:lnTo>
                  <a:cubicBezTo>
                    <a:pt x="96146" y="150141"/>
                    <a:pt x="95392" y="143176"/>
                    <a:pt x="94016" y="136520"/>
                  </a:cubicBezTo>
                  <a:lnTo>
                    <a:pt x="94016" y="114957"/>
                  </a:lnTo>
                  <a:close/>
                  <a:moveTo>
                    <a:pt x="111009" y="0"/>
                  </a:moveTo>
                  <a:cubicBezTo>
                    <a:pt x="102224" y="0"/>
                    <a:pt x="95081" y="8430"/>
                    <a:pt x="95081" y="18768"/>
                  </a:cubicBezTo>
                  <a:cubicBezTo>
                    <a:pt x="95081" y="27419"/>
                    <a:pt x="100050" y="34696"/>
                    <a:pt x="106839" y="36870"/>
                  </a:cubicBezTo>
                  <a:lnTo>
                    <a:pt x="106839" y="39887"/>
                  </a:lnTo>
                  <a:lnTo>
                    <a:pt x="86385" y="39887"/>
                  </a:lnTo>
                  <a:cubicBezTo>
                    <a:pt x="85231" y="39887"/>
                    <a:pt x="84122" y="40375"/>
                    <a:pt x="83368" y="41173"/>
                  </a:cubicBezTo>
                  <a:cubicBezTo>
                    <a:pt x="82880" y="41706"/>
                    <a:pt x="82525" y="42327"/>
                    <a:pt x="82347" y="42993"/>
                  </a:cubicBezTo>
                  <a:lnTo>
                    <a:pt x="77290" y="62337"/>
                  </a:lnTo>
                  <a:lnTo>
                    <a:pt x="77290" y="42150"/>
                  </a:lnTo>
                  <a:cubicBezTo>
                    <a:pt x="77290" y="33143"/>
                    <a:pt x="74805" y="23426"/>
                    <a:pt x="70679" y="16150"/>
                  </a:cubicBezTo>
                  <a:cubicBezTo>
                    <a:pt x="65310" y="6744"/>
                    <a:pt x="57280" y="1553"/>
                    <a:pt x="48051" y="1553"/>
                  </a:cubicBezTo>
                  <a:cubicBezTo>
                    <a:pt x="38867" y="1553"/>
                    <a:pt x="30836" y="6744"/>
                    <a:pt x="25468" y="16150"/>
                  </a:cubicBezTo>
                  <a:cubicBezTo>
                    <a:pt x="21297" y="23426"/>
                    <a:pt x="18813" y="33143"/>
                    <a:pt x="18813" y="42150"/>
                  </a:cubicBezTo>
                  <a:lnTo>
                    <a:pt x="18813" y="67927"/>
                  </a:lnTo>
                  <a:cubicBezTo>
                    <a:pt x="18813" y="69525"/>
                    <a:pt x="19744" y="70900"/>
                    <a:pt x="21031" y="71610"/>
                  </a:cubicBezTo>
                  <a:lnTo>
                    <a:pt x="14110" y="107592"/>
                  </a:lnTo>
                  <a:cubicBezTo>
                    <a:pt x="13932" y="107859"/>
                    <a:pt x="13755" y="108125"/>
                    <a:pt x="13533" y="108435"/>
                  </a:cubicBezTo>
                  <a:cubicBezTo>
                    <a:pt x="4792" y="121524"/>
                    <a:pt x="1" y="138916"/>
                    <a:pt x="1" y="157329"/>
                  </a:cubicBezTo>
                  <a:lnTo>
                    <a:pt x="1" y="203915"/>
                  </a:lnTo>
                  <a:cubicBezTo>
                    <a:pt x="1" y="206222"/>
                    <a:pt x="1864" y="208086"/>
                    <a:pt x="4127" y="208086"/>
                  </a:cubicBezTo>
                  <a:lnTo>
                    <a:pt x="105153" y="208086"/>
                  </a:lnTo>
                  <a:cubicBezTo>
                    <a:pt x="107327" y="208086"/>
                    <a:pt x="109146" y="206444"/>
                    <a:pt x="109323" y="204270"/>
                  </a:cubicBezTo>
                  <a:lnTo>
                    <a:pt x="111009" y="183595"/>
                  </a:lnTo>
                  <a:lnTo>
                    <a:pt x="112695" y="204270"/>
                  </a:lnTo>
                  <a:cubicBezTo>
                    <a:pt x="112873" y="206444"/>
                    <a:pt x="114692" y="208086"/>
                    <a:pt x="116866" y="208086"/>
                  </a:cubicBezTo>
                  <a:lnTo>
                    <a:pt x="132173" y="208086"/>
                  </a:lnTo>
                  <a:cubicBezTo>
                    <a:pt x="134480" y="208086"/>
                    <a:pt x="136343" y="206222"/>
                    <a:pt x="136343" y="203915"/>
                  </a:cubicBezTo>
                  <a:lnTo>
                    <a:pt x="136343" y="118773"/>
                  </a:lnTo>
                  <a:lnTo>
                    <a:pt x="147613" y="118773"/>
                  </a:lnTo>
                  <a:cubicBezTo>
                    <a:pt x="148811" y="118773"/>
                    <a:pt x="149964" y="118241"/>
                    <a:pt x="150763" y="117309"/>
                  </a:cubicBezTo>
                  <a:cubicBezTo>
                    <a:pt x="151561" y="116377"/>
                    <a:pt x="151916" y="115179"/>
                    <a:pt x="151695" y="113937"/>
                  </a:cubicBezTo>
                  <a:lnTo>
                    <a:pt x="139760" y="43481"/>
                  </a:lnTo>
                  <a:cubicBezTo>
                    <a:pt x="139760" y="43436"/>
                    <a:pt x="139760" y="43436"/>
                    <a:pt x="139760" y="43436"/>
                  </a:cubicBezTo>
                  <a:cubicBezTo>
                    <a:pt x="139626" y="42593"/>
                    <a:pt x="139271" y="41795"/>
                    <a:pt x="138650" y="41173"/>
                  </a:cubicBezTo>
                  <a:cubicBezTo>
                    <a:pt x="137896" y="40375"/>
                    <a:pt x="136787" y="39887"/>
                    <a:pt x="135678" y="39887"/>
                  </a:cubicBezTo>
                  <a:lnTo>
                    <a:pt x="115180" y="39887"/>
                  </a:lnTo>
                  <a:lnTo>
                    <a:pt x="115180" y="36870"/>
                  </a:lnTo>
                  <a:cubicBezTo>
                    <a:pt x="121968" y="34696"/>
                    <a:pt x="126982" y="27419"/>
                    <a:pt x="126982" y="18768"/>
                  </a:cubicBezTo>
                  <a:cubicBezTo>
                    <a:pt x="126982" y="8430"/>
                    <a:pt x="119794" y="0"/>
                    <a:pt x="11100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56"/>
          <p:cNvGrpSpPr/>
          <p:nvPr/>
        </p:nvGrpSpPr>
        <p:grpSpPr>
          <a:xfrm>
            <a:off x="3005355" y="3650701"/>
            <a:ext cx="216921" cy="315895"/>
            <a:chOff x="3170775" y="238125"/>
            <a:chExt cx="2415602" cy="3517758"/>
          </a:xfrm>
        </p:grpSpPr>
        <p:sp>
          <p:nvSpPr>
            <p:cNvPr id="1239" name="Google Shape;1239;p56"/>
            <p:cNvSpPr/>
            <p:nvPr/>
          </p:nvSpPr>
          <p:spPr>
            <a:xfrm>
              <a:off x="3473464" y="1401201"/>
              <a:ext cx="754437" cy="1260460"/>
            </a:xfrm>
            <a:custGeom>
              <a:avLst/>
              <a:gdLst/>
              <a:ahLst/>
              <a:cxnLst/>
              <a:rect l="l" t="t" r="r" b="b"/>
              <a:pathLst>
                <a:path w="44714" h="74705" extrusionOk="0">
                  <a:moveTo>
                    <a:pt x="33525" y="11267"/>
                  </a:moveTo>
                  <a:cubicBezTo>
                    <a:pt x="34467" y="11267"/>
                    <a:pt x="35410" y="11659"/>
                    <a:pt x="36116" y="12326"/>
                  </a:cubicBezTo>
                  <a:cubicBezTo>
                    <a:pt x="36783" y="13033"/>
                    <a:pt x="37176" y="13975"/>
                    <a:pt x="37176" y="14957"/>
                  </a:cubicBezTo>
                  <a:cubicBezTo>
                    <a:pt x="37176" y="15899"/>
                    <a:pt x="36783" y="16841"/>
                    <a:pt x="36116" y="17548"/>
                  </a:cubicBezTo>
                  <a:cubicBezTo>
                    <a:pt x="35410" y="18215"/>
                    <a:pt x="34467" y="18607"/>
                    <a:pt x="33525" y="18607"/>
                  </a:cubicBezTo>
                  <a:cubicBezTo>
                    <a:pt x="32544" y="18607"/>
                    <a:pt x="31602" y="18215"/>
                    <a:pt x="30895" y="17548"/>
                  </a:cubicBezTo>
                  <a:cubicBezTo>
                    <a:pt x="30228" y="16841"/>
                    <a:pt x="29835" y="15899"/>
                    <a:pt x="29835" y="14957"/>
                  </a:cubicBezTo>
                  <a:cubicBezTo>
                    <a:pt x="29835" y="13975"/>
                    <a:pt x="30228" y="13033"/>
                    <a:pt x="30895" y="12326"/>
                  </a:cubicBezTo>
                  <a:cubicBezTo>
                    <a:pt x="31602" y="11659"/>
                    <a:pt x="32544" y="11267"/>
                    <a:pt x="33525" y="11267"/>
                  </a:cubicBezTo>
                  <a:close/>
                  <a:moveTo>
                    <a:pt x="14878" y="21041"/>
                  </a:moveTo>
                  <a:cubicBezTo>
                    <a:pt x="15860" y="21041"/>
                    <a:pt x="16802" y="21434"/>
                    <a:pt x="17469" y="22141"/>
                  </a:cubicBezTo>
                  <a:cubicBezTo>
                    <a:pt x="18176" y="22808"/>
                    <a:pt x="18569" y="23750"/>
                    <a:pt x="18569" y="24731"/>
                  </a:cubicBezTo>
                  <a:cubicBezTo>
                    <a:pt x="18569" y="25713"/>
                    <a:pt x="18176" y="26655"/>
                    <a:pt x="17469" y="27322"/>
                  </a:cubicBezTo>
                  <a:cubicBezTo>
                    <a:pt x="16802" y="28029"/>
                    <a:pt x="15821" y="28422"/>
                    <a:pt x="14878" y="28422"/>
                  </a:cubicBezTo>
                  <a:cubicBezTo>
                    <a:pt x="13897" y="28422"/>
                    <a:pt x="12955" y="28029"/>
                    <a:pt x="12288" y="27322"/>
                  </a:cubicBezTo>
                  <a:cubicBezTo>
                    <a:pt x="11581" y="26655"/>
                    <a:pt x="11188" y="25713"/>
                    <a:pt x="11188" y="24731"/>
                  </a:cubicBezTo>
                  <a:cubicBezTo>
                    <a:pt x="11188" y="23750"/>
                    <a:pt x="11581" y="22808"/>
                    <a:pt x="12288" y="22141"/>
                  </a:cubicBezTo>
                  <a:cubicBezTo>
                    <a:pt x="12955" y="21434"/>
                    <a:pt x="13897" y="21041"/>
                    <a:pt x="14878" y="21041"/>
                  </a:cubicBezTo>
                  <a:close/>
                  <a:moveTo>
                    <a:pt x="28736" y="29521"/>
                  </a:moveTo>
                  <a:cubicBezTo>
                    <a:pt x="29717" y="29521"/>
                    <a:pt x="30659" y="29913"/>
                    <a:pt x="31327" y="30620"/>
                  </a:cubicBezTo>
                  <a:cubicBezTo>
                    <a:pt x="32033" y="31287"/>
                    <a:pt x="32426" y="32229"/>
                    <a:pt x="32426" y="33211"/>
                  </a:cubicBezTo>
                  <a:cubicBezTo>
                    <a:pt x="32426" y="34192"/>
                    <a:pt x="32033" y="35134"/>
                    <a:pt x="31327" y="35802"/>
                  </a:cubicBezTo>
                  <a:cubicBezTo>
                    <a:pt x="30659" y="36508"/>
                    <a:pt x="29717" y="36901"/>
                    <a:pt x="28736" y="36901"/>
                  </a:cubicBezTo>
                  <a:cubicBezTo>
                    <a:pt x="27755" y="36901"/>
                    <a:pt x="26812" y="36508"/>
                    <a:pt x="26145" y="35802"/>
                  </a:cubicBezTo>
                  <a:cubicBezTo>
                    <a:pt x="25438" y="35134"/>
                    <a:pt x="25046" y="34192"/>
                    <a:pt x="25046" y="33211"/>
                  </a:cubicBezTo>
                  <a:cubicBezTo>
                    <a:pt x="25046" y="32229"/>
                    <a:pt x="25438" y="31287"/>
                    <a:pt x="26145" y="30620"/>
                  </a:cubicBezTo>
                  <a:cubicBezTo>
                    <a:pt x="26812" y="29913"/>
                    <a:pt x="27755" y="29521"/>
                    <a:pt x="28736" y="29521"/>
                  </a:cubicBezTo>
                  <a:close/>
                  <a:moveTo>
                    <a:pt x="11071" y="0"/>
                  </a:moveTo>
                  <a:lnTo>
                    <a:pt x="1610" y="54723"/>
                  </a:lnTo>
                  <a:cubicBezTo>
                    <a:pt x="0" y="63988"/>
                    <a:pt x="6242" y="72860"/>
                    <a:pt x="15507" y="74469"/>
                  </a:cubicBezTo>
                  <a:cubicBezTo>
                    <a:pt x="16488" y="74626"/>
                    <a:pt x="17469" y="74705"/>
                    <a:pt x="18451" y="74705"/>
                  </a:cubicBezTo>
                  <a:cubicBezTo>
                    <a:pt x="26734" y="74705"/>
                    <a:pt x="33800" y="68738"/>
                    <a:pt x="35213" y="60533"/>
                  </a:cubicBezTo>
                  <a:lnTo>
                    <a:pt x="44713" y="5810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6"/>
            <p:cNvSpPr/>
            <p:nvPr/>
          </p:nvSpPr>
          <p:spPr>
            <a:xfrm>
              <a:off x="4316624" y="238125"/>
              <a:ext cx="123878" cy="452402"/>
            </a:xfrm>
            <a:custGeom>
              <a:avLst/>
              <a:gdLst/>
              <a:ahLst/>
              <a:cxnLst/>
              <a:rect l="l" t="t" r="r" b="b"/>
              <a:pathLst>
                <a:path w="7342" h="26813" extrusionOk="0">
                  <a:moveTo>
                    <a:pt x="3691" y="0"/>
                  </a:moveTo>
                  <a:cubicBezTo>
                    <a:pt x="1649" y="0"/>
                    <a:pt x="1" y="1649"/>
                    <a:pt x="1" y="3690"/>
                  </a:cubicBezTo>
                  <a:lnTo>
                    <a:pt x="1" y="23122"/>
                  </a:lnTo>
                  <a:cubicBezTo>
                    <a:pt x="1" y="25163"/>
                    <a:pt x="1649" y="26812"/>
                    <a:pt x="3691" y="26812"/>
                  </a:cubicBezTo>
                  <a:cubicBezTo>
                    <a:pt x="5693" y="26812"/>
                    <a:pt x="7342" y="25163"/>
                    <a:pt x="7342" y="23122"/>
                  </a:cubicBezTo>
                  <a:lnTo>
                    <a:pt x="7342" y="3690"/>
                  </a:lnTo>
                  <a:cubicBezTo>
                    <a:pt x="7342" y="1649"/>
                    <a:pt x="5693" y="0"/>
                    <a:pt x="369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6"/>
            <p:cNvSpPr/>
            <p:nvPr/>
          </p:nvSpPr>
          <p:spPr>
            <a:xfrm>
              <a:off x="3817221" y="399070"/>
              <a:ext cx="368276" cy="355689"/>
            </a:xfrm>
            <a:custGeom>
              <a:avLst/>
              <a:gdLst/>
              <a:ahLst/>
              <a:cxnLst/>
              <a:rect l="l" t="t" r="r" b="b"/>
              <a:pathLst>
                <a:path w="21827" h="21081" extrusionOk="0">
                  <a:moveTo>
                    <a:pt x="4063" y="0"/>
                  </a:moveTo>
                  <a:cubicBezTo>
                    <a:pt x="3121" y="0"/>
                    <a:pt x="2179" y="354"/>
                    <a:pt x="1453" y="1060"/>
                  </a:cubicBezTo>
                  <a:cubicBezTo>
                    <a:pt x="0" y="2513"/>
                    <a:pt x="0" y="4829"/>
                    <a:pt x="1453" y="6281"/>
                  </a:cubicBezTo>
                  <a:lnTo>
                    <a:pt x="15193" y="20021"/>
                  </a:lnTo>
                  <a:cubicBezTo>
                    <a:pt x="15899" y="20728"/>
                    <a:pt x="16841" y="21081"/>
                    <a:pt x="17783" y="21081"/>
                  </a:cubicBezTo>
                  <a:cubicBezTo>
                    <a:pt x="18726" y="21081"/>
                    <a:pt x="19668" y="20728"/>
                    <a:pt x="20414" y="20021"/>
                  </a:cubicBezTo>
                  <a:cubicBezTo>
                    <a:pt x="21827" y="18568"/>
                    <a:pt x="21827" y="16252"/>
                    <a:pt x="20414" y="14800"/>
                  </a:cubicBezTo>
                  <a:lnTo>
                    <a:pt x="6674" y="1060"/>
                  </a:lnTo>
                  <a:cubicBezTo>
                    <a:pt x="5948" y="354"/>
                    <a:pt x="5006" y="0"/>
                    <a:pt x="406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6"/>
            <p:cNvSpPr/>
            <p:nvPr/>
          </p:nvSpPr>
          <p:spPr>
            <a:xfrm>
              <a:off x="4571632" y="399070"/>
              <a:ext cx="368276" cy="355689"/>
            </a:xfrm>
            <a:custGeom>
              <a:avLst/>
              <a:gdLst/>
              <a:ahLst/>
              <a:cxnLst/>
              <a:rect l="l" t="t" r="r" b="b"/>
              <a:pathLst>
                <a:path w="21827" h="21081" extrusionOk="0">
                  <a:moveTo>
                    <a:pt x="17783" y="0"/>
                  </a:moveTo>
                  <a:cubicBezTo>
                    <a:pt x="16841" y="0"/>
                    <a:pt x="15899" y="354"/>
                    <a:pt x="15192" y="1060"/>
                  </a:cubicBezTo>
                  <a:lnTo>
                    <a:pt x="1453" y="14800"/>
                  </a:lnTo>
                  <a:cubicBezTo>
                    <a:pt x="0" y="16252"/>
                    <a:pt x="0" y="18568"/>
                    <a:pt x="1453" y="20021"/>
                  </a:cubicBezTo>
                  <a:cubicBezTo>
                    <a:pt x="2159" y="20728"/>
                    <a:pt x="3101" y="21081"/>
                    <a:pt x="4044" y="21081"/>
                  </a:cubicBezTo>
                  <a:cubicBezTo>
                    <a:pt x="4986" y="21081"/>
                    <a:pt x="5928" y="20728"/>
                    <a:pt x="6635" y="20021"/>
                  </a:cubicBezTo>
                  <a:lnTo>
                    <a:pt x="20374" y="6281"/>
                  </a:lnTo>
                  <a:cubicBezTo>
                    <a:pt x="21827" y="4829"/>
                    <a:pt x="21827" y="2513"/>
                    <a:pt x="20374" y="1060"/>
                  </a:cubicBezTo>
                  <a:cubicBezTo>
                    <a:pt x="19668" y="354"/>
                    <a:pt x="18725" y="0"/>
                    <a:pt x="1778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>
              <a:off x="4529232" y="1401201"/>
              <a:ext cx="740534" cy="1260460"/>
            </a:xfrm>
            <a:custGeom>
              <a:avLst/>
              <a:gdLst/>
              <a:ahLst/>
              <a:cxnLst/>
              <a:rect l="l" t="t" r="r" b="b"/>
              <a:pathLst>
                <a:path w="43890" h="74705" extrusionOk="0">
                  <a:moveTo>
                    <a:pt x="10011" y="8715"/>
                  </a:moveTo>
                  <a:cubicBezTo>
                    <a:pt x="10993" y="8715"/>
                    <a:pt x="11935" y="9147"/>
                    <a:pt x="12602" y="9814"/>
                  </a:cubicBezTo>
                  <a:cubicBezTo>
                    <a:pt x="13309" y="10481"/>
                    <a:pt x="13701" y="11463"/>
                    <a:pt x="13701" y="12405"/>
                  </a:cubicBezTo>
                  <a:cubicBezTo>
                    <a:pt x="13701" y="13386"/>
                    <a:pt x="13309" y="14329"/>
                    <a:pt x="12602" y="15035"/>
                  </a:cubicBezTo>
                  <a:cubicBezTo>
                    <a:pt x="11935" y="15703"/>
                    <a:pt x="10993" y="16095"/>
                    <a:pt x="10011" y="16095"/>
                  </a:cubicBezTo>
                  <a:cubicBezTo>
                    <a:pt x="9030" y="16095"/>
                    <a:pt x="8088" y="15703"/>
                    <a:pt x="7420" y="15035"/>
                  </a:cubicBezTo>
                  <a:cubicBezTo>
                    <a:pt x="6714" y="14329"/>
                    <a:pt x="6321" y="13386"/>
                    <a:pt x="6321" y="12405"/>
                  </a:cubicBezTo>
                  <a:cubicBezTo>
                    <a:pt x="6321" y="11463"/>
                    <a:pt x="6714" y="10481"/>
                    <a:pt x="7420" y="9814"/>
                  </a:cubicBezTo>
                  <a:cubicBezTo>
                    <a:pt x="8088" y="9147"/>
                    <a:pt x="9030" y="8715"/>
                    <a:pt x="10011" y="8715"/>
                  </a:cubicBezTo>
                  <a:close/>
                  <a:moveTo>
                    <a:pt x="29836" y="8715"/>
                  </a:moveTo>
                  <a:cubicBezTo>
                    <a:pt x="30817" y="8715"/>
                    <a:pt x="31759" y="9107"/>
                    <a:pt x="32466" y="9814"/>
                  </a:cubicBezTo>
                  <a:cubicBezTo>
                    <a:pt x="33133" y="10481"/>
                    <a:pt x="33526" y="11463"/>
                    <a:pt x="33526" y="12405"/>
                  </a:cubicBezTo>
                  <a:cubicBezTo>
                    <a:pt x="33526" y="13386"/>
                    <a:pt x="33133" y="14329"/>
                    <a:pt x="32466" y="15035"/>
                  </a:cubicBezTo>
                  <a:cubicBezTo>
                    <a:pt x="31759" y="15703"/>
                    <a:pt x="30817" y="16095"/>
                    <a:pt x="29836" y="16095"/>
                  </a:cubicBezTo>
                  <a:cubicBezTo>
                    <a:pt x="28893" y="16095"/>
                    <a:pt x="27951" y="15703"/>
                    <a:pt x="27245" y="15035"/>
                  </a:cubicBezTo>
                  <a:cubicBezTo>
                    <a:pt x="26577" y="14329"/>
                    <a:pt x="26185" y="13386"/>
                    <a:pt x="26185" y="12405"/>
                  </a:cubicBezTo>
                  <a:cubicBezTo>
                    <a:pt x="26185" y="11463"/>
                    <a:pt x="26577" y="10481"/>
                    <a:pt x="27245" y="9814"/>
                  </a:cubicBezTo>
                  <a:cubicBezTo>
                    <a:pt x="27951" y="9107"/>
                    <a:pt x="28893" y="8715"/>
                    <a:pt x="29836" y="8715"/>
                  </a:cubicBezTo>
                  <a:close/>
                  <a:moveTo>
                    <a:pt x="21710" y="22298"/>
                  </a:moveTo>
                  <a:cubicBezTo>
                    <a:pt x="22691" y="22298"/>
                    <a:pt x="23633" y="22690"/>
                    <a:pt x="24300" y="23358"/>
                  </a:cubicBezTo>
                  <a:cubicBezTo>
                    <a:pt x="25007" y="24064"/>
                    <a:pt x="25400" y="25006"/>
                    <a:pt x="25400" y="25948"/>
                  </a:cubicBezTo>
                  <a:cubicBezTo>
                    <a:pt x="25400" y="26930"/>
                    <a:pt x="25007" y="27872"/>
                    <a:pt x="24300" y="28579"/>
                  </a:cubicBezTo>
                  <a:cubicBezTo>
                    <a:pt x="23633" y="29246"/>
                    <a:pt x="22691" y="29639"/>
                    <a:pt x="21710" y="29639"/>
                  </a:cubicBezTo>
                  <a:cubicBezTo>
                    <a:pt x="20728" y="29639"/>
                    <a:pt x="19786" y="29246"/>
                    <a:pt x="19119" y="28579"/>
                  </a:cubicBezTo>
                  <a:cubicBezTo>
                    <a:pt x="18412" y="27872"/>
                    <a:pt x="18019" y="26930"/>
                    <a:pt x="18019" y="25948"/>
                  </a:cubicBezTo>
                  <a:cubicBezTo>
                    <a:pt x="18019" y="25006"/>
                    <a:pt x="18412" y="24064"/>
                    <a:pt x="19119" y="23358"/>
                  </a:cubicBezTo>
                  <a:cubicBezTo>
                    <a:pt x="19786" y="22690"/>
                    <a:pt x="20728" y="22298"/>
                    <a:pt x="21710" y="22298"/>
                  </a:cubicBezTo>
                  <a:close/>
                  <a:moveTo>
                    <a:pt x="33643" y="0"/>
                  </a:moveTo>
                  <a:lnTo>
                    <a:pt x="1" y="5810"/>
                  </a:lnTo>
                  <a:lnTo>
                    <a:pt x="9501" y="60533"/>
                  </a:lnTo>
                  <a:cubicBezTo>
                    <a:pt x="10914" y="68738"/>
                    <a:pt x="17980" y="74705"/>
                    <a:pt x="26303" y="74705"/>
                  </a:cubicBezTo>
                  <a:cubicBezTo>
                    <a:pt x="27245" y="74705"/>
                    <a:pt x="28265" y="74626"/>
                    <a:pt x="29208" y="74469"/>
                  </a:cubicBezTo>
                  <a:cubicBezTo>
                    <a:pt x="33722" y="73684"/>
                    <a:pt x="37648" y="71211"/>
                    <a:pt x="40278" y="67482"/>
                  </a:cubicBezTo>
                  <a:cubicBezTo>
                    <a:pt x="42869" y="63752"/>
                    <a:pt x="43889" y="59198"/>
                    <a:pt x="43143" y="54723"/>
                  </a:cubicBezTo>
                  <a:lnTo>
                    <a:pt x="3364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6"/>
            <p:cNvSpPr/>
            <p:nvPr/>
          </p:nvSpPr>
          <p:spPr>
            <a:xfrm>
              <a:off x="3976850" y="1591284"/>
              <a:ext cx="123878" cy="123878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3690" y="1"/>
                  </a:moveTo>
                  <a:cubicBezTo>
                    <a:pt x="2709" y="1"/>
                    <a:pt x="1767" y="393"/>
                    <a:pt x="1060" y="1060"/>
                  </a:cubicBezTo>
                  <a:cubicBezTo>
                    <a:pt x="393" y="1767"/>
                    <a:pt x="0" y="2709"/>
                    <a:pt x="0" y="3691"/>
                  </a:cubicBezTo>
                  <a:cubicBezTo>
                    <a:pt x="0" y="4633"/>
                    <a:pt x="393" y="5575"/>
                    <a:pt x="1060" y="6282"/>
                  </a:cubicBezTo>
                  <a:cubicBezTo>
                    <a:pt x="1767" y="6949"/>
                    <a:pt x="2709" y="7341"/>
                    <a:pt x="3690" y="7341"/>
                  </a:cubicBezTo>
                  <a:cubicBezTo>
                    <a:pt x="4632" y="7341"/>
                    <a:pt x="5575" y="6949"/>
                    <a:pt x="6281" y="6282"/>
                  </a:cubicBezTo>
                  <a:cubicBezTo>
                    <a:pt x="6948" y="5575"/>
                    <a:pt x="7341" y="4633"/>
                    <a:pt x="7341" y="3691"/>
                  </a:cubicBezTo>
                  <a:cubicBezTo>
                    <a:pt x="7341" y="2709"/>
                    <a:pt x="6948" y="1767"/>
                    <a:pt x="6281" y="1060"/>
                  </a:cubicBezTo>
                  <a:cubicBezTo>
                    <a:pt x="5575" y="393"/>
                    <a:pt x="4632" y="1"/>
                    <a:pt x="369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6"/>
            <p:cNvSpPr/>
            <p:nvPr/>
          </p:nvSpPr>
          <p:spPr>
            <a:xfrm>
              <a:off x="3170775" y="851147"/>
              <a:ext cx="2415602" cy="2904736"/>
            </a:xfrm>
            <a:custGeom>
              <a:avLst/>
              <a:gdLst/>
              <a:ahLst/>
              <a:cxnLst/>
              <a:rect l="l" t="t" r="r" b="b"/>
              <a:pathLst>
                <a:path w="143168" h="172158" extrusionOk="0">
                  <a:moveTo>
                    <a:pt x="33290" y="7948"/>
                  </a:moveTo>
                  <a:lnTo>
                    <a:pt x="66932" y="13758"/>
                  </a:lnTo>
                  <a:lnTo>
                    <a:pt x="63909" y="31188"/>
                  </a:lnTo>
                  <a:lnTo>
                    <a:pt x="30267" y="25339"/>
                  </a:lnTo>
                  <a:lnTo>
                    <a:pt x="33290" y="7948"/>
                  </a:lnTo>
                  <a:close/>
                  <a:moveTo>
                    <a:pt x="109879" y="7948"/>
                  </a:moveTo>
                  <a:lnTo>
                    <a:pt x="112901" y="25339"/>
                  </a:lnTo>
                  <a:lnTo>
                    <a:pt x="79259" y="31188"/>
                  </a:lnTo>
                  <a:lnTo>
                    <a:pt x="76275" y="13758"/>
                  </a:lnTo>
                  <a:lnTo>
                    <a:pt x="109879" y="7948"/>
                  </a:lnTo>
                  <a:close/>
                  <a:moveTo>
                    <a:pt x="29011" y="32601"/>
                  </a:moveTo>
                  <a:lnTo>
                    <a:pt x="62653" y="38411"/>
                  </a:lnTo>
                  <a:lnTo>
                    <a:pt x="53153" y="93134"/>
                  </a:lnTo>
                  <a:cubicBezTo>
                    <a:pt x="51740" y="101339"/>
                    <a:pt x="44674" y="107306"/>
                    <a:pt x="36391" y="107306"/>
                  </a:cubicBezTo>
                  <a:cubicBezTo>
                    <a:pt x="35409" y="107306"/>
                    <a:pt x="34428" y="107227"/>
                    <a:pt x="33447" y="107070"/>
                  </a:cubicBezTo>
                  <a:cubicBezTo>
                    <a:pt x="24182" y="105461"/>
                    <a:pt x="17940" y="96589"/>
                    <a:pt x="19550" y="87324"/>
                  </a:cubicBezTo>
                  <a:lnTo>
                    <a:pt x="29011" y="32601"/>
                  </a:lnTo>
                  <a:close/>
                  <a:moveTo>
                    <a:pt x="114157" y="32601"/>
                  </a:moveTo>
                  <a:lnTo>
                    <a:pt x="123657" y="87324"/>
                  </a:lnTo>
                  <a:cubicBezTo>
                    <a:pt x="124403" y="91799"/>
                    <a:pt x="123383" y="96353"/>
                    <a:pt x="120792" y="100083"/>
                  </a:cubicBezTo>
                  <a:cubicBezTo>
                    <a:pt x="118162" y="103812"/>
                    <a:pt x="114236" y="106285"/>
                    <a:pt x="109722" y="107070"/>
                  </a:cubicBezTo>
                  <a:cubicBezTo>
                    <a:pt x="108779" y="107227"/>
                    <a:pt x="107759" y="107306"/>
                    <a:pt x="106817" y="107306"/>
                  </a:cubicBezTo>
                  <a:cubicBezTo>
                    <a:pt x="98494" y="107306"/>
                    <a:pt x="91428" y="101339"/>
                    <a:pt x="90015" y="93134"/>
                  </a:cubicBezTo>
                  <a:lnTo>
                    <a:pt x="80515" y="38411"/>
                  </a:lnTo>
                  <a:lnTo>
                    <a:pt x="114157" y="32601"/>
                  </a:lnTo>
                  <a:close/>
                  <a:moveTo>
                    <a:pt x="24967" y="155866"/>
                  </a:moveTo>
                  <a:lnTo>
                    <a:pt x="32033" y="162853"/>
                  </a:lnTo>
                  <a:lnTo>
                    <a:pt x="16017" y="160105"/>
                  </a:lnTo>
                  <a:lnTo>
                    <a:pt x="24967" y="155866"/>
                  </a:lnTo>
                  <a:close/>
                  <a:moveTo>
                    <a:pt x="118201" y="155866"/>
                  </a:moveTo>
                  <a:lnTo>
                    <a:pt x="127191" y="160105"/>
                  </a:lnTo>
                  <a:lnTo>
                    <a:pt x="111135" y="162853"/>
                  </a:lnTo>
                  <a:lnTo>
                    <a:pt x="118201" y="155866"/>
                  </a:lnTo>
                  <a:close/>
                  <a:moveTo>
                    <a:pt x="30289" y="1"/>
                  </a:moveTo>
                  <a:cubicBezTo>
                    <a:pt x="28534" y="1"/>
                    <a:pt x="26970" y="1256"/>
                    <a:pt x="26655" y="3041"/>
                  </a:cubicBezTo>
                  <a:lnTo>
                    <a:pt x="12287" y="86068"/>
                  </a:lnTo>
                  <a:cubicBezTo>
                    <a:pt x="10207" y="98120"/>
                    <a:pt x="17351" y="109661"/>
                    <a:pt x="28618" y="113390"/>
                  </a:cubicBezTo>
                  <a:lnTo>
                    <a:pt x="22455" y="148917"/>
                  </a:lnTo>
                  <a:lnTo>
                    <a:pt x="2316" y="158378"/>
                  </a:lnTo>
                  <a:cubicBezTo>
                    <a:pt x="864" y="159085"/>
                    <a:pt x="0" y="160616"/>
                    <a:pt x="236" y="162225"/>
                  </a:cubicBezTo>
                  <a:cubicBezTo>
                    <a:pt x="432" y="163796"/>
                    <a:pt x="1649" y="165091"/>
                    <a:pt x="3219" y="165366"/>
                  </a:cubicBezTo>
                  <a:lnTo>
                    <a:pt x="42279" y="172118"/>
                  </a:lnTo>
                  <a:cubicBezTo>
                    <a:pt x="42476" y="172157"/>
                    <a:pt x="42711" y="172157"/>
                    <a:pt x="42907" y="172157"/>
                  </a:cubicBezTo>
                  <a:lnTo>
                    <a:pt x="42986" y="172157"/>
                  </a:lnTo>
                  <a:cubicBezTo>
                    <a:pt x="44988" y="172118"/>
                    <a:pt x="46597" y="170508"/>
                    <a:pt x="46597" y="168467"/>
                  </a:cubicBezTo>
                  <a:cubicBezTo>
                    <a:pt x="46597" y="167368"/>
                    <a:pt x="46126" y="166386"/>
                    <a:pt x="45341" y="165719"/>
                  </a:cubicBezTo>
                  <a:lnTo>
                    <a:pt x="29717" y="150174"/>
                  </a:lnTo>
                  <a:lnTo>
                    <a:pt x="35841" y="114647"/>
                  </a:lnTo>
                  <a:cubicBezTo>
                    <a:pt x="36037" y="114647"/>
                    <a:pt x="36195" y="114686"/>
                    <a:pt x="36391" y="114686"/>
                  </a:cubicBezTo>
                  <a:cubicBezTo>
                    <a:pt x="48285" y="114686"/>
                    <a:pt x="58374" y="106128"/>
                    <a:pt x="60416" y="94390"/>
                  </a:cubicBezTo>
                  <a:lnTo>
                    <a:pt x="71604" y="29932"/>
                  </a:lnTo>
                  <a:lnTo>
                    <a:pt x="82752" y="94390"/>
                  </a:lnTo>
                  <a:cubicBezTo>
                    <a:pt x="84794" y="106128"/>
                    <a:pt x="94883" y="114686"/>
                    <a:pt x="106817" y="114686"/>
                  </a:cubicBezTo>
                  <a:cubicBezTo>
                    <a:pt x="106974" y="114686"/>
                    <a:pt x="107131" y="114647"/>
                    <a:pt x="107327" y="114647"/>
                  </a:cubicBezTo>
                  <a:lnTo>
                    <a:pt x="113490" y="150174"/>
                  </a:lnTo>
                  <a:lnTo>
                    <a:pt x="97670" y="165876"/>
                  </a:lnTo>
                  <a:cubicBezTo>
                    <a:pt x="96531" y="167015"/>
                    <a:pt x="96257" y="168742"/>
                    <a:pt x="97002" y="170194"/>
                  </a:cubicBezTo>
                  <a:cubicBezTo>
                    <a:pt x="97631" y="171411"/>
                    <a:pt x="98926" y="172157"/>
                    <a:pt x="100261" y="172157"/>
                  </a:cubicBezTo>
                  <a:cubicBezTo>
                    <a:pt x="100496" y="172157"/>
                    <a:pt x="100693" y="172157"/>
                    <a:pt x="100889" y="172118"/>
                  </a:cubicBezTo>
                  <a:lnTo>
                    <a:pt x="139949" y="165366"/>
                  </a:lnTo>
                  <a:cubicBezTo>
                    <a:pt x="141519" y="165091"/>
                    <a:pt x="142736" y="163796"/>
                    <a:pt x="142972" y="162225"/>
                  </a:cubicBezTo>
                  <a:cubicBezTo>
                    <a:pt x="143168" y="160616"/>
                    <a:pt x="142343" y="159085"/>
                    <a:pt x="140891" y="158378"/>
                  </a:cubicBezTo>
                  <a:lnTo>
                    <a:pt x="120713" y="148917"/>
                  </a:lnTo>
                  <a:lnTo>
                    <a:pt x="114589" y="113390"/>
                  </a:lnTo>
                  <a:cubicBezTo>
                    <a:pt x="119496" y="111781"/>
                    <a:pt x="123736" y="108640"/>
                    <a:pt x="126798" y="104322"/>
                  </a:cubicBezTo>
                  <a:cubicBezTo>
                    <a:pt x="130567" y="98983"/>
                    <a:pt x="132019" y="92506"/>
                    <a:pt x="130881" y="86068"/>
                  </a:cubicBezTo>
                  <a:lnTo>
                    <a:pt x="116513" y="3041"/>
                  </a:lnTo>
                  <a:cubicBezTo>
                    <a:pt x="116198" y="1256"/>
                    <a:pt x="114665" y="1"/>
                    <a:pt x="112917" y="1"/>
                  </a:cubicBezTo>
                  <a:cubicBezTo>
                    <a:pt x="112705" y="1"/>
                    <a:pt x="112490" y="19"/>
                    <a:pt x="112273" y="58"/>
                  </a:cubicBezTo>
                  <a:lnTo>
                    <a:pt x="71604" y="7124"/>
                  </a:lnTo>
                  <a:lnTo>
                    <a:pt x="30934" y="58"/>
                  </a:lnTo>
                  <a:cubicBezTo>
                    <a:pt x="30718" y="19"/>
                    <a:pt x="30502" y="1"/>
                    <a:pt x="3028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6"/>
            <p:cNvSpPr/>
            <p:nvPr/>
          </p:nvSpPr>
          <p:spPr>
            <a:xfrm>
              <a:off x="4635882" y="1548226"/>
              <a:ext cx="124536" cy="124553"/>
            </a:xfrm>
            <a:custGeom>
              <a:avLst/>
              <a:gdLst/>
              <a:ahLst/>
              <a:cxnLst/>
              <a:rect l="l" t="t" r="r" b="b"/>
              <a:pathLst>
                <a:path w="7381" h="7382" extrusionOk="0">
                  <a:moveTo>
                    <a:pt x="3690" y="1"/>
                  </a:moveTo>
                  <a:cubicBezTo>
                    <a:pt x="2709" y="1"/>
                    <a:pt x="1767" y="393"/>
                    <a:pt x="1099" y="1100"/>
                  </a:cubicBezTo>
                  <a:cubicBezTo>
                    <a:pt x="393" y="1767"/>
                    <a:pt x="0" y="2710"/>
                    <a:pt x="0" y="3691"/>
                  </a:cubicBezTo>
                  <a:cubicBezTo>
                    <a:pt x="0" y="4672"/>
                    <a:pt x="393" y="5615"/>
                    <a:pt x="1099" y="6321"/>
                  </a:cubicBezTo>
                  <a:cubicBezTo>
                    <a:pt x="1767" y="6989"/>
                    <a:pt x="2709" y="7381"/>
                    <a:pt x="3690" y="7381"/>
                  </a:cubicBezTo>
                  <a:cubicBezTo>
                    <a:pt x="4672" y="7381"/>
                    <a:pt x="5614" y="6989"/>
                    <a:pt x="6281" y="6321"/>
                  </a:cubicBezTo>
                  <a:cubicBezTo>
                    <a:pt x="6988" y="5615"/>
                    <a:pt x="7380" y="4672"/>
                    <a:pt x="7380" y="3691"/>
                  </a:cubicBezTo>
                  <a:cubicBezTo>
                    <a:pt x="7380" y="2710"/>
                    <a:pt x="6988" y="1767"/>
                    <a:pt x="6281" y="1100"/>
                  </a:cubicBezTo>
                  <a:cubicBezTo>
                    <a:pt x="5614" y="433"/>
                    <a:pt x="4672" y="1"/>
                    <a:pt x="369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6"/>
            <p:cNvSpPr/>
            <p:nvPr/>
          </p:nvSpPr>
          <p:spPr>
            <a:xfrm>
              <a:off x="4971017" y="1548226"/>
              <a:ext cx="123878" cy="124553"/>
            </a:xfrm>
            <a:custGeom>
              <a:avLst/>
              <a:gdLst/>
              <a:ahLst/>
              <a:cxnLst/>
              <a:rect l="l" t="t" r="r" b="b"/>
              <a:pathLst>
                <a:path w="7342" h="7382" extrusionOk="0">
                  <a:moveTo>
                    <a:pt x="3652" y="1"/>
                  </a:moveTo>
                  <a:cubicBezTo>
                    <a:pt x="2709" y="1"/>
                    <a:pt x="1767" y="433"/>
                    <a:pt x="1061" y="1100"/>
                  </a:cubicBezTo>
                  <a:cubicBezTo>
                    <a:pt x="393" y="1767"/>
                    <a:pt x="1" y="2749"/>
                    <a:pt x="1" y="3691"/>
                  </a:cubicBezTo>
                  <a:cubicBezTo>
                    <a:pt x="1" y="4672"/>
                    <a:pt x="393" y="5615"/>
                    <a:pt x="1061" y="6321"/>
                  </a:cubicBezTo>
                  <a:cubicBezTo>
                    <a:pt x="1767" y="6989"/>
                    <a:pt x="2709" y="7381"/>
                    <a:pt x="3652" y="7381"/>
                  </a:cubicBezTo>
                  <a:cubicBezTo>
                    <a:pt x="4633" y="7381"/>
                    <a:pt x="5575" y="6989"/>
                    <a:pt x="6282" y="6321"/>
                  </a:cubicBezTo>
                  <a:cubicBezTo>
                    <a:pt x="6949" y="5615"/>
                    <a:pt x="7342" y="4672"/>
                    <a:pt x="7342" y="3691"/>
                  </a:cubicBezTo>
                  <a:cubicBezTo>
                    <a:pt x="7342" y="2749"/>
                    <a:pt x="6949" y="1767"/>
                    <a:pt x="6282" y="1100"/>
                  </a:cubicBezTo>
                  <a:cubicBezTo>
                    <a:pt x="5575" y="433"/>
                    <a:pt x="4633" y="1"/>
                    <a:pt x="365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6"/>
            <p:cNvSpPr/>
            <p:nvPr/>
          </p:nvSpPr>
          <p:spPr>
            <a:xfrm>
              <a:off x="4833254" y="1777403"/>
              <a:ext cx="124536" cy="123878"/>
            </a:xfrm>
            <a:custGeom>
              <a:avLst/>
              <a:gdLst/>
              <a:ahLst/>
              <a:cxnLst/>
              <a:rect l="l" t="t" r="r" b="b"/>
              <a:pathLst>
                <a:path w="7381" h="7342" extrusionOk="0">
                  <a:moveTo>
                    <a:pt x="3691" y="1"/>
                  </a:moveTo>
                  <a:cubicBezTo>
                    <a:pt x="2709" y="1"/>
                    <a:pt x="1767" y="393"/>
                    <a:pt x="1100" y="1061"/>
                  </a:cubicBezTo>
                  <a:cubicBezTo>
                    <a:pt x="393" y="1767"/>
                    <a:pt x="0" y="2709"/>
                    <a:pt x="0" y="3651"/>
                  </a:cubicBezTo>
                  <a:cubicBezTo>
                    <a:pt x="0" y="4633"/>
                    <a:pt x="393" y="5575"/>
                    <a:pt x="1100" y="6282"/>
                  </a:cubicBezTo>
                  <a:cubicBezTo>
                    <a:pt x="1767" y="6949"/>
                    <a:pt x="2709" y="7342"/>
                    <a:pt x="3691" y="7342"/>
                  </a:cubicBezTo>
                  <a:cubicBezTo>
                    <a:pt x="4672" y="7342"/>
                    <a:pt x="5614" y="6949"/>
                    <a:pt x="6281" y="6282"/>
                  </a:cubicBezTo>
                  <a:cubicBezTo>
                    <a:pt x="6988" y="5575"/>
                    <a:pt x="7381" y="4633"/>
                    <a:pt x="7381" y="3651"/>
                  </a:cubicBezTo>
                  <a:cubicBezTo>
                    <a:pt x="7381" y="2709"/>
                    <a:pt x="6988" y="1767"/>
                    <a:pt x="6281" y="1061"/>
                  </a:cubicBezTo>
                  <a:cubicBezTo>
                    <a:pt x="5614" y="393"/>
                    <a:pt x="4672" y="1"/>
                    <a:pt x="369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6"/>
            <p:cNvSpPr/>
            <p:nvPr/>
          </p:nvSpPr>
          <p:spPr>
            <a:xfrm>
              <a:off x="3662232" y="1756211"/>
              <a:ext cx="124536" cy="124536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3690" y="0"/>
                  </a:moveTo>
                  <a:cubicBezTo>
                    <a:pt x="2709" y="0"/>
                    <a:pt x="1767" y="393"/>
                    <a:pt x="1100" y="1100"/>
                  </a:cubicBezTo>
                  <a:cubicBezTo>
                    <a:pt x="393" y="1767"/>
                    <a:pt x="0" y="2709"/>
                    <a:pt x="0" y="3690"/>
                  </a:cubicBezTo>
                  <a:cubicBezTo>
                    <a:pt x="0" y="4672"/>
                    <a:pt x="393" y="5614"/>
                    <a:pt x="1100" y="6281"/>
                  </a:cubicBezTo>
                  <a:cubicBezTo>
                    <a:pt x="1767" y="6988"/>
                    <a:pt x="2709" y="7381"/>
                    <a:pt x="3690" y="7381"/>
                  </a:cubicBezTo>
                  <a:cubicBezTo>
                    <a:pt x="4633" y="7381"/>
                    <a:pt x="5614" y="6988"/>
                    <a:pt x="6281" y="6281"/>
                  </a:cubicBezTo>
                  <a:cubicBezTo>
                    <a:pt x="6988" y="5614"/>
                    <a:pt x="7381" y="4672"/>
                    <a:pt x="7381" y="3690"/>
                  </a:cubicBezTo>
                  <a:cubicBezTo>
                    <a:pt x="7381" y="2709"/>
                    <a:pt x="6988" y="1767"/>
                    <a:pt x="6281" y="1100"/>
                  </a:cubicBezTo>
                  <a:cubicBezTo>
                    <a:pt x="5614" y="393"/>
                    <a:pt x="4672" y="0"/>
                    <a:pt x="369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6"/>
            <p:cNvSpPr/>
            <p:nvPr/>
          </p:nvSpPr>
          <p:spPr>
            <a:xfrm>
              <a:off x="3896031" y="1899272"/>
              <a:ext cx="124553" cy="124536"/>
            </a:xfrm>
            <a:custGeom>
              <a:avLst/>
              <a:gdLst/>
              <a:ahLst/>
              <a:cxnLst/>
              <a:rect l="l" t="t" r="r" b="b"/>
              <a:pathLst>
                <a:path w="7382" h="7381" extrusionOk="0">
                  <a:moveTo>
                    <a:pt x="3691" y="1"/>
                  </a:moveTo>
                  <a:cubicBezTo>
                    <a:pt x="2710" y="1"/>
                    <a:pt x="1767" y="393"/>
                    <a:pt x="1100" y="1100"/>
                  </a:cubicBezTo>
                  <a:cubicBezTo>
                    <a:pt x="393" y="1767"/>
                    <a:pt x="1" y="2709"/>
                    <a:pt x="1" y="3691"/>
                  </a:cubicBezTo>
                  <a:cubicBezTo>
                    <a:pt x="1" y="4672"/>
                    <a:pt x="393" y="5614"/>
                    <a:pt x="1100" y="6282"/>
                  </a:cubicBezTo>
                  <a:cubicBezTo>
                    <a:pt x="1767" y="6988"/>
                    <a:pt x="2710" y="7381"/>
                    <a:pt x="3691" y="7381"/>
                  </a:cubicBezTo>
                  <a:cubicBezTo>
                    <a:pt x="4672" y="7381"/>
                    <a:pt x="5614" y="6988"/>
                    <a:pt x="6282" y="6282"/>
                  </a:cubicBezTo>
                  <a:cubicBezTo>
                    <a:pt x="6988" y="5614"/>
                    <a:pt x="7381" y="4672"/>
                    <a:pt x="7381" y="3691"/>
                  </a:cubicBezTo>
                  <a:cubicBezTo>
                    <a:pt x="7381" y="2709"/>
                    <a:pt x="6988" y="1767"/>
                    <a:pt x="6282" y="1100"/>
                  </a:cubicBezTo>
                  <a:cubicBezTo>
                    <a:pt x="5614" y="393"/>
                    <a:pt x="4672" y="1"/>
                    <a:pt x="369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56"/>
          <p:cNvGrpSpPr/>
          <p:nvPr/>
        </p:nvGrpSpPr>
        <p:grpSpPr>
          <a:xfrm>
            <a:off x="2925902" y="1962917"/>
            <a:ext cx="321499" cy="240254"/>
            <a:chOff x="3125925" y="2856775"/>
            <a:chExt cx="1158136" cy="865469"/>
          </a:xfrm>
        </p:grpSpPr>
        <p:sp>
          <p:nvSpPr>
            <p:cNvPr id="1252" name="Google Shape;1252;p56"/>
            <p:cNvSpPr/>
            <p:nvPr/>
          </p:nvSpPr>
          <p:spPr>
            <a:xfrm>
              <a:off x="3374898" y="2949008"/>
              <a:ext cx="681032" cy="681032"/>
            </a:xfrm>
            <a:custGeom>
              <a:avLst/>
              <a:gdLst/>
              <a:ahLst/>
              <a:cxnLst/>
              <a:rect l="l" t="t" r="r" b="b"/>
              <a:pathLst>
                <a:path w="123041" h="123041" extrusionOk="0">
                  <a:moveTo>
                    <a:pt x="61497" y="11705"/>
                  </a:moveTo>
                  <a:cubicBezTo>
                    <a:pt x="88965" y="11705"/>
                    <a:pt x="111336" y="34076"/>
                    <a:pt x="111336" y="61544"/>
                  </a:cubicBezTo>
                  <a:cubicBezTo>
                    <a:pt x="111336" y="89012"/>
                    <a:pt x="88965" y="111336"/>
                    <a:pt x="61497" y="111336"/>
                  </a:cubicBezTo>
                  <a:cubicBezTo>
                    <a:pt x="34029" y="111336"/>
                    <a:pt x="11705" y="89012"/>
                    <a:pt x="11705" y="61544"/>
                  </a:cubicBezTo>
                  <a:cubicBezTo>
                    <a:pt x="11705" y="34076"/>
                    <a:pt x="34029" y="11705"/>
                    <a:pt x="61497" y="11705"/>
                  </a:cubicBezTo>
                  <a:close/>
                  <a:moveTo>
                    <a:pt x="61497" y="1"/>
                  </a:moveTo>
                  <a:cubicBezTo>
                    <a:pt x="27610" y="1"/>
                    <a:pt x="1" y="27611"/>
                    <a:pt x="1" y="61544"/>
                  </a:cubicBezTo>
                  <a:cubicBezTo>
                    <a:pt x="1" y="95431"/>
                    <a:pt x="27610" y="123041"/>
                    <a:pt x="61497" y="123041"/>
                  </a:cubicBezTo>
                  <a:cubicBezTo>
                    <a:pt x="95431" y="123041"/>
                    <a:pt x="123041" y="95431"/>
                    <a:pt x="123041" y="61544"/>
                  </a:cubicBezTo>
                  <a:cubicBezTo>
                    <a:pt x="123041" y="27611"/>
                    <a:pt x="95431" y="1"/>
                    <a:pt x="6149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6"/>
            <p:cNvSpPr/>
            <p:nvPr/>
          </p:nvSpPr>
          <p:spPr>
            <a:xfrm>
              <a:off x="4140644" y="2856775"/>
              <a:ext cx="143417" cy="865469"/>
            </a:xfrm>
            <a:custGeom>
              <a:avLst/>
              <a:gdLst/>
              <a:ahLst/>
              <a:cxnLst/>
              <a:rect l="l" t="t" r="r" b="b"/>
              <a:pathLst>
                <a:path w="25911" h="156363" extrusionOk="0">
                  <a:moveTo>
                    <a:pt x="17085" y="19542"/>
                  </a:moveTo>
                  <a:lnTo>
                    <a:pt x="17085" y="76366"/>
                  </a:lnTo>
                  <a:cubicBezTo>
                    <a:pt x="14914" y="76130"/>
                    <a:pt x="13309" y="75516"/>
                    <a:pt x="12318" y="74525"/>
                  </a:cubicBezTo>
                  <a:cubicBezTo>
                    <a:pt x="8873" y="71080"/>
                    <a:pt x="9014" y="60744"/>
                    <a:pt x="9534" y="47529"/>
                  </a:cubicBezTo>
                  <a:cubicBezTo>
                    <a:pt x="10006" y="36249"/>
                    <a:pt x="13545" y="26574"/>
                    <a:pt x="17085" y="19542"/>
                  </a:cubicBezTo>
                  <a:close/>
                  <a:moveTo>
                    <a:pt x="21524" y="1"/>
                  </a:moveTo>
                  <a:cubicBezTo>
                    <a:pt x="20263" y="1"/>
                    <a:pt x="19039" y="544"/>
                    <a:pt x="18171" y="1513"/>
                  </a:cubicBezTo>
                  <a:cubicBezTo>
                    <a:pt x="17510" y="2268"/>
                    <a:pt x="1794" y="20486"/>
                    <a:pt x="708" y="47151"/>
                  </a:cubicBezTo>
                  <a:cubicBezTo>
                    <a:pt x="0" y="64095"/>
                    <a:pt x="0" y="74808"/>
                    <a:pt x="6088" y="80802"/>
                  </a:cubicBezTo>
                  <a:cubicBezTo>
                    <a:pt x="8779" y="83445"/>
                    <a:pt x="12318" y="84908"/>
                    <a:pt x="17085" y="85239"/>
                  </a:cubicBezTo>
                  <a:lnTo>
                    <a:pt x="17085" y="151926"/>
                  </a:lnTo>
                  <a:cubicBezTo>
                    <a:pt x="17085" y="154381"/>
                    <a:pt x="19067" y="156363"/>
                    <a:pt x="21521" y="156363"/>
                  </a:cubicBezTo>
                  <a:cubicBezTo>
                    <a:pt x="23928" y="156363"/>
                    <a:pt x="25911" y="154381"/>
                    <a:pt x="25911" y="151926"/>
                  </a:cubicBezTo>
                  <a:lnTo>
                    <a:pt x="25911" y="80897"/>
                  </a:lnTo>
                  <a:lnTo>
                    <a:pt x="25911" y="80849"/>
                  </a:lnTo>
                  <a:lnTo>
                    <a:pt x="25911" y="4439"/>
                  </a:lnTo>
                  <a:cubicBezTo>
                    <a:pt x="25911" y="2599"/>
                    <a:pt x="24778" y="947"/>
                    <a:pt x="23079" y="286"/>
                  </a:cubicBezTo>
                  <a:cubicBezTo>
                    <a:pt x="22569" y="93"/>
                    <a:pt x="22043" y="1"/>
                    <a:pt x="215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6"/>
            <p:cNvSpPr/>
            <p:nvPr/>
          </p:nvSpPr>
          <p:spPr>
            <a:xfrm>
              <a:off x="3325781" y="2900157"/>
              <a:ext cx="778996" cy="778990"/>
            </a:xfrm>
            <a:custGeom>
              <a:avLst/>
              <a:gdLst/>
              <a:ahLst/>
              <a:cxnLst/>
              <a:rect l="l" t="t" r="r" b="b"/>
              <a:pathLst>
                <a:path w="140740" h="140739" extrusionOk="0">
                  <a:moveTo>
                    <a:pt x="70370" y="8826"/>
                  </a:moveTo>
                  <a:cubicBezTo>
                    <a:pt x="104304" y="8826"/>
                    <a:pt x="131914" y="36436"/>
                    <a:pt x="131914" y="70369"/>
                  </a:cubicBezTo>
                  <a:cubicBezTo>
                    <a:pt x="131914" y="104256"/>
                    <a:pt x="104304" y="131866"/>
                    <a:pt x="70370" y="131866"/>
                  </a:cubicBezTo>
                  <a:cubicBezTo>
                    <a:pt x="36483" y="131866"/>
                    <a:pt x="8874" y="104256"/>
                    <a:pt x="8874" y="70369"/>
                  </a:cubicBezTo>
                  <a:cubicBezTo>
                    <a:pt x="8874" y="36436"/>
                    <a:pt x="36483" y="8826"/>
                    <a:pt x="70370" y="8826"/>
                  </a:cubicBezTo>
                  <a:close/>
                  <a:moveTo>
                    <a:pt x="70370" y="0"/>
                  </a:moveTo>
                  <a:cubicBezTo>
                    <a:pt x="31575" y="0"/>
                    <a:pt x="1" y="31574"/>
                    <a:pt x="1" y="70369"/>
                  </a:cubicBezTo>
                  <a:cubicBezTo>
                    <a:pt x="1" y="109164"/>
                    <a:pt x="31575" y="140739"/>
                    <a:pt x="70370" y="140739"/>
                  </a:cubicBezTo>
                  <a:cubicBezTo>
                    <a:pt x="109165" y="140739"/>
                    <a:pt x="140739" y="109164"/>
                    <a:pt x="140739" y="70369"/>
                  </a:cubicBezTo>
                  <a:cubicBezTo>
                    <a:pt x="140739" y="31574"/>
                    <a:pt x="109165" y="0"/>
                    <a:pt x="7037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6"/>
            <p:cNvSpPr/>
            <p:nvPr/>
          </p:nvSpPr>
          <p:spPr>
            <a:xfrm>
              <a:off x="3439692" y="3013802"/>
              <a:ext cx="551458" cy="551463"/>
            </a:xfrm>
            <a:custGeom>
              <a:avLst/>
              <a:gdLst/>
              <a:ahLst/>
              <a:cxnLst/>
              <a:rect l="l" t="t" r="r" b="b"/>
              <a:pathLst>
                <a:path w="99631" h="99632" extrusionOk="0">
                  <a:moveTo>
                    <a:pt x="49792" y="8873"/>
                  </a:moveTo>
                  <a:cubicBezTo>
                    <a:pt x="72399" y="8873"/>
                    <a:pt x="90758" y="27233"/>
                    <a:pt x="90758" y="49839"/>
                  </a:cubicBezTo>
                  <a:cubicBezTo>
                    <a:pt x="90758" y="72399"/>
                    <a:pt x="72399" y="90806"/>
                    <a:pt x="49792" y="90806"/>
                  </a:cubicBezTo>
                  <a:cubicBezTo>
                    <a:pt x="27232" y="90806"/>
                    <a:pt x="8826" y="72399"/>
                    <a:pt x="8826" y="49839"/>
                  </a:cubicBezTo>
                  <a:cubicBezTo>
                    <a:pt x="8826" y="27233"/>
                    <a:pt x="27232" y="8873"/>
                    <a:pt x="49792" y="8873"/>
                  </a:cubicBezTo>
                  <a:close/>
                  <a:moveTo>
                    <a:pt x="49792" y="0"/>
                  </a:moveTo>
                  <a:cubicBezTo>
                    <a:pt x="22324" y="0"/>
                    <a:pt x="0" y="22371"/>
                    <a:pt x="0" y="49839"/>
                  </a:cubicBezTo>
                  <a:cubicBezTo>
                    <a:pt x="0" y="77307"/>
                    <a:pt x="22324" y="99631"/>
                    <a:pt x="49792" y="99631"/>
                  </a:cubicBezTo>
                  <a:cubicBezTo>
                    <a:pt x="77260" y="99631"/>
                    <a:pt x="99631" y="77307"/>
                    <a:pt x="99631" y="49839"/>
                  </a:cubicBezTo>
                  <a:cubicBezTo>
                    <a:pt x="99631" y="22371"/>
                    <a:pt x="77260" y="0"/>
                    <a:pt x="4979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6"/>
            <p:cNvSpPr/>
            <p:nvPr/>
          </p:nvSpPr>
          <p:spPr>
            <a:xfrm>
              <a:off x="3125925" y="2862798"/>
              <a:ext cx="194616" cy="853442"/>
            </a:xfrm>
            <a:custGeom>
              <a:avLst/>
              <a:gdLst/>
              <a:ahLst/>
              <a:cxnLst/>
              <a:rect l="l" t="t" r="r" b="b"/>
              <a:pathLst>
                <a:path w="35161" h="154190" extrusionOk="0">
                  <a:moveTo>
                    <a:pt x="26147" y="34217"/>
                  </a:moveTo>
                  <a:cubicBezTo>
                    <a:pt x="25203" y="45639"/>
                    <a:pt x="20672" y="52954"/>
                    <a:pt x="17604" y="52954"/>
                  </a:cubicBezTo>
                  <a:cubicBezTo>
                    <a:pt x="14489" y="52954"/>
                    <a:pt x="10006" y="45639"/>
                    <a:pt x="9014" y="34217"/>
                  </a:cubicBezTo>
                  <a:close/>
                  <a:moveTo>
                    <a:pt x="4436" y="0"/>
                  </a:moveTo>
                  <a:cubicBezTo>
                    <a:pt x="1982" y="0"/>
                    <a:pt x="0" y="1982"/>
                    <a:pt x="0" y="4437"/>
                  </a:cubicBezTo>
                  <a:lnTo>
                    <a:pt x="0" y="29828"/>
                  </a:lnTo>
                  <a:cubicBezTo>
                    <a:pt x="0" y="45261"/>
                    <a:pt x="5428" y="57438"/>
                    <a:pt x="13168" y="60836"/>
                  </a:cubicBezTo>
                  <a:lnTo>
                    <a:pt x="13168" y="149753"/>
                  </a:lnTo>
                  <a:cubicBezTo>
                    <a:pt x="13168" y="152207"/>
                    <a:pt x="15150" y="154189"/>
                    <a:pt x="17604" y="154189"/>
                  </a:cubicBezTo>
                  <a:cubicBezTo>
                    <a:pt x="20011" y="154189"/>
                    <a:pt x="21993" y="152207"/>
                    <a:pt x="21993" y="149753"/>
                  </a:cubicBezTo>
                  <a:lnTo>
                    <a:pt x="21993" y="60836"/>
                  </a:lnTo>
                  <a:cubicBezTo>
                    <a:pt x="29733" y="57438"/>
                    <a:pt x="35161" y="45261"/>
                    <a:pt x="35161" y="29828"/>
                  </a:cubicBezTo>
                  <a:lnTo>
                    <a:pt x="35161" y="4437"/>
                  </a:lnTo>
                  <a:cubicBezTo>
                    <a:pt x="35161" y="1982"/>
                    <a:pt x="33179" y="0"/>
                    <a:pt x="30725" y="0"/>
                  </a:cubicBezTo>
                  <a:cubicBezTo>
                    <a:pt x="28318" y="0"/>
                    <a:pt x="26335" y="1982"/>
                    <a:pt x="26335" y="4437"/>
                  </a:cubicBezTo>
                  <a:lnTo>
                    <a:pt x="26335" y="25392"/>
                  </a:lnTo>
                  <a:lnTo>
                    <a:pt x="21993" y="25392"/>
                  </a:lnTo>
                  <a:lnTo>
                    <a:pt x="21993" y="4437"/>
                  </a:lnTo>
                  <a:cubicBezTo>
                    <a:pt x="21993" y="1982"/>
                    <a:pt x="20011" y="0"/>
                    <a:pt x="17604" y="0"/>
                  </a:cubicBezTo>
                  <a:cubicBezTo>
                    <a:pt x="15150" y="0"/>
                    <a:pt x="13168" y="1982"/>
                    <a:pt x="13168" y="4437"/>
                  </a:cubicBezTo>
                  <a:lnTo>
                    <a:pt x="13168" y="25392"/>
                  </a:lnTo>
                  <a:lnTo>
                    <a:pt x="8873" y="25392"/>
                  </a:lnTo>
                  <a:lnTo>
                    <a:pt x="8873" y="4437"/>
                  </a:lnTo>
                  <a:cubicBezTo>
                    <a:pt x="8873" y="1982"/>
                    <a:pt x="6891" y="0"/>
                    <a:pt x="443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56"/>
          <p:cNvGrpSpPr/>
          <p:nvPr/>
        </p:nvGrpSpPr>
        <p:grpSpPr>
          <a:xfrm>
            <a:off x="2954074" y="2257095"/>
            <a:ext cx="265167" cy="303294"/>
            <a:chOff x="4358925" y="1700944"/>
            <a:chExt cx="853451" cy="976165"/>
          </a:xfrm>
        </p:grpSpPr>
        <p:sp>
          <p:nvSpPr>
            <p:cNvPr id="1258" name="Google Shape;1258;p56"/>
            <p:cNvSpPr/>
            <p:nvPr/>
          </p:nvSpPr>
          <p:spPr>
            <a:xfrm>
              <a:off x="4358925" y="1700944"/>
              <a:ext cx="853451" cy="976165"/>
            </a:xfrm>
            <a:custGeom>
              <a:avLst/>
              <a:gdLst/>
              <a:ahLst/>
              <a:cxnLst/>
              <a:rect l="l" t="t" r="r" b="b"/>
              <a:pathLst>
                <a:path w="182654" h="208917" extrusionOk="0">
                  <a:moveTo>
                    <a:pt x="99428" y="7447"/>
                  </a:moveTo>
                  <a:cubicBezTo>
                    <a:pt x="101923" y="7447"/>
                    <a:pt x="104221" y="9428"/>
                    <a:pt x="104934" y="12201"/>
                  </a:cubicBezTo>
                  <a:cubicBezTo>
                    <a:pt x="106083" y="16756"/>
                    <a:pt x="103072" y="23926"/>
                    <a:pt x="91347" y="30819"/>
                  </a:cubicBezTo>
                  <a:cubicBezTo>
                    <a:pt x="79622" y="23926"/>
                    <a:pt x="76571" y="16756"/>
                    <a:pt x="77760" y="12201"/>
                  </a:cubicBezTo>
                  <a:cubicBezTo>
                    <a:pt x="78473" y="9428"/>
                    <a:pt x="80770" y="7447"/>
                    <a:pt x="83226" y="7447"/>
                  </a:cubicBezTo>
                  <a:cubicBezTo>
                    <a:pt x="85128" y="7447"/>
                    <a:pt x="86831" y="8596"/>
                    <a:pt x="88178" y="10775"/>
                  </a:cubicBezTo>
                  <a:cubicBezTo>
                    <a:pt x="88851" y="11884"/>
                    <a:pt x="90040" y="12557"/>
                    <a:pt x="91347" y="12597"/>
                  </a:cubicBezTo>
                  <a:cubicBezTo>
                    <a:pt x="92614" y="12597"/>
                    <a:pt x="93842" y="11884"/>
                    <a:pt x="94516" y="10775"/>
                  </a:cubicBezTo>
                  <a:cubicBezTo>
                    <a:pt x="95863" y="8596"/>
                    <a:pt x="97526" y="7447"/>
                    <a:pt x="99428" y="7447"/>
                  </a:cubicBezTo>
                  <a:close/>
                  <a:moveTo>
                    <a:pt x="112024" y="38820"/>
                  </a:moveTo>
                  <a:lnTo>
                    <a:pt x="112024" y="44208"/>
                  </a:lnTo>
                  <a:lnTo>
                    <a:pt x="70630" y="44208"/>
                  </a:lnTo>
                  <a:lnTo>
                    <a:pt x="70630" y="38820"/>
                  </a:lnTo>
                  <a:close/>
                  <a:moveTo>
                    <a:pt x="112024" y="51655"/>
                  </a:moveTo>
                  <a:lnTo>
                    <a:pt x="112024" y="63657"/>
                  </a:lnTo>
                  <a:lnTo>
                    <a:pt x="70669" y="63657"/>
                  </a:lnTo>
                  <a:lnTo>
                    <a:pt x="70669" y="51655"/>
                  </a:lnTo>
                  <a:close/>
                  <a:moveTo>
                    <a:pt x="70392" y="71104"/>
                  </a:moveTo>
                  <a:cubicBezTo>
                    <a:pt x="67659" y="72649"/>
                    <a:pt x="65876" y="75264"/>
                    <a:pt x="64490" y="77363"/>
                  </a:cubicBezTo>
                  <a:cubicBezTo>
                    <a:pt x="62469" y="80413"/>
                    <a:pt x="61439" y="81681"/>
                    <a:pt x="59657" y="81681"/>
                  </a:cubicBezTo>
                  <a:cubicBezTo>
                    <a:pt x="57874" y="81681"/>
                    <a:pt x="56844" y="80413"/>
                    <a:pt x="54824" y="77363"/>
                  </a:cubicBezTo>
                  <a:cubicBezTo>
                    <a:pt x="53398" y="75264"/>
                    <a:pt x="51655" y="72649"/>
                    <a:pt x="48922" y="71104"/>
                  </a:cubicBezTo>
                  <a:close/>
                  <a:moveTo>
                    <a:pt x="102082" y="71104"/>
                  </a:moveTo>
                  <a:cubicBezTo>
                    <a:pt x="99348" y="72649"/>
                    <a:pt x="97566" y="75264"/>
                    <a:pt x="96180" y="77363"/>
                  </a:cubicBezTo>
                  <a:cubicBezTo>
                    <a:pt x="94120" y="80413"/>
                    <a:pt x="93129" y="81681"/>
                    <a:pt x="91347" y="81681"/>
                  </a:cubicBezTo>
                  <a:cubicBezTo>
                    <a:pt x="89525" y="81681"/>
                    <a:pt x="88534" y="80413"/>
                    <a:pt x="86514" y="77363"/>
                  </a:cubicBezTo>
                  <a:cubicBezTo>
                    <a:pt x="85088" y="75264"/>
                    <a:pt x="83345" y="72649"/>
                    <a:pt x="80612" y="71104"/>
                  </a:cubicBezTo>
                  <a:close/>
                  <a:moveTo>
                    <a:pt x="133772" y="71104"/>
                  </a:moveTo>
                  <a:cubicBezTo>
                    <a:pt x="131038" y="72649"/>
                    <a:pt x="129256" y="75264"/>
                    <a:pt x="127869" y="77363"/>
                  </a:cubicBezTo>
                  <a:cubicBezTo>
                    <a:pt x="125810" y="80413"/>
                    <a:pt x="124819" y="81681"/>
                    <a:pt x="123037" y="81681"/>
                  </a:cubicBezTo>
                  <a:cubicBezTo>
                    <a:pt x="121215" y="81681"/>
                    <a:pt x="120224" y="80413"/>
                    <a:pt x="118204" y="77363"/>
                  </a:cubicBezTo>
                  <a:cubicBezTo>
                    <a:pt x="116778" y="75264"/>
                    <a:pt x="115035" y="72649"/>
                    <a:pt x="112262" y="71104"/>
                  </a:cubicBezTo>
                  <a:close/>
                  <a:moveTo>
                    <a:pt x="107192" y="77205"/>
                  </a:moveTo>
                  <a:cubicBezTo>
                    <a:pt x="108974" y="77205"/>
                    <a:pt x="109965" y="78433"/>
                    <a:pt x="112024" y="81483"/>
                  </a:cubicBezTo>
                  <a:cubicBezTo>
                    <a:pt x="114164" y="84691"/>
                    <a:pt x="117095" y="89088"/>
                    <a:pt x="123037" y="89088"/>
                  </a:cubicBezTo>
                  <a:cubicBezTo>
                    <a:pt x="128979" y="89088"/>
                    <a:pt x="131910" y="84691"/>
                    <a:pt x="134049" y="81483"/>
                  </a:cubicBezTo>
                  <a:cubicBezTo>
                    <a:pt x="134445" y="80889"/>
                    <a:pt x="134802" y="80334"/>
                    <a:pt x="135158" y="79859"/>
                  </a:cubicBezTo>
                  <a:lnTo>
                    <a:pt x="135158" y="106082"/>
                  </a:lnTo>
                  <a:lnTo>
                    <a:pt x="47536" y="106082"/>
                  </a:lnTo>
                  <a:lnTo>
                    <a:pt x="47536" y="79859"/>
                  </a:lnTo>
                  <a:cubicBezTo>
                    <a:pt x="47852" y="80334"/>
                    <a:pt x="48209" y="80889"/>
                    <a:pt x="48645" y="81483"/>
                  </a:cubicBezTo>
                  <a:cubicBezTo>
                    <a:pt x="50784" y="84691"/>
                    <a:pt x="53715" y="89088"/>
                    <a:pt x="59657" y="89088"/>
                  </a:cubicBezTo>
                  <a:cubicBezTo>
                    <a:pt x="65599" y="89088"/>
                    <a:pt x="68530" y="84691"/>
                    <a:pt x="70669" y="81483"/>
                  </a:cubicBezTo>
                  <a:cubicBezTo>
                    <a:pt x="71026" y="80968"/>
                    <a:pt x="71343" y="80493"/>
                    <a:pt x="71659" y="80057"/>
                  </a:cubicBezTo>
                  <a:cubicBezTo>
                    <a:pt x="72571" y="78750"/>
                    <a:pt x="73284" y="77957"/>
                    <a:pt x="74076" y="77561"/>
                  </a:cubicBezTo>
                  <a:cubicBezTo>
                    <a:pt x="74512" y="77324"/>
                    <a:pt x="74987" y="77205"/>
                    <a:pt x="75502" y="77205"/>
                  </a:cubicBezTo>
                  <a:cubicBezTo>
                    <a:pt x="77284" y="77205"/>
                    <a:pt x="78275" y="78433"/>
                    <a:pt x="80335" y="81483"/>
                  </a:cubicBezTo>
                  <a:cubicBezTo>
                    <a:pt x="82474" y="84691"/>
                    <a:pt x="85405" y="89088"/>
                    <a:pt x="91347" y="89088"/>
                  </a:cubicBezTo>
                  <a:cubicBezTo>
                    <a:pt x="97289" y="89088"/>
                    <a:pt x="100220" y="84691"/>
                    <a:pt x="102359" y="81483"/>
                  </a:cubicBezTo>
                  <a:cubicBezTo>
                    <a:pt x="102478" y="81285"/>
                    <a:pt x="102636" y="81087"/>
                    <a:pt x="102755" y="80889"/>
                  </a:cubicBezTo>
                  <a:cubicBezTo>
                    <a:pt x="103508" y="79740"/>
                    <a:pt x="104142" y="78908"/>
                    <a:pt x="104736" y="78314"/>
                  </a:cubicBezTo>
                  <a:cubicBezTo>
                    <a:pt x="105528" y="77561"/>
                    <a:pt x="106241" y="77205"/>
                    <a:pt x="107192" y="77205"/>
                  </a:cubicBezTo>
                  <a:close/>
                  <a:moveTo>
                    <a:pt x="61875" y="113529"/>
                  </a:moveTo>
                  <a:cubicBezTo>
                    <a:pt x="58310" y="114916"/>
                    <a:pt x="55933" y="117332"/>
                    <a:pt x="53874" y="119432"/>
                  </a:cubicBezTo>
                  <a:cubicBezTo>
                    <a:pt x="51140" y="122244"/>
                    <a:pt x="49160" y="124264"/>
                    <a:pt x="44921" y="124264"/>
                  </a:cubicBezTo>
                  <a:cubicBezTo>
                    <a:pt x="40683" y="124264"/>
                    <a:pt x="38742" y="122244"/>
                    <a:pt x="36008" y="119432"/>
                  </a:cubicBezTo>
                  <a:cubicBezTo>
                    <a:pt x="33948" y="117332"/>
                    <a:pt x="31532" y="114916"/>
                    <a:pt x="27967" y="113529"/>
                  </a:cubicBezTo>
                  <a:close/>
                  <a:moveTo>
                    <a:pt x="108261" y="113529"/>
                  </a:moveTo>
                  <a:cubicBezTo>
                    <a:pt x="104736" y="114916"/>
                    <a:pt x="102319" y="117332"/>
                    <a:pt x="100260" y="119432"/>
                  </a:cubicBezTo>
                  <a:cubicBezTo>
                    <a:pt x="97526" y="122244"/>
                    <a:pt x="95585" y="124264"/>
                    <a:pt x="91347" y="124264"/>
                  </a:cubicBezTo>
                  <a:cubicBezTo>
                    <a:pt x="89723" y="124264"/>
                    <a:pt x="88415" y="123947"/>
                    <a:pt x="87267" y="123432"/>
                  </a:cubicBezTo>
                  <a:cubicBezTo>
                    <a:pt x="86078" y="122878"/>
                    <a:pt x="85048" y="122046"/>
                    <a:pt x="83979" y="121016"/>
                  </a:cubicBezTo>
                  <a:cubicBezTo>
                    <a:pt x="83464" y="120541"/>
                    <a:pt x="82949" y="120026"/>
                    <a:pt x="82394" y="119432"/>
                  </a:cubicBezTo>
                  <a:cubicBezTo>
                    <a:pt x="80335" y="117332"/>
                    <a:pt x="77958" y="114916"/>
                    <a:pt x="74393" y="113529"/>
                  </a:cubicBezTo>
                  <a:close/>
                  <a:moveTo>
                    <a:pt x="154687" y="113529"/>
                  </a:moveTo>
                  <a:cubicBezTo>
                    <a:pt x="151122" y="114916"/>
                    <a:pt x="148745" y="117332"/>
                    <a:pt x="146685" y="119432"/>
                  </a:cubicBezTo>
                  <a:cubicBezTo>
                    <a:pt x="143952" y="122244"/>
                    <a:pt x="141971" y="124264"/>
                    <a:pt x="137733" y="124264"/>
                  </a:cubicBezTo>
                  <a:cubicBezTo>
                    <a:pt x="133494" y="124264"/>
                    <a:pt x="131514" y="122244"/>
                    <a:pt x="128780" y="119432"/>
                  </a:cubicBezTo>
                  <a:cubicBezTo>
                    <a:pt x="126721" y="117332"/>
                    <a:pt x="124344" y="114916"/>
                    <a:pt x="120779" y="113529"/>
                  </a:cubicBezTo>
                  <a:close/>
                  <a:moveTo>
                    <a:pt x="114520" y="119828"/>
                  </a:moveTo>
                  <a:cubicBezTo>
                    <a:pt x="118759" y="119828"/>
                    <a:pt x="120739" y="121848"/>
                    <a:pt x="123472" y="124621"/>
                  </a:cubicBezTo>
                  <a:cubicBezTo>
                    <a:pt x="126562" y="127790"/>
                    <a:pt x="130365" y="131711"/>
                    <a:pt x="137733" y="131711"/>
                  </a:cubicBezTo>
                  <a:cubicBezTo>
                    <a:pt x="145101" y="131711"/>
                    <a:pt x="148943" y="127790"/>
                    <a:pt x="151993" y="124621"/>
                  </a:cubicBezTo>
                  <a:cubicBezTo>
                    <a:pt x="153776" y="122799"/>
                    <a:pt x="155242" y="121293"/>
                    <a:pt x="157222" y="120501"/>
                  </a:cubicBezTo>
                  <a:lnTo>
                    <a:pt x="157222" y="159678"/>
                  </a:lnTo>
                  <a:lnTo>
                    <a:pt x="25471" y="159678"/>
                  </a:lnTo>
                  <a:lnTo>
                    <a:pt x="25471" y="120501"/>
                  </a:lnTo>
                  <a:cubicBezTo>
                    <a:pt x="27412" y="121293"/>
                    <a:pt x="28878" y="122799"/>
                    <a:pt x="30661" y="124621"/>
                  </a:cubicBezTo>
                  <a:cubicBezTo>
                    <a:pt x="33750" y="127790"/>
                    <a:pt x="37553" y="131711"/>
                    <a:pt x="44921" y="131711"/>
                  </a:cubicBezTo>
                  <a:cubicBezTo>
                    <a:pt x="52289" y="131711"/>
                    <a:pt x="56131" y="127790"/>
                    <a:pt x="59182" y="124621"/>
                  </a:cubicBezTo>
                  <a:cubicBezTo>
                    <a:pt x="61915" y="121848"/>
                    <a:pt x="63895" y="119828"/>
                    <a:pt x="68134" y="119828"/>
                  </a:cubicBezTo>
                  <a:cubicBezTo>
                    <a:pt x="72372" y="119828"/>
                    <a:pt x="74353" y="121848"/>
                    <a:pt x="77086" y="124621"/>
                  </a:cubicBezTo>
                  <a:cubicBezTo>
                    <a:pt x="80137" y="127790"/>
                    <a:pt x="83979" y="131711"/>
                    <a:pt x="91347" y="131711"/>
                  </a:cubicBezTo>
                  <a:cubicBezTo>
                    <a:pt x="98715" y="131711"/>
                    <a:pt x="102517" y="127790"/>
                    <a:pt x="105607" y="124621"/>
                  </a:cubicBezTo>
                  <a:cubicBezTo>
                    <a:pt x="108341" y="121848"/>
                    <a:pt x="110282" y="119828"/>
                    <a:pt x="114520" y="119828"/>
                  </a:cubicBezTo>
                  <a:close/>
                  <a:moveTo>
                    <a:pt x="134564" y="167085"/>
                  </a:moveTo>
                  <a:cubicBezTo>
                    <a:pt x="128067" y="170967"/>
                    <a:pt x="116580" y="174414"/>
                    <a:pt x="101329" y="175523"/>
                  </a:cubicBezTo>
                  <a:lnTo>
                    <a:pt x="101290" y="175523"/>
                  </a:lnTo>
                  <a:cubicBezTo>
                    <a:pt x="99269" y="175523"/>
                    <a:pt x="97606" y="177187"/>
                    <a:pt x="97606" y="179246"/>
                  </a:cubicBezTo>
                  <a:lnTo>
                    <a:pt x="97606" y="190259"/>
                  </a:lnTo>
                  <a:cubicBezTo>
                    <a:pt x="97606" y="191407"/>
                    <a:pt x="98121" y="192517"/>
                    <a:pt x="99071" y="193230"/>
                  </a:cubicBezTo>
                  <a:lnTo>
                    <a:pt x="110044" y="201469"/>
                  </a:lnTo>
                  <a:lnTo>
                    <a:pt x="72650" y="201469"/>
                  </a:lnTo>
                  <a:lnTo>
                    <a:pt x="83622" y="193230"/>
                  </a:lnTo>
                  <a:cubicBezTo>
                    <a:pt x="84533" y="192517"/>
                    <a:pt x="85088" y="191407"/>
                    <a:pt x="85088" y="190259"/>
                  </a:cubicBezTo>
                  <a:lnTo>
                    <a:pt x="85088" y="179246"/>
                  </a:lnTo>
                  <a:cubicBezTo>
                    <a:pt x="85088" y="177187"/>
                    <a:pt x="83424" y="175523"/>
                    <a:pt x="81364" y="175523"/>
                  </a:cubicBezTo>
                  <a:lnTo>
                    <a:pt x="81325" y="175523"/>
                  </a:lnTo>
                  <a:cubicBezTo>
                    <a:pt x="66114" y="174414"/>
                    <a:pt x="54626" y="170967"/>
                    <a:pt x="48130" y="167085"/>
                  </a:cubicBezTo>
                  <a:close/>
                  <a:moveTo>
                    <a:pt x="83226" y="0"/>
                  </a:moveTo>
                  <a:cubicBezTo>
                    <a:pt x="77324" y="0"/>
                    <a:pt x="72095" y="4278"/>
                    <a:pt x="70550" y="10378"/>
                  </a:cubicBezTo>
                  <a:cubicBezTo>
                    <a:pt x="69758" y="13508"/>
                    <a:pt x="69560" y="18499"/>
                    <a:pt x="73284" y="24401"/>
                  </a:cubicBezTo>
                  <a:cubicBezTo>
                    <a:pt x="74789" y="26818"/>
                    <a:pt x="76849" y="29155"/>
                    <a:pt x="79384" y="31373"/>
                  </a:cubicBezTo>
                  <a:lnTo>
                    <a:pt x="66946" y="31373"/>
                  </a:lnTo>
                  <a:cubicBezTo>
                    <a:pt x="64886" y="31373"/>
                    <a:pt x="63222" y="33037"/>
                    <a:pt x="63222" y="35097"/>
                  </a:cubicBezTo>
                  <a:lnTo>
                    <a:pt x="63222" y="63657"/>
                  </a:lnTo>
                  <a:lnTo>
                    <a:pt x="43812" y="63657"/>
                  </a:lnTo>
                  <a:cubicBezTo>
                    <a:pt x="41752" y="63657"/>
                    <a:pt x="40088" y="65321"/>
                    <a:pt x="40088" y="67381"/>
                  </a:cubicBezTo>
                  <a:lnTo>
                    <a:pt x="40088" y="106082"/>
                  </a:lnTo>
                  <a:lnTo>
                    <a:pt x="21748" y="106082"/>
                  </a:lnTo>
                  <a:cubicBezTo>
                    <a:pt x="19688" y="106082"/>
                    <a:pt x="18024" y="107746"/>
                    <a:pt x="18024" y="109806"/>
                  </a:cubicBezTo>
                  <a:lnTo>
                    <a:pt x="18024" y="159678"/>
                  </a:lnTo>
                  <a:lnTo>
                    <a:pt x="3724" y="159678"/>
                  </a:lnTo>
                  <a:cubicBezTo>
                    <a:pt x="1664" y="159678"/>
                    <a:pt x="1" y="161342"/>
                    <a:pt x="1" y="163362"/>
                  </a:cubicBezTo>
                  <a:cubicBezTo>
                    <a:pt x="1" y="165422"/>
                    <a:pt x="1664" y="167085"/>
                    <a:pt x="3724" y="167085"/>
                  </a:cubicBezTo>
                  <a:lnTo>
                    <a:pt x="36999" y="167085"/>
                  </a:lnTo>
                  <a:cubicBezTo>
                    <a:pt x="43416" y="176315"/>
                    <a:pt x="61321" y="181108"/>
                    <a:pt x="77641" y="182653"/>
                  </a:cubicBezTo>
                  <a:lnTo>
                    <a:pt x="77641" y="188397"/>
                  </a:lnTo>
                  <a:lnTo>
                    <a:pt x="59300" y="202222"/>
                  </a:lnTo>
                  <a:cubicBezTo>
                    <a:pt x="58033" y="203172"/>
                    <a:pt x="57518" y="204836"/>
                    <a:pt x="58033" y="206381"/>
                  </a:cubicBezTo>
                  <a:cubicBezTo>
                    <a:pt x="58548" y="207886"/>
                    <a:pt x="59934" y="208916"/>
                    <a:pt x="61558" y="208916"/>
                  </a:cubicBezTo>
                  <a:lnTo>
                    <a:pt x="121135" y="208916"/>
                  </a:lnTo>
                  <a:cubicBezTo>
                    <a:pt x="122720" y="208916"/>
                    <a:pt x="124146" y="207886"/>
                    <a:pt x="124661" y="206381"/>
                  </a:cubicBezTo>
                  <a:cubicBezTo>
                    <a:pt x="125176" y="204836"/>
                    <a:pt x="124661" y="203172"/>
                    <a:pt x="123354" y="202222"/>
                  </a:cubicBezTo>
                  <a:lnTo>
                    <a:pt x="105013" y="188397"/>
                  </a:lnTo>
                  <a:lnTo>
                    <a:pt x="105013" y="182653"/>
                  </a:lnTo>
                  <a:cubicBezTo>
                    <a:pt x="121373" y="181108"/>
                    <a:pt x="139278" y="176315"/>
                    <a:pt x="145695" y="167085"/>
                  </a:cubicBezTo>
                  <a:lnTo>
                    <a:pt x="178969" y="167085"/>
                  </a:lnTo>
                  <a:cubicBezTo>
                    <a:pt x="180990" y="167085"/>
                    <a:pt x="182653" y="165422"/>
                    <a:pt x="182653" y="163362"/>
                  </a:cubicBezTo>
                  <a:cubicBezTo>
                    <a:pt x="182653" y="161342"/>
                    <a:pt x="180990" y="159678"/>
                    <a:pt x="178969" y="159678"/>
                  </a:cubicBezTo>
                  <a:lnTo>
                    <a:pt x="164669" y="159678"/>
                  </a:lnTo>
                  <a:lnTo>
                    <a:pt x="164669" y="109806"/>
                  </a:lnTo>
                  <a:cubicBezTo>
                    <a:pt x="164669" y="107746"/>
                    <a:pt x="163006" y="106082"/>
                    <a:pt x="160946" y="106082"/>
                  </a:cubicBezTo>
                  <a:lnTo>
                    <a:pt x="142566" y="106082"/>
                  </a:lnTo>
                  <a:lnTo>
                    <a:pt x="142566" y="67381"/>
                  </a:lnTo>
                  <a:cubicBezTo>
                    <a:pt x="142566" y="65321"/>
                    <a:pt x="140941" y="63657"/>
                    <a:pt x="138882" y="63657"/>
                  </a:cubicBezTo>
                  <a:lnTo>
                    <a:pt x="119472" y="63657"/>
                  </a:lnTo>
                  <a:lnTo>
                    <a:pt x="119472" y="35097"/>
                  </a:lnTo>
                  <a:cubicBezTo>
                    <a:pt x="119472" y="33037"/>
                    <a:pt x="117808" y="31373"/>
                    <a:pt x="115748" y="31373"/>
                  </a:cubicBezTo>
                  <a:lnTo>
                    <a:pt x="103310" y="31373"/>
                  </a:lnTo>
                  <a:cubicBezTo>
                    <a:pt x="105845" y="29155"/>
                    <a:pt x="107865" y="26818"/>
                    <a:pt x="109410" y="24401"/>
                  </a:cubicBezTo>
                  <a:cubicBezTo>
                    <a:pt x="113094" y="18499"/>
                    <a:pt x="112936" y="13508"/>
                    <a:pt x="112104" y="10378"/>
                  </a:cubicBezTo>
                  <a:cubicBezTo>
                    <a:pt x="110559" y="4278"/>
                    <a:pt x="105330" y="0"/>
                    <a:pt x="99428" y="0"/>
                  </a:cubicBezTo>
                  <a:cubicBezTo>
                    <a:pt x="96457" y="0"/>
                    <a:pt x="93684" y="1109"/>
                    <a:pt x="91347" y="3129"/>
                  </a:cubicBezTo>
                  <a:cubicBezTo>
                    <a:pt x="89010" y="1109"/>
                    <a:pt x="86197" y="0"/>
                    <a:pt x="8322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6"/>
            <p:cNvSpPr/>
            <p:nvPr/>
          </p:nvSpPr>
          <p:spPr>
            <a:xfrm>
              <a:off x="4583804" y="2481632"/>
              <a:ext cx="403868" cy="160664"/>
            </a:xfrm>
            <a:custGeom>
              <a:avLst/>
              <a:gdLst/>
              <a:ahLst/>
              <a:cxnLst/>
              <a:rect l="l" t="t" r="r" b="b"/>
              <a:pathLst>
                <a:path w="86435" h="34385" extrusionOk="0">
                  <a:moveTo>
                    <a:pt x="1" y="0"/>
                  </a:moveTo>
                  <a:cubicBezTo>
                    <a:pt x="6497" y="3882"/>
                    <a:pt x="17985" y="7329"/>
                    <a:pt x="33196" y="8438"/>
                  </a:cubicBezTo>
                  <a:lnTo>
                    <a:pt x="33235" y="8438"/>
                  </a:lnTo>
                  <a:cubicBezTo>
                    <a:pt x="35295" y="8438"/>
                    <a:pt x="36959" y="10102"/>
                    <a:pt x="36959" y="12161"/>
                  </a:cubicBezTo>
                  <a:lnTo>
                    <a:pt x="36959" y="23174"/>
                  </a:lnTo>
                  <a:cubicBezTo>
                    <a:pt x="36959" y="24322"/>
                    <a:pt x="36404" y="25432"/>
                    <a:pt x="35493" y="26145"/>
                  </a:cubicBezTo>
                  <a:lnTo>
                    <a:pt x="24521" y="34384"/>
                  </a:lnTo>
                  <a:lnTo>
                    <a:pt x="61915" y="34384"/>
                  </a:lnTo>
                  <a:lnTo>
                    <a:pt x="50942" y="26145"/>
                  </a:lnTo>
                  <a:cubicBezTo>
                    <a:pt x="49992" y="25432"/>
                    <a:pt x="49477" y="24322"/>
                    <a:pt x="49477" y="23174"/>
                  </a:cubicBezTo>
                  <a:lnTo>
                    <a:pt x="49477" y="12161"/>
                  </a:lnTo>
                  <a:cubicBezTo>
                    <a:pt x="49477" y="10102"/>
                    <a:pt x="51140" y="8438"/>
                    <a:pt x="53161" y="8438"/>
                  </a:cubicBezTo>
                  <a:lnTo>
                    <a:pt x="53200" y="8438"/>
                  </a:lnTo>
                  <a:cubicBezTo>
                    <a:pt x="68451" y="7329"/>
                    <a:pt x="79938" y="3882"/>
                    <a:pt x="8643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6"/>
            <p:cNvSpPr/>
            <p:nvPr/>
          </p:nvSpPr>
          <p:spPr>
            <a:xfrm>
              <a:off x="4923252" y="2231397"/>
              <a:ext cx="158440" cy="50164"/>
            </a:xfrm>
            <a:custGeom>
              <a:avLst/>
              <a:gdLst/>
              <a:ahLst/>
              <a:cxnLst/>
              <a:rect l="l" t="t" r="r" b="b"/>
              <a:pathLst>
                <a:path w="33909" h="10736" extrusionOk="0">
                  <a:moveTo>
                    <a:pt x="1" y="0"/>
                  </a:moveTo>
                  <a:cubicBezTo>
                    <a:pt x="3566" y="1387"/>
                    <a:pt x="5982" y="3803"/>
                    <a:pt x="8002" y="5903"/>
                  </a:cubicBezTo>
                  <a:cubicBezTo>
                    <a:pt x="10736" y="8715"/>
                    <a:pt x="12716" y="10735"/>
                    <a:pt x="16955" y="10735"/>
                  </a:cubicBezTo>
                  <a:cubicBezTo>
                    <a:pt x="21193" y="10735"/>
                    <a:pt x="23174" y="8715"/>
                    <a:pt x="25907" y="5903"/>
                  </a:cubicBezTo>
                  <a:cubicBezTo>
                    <a:pt x="27967" y="3803"/>
                    <a:pt x="30344" y="1387"/>
                    <a:pt x="3390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6"/>
            <p:cNvSpPr/>
            <p:nvPr/>
          </p:nvSpPr>
          <p:spPr>
            <a:xfrm>
              <a:off x="4489599" y="2231397"/>
              <a:ext cx="158440" cy="50164"/>
            </a:xfrm>
            <a:custGeom>
              <a:avLst/>
              <a:gdLst/>
              <a:ahLst/>
              <a:cxnLst/>
              <a:rect l="l" t="t" r="r" b="b"/>
              <a:pathLst>
                <a:path w="33909" h="10736" extrusionOk="0">
                  <a:moveTo>
                    <a:pt x="0" y="0"/>
                  </a:moveTo>
                  <a:cubicBezTo>
                    <a:pt x="3565" y="1387"/>
                    <a:pt x="5981" y="3803"/>
                    <a:pt x="8041" y="5903"/>
                  </a:cubicBezTo>
                  <a:cubicBezTo>
                    <a:pt x="10775" y="8715"/>
                    <a:pt x="12716" y="10735"/>
                    <a:pt x="16954" y="10735"/>
                  </a:cubicBezTo>
                  <a:cubicBezTo>
                    <a:pt x="21193" y="10735"/>
                    <a:pt x="23173" y="8715"/>
                    <a:pt x="25907" y="5903"/>
                  </a:cubicBezTo>
                  <a:cubicBezTo>
                    <a:pt x="27966" y="3803"/>
                    <a:pt x="30343" y="1387"/>
                    <a:pt x="3390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6"/>
            <p:cNvSpPr/>
            <p:nvPr/>
          </p:nvSpPr>
          <p:spPr>
            <a:xfrm>
              <a:off x="4706517" y="2231397"/>
              <a:ext cx="158258" cy="50164"/>
            </a:xfrm>
            <a:custGeom>
              <a:avLst/>
              <a:gdLst/>
              <a:ahLst/>
              <a:cxnLst/>
              <a:rect l="l" t="t" r="r" b="b"/>
              <a:pathLst>
                <a:path w="33870" h="10736" extrusionOk="0">
                  <a:moveTo>
                    <a:pt x="1" y="0"/>
                  </a:moveTo>
                  <a:cubicBezTo>
                    <a:pt x="3566" y="1387"/>
                    <a:pt x="5943" y="3803"/>
                    <a:pt x="8002" y="5903"/>
                  </a:cubicBezTo>
                  <a:cubicBezTo>
                    <a:pt x="8557" y="6497"/>
                    <a:pt x="9072" y="7012"/>
                    <a:pt x="9587" y="7487"/>
                  </a:cubicBezTo>
                  <a:cubicBezTo>
                    <a:pt x="9666" y="7566"/>
                    <a:pt x="9745" y="7606"/>
                    <a:pt x="9785" y="7646"/>
                  </a:cubicBezTo>
                  <a:cubicBezTo>
                    <a:pt x="10934" y="8477"/>
                    <a:pt x="11964" y="9230"/>
                    <a:pt x="12875" y="9903"/>
                  </a:cubicBezTo>
                  <a:cubicBezTo>
                    <a:pt x="14023" y="10418"/>
                    <a:pt x="15331" y="10735"/>
                    <a:pt x="16955" y="10735"/>
                  </a:cubicBezTo>
                  <a:cubicBezTo>
                    <a:pt x="21193" y="10735"/>
                    <a:pt x="23134" y="8715"/>
                    <a:pt x="25868" y="5903"/>
                  </a:cubicBezTo>
                  <a:cubicBezTo>
                    <a:pt x="27927" y="3803"/>
                    <a:pt x="30344" y="1387"/>
                    <a:pt x="3386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6"/>
            <p:cNvSpPr/>
            <p:nvPr/>
          </p:nvSpPr>
          <p:spPr>
            <a:xfrm>
              <a:off x="4883644" y="2033170"/>
              <a:ext cx="100323" cy="49421"/>
            </a:xfrm>
            <a:custGeom>
              <a:avLst/>
              <a:gdLst/>
              <a:ahLst/>
              <a:cxnLst/>
              <a:rect l="l" t="t" r="r" b="b"/>
              <a:pathLst>
                <a:path w="21471" h="10577" extrusionOk="0">
                  <a:moveTo>
                    <a:pt x="1" y="0"/>
                  </a:moveTo>
                  <a:cubicBezTo>
                    <a:pt x="2734" y="1545"/>
                    <a:pt x="4477" y="4160"/>
                    <a:pt x="5903" y="6259"/>
                  </a:cubicBezTo>
                  <a:cubicBezTo>
                    <a:pt x="7923" y="9309"/>
                    <a:pt x="8914" y="10577"/>
                    <a:pt x="10736" y="10577"/>
                  </a:cubicBezTo>
                  <a:cubicBezTo>
                    <a:pt x="12518" y="10577"/>
                    <a:pt x="13509" y="9309"/>
                    <a:pt x="15568" y="6259"/>
                  </a:cubicBezTo>
                  <a:cubicBezTo>
                    <a:pt x="16955" y="4160"/>
                    <a:pt x="18737" y="1545"/>
                    <a:pt x="21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6"/>
            <p:cNvSpPr/>
            <p:nvPr/>
          </p:nvSpPr>
          <p:spPr>
            <a:xfrm>
              <a:off x="4693747" y="2063340"/>
              <a:ext cx="11293" cy="11663"/>
            </a:xfrm>
            <a:custGeom>
              <a:avLst/>
              <a:gdLst/>
              <a:ahLst/>
              <a:cxnLst/>
              <a:rect l="l" t="t" r="r" b="b"/>
              <a:pathLst>
                <a:path w="2417" h="2496" extrusionOk="0">
                  <a:moveTo>
                    <a:pt x="2417" y="0"/>
                  </a:moveTo>
                  <a:cubicBezTo>
                    <a:pt x="1625" y="396"/>
                    <a:pt x="912" y="1189"/>
                    <a:pt x="0" y="2496"/>
                  </a:cubicBezTo>
                  <a:cubicBezTo>
                    <a:pt x="674" y="1783"/>
                    <a:pt x="1387" y="1070"/>
                    <a:pt x="2060" y="357"/>
                  </a:cubicBezTo>
                  <a:cubicBezTo>
                    <a:pt x="2179" y="238"/>
                    <a:pt x="2298" y="119"/>
                    <a:pt x="241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4587505" y="2033170"/>
              <a:ext cx="100323" cy="49421"/>
            </a:xfrm>
            <a:custGeom>
              <a:avLst/>
              <a:gdLst/>
              <a:ahLst/>
              <a:cxnLst/>
              <a:rect l="l" t="t" r="r" b="b"/>
              <a:pathLst>
                <a:path w="21471" h="10577" extrusionOk="0">
                  <a:moveTo>
                    <a:pt x="1" y="0"/>
                  </a:moveTo>
                  <a:cubicBezTo>
                    <a:pt x="2734" y="1545"/>
                    <a:pt x="4477" y="4160"/>
                    <a:pt x="5903" y="6259"/>
                  </a:cubicBezTo>
                  <a:cubicBezTo>
                    <a:pt x="7923" y="9309"/>
                    <a:pt x="8953" y="10577"/>
                    <a:pt x="10736" y="10577"/>
                  </a:cubicBezTo>
                  <a:cubicBezTo>
                    <a:pt x="12518" y="10577"/>
                    <a:pt x="13548" y="9309"/>
                    <a:pt x="15569" y="6259"/>
                  </a:cubicBezTo>
                  <a:cubicBezTo>
                    <a:pt x="16955" y="4160"/>
                    <a:pt x="18738" y="1545"/>
                    <a:pt x="21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4839041" y="2066854"/>
              <a:ext cx="9256" cy="12036"/>
            </a:xfrm>
            <a:custGeom>
              <a:avLst/>
              <a:gdLst/>
              <a:ahLst/>
              <a:cxnLst/>
              <a:rect l="l" t="t" r="r" b="b"/>
              <a:pathLst>
                <a:path w="1981" h="2576" extrusionOk="0">
                  <a:moveTo>
                    <a:pt x="1981" y="1"/>
                  </a:moveTo>
                  <a:cubicBezTo>
                    <a:pt x="1387" y="595"/>
                    <a:pt x="753" y="1427"/>
                    <a:pt x="0" y="2576"/>
                  </a:cubicBezTo>
                  <a:cubicBezTo>
                    <a:pt x="634" y="1665"/>
                    <a:pt x="1307" y="793"/>
                    <a:pt x="198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4735574" y="2033170"/>
              <a:ext cx="100323" cy="49421"/>
            </a:xfrm>
            <a:custGeom>
              <a:avLst/>
              <a:gdLst/>
              <a:ahLst/>
              <a:cxnLst/>
              <a:rect l="l" t="t" r="r" b="b"/>
              <a:pathLst>
                <a:path w="21471" h="10577" extrusionOk="0">
                  <a:moveTo>
                    <a:pt x="1" y="0"/>
                  </a:moveTo>
                  <a:cubicBezTo>
                    <a:pt x="2734" y="1545"/>
                    <a:pt x="4477" y="4160"/>
                    <a:pt x="5903" y="6259"/>
                  </a:cubicBezTo>
                  <a:cubicBezTo>
                    <a:pt x="7923" y="9309"/>
                    <a:pt x="8914" y="10577"/>
                    <a:pt x="10736" y="10577"/>
                  </a:cubicBezTo>
                  <a:cubicBezTo>
                    <a:pt x="12518" y="10577"/>
                    <a:pt x="13509" y="9309"/>
                    <a:pt x="15569" y="6259"/>
                  </a:cubicBezTo>
                  <a:cubicBezTo>
                    <a:pt x="16955" y="4160"/>
                    <a:pt x="18737" y="1545"/>
                    <a:pt x="21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4688934" y="1882326"/>
              <a:ext cx="193423" cy="25175"/>
            </a:xfrm>
            <a:custGeom>
              <a:avLst/>
              <a:gdLst/>
              <a:ahLst/>
              <a:cxnLst/>
              <a:rect l="l" t="t" r="r" b="b"/>
              <a:pathLst>
                <a:path w="41396" h="5388" extrusionOk="0">
                  <a:moveTo>
                    <a:pt x="1" y="0"/>
                  </a:moveTo>
                  <a:lnTo>
                    <a:pt x="1" y="5388"/>
                  </a:lnTo>
                  <a:lnTo>
                    <a:pt x="41395" y="5388"/>
                  </a:lnTo>
                  <a:lnTo>
                    <a:pt x="41395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56"/>
          <p:cNvGrpSpPr/>
          <p:nvPr/>
        </p:nvGrpSpPr>
        <p:grpSpPr>
          <a:xfrm>
            <a:off x="2957123" y="2978303"/>
            <a:ext cx="259101" cy="300836"/>
            <a:chOff x="1565816" y="3179551"/>
            <a:chExt cx="1118746" cy="1298948"/>
          </a:xfrm>
        </p:grpSpPr>
        <p:sp>
          <p:nvSpPr>
            <p:cNvPr id="1270" name="Google Shape;1270;p56"/>
            <p:cNvSpPr/>
            <p:nvPr/>
          </p:nvSpPr>
          <p:spPr>
            <a:xfrm>
              <a:off x="1615978" y="4171695"/>
              <a:ext cx="309263" cy="248359"/>
            </a:xfrm>
            <a:custGeom>
              <a:avLst/>
              <a:gdLst/>
              <a:ahLst/>
              <a:cxnLst/>
              <a:rect l="l" t="t" r="r" b="b"/>
              <a:pathLst>
                <a:path w="14924" h="11985" extrusionOk="0">
                  <a:moveTo>
                    <a:pt x="3631" y="0"/>
                  </a:moveTo>
                  <a:cubicBezTo>
                    <a:pt x="2190" y="58"/>
                    <a:pt x="923" y="1153"/>
                    <a:pt x="635" y="2593"/>
                  </a:cubicBezTo>
                  <a:cubicBezTo>
                    <a:pt x="347" y="3688"/>
                    <a:pt x="1" y="7663"/>
                    <a:pt x="7433" y="11985"/>
                  </a:cubicBezTo>
                  <a:cubicBezTo>
                    <a:pt x="14923" y="7663"/>
                    <a:pt x="14578" y="3688"/>
                    <a:pt x="14290" y="2593"/>
                  </a:cubicBezTo>
                  <a:cubicBezTo>
                    <a:pt x="13944" y="1153"/>
                    <a:pt x="12734" y="58"/>
                    <a:pt x="11294" y="0"/>
                  </a:cubicBezTo>
                  <a:cubicBezTo>
                    <a:pt x="10084" y="58"/>
                    <a:pt x="9104" y="749"/>
                    <a:pt x="8586" y="1786"/>
                  </a:cubicBezTo>
                  <a:cubicBezTo>
                    <a:pt x="8355" y="2190"/>
                    <a:pt x="7894" y="2420"/>
                    <a:pt x="7433" y="2420"/>
                  </a:cubicBezTo>
                  <a:cubicBezTo>
                    <a:pt x="6972" y="2420"/>
                    <a:pt x="6569" y="2190"/>
                    <a:pt x="6339" y="1786"/>
                  </a:cubicBezTo>
                  <a:cubicBezTo>
                    <a:pt x="5820" y="749"/>
                    <a:pt x="4783" y="58"/>
                    <a:pt x="363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6"/>
            <p:cNvSpPr/>
            <p:nvPr/>
          </p:nvSpPr>
          <p:spPr>
            <a:xfrm>
              <a:off x="2331193" y="4037966"/>
              <a:ext cx="309263" cy="248359"/>
            </a:xfrm>
            <a:custGeom>
              <a:avLst/>
              <a:gdLst/>
              <a:ahLst/>
              <a:cxnLst/>
              <a:rect l="l" t="t" r="r" b="b"/>
              <a:pathLst>
                <a:path w="14924" h="11985" extrusionOk="0">
                  <a:moveTo>
                    <a:pt x="3688" y="0"/>
                  </a:moveTo>
                  <a:cubicBezTo>
                    <a:pt x="2190" y="116"/>
                    <a:pt x="980" y="1153"/>
                    <a:pt x="635" y="2593"/>
                  </a:cubicBezTo>
                  <a:cubicBezTo>
                    <a:pt x="346" y="3745"/>
                    <a:pt x="1" y="7721"/>
                    <a:pt x="7491" y="11985"/>
                  </a:cubicBezTo>
                  <a:cubicBezTo>
                    <a:pt x="14923" y="7721"/>
                    <a:pt x="14635" y="3745"/>
                    <a:pt x="14289" y="2593"/>
                  </a:cubicBezTo>
                  <a:cubicBezTo>
                    <a:pt x="14001" y="1153"/>
                    <a:pt x="12791" y="116"/>
                    <a:pt x="11293" y="0"/>
                  </a:cubicBezTo>
                  <a:cubicBezTo>
                    <a:pt x="10141" y="58"/>
                    <a:pt x="9104" y="749"/>
                    <a:pt x="8585" y="1786"/>
                  </a:cubicBezTo>
                  <a:cubicBezTo>
                    <a:pt x="8355" y="2190"/>
                    <a:pt x="7952" y="2420"/>
                    <a:pt x="7491" y="2420"/>
                  </a:cubicBezTo>
                  <a:cubicBezTo>
                    <a:pt x="7030" y="2420"/>
                    <a:pt x="6627" y="2190"/>
                    <a:pt x="6338" y="1786"/>
                  </a:cubicBezTo>
                  <a:cubicBezTo>
                    <a:pt x="5820" y="749"/>
                    <a:pt x="4840" y="58"/>
                    <a:pt x="368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6"/>
            <p:cNvSpPr/>
            <p:nvPr/>
          </p:nvSpPr>
          <p:spPr>
            <a:xfrm>
              <a:off x="1565816" y="3179551"/>
              <a:ext cx="1118746" cy="1298948"/>
            </a:xfrm>
            <a:custGeom>
              <a:avLst/>
              <a:gdLst/>
              <a:ahLst/>
              <a:cxnLst/>
              <a:rect l="l" t="t" r="r" b="b"/>
              <a:pathLst>
                <a:path w="53987" h="62683" extrusionOk="0">
                  <a:moveTo>
                    <a:pt x="51337" y="3338"/>
                  </a:moveTo>
                  <a:lnTo>
                    <a:pt x="51337" y="14170"/>
                  </a:lnTo>
                  <a:lnTo>
                    <a:pt x="19418" y="28401"/>
                  </a:lnTo>
                  <a:lnTo>
                    <a:pt x="19418" y="17569"/>
                  </a:lnTo>
                  <a:lnTo>
                    <a:pt x="51337" y="3338"/>
                  </a:lnTo>
                  <a:close/>
                  <a:moveTo>
                    <a:pt x="48225" y="41422"/>
                  </a:moveTo>
                  <a:cubicBezTo>
                    <a:pt x="49723" y="41538"/>
                    <a:pt x="50933" y="42575"/>
                    <a:pt x="51279" y="44015"/>
                  </a:cubicBezTo>
                  <a:cubicBezTo>
                    <a:pt x="51567" y="45167"/>
                    <a:pt x="51913" y="49143"/>
                    <a:pt x="44423" y="53407"/>
                  </a:cubicBezTo>
                  <a:cubicBezTo>
                    <a:pt x="36990" y="49143"/>
                    <a:pt x="37278" y="45167"/>
                    <a:pt x="37567" y="44015"/>
                  </a:cubicBezTo>
                  <a:lnTo>
                    <a:pt x="37624" y="44015"/>
                  </a:lnTo>
                  <a:cubicBezTo>
                    <a:pt x="37912" y="42575"/>
                    <a:pt x="39122" y="41538"/>
                    <a:pt x="40620" y="41422"/>
                  </a:cubicBezTo>
                  <a:cubicBezTo>
                    <a:pt x="41772" y="41480"/>
                    <a:pt x="42810" y="42171"/>
                    <a:pt x="43328" y="43208"/>
                  </a:cubicBezTo>
                  <a:cubicBezTo>
                    <a:pt x="43559" y="43612"/>
                    <a:pt x="43962" y="43842"/>
                    <a:pt x="44423" y="43842"/>
                  </a:cubicBezTo>
                  <a:cubicBezTo>
                    <a:pt x="44884" y="43842"/>
                    <a:pt x="45287" y="43612"/>
                    <a:pt x="45575" y="43208"/>
                  </a:cubicBezTo>
                  <a:cubicBezTo>
                    <a:pt x="46094" y="42171"/>
                    <a:pt x="47073" y="41480"/>
                    <a:pt x="48225" y="41422"/>
                  </a:cubicBezTo>
                  <a:close/>
                  <a:moveTo>
                    <a:pt x="13656" y="47875"/>
                  </a:moveTo>
                  <a:cubicBezTo>
                    <a:pt x="15154" y="47933"/>
                    <a:pt x="16364" y="49028"/>
                    <a:pt x="16710" y="50468"/>
                  </a:cubicBezTo>
                  <a:cubicBezTo>
                    <a:pt x="16998" y="51563"/>
                    <a:pt x="17343" y="55538"/>
                    <a:pt x="9853" y="59860"/>
                  </a:cubicBezTo>
                  <a:cubicBezTo>
                    <a:pt x="2421" y="55538"/>
                    <a:pt x="2767" y="51563"/>
                    <a:pt x="3055" y="50468"/>
                  </a:cubicBezTo>
                  <a:cubicBezTo>
                    <a:pt x="3343" y="49028"/>
                    <a:pt x="4553" y="47933"/>
                    <a:pt x="6051" y="47875"/>
                  </a:cubicBezTo>
                  <a:cubicBezTo>
                    <a:pt x="7203" y="47933"/>
                    <a:pt x="8240" y="48624"/>
                    <a:pt x="8759" y="49661"/>
                  </a:cubicBezTo>
                  <a:cubicBezTo>
                    <a:pt x="8989" y="50065"/>
                    <a:pt x="9392" y="50295"/>
                    <a:pt x="9853" y="50295"/>
                  </a:cubicBezTo>
                  <a:cubicBezTo>
                    <a:pt x="10314" y="50295"/>
                    <a:pt x="10775" y="50065"/>
                    <a:pt x="11006" y="49661"/>
                  </a:cubicBezTo>
                  <a:cubicBezTo>
                    <a:pt x="11524" y="48624"/>
                    <a:pt x="12504" y="47933"/>
                    <a:pt x="13656" y="47875"/>
                  </a:cubicBezTo>
                  <a:close/>
                  <a:moveTo>
                    <a:pt x="52661" y="1"/>
                  </a:moveTo>
                  <a:cubicBezTo>
                    <a:pt x="52485" y="1"/>
                    <a:pt x="52308" y="37"/>
                    <a:pt x="52143" y="112"/>
                  </a:cubicBezTo>
                  <a:lnTo>
                    <a:pt x="17574" y="15495"/>
                  </a:lnTo>
                  <a:cubicBezTo>
                    <a:pt x="17113" y="15726"/>
                    <a:pt x="16767" y="16186"/>
                    <a:pt x="16825" y="16705"/>
                  </a:cubicBezTo>
                  <a:lnTo>
                    <a:pt x="16825" y="46262"/>
                  </a:lnTo>
                  <a:cubicBezTo>
                    <a:pt x="15875" y="45588"/>
                    <a:pt x="14785" y="45260"/>
                    <a:pt x="13704" y="45260"/>
                  </a:cubicBezTo>
                  <a:cubicBezTo>
                    <a:pt x="12293" y="45260"/>
                    <a:pt x="10898" y="45819"/>
                    <a:pt x="9853" y="46896"/>
                  </a:cubicBezTo>
                  <a:cubicBezTo>
                    <a:pt x="8816" y="45859"/>
                    <a:pt x="7433" y="45283"/>
                    <a:pt x="6051" y="45283"/>
                  </a:cubicBezTo>
                  <a:cubicBezTo>
                    <a:pt x="3343" y="45340"/>
                    <a:pt x="1038" y="47184"/>
                    <a:pt x="462" y="49834"/>
                  </a:cubicBezTo>
                  <a:cubicBezTo>
                    <a:pt x="1" y="51966"/>
                    <a:pt x="404" y="54271"/>
                    <a:pt x="1729" y="56114"/>
                  </a:cubicBezTo>
                  <a:cubicBezTo>
                    <a:pt x="3170" y="58419"/>
                    <a:pt x="5705" y="60609"/>
                    <a:pt x="9220" y="62510"/>
                  </a:cubicBezTo>
                  <a:cubicBezTo>
                    <a:pt x="9421" y="62625"/>
                    <a:pt x="9637" y="62683"/>
                    <a:pt x="9853" y="62683"/>
                  </a:cubicBezTo>
                  <a:cubicBezTo>
                    <a:pt x="10069" y="62683"/>
                    <a:pt x="10285" y="62625"/>
                    <a:pt x="10487" y="62510"/>
                  </a:cubicBezTo>
                  <a:cubicBezTo>
                    <a:pt x="14002" y="60609"/>
                    <a:pt x="16537" y="58419"/>
                    <a:pt x="17977" y="56114"/>
                  </a:cubicBezTo>
                  <a:cubicBezTo>
                    <a:pt x="18957" y="54674"/>
                    <a:pt x="19418" y="53003"/>
                    <a:pt x="19418" y="51332"/>
                  </a:cubicBezTo>
                  <a:lnTo>
                    <a:pt x="19418" y="31282"/>
                  </a:lnTo>
                  <a:lnTo>
                    <a:pt x="51337" y="17051"/>
                  </a:lnTo>
                  <a:lnTo>
                    <a:pt x="51337" y="39809"/>
                  </a:lnTo>
                  <a:cubicBezTo>
                    <a:pt x="50415" y="39175"/>
                    <a:pt x="49320" y="38830"/>
                    <a:pt x="48225" y="38830"/>
                  </a:cubicBezTo>
                  <a:cubicBezTo>
                    <a:pt x="46785" y="38830"/>
                    <a:pt x="45402" y="39406"/>
                    <a:pt x="44365" y="40443"/>
                  </a:cubicBezTo>
                  <a:cubicBezTo>
                    <a:pt x="43386" y="39406"/>
                    <a:pt x="42003" y="38830"/>
                    <a:pt x="40563" y="38830"/>
                  </a:cubicBezTo>
                  <a:cubicBezTo>
                    <a:pt x="37912" y="38887"/>
                    <a:pt x="35608" y="40789"/>
                    <a:pt x="35031" y="43381"/>
                  </a:cubicBezTo>
                  <a:cubicBezTo>
                    <a:pt x="34513" y="45571"/>
                    <a:pt x="34974" y="47818"/>
                    <a:pt x="36241" y="49661"/>
                  </a:cubicBezTo>
                  <a:cubicBezTo>
                    <a:pt x="37682" y="52024"/>
                    <a:pt x="40274" y="54156"/>
                    <a:pt x="43789" y="56114"/>
                  </a:cubicBezTo>
                  <a:cubicBezTo>
                    <a:pt x="43962" y="56201"/>
                    <a:pt x="44178" y="56244"/>
                    <a:pt x="44394" y="56244"/>
                  </a:cubicBezTo>
                  <a:cubicBezTo>
                    <a:pt x="44610" y="56244"/>
                    <a:pt x="44826" y="56201"/>
                    <a:pt x="44999" y="56114"/>
                  </a:cubicBezTo>
                  <a:cubicBezTo>
                    <a:pt x="48514" y="54156"/>
                    <a:pt x="51049" y="52024"/>
                    <a:pt x="52547" y="49661"/>
                  </a:cubicBezTo>
                  <a:cubicBezTo>
                    <a:pt x="53468" y="48221"/>
                    <a:pt x="53987" y="46550"/>
                    <a:pt x="53987" y="44879"/>
                  </a:cubicBezTo>
                  <a:lnTo>
                    <a:pt x="53987" y="1322"/>
                  </a:lnTo>
                  <a:cubicBezTo>
                    <a:pt x="53987" y="1149"/>
                    <a:pt x="53929" y="918"/>
                    <a:pt x="53872" y="803"/>
                  </a:cubicBezTo>
                  <a:cubicBezTo>
                    <a:pt x="53659" y="291"/>
                    <a:pt x="53162" y="1"/>
                    <a:pt x="5266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56"/>
          <p:cNvGrpSpPr/>
          <p:nvPr/>
        </p:nvGrpSpPr>
        <p:grpSpPr>
          <a:xfrm>
            <a:off x="3007669" y="2614325"/>
            <a:ext cx="158001" cy="310045"/>
            <a:chOff x="4208975" y="434350"/>
            <a:chExt cx="826800" cy="1621575"/>
          </a:xfrm>
        </p:grpSpPr>
        <p:sp>
          <p:nvSpPr>
            <p:cNvPr id="1274" name="Google Shape;1274;p56"/>
            <p:cNvSpPr/>
            <p:nvPr/>
          </p:nvSpPr>
          <p:spPr>
            <a:xfrm>
              <a:off x="4317000" y="586700"/>
              <a:ext cx="249200" cy="628025"/>
            </a:xfrm>
            <a:custGeom>
              <a:avLst/>
              <a:gdLst/>
              <a:ahLst/>
              <a:cxnLst/>
              <a:rect l="l" t="t" r="r" b="b"/>
              <a:pathLst>
                <a:path w="9968" h="25121" extrusionOk="0">
                  <a:moveTo>
                    <a:pt x="2651" y="0"/>
                  </a:moveTo>
                  <a:cubicBezTo>
                    <a:pt x="3572" y="2247"/>
                    <a:pt x="3630" y="4725"/>
                    <a:pt x="2823" y="6972"/>
                  </a:cubicBezTo>
                  <a:cubicBezTo>
                    <a:pt x="2651" y="7548"/>
                    <a:pt x="2363" y="8124"/>
                    <a:pt x="2132" y="8815"/>
                  </a:cubicBezTo>
                  <a:cubicBezTo>
                    <a:pt x="865" y="11350"/>
                    <a:pt x="173" y="14116"/>
                    <a:pt x="116" y="16939"/>
                  </a:cubicBezTo>
                  <a:cubicBezTo>
                    <a:pt x="0" y="19186"/>
                    <a:pt x="807" y="21376"/>
                    <a:pt x="2363" y="23047"/>
                  </a:cubicBezTo>
                  <a:cubicBezTo>
                    <a:pt x="3342" y="23968"/>
                    <a:pt x="4494" y="24660"/>
                    <a:pt x="5704" y="25121"/>
                  </a:cubicBezTo>
                  <a:cubicBezTo>
                    <a:pt x="5301" y="24660"/>
                    <a:pt x="4955" y="24141"/>
                    <a:pt x="4667" y="23565"/>
                  </a:cubicBezTo>
                  <a:cubicBezTo>
                    <a:pt x="3400" y="21376"/>
                    <a:pt x="2363" y="17573"/>
                    <a:pt x="4149" y="11984"/>
                  </a:cubicBezTo>
                  <a:cubicBezTo>
                    <a:pt x="5301" y="8758"/>
                    <a:pt x="7317" y="5935"/>
                    <a:pt x="9968" y="3803"/>
                  </a:cubicBezTo>
                  <a:cubicBezTo>
                    <a:pt x="7663" y="2247"/>
                    <a:pt x="5243" y="980"/>
                    <a:pt x="26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4412050" y="593900"/>
              <a:ext cx="505625" cy="649750"/>
            </a:xfrm>
            <a:custGeom>
              <a:avLst/>
              <a:gdLst/>
              <a:ahLst/>
              <a:cxnLst/>
              <a:rect l="l" t="t" r="r" b="b"/>
              <a:pathLst>
                <a:path w="20225" h="25990" extrusionOk="0">
                  <a:moveTo>
                    <a:pt x="16940" y="0"/>
                  </a:moveTo>
                  <a:cubicBezTo>
                    <a:pt x="12561" y="1959"/>
                    <a:pt x="4898" y="6165"/>
                    <a:pt x="2824" y="12561"/>
                  </a:cubicBezTo>
                  <a:cubicBezTo>
                    <a:pt x="1" y="21203"/>
                    <a:pt x="5244" y="24487"/>
                    <a:pt x="5474" y="24602"/>
                  </a:cubicBezTo>
                  <a:lnTo>
                    <a:pt x="5532" y="24660"/>
                  </a:lnTo>
                  <a:cubicBezTo>
                    <a:pt x="7055" y="25530"/>
                    <a:pt x="8733" y="25990"/>
                    <a:pt x="10467" y="25990"/>
                  </a:cubicBezTo>
                  <a:cubicBezTo>
                    <a:pt x="10570" y="25990"/>
                    <a:pt x="10672" y="25988"/>
                    <a:pt x="10775" y="25985"/>
                  </a:cubicBezTo>
                  <a:cubicBezTo>
                    <a:pt x="13771" y="25985"/>
                    <a:pt x="16479" y="24948"/>
                    <a:pt x="18150" y="23162"/>
                  </a:cubicBezTo>
                  <a:cubicBezTo>
                    <a:pt x="19590" y="21606"/>
                    <a:pt x="20224" y="19474"/>
                    <a:pt x="20051" y="16882"/>
                  </a:cubicBezTo>
                  <a:cubicBezTo>
                    <a:pt x="19936" y="14635"/>
                    <a:pt x="19245" y="12388"/>
                    <a:pt x="18035" y="10486"/>
                  </a:cubicBezTo>
                  <a:cubicBezTo>
                    <a:pt x="17516" y="9564"/>
                    <a:pt x="17055" y="8643"/>
                    <a:pt x="16710" y="7721"/>
                  </a:cubicBezTo>
                  <a:cubicBezTo>
                    <a:pt x="15903" y="5186"/>
                    <a:pt x="15961" y="2478"/>
                    <a:pt x="16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6"/>
            <p:cNvSpPr/>
            <p:nvPr/>
          </p:nvSpPr>
          <p:spPr>
            <a:xfrm>
              <a:off x="4504250" y="503150"/>
              <a:ext cx="242000" cy="136850"/>
            </a:xfrm>
            <a:custGeom>
              <a:avLst/>
              <a:gdLst/>
              <a:ahLst/>
              <a:cxnLst/>
              <a:rect l="l" t="t" r="r" b="b"/>
              <a:pathLst>
                <a:path w="9680" h="5474" extrusionOk="0">
                  <a:moveTo>
                    <a:pt x="6972" y="0"/>
                  </a:moveTo>
                  <a:cubicBezTo>
                    <a:pt x="4552" y="634"/>
                    <a:pt x="2247" y="1498"/>
                    <a:pt x="0" y="2651"/>
                  </a:cubicBezTo>
                  <a:cubicBezTo>
                    <a:pt x="1556" y="3457"/>
                    <a:pt x="3112" y="4379"/>
                    <a:pt x="4552" y="5416"/>
                  </a:cubicBezTo>
                  <a:lnTo>
                    <a:pt x="4610" y="5474"/>
                  </a:lnTo>
                  <a:cubicBezTo>
                    <a:pt x="6223" y="4322"/>
                    <a:pt x="7894" y="3284"/>
                    <a:pt x="9680" y="2363"/>
                  </a:cubicBezTo>
                  <a:lnTo>
                    <a:pt x="6972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4208975" y="434350"/>
              <a:ext cx="826800" cy="1621575"/>
            </a:xfrm>
            <a:custGeom>
              <a:avLst/>
              <a:gdLst/>
              <a:ahLst/>
              <a:cxnLst/>
              <a:rect l="l" t="t" r="r" b="b"/>
              <a:pathLst>
                <a:path w="33072" h="64863" extrusionOk="0">
                  <a:moveTo>
                    <a:pt x="18840" y="2752"/>
                  </a:moveTo>
                  <a:lnTo>
                    <a:pt x="21548" y="5115"/>
                  </a:lnTo>
                  <a:cubicBezTo>
                    <a:pt x="19762" y="6036"/>
                    <a:pt x="18091" y="7016"/>
                    <a:pt x="16478" y="8168"/>
                  </a:cubicBezTo>
                  <a:lnTo>
                    <a:pt x="16421" y="8168"/>
                  </a:lnTo>
                  <a:cubicBezTo>
                    <a:pt x="14980" y="7131"/>
                    <a:pt x="13482" y="6209"/>
                    <a:pt x="11869" y="5403"/>
                  </a:cubicBezTo>
                  <a:cubicBezTo>
                    <a:pt x="14116" y="4250"/>
                    <a:pt x="16421" y="3386"/>
                    <a:pt x="18840" y="2752"/>
                  </a:cubicBezTo>
                  <a:close/>
                  <a:moveTo>
                    <a:pt x="6972" y="6094"/>
                  </a:moveTo>
                  <a:lnTo>
                    <a:pt x="6972" y="6094"/>
                  </a:lnTo>
                  <a:cubicBezTo>
                    <a:pt x="9564" y="7074"/>
                    <a:pt x="11984" y="8341"/>
                    <a:pt x="14289" y="9897"/>
                  </a:cubicBezTo>
                  <a:cubicBezTo>
                    <a:pt x="11638" y="12029"/>
                    <a:pt x="9622" y="14852"/>
                    <a:pt x="8470" y="18078"/>
                  </a:cubicBezTo>
                  <a:cubicBezTo>
                    <a:pt x="6684" y="23667"/>
                    <a:pt x="7721" y="27470"/>
                    <a:pt x="8988" y="29602"/>
                  </a:cubicBezTo>
                  <a:cubicBezTo>
                    <a:pt x="9276" y="30178"/>
                    <a:pt x="9622" y="30696"/>
                    <a:pt x="10025" y="31157"/>
                  </a:cubicBezTo>
                  <a:cubicBezTo>
                    <a:pt x="8815" y="30696"/>
                    <a:pt x="7663" y="30005"/>
                    <a:pt x="6684" y="29141"/>
                  </a:cubicBezTo>
                  <a:cubicBezTo>
                    <a:pt x="5128" y="27527"/>
                    <a:pt x="4321" y="25338"/>
                    <a:pt x="4379" y="23091"/>
                  </a:cubicBezTo>
                  <a:cubicBezTo>
                    <a:pt x="4494" y="20268"/>
                    <a:pt x="5186" y="17444"/>
                    <a:pt x="6453" y="14909"/>
                  </a:cubicBezTo>
                  <a:cubicBezTo>
                    <a:pt x="6741" y="14276"/>
                    <a:pt x="6972" y="13642"/>
                    <a:pt x="7144" y="13066"/>
                  </a:cubicBezTo>
                  <a:cubicBezTo>
                    <a:pt x="7951" y="10819"/>
                    <a:pt x="7893" y="8341"/>
                    <a:pt x="6972" y="6094"/>
                  </a:cubicBezTo>
                  <a:close/>
                  <a:moveTo>
                    <a:pt x="25063" y="6382"/>
                  </a:moveTo>
                  <a:lnTo>
                    <a:pt x="25063" y="6382"/>
                  </a:lnTo>
                  <a:cubicBezTo>
                    <a:pt x="24084" y="8860"/>
                    <a:pt x="24026" y="11568"/>
                    <a:pt x="24833" y="14103"/>
                  </a:cubicBezTo>
                  <a:cubicBezTo>
                    <a:pt x="25178" y="15025"/>
                    <a:pt x="25639" y="15946"/>
                    <a:pt x="26158" y="16868"/>
                  </a:cubicBezTo>
                  <a:cubicBezTo>
                    <a:pt x="27368" y="18770"/>
                    <a:pt x="28059" y="21017"/>
                    <a:pt x="28174" y="23264"/>
                  </a:cubicBezTo>
                  <a:cubicBezTo>
                    <a:pt x="28347" y="25856"/>
                    <a:pt x="27713" y="27988"/>
                    <a:pt x="26273" y="29544"/>
                  </a:cubicBezTo>
                  <a:cubicBezTo>
                    <a:pt x="24602" y="31330"/>
                    <a:pt x="21894" y="32367"/>
                    <a:pt x="18840" y="32367"/>
                  </a:cubicBezTo>
                  <a:cubicBezTo>
                    <a:pt x="18741" y="32370"/>
                    <a:pt x="18641" y="32372"/>
                    <a:pt x="18542" y="32372"/>
                  </a:cubicBezTo>
                  <a:cubicBezTo>
                    <a:pt x="16856" y="32372"/>
                    <a:pt x="15178" y="31912"/>
                    <a:pt x="13655" y="31042"/>
                  </a:cubicBezTo>
                  <a:lnTo>
                    <a:pt x="13597" y="30984"/>
                  </a:lnTo>
                  <a:cubicBezTo>
                    <a:pt x="13367" y="30869"/>
                    <a:pt x="8124" y="27585"/>
                    <a:pt x="10947" y="18943"/>
                  </a:cubicBezTo>
                  <a:cubicBezTo>
                    <a:pt x="13021" y="12547"/>
                    <a:pt x="20684" y="8341"/>
                    <a:pt x="25063" y="6382"/>
                  </a:cubicBezTo>
                  <a:close/>
                  <a:moveTo>
                    <a:pt x="4840" y="42508"/>
                  </a:moveTo>
                  <a:cubicBezTo>
                    <a:pt x="9276" y="42508"/>
                    <a:pt x="12387" y="43487"/>
                    <a:pt x="13886" y="45388"/>
                  </a:cubicBezTo>
                  <a:cubicBezTo>
                    <a:pt x="14692" y="46368"/>
                    <a:pt x="15038" y="47635"/>
                    <a:pt x="14923" y="48903"/>
                  </a:cubicBezTo>
                  <a:cubicBezTo>
                    <a:pt x="14058" y="49594"/>
                    <a:pt x="13021" y="49940"/>
                    <a:pt x="11927" y="49998"/>
                  </a:cubicBezTo>
                  <a:cubicBezTo>
                    <a:pt x="9103" y="49998"/>
                    <a:pt x="6165" y="47405"/>
                    <a:pt x="3457" y="42508"/>
                  </a:cubicBezTo>
                  <a:close/>
                  <a:moveTo>
                    <a:pt x="29615" y="46771"/>
                  </a:moveTo>
                  <a:cubicBezTo>
                    <a:pt x="26907" y="51726"/>
                    <a:pt x="24026" y="54261"/>
                    <a:pt x="21203" y="54261"/>
                  </a:cubicBezTo>
                  <a:lnTo>
                    <a:pt x="21145" y="54261"/>
                  </a:lnTo>
                  <a:cubicBezTo>
                    <a:pt x="20108" y="54261"/>
                    <a:pt x="19013" y="53916"/>
                    <a:pt x="18149" y="53224"/>
                  </a:cubicBezTo>
                  <a:cubicBezTo>
                    <a:pt x="18034" y="51957"/>
                    <a:pt x="18380" y="50631"/>
                    <a:pt x="19186" y="49652"/>
                  </a:cubicBezTo>
                  <a:cubicBezTo>
                    <a:pt x="20684" y="47751"/>
                    <a:pt x="23795" y="46771"/>
                    <a:pt x="28232" y="46771"/>
                  </a:cubicBezTo>
                  <a:close/>
                  <a:moveTo>
                    <a:pt x="19195" y="0"/>
                  </a:moveTo>
                  <a:cubicBezTo>
                    <a:pt x="19079" y="0"/>
                    <a:pt x="18960" y="15"/>
                    <a:pt x="18840" y="44"/>
                  </a:cubicBezTo>
                  <a:cubicBezTo>
                    <a:pt x="12791" y="1658"/>
                    <a:pt x="10025" y="3386"/>
                    <a:pt x="9046" y="4135"/>
                  </a:cubicBezTo>
                  <a:cubicBezTo>
                    <a:pt x="8758" y="4020"/>
                    <a:pt x="6107" y="3040"/>
                    <a:pt x="5474" y="2868"/>
                  </a:cubicBezTo>
                  <a:cubicBezTo>
                    <a:pt x="4748" y="2660"/>
                    <a:pt x="4374" y="2556"/>
                    <a:pt x="4080" y="2556"/>
                  </a:cubicBezTo>
                  <a:cubicBezTo>
                    <a:pt x="3883" y="2556"/>
                    <a:pt x="3722" y="2603"/>
                    <a:pt x="3515" y="2695"/>
                  </a:cubicBezTo>
                  <a:cubicBezTo>
                    <a:pt x="3111" y="2868"/>
                    <a:pt x="2881" y="3213"/>
                    <a:pt x="2766" y="3617"/>
                  </a:cubicBezTo>
                  <a:cubicBezTo>
                    <a:pt x="2708" y="4020"/>
                    <a:pt x="2823" y="4481"/>
                    <a:pt x="3111" y="4769"/>
                  </a:cubicBezTo>
                  <a:cubicBezTo>
                    <a:pt x="3111" y="4769"/>
                    <a:pt x="6107" y="8053"/>
                    <a:pt x="4667" y="12259"/>
                  </a:cubicBezTo>
                  <a:cubicBezTo>
                    <a:pt x="4494" y="12720"/>
                    <a:pt x="4264" y="13239"/>
                    <a:pt x="3976" y="13872"/>
                  </a:cubicBezTo>
                  <a:cubicBezTo>
                    <a:pt x="2593" y="16753"/>
                    <a:pt x="1844" y="19864"/>
                    <a:pt x="1729" y="23091"/>
                  </a:cubicBezTo>
                  <a:cubicBezTo>
                    <a:pt x="1613" y="26029"/>
                    <a:pt x="2766" y="28910"/>
                    <a:pt x="4840" y="30984"/>
                  </a:cubicBezTo>
                  <a:cubicBezTo>
                    <a:pt x="8124" y="34268"/>
                    <a:pt x="12964" y="34845"/>
                    <a:pt x="15384" y="34902"/>
                  </a:cubicBezTo>
                  <a:lnTo>
                    <a:pt x="15384" y="43026"/>
                  </a:lnTo>
                  <a:cubicBezTo>
                    <a:pt x="13252" y="40894"/>
                    <a:pt x="9680" y="39857"/>
                    <a:pt x="4840" y="39857"/>
                  </a:cubicBezTo>
                  <a:cubicBezTo>
                    <a:pt x="3745" y="39857"/>
                    <a:pt x="2535" y="39915"/>
                    <a:pt x="1268" y="40030"/>
                  </a:cubicBezTo>
                  <a:cubicBezTo>
                    <a:pt x="807" y="40088"/>
                    <a:pt x="461" y="40318"/>
                    <a:pt x="231" y="40664"/>
                  </a:cubicBezTo>
                  <a:cubicBezTo>
                    <a:pt x="0" y="41067"/>
                    <a:pt x="0" y="41528"/>
                    <a:pt x="173" y="41931"/>
                  </a:cubicBezTo>
                  <a:cubicBezTo>
                    <a:pt x="3688" y="49018"/>
                    <a:pt x="7605" y="52590"/>
                    <a:pt x="11927" y="52590"/>
                  </a:cubicBezTo>
                  <a:cubicBezTo>
                    <a:pt x="13136" y="52590"/>
                    <a:pt x="14289" y="52302"/>
                    <a:pt x="15384" y="51726"/>
                  </a:cubicBezTo>
                  <a:lnTo>
                    <a:pt x="15384" y="63653"/>
                  </a:lnTo>
                  <a:cubicBezTo>
                    <a:pt x="15441" y="64459"/>
                    <a:pt x="16060" y="64863"/>
                    <a:pt x="16680" y="64863"/>
                  </a:cubicBezTo>
                  <a:cubicBezTo>
                    <a:pt x="17299" y="64863"/>
                    <a:pt x="17919" y="64459"/>
                    <a:pt x="17976" y="63653"/>
                  </a:cubicBezTo>
                  <a:lnTo>
                    <a:pt x="17976" y="56163"/>
                  </a:lnTo>
                  <a:cubicBezTo>
                    <a:pt x="18956" y="56681"/>
                    <a:pt x="20050" y="56912"/>
                    <a:pt x="21145" y="56912"/>
                  </a:cubicBezTo>
                  <a:cubicBezTo>
                    <a:pt x="25466" y="56912"/>
                    <a:pt x="29384" y="53282"/>
                    <a:pt x="32899" y="46195"/>
                  </a:cubicBezTo>
                  <a:cubicBezTo>
                    <a:pt x="33072" y="45849"/>
                    <a:pt x="33072" y="45388"/>
                    <a:pt x="32841" y="44985"/>
                  </a:cubicBezTo>
                  <a:cubicBezTo>
                    <a:pt x="32668" y="44639"/>
                    <a:pt x="32265" y="44351"/>
                    <a:pt x="31804" y="44351"/>
                  </a:cubicBezTo>
                  <a:cubicBezTo>
                    <a:pt x="30536" y="44236"/>
                    <a:pt x="29327" y="44178"/>
                    <a:pt x="28232" y="44178"/>
                  </a:cubicBezTo>
                  <a:cubicBezTo>
                    <a:pt x="23565" y="44178"/>
                    <a:pt x="20166" y="45158"/>
                    <a:pt x="17976" y="47059"/>
                  </a:cubicBezTo>
                  <a:lnTo>
                    <a:pt x="17976" y="34960"/>
                  </a:lnTo>
                  <a:lnTo>
                    <a:pt x="18898" y="34960"/>
                  </a:lnTo>
                  <a:cubicBezTo>
                    <a:pt x="22643" y="34960"/>
                    <a:pt x="26100" y="33635"/>
                    <a:pt x="28232" y="31330"/>
                  </a:cubicBezTo>
                  <a:cubicBezTo>
                    <a:pt x="30191" y="29198"/>
                    <a:pt x="31055" y="26375"/>
                    <a:pt x="30825" y="23033"/>
                  </a:cubicBezTo>
                  <a:cubicBezTo>
                    <a:pt x="30709" y="20383"/>
                    <a:pt x="29903" y="17790"/>
                    <a:pt x="28520" y="15543"/>
                  </a:cubicBezTo>
                  <a:cubicBezTo>
                    <a:pt x="28059" y="14794"/>
                    <a:pt x="27656" y="13988"/>
                    <a:pt x="27368" y="13181"/>
                  </a:cubicBezTo>
                  <a:cubicBezTo>
                    <a:pt x="25812" y="8860"/>
                    <a:pt x="28923" y="4654"/>
                    <a:pt x="28981" y="4654"/>
                  </a:cubicBezTo>
                  <a:cubicBezTo>
                    <a:pt x="29327" y="4193"/>
                    <a:pt x="29327" y="3559"/>
                    <a:pt x="29038" y="3098"/>
                  </a:cubicBezTo>
                  <a:cubicBezTo>
                    <a:pt x="28771" y="2741"/>
                    <a:pt x="28330" y="2522"/>
                    <a:pt x="27904" y="2522"/>
                  </a:cubicBezTo>
                  <a:cubicBezTo>
                    <a:pt x="27780" y="2522"/>
                    <a:pt x="27657" y="2541"/>
                    <a:pt x="27540" y="2580"/>
                  </a:cubicBezTo>
                  <a:cubicBezTo>
                    <a:pt x="27368" y="2637"/>
                    <a:pt x="26042" y="3098"/>
                    <a:pt x="24141" y="3905"/>
                  </a:cubicBezTo>
                  <a:lnTo>
                    <a:pt x="20050" y="332"/>
                  </a:lnTo>
                  <a:cubicBezTo>
                    <a:pt x="19837" y="119"/>
                    <a:pt x="19528" y="0"/>
                    <a:pt x="1919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8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6635920" y="-929692"/>
            <a:ext cx="3758806" cy="2523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56"/>
          <p:cNvSpPr/>
          <p:nvPr/>
        </p:nvSpPr>
        <p:spPr>
          <a:xfrm rot="-7063047">
            <a:off x="7420907" y="-585363"/>
            <a:ext cx="1609866" cy="245206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56"/>
          <p:cNvSpPr txBox="1">
            <a:spLocks noGrp="1"/>
          </p:cNvSpPr>
          <p:nvPr>
            <p:ph type="subTitle" idx="1"/>
          </p:nvPr>
        </p:nvSpPr>
        <p:spPr>
          <a:xfrm>
            <a:off x="5364888" y="1557388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$8,986</a:t>
            </a:r>
            <a:endParaRPr sz="1000"/>
          </a:p>
        </p:txBody>
      </p:sp>
      <p:sp>
        <p:nvSpPr>
          <p:cNvPr id="1281" name="Google Shape;1281;p56"/>
          <p:cNvSpPr txBox="1">
            <a:spLocks noGrp="1"/>
          </p:cNvSpPr>
          <p:nvPr>
            <p:ph type="subTitle" idx="1"/>
          </p:nvPr>
        </p:nvSpPr>
        <p:spPr>
          <a:xfrm>
            <a:off x="5364888" y="1904088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$5,982</a:t>
            </a:r>
            <a:endParaRPr sz="1000"/>
          </a:p>
        </p:txBody>
      </p:sp>
      <p:sp>
        <p:nvSpPr>
          <p:cNvPr id="1282" name="Google Shape;1282;p56"/>
          <p:cNvSpPr txBox="1">
            <a:spLocks noGrp="1"/>
          </p:cNvSpPr>
          <p:nvPr>
            <p:ph type="subTitle" idx="1"/>
          </p:nvPr>
        </p:nvSpPr>
        <p:spPr>
          <a:xfrm>
            <a:off x="5364888" y="2250788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$6,888</a:t>
            </a:r>
            <a:endParaRPr sz="1000"/>
          </a:p>
        </p:txBody>
      </p:sp>
      <p:sp>
        <p:nvSpPr>
          <p:cNvPr id="1283" name="Google Shape;1283;p56"/>
          <p:cNvSpPr txBox="1">
            <a:spLocks noGrp="1"/>
          </p:cNvSpPr>
          <p:nvPr>
            <p:ph type="subTitle" idx="1"/>
          </p:nvPr>
        </p:nvSpPr>
        <p:spPr>
          <a:xfrm>
            <a:off x="5364888" y="2610775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$5,000</a:t>
            </a:r>
            <a:endParaRPr sz="1000"/>
          </a:p>
        </p:txBody>
      </p:sp>
      <p:sp>
        <p:nvSpPr>
          <p:cNvPr id="1284" name="Google Shape;1284;p56"/>
          <p:cNvSpPr txBox="1">
            <a:spLocks noGrp="1"/>
          </p:cNvSpPr>
          <p:nvPr>
            <p:ph type="subTitle" idx="1"/>
          </p:nvPr>
        </p:nvSpPr>
        <p:spPr>
          <a:xfrm>
            <a:off x="5364888" y="2970763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$7,100</a:t>
            </a:r>
            <a:endParaRPr sz="1000"/>
          </a:p>
        </p:txBody>
      </p:sp>
      <p:sp>
        <p:nvSpPr>
          <p:cNvPr id="1285" name="Google Shape;1285;p56"/>
          <p:cNvSpPr txBox="1">
            <a:spLocks noGrp="1"/>
          </p:cNvSpPr>
          <p:nvPr>
            <p:ph type="subTitle" idx="1"/>
          </p:nvPr>
        </p:nvSpPr>
        <p:spPr>
          <a:xfrm>
            <a:off x="5364888" y="3330763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$1,500</a:t>
            </a:r>
            <a:endParaRPr sz="1000"/>
          </a:p>
        </p:txBody>
      </p:sp>
      <p:sp>
        <p:nvSpPr>
          <p:cNvPr id="1286" name="Google Shape;1286;p56"/>
          <p:cNvSpPr txBox="1">
            <a:spLocks noGrp="1"/>
          </p:cNvSpPr>
          <p:nvPr>
            <p:ph type="subTitle" idx="1"/>
          </p:nvPr>
        </p:nvSpPr>
        <p:spPr>
          <a:xfrm>
            <a:off x="5364888" y="3690763"/>
            <a:ext cx="8532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$2,988</a:t>
            </a: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57"/>
          <p:cNvSpPr/>
          <p:nvPr/>
        </p:nvSpPr>
        <p:spPr>
          <a:xfrm>
            <a:off x="3038390" y="2169919"/>
            <a:ext cx="2323024" cy="1888277"/>
          </a:xfrm>
          <a:custGeom>
            <a:avLst/>
            <a:gdLst/>
            <a:ahLst/>
            <a:cxnLst/>
            <a:rect l="l" t="t" r="r" b="b"/>
            <a:pathLst>
              <a:path w="35192" h="28607" extrusionOk="0">
                <a:moveTo>
                  <a:pt x="25921" y="1"/>
                </a:moveTo>
                <a:lnTo>
                  <a:pt x="23256" y="4576"/>
                </a:lnTo>
                <a:cubicBezTo>
                  <a:pt x="25981" y="6406"/>
                  <a:pt x="27771" y="9510"/>
                  <a:pt x="27771" y="13050"/>
                </a:cubicBezTo>
                <a:cubicBezTo>
                  <a:pt x="27771" y="18680"/>
                  <a:pt x="23196" y="23236"/>
                  <a:pt x="17566" y="23236"/>
                </a:cubicBezTo>
                <a:cubicBezTo>
                  <a:pt x="11937" y="23236"/>
                  <a:pt x="7381" y="18680"/>
                  <a:pt x="7381" y="13050"/>
                </a:cubicBezTo>
                <a:cubicBezTo>
                  <a:pt x="7381" y="11439"/>
                  <a:pt x="7739" y="9927"/>
                  <a:pt x="8396" y="8595"/>
                </a:cubicBezTo>
                <a:lnTo>
                  <a:pt x="3801" y="5929"/>
                </a:lnTo>
                <a:lnTo>
                  <a:pt x="3801" y="5929"/>
                </a:lnTo>
                <a:cubicBezTo>
                  <a:pt x="1" y="13249"/>
                  <a:pt x="2587" y="22340"/>
                  <a:pt x="9808" y="26518"/>
                </a:cubicBezTo>
                <a:cubicBezTo>
                  <a:pt x="12254" y="27934"/>
                  <a:pt x="14924" y="28607"/>
                  <a:pt x="17559" y="28607"/>
                </a:cubicBezTo>
                <a:cubicBezTo>
                  <a:pt x="22919" y="28607"/>
                  <a:pt x="28133" y="25823"/>
                  <a:pt x="31014" y="20848"/>
                </a:cubicBezTo>
                <a:cubicBezTo>
                  <a:pt x="35191" y="13627"/>
                  <a:pt x="32884" y="4437"/>
                  <a:pt x="25921" y="1"/>
                </a:cubicBezTo>
                <a:close/>
              </a:path>
            </a:pathLst>
          </a:custGeom>
          <a:solidFill>
            <a:srgbClr val="F6B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57"/>
          <p:cNvSpPr/>
          <p:nvPr/>
        </p:nvSpPr>
        <p:spPr>
          <a:xfrm>
            <a:off x="3323347" y="2257511"/>
            <a:ext cx="1712365" cy="1341140"/>
          </a:xfrm>
          <a:custGeom>
            <a:avLst/>
            <a:gdLst/>
            <a:ahLst/>
            <a:cxnLst/>
            <a:rect l="l" t="t" r="r" b="b"/>
            <a:pathLst>
              <a:path w="25941" h="20318" extrusionOk="0">
                <a:moveTo>
                  <a:pt x="12995" y="0"/>
                </a:moveTo>
                <a:cubicBezTo>
                  <a:pt x="10472" y="0"/>
                  <a:pt x="7932" y="822"/>
                  <a:pt x="5809" y="2513"/>
                </a:cubicBezTo>
                <a:cubicBezTo>
                  <a:pt x="916" y="6372"/>
                  <a:pt x="1" y="13394"/>
                  <a:pt x="3621" y="18388"/>
                </a:cubicBezTo>
                <a:lnTo>
                  <a:pt x="6724" y="15921"/>
                </a:lnTo>
                <a:cubicBezTo>
                  <a:pt x="5332" y="13912"/>
                  <a:pt x="4934" y="11266"/>
                  <a:pt x="5909" y="8819"/>
                </a:cubicBezTo>
                <a:cubicBezTo>
                  <a:pt x="7095" y="5824"/>
                  <a:pt x="9953" y="4003"/>
                  <a:pt x="12976" y="4003"/>
                </a:cubicBezTo>
                <a:cubicBezTo>
                  <a:pt x="13908" y="4003"/>
                  <a:pt x="14856" y="4176"/>
                  <a:pt x="15776" y="4542"/>
                </a:cubicBezTo>
                <a:cubicBezTo>
                  <a:pt x="19675" y="6074"/>
                  <a:pt x="21604" y="10490"/>
                  <a:pt x="20053" y="14409"/>
                </a:cubicBezTo>
                <a:cubicBezTo>
                  <a:pt x="19615" y="15503"/>
                  <a:pt x="18958" y="16458"/>
                  <a:pt x="18123" y="17214"/>
                </a:cubicBezTo>
                <a:lnTo>
                  <a:pt x="20590" y="20317"/>
                </a:lnTo>
                <a:cubicBezTo>
                  <a:pt x="25245" y="16279"/>
                  <a:pt x="25941" y="9257"/>
                  <a:pt x="22062" y="4383"/>
                </a:cubicBezTo>
                <a:cubicBezTo>
                  <a:pt x="19786" y="1501"/>
                  <a:pt x="16406" y="0"/>
                  <a:pt x="12995" y="0"/>
                </a:cubicBezTo>
                <a:close/>
              </a:path>
            </a:pathLst>
          </a:custGeom>
          <a:solidFill>
            <a:srgbClr val="F9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7"/>
          <p:cNvSpPr/>
          <p:nvPr/>
        </p:nvSpPr>
        <p:spPr>
          <a:xfrm>
            <a:off x="4199209" y="2842208"/>
            <a:ext cx="565970" cy="696049"/>
          </a:xfrm>
          <a:custGeom>
            <a:avLst/>
            <a:gdLst/>
            <a:ahLst/>
            <a:cxnLst/>
            <a:rect l="l" t="t" r="r" b="b"/>
            <a:pathLst>
              <a:path w="8574" h="10545" extrusionOk="0">
                <a:moveTo>
                  <a:pt x="6963" y="1"/>
                </a:moveTo>
                <a:lnTo>
                  <a:pt x="4556" y="976"/>
                </a:lnTo>
                <a:cubicBezTo>
                  <a:pt x="5292" y="2627"/>
                  <a:pt x="5093" y="4636"/>
                  <a:pt x="3839" y="6148"/>
                </a:cubicBezTo>
                <a:cubicBezTo>
                  <a:pt x="2865" y="7341"/>
                  <a:pt x="1432" y="7958"/>
                  <a:pt x="0" y="7958"/>
                </a:cubicBezTo>
                <a:lnTo>
                  <a:pt x="239" y="10544"/>
                </a:lnTo>
                <a:cubicBezTo>
                  <a:pt x="1035" y="10524"/>
                  <a:pt x="1870" y="10385"/>
                  <a:pt x="2666" y="10087"/>
                </a:cubicBezTo>
                <a:cubicBezTo>
                  <a:pt x="6585" y="8614"/>
                  <a:pt x="8574" y="4278"/>
                  <a:pt x="7122" y="359"/>
                </a:cubicBezTo>
                <a:cubicBezTo>
                  <a:pt x="7082" y="240"/>
                  <a:pt x="7022" y="100"/>
                  <a:pt x="6963" y="1"/>
                </a:cubicBezTo>
                <a:close/>
              </a:path>
            </a:pathLst>
          </a:custGeom>
          <a:solidFill>
            <a:srgbClr val="FDEC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57"/>
          <p:cNvSpPr txBox="1">
            <a:spLocks noGrp="1"/>
          </p:cNvSpPr>
          <p:nvPr>
            <p:ph type="subTitle" idx="4294967295"/>
          </p:nvPr>
        </p:nvSpPr>
        <p:spPr>
          <a:xfrm>
            <a:off x="1025812" y="1452213"/>
            <a:ext cx="1616400" cy="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chemeClr val="accent2"/>
                </a:solidFill>
              </a:rPr>
              <a:t>Celebration costs</a:t>
            </a:r>
            <a:endParaRPr sz="1000">
              <a:solidFill>
                <a:schemeClr val="accent2"/>
              </a:solidFill>
            </a:endParaRPr>
          </a:p>
        </p:txBody>
      </p:sp>
      <p:cxnSp>
        <p:nvCxnSpPr>
          <p:cNvPr id="1295" name="Google Shape;1295;p57"/>
          <p:cNvCxnSpPr>
            <a:stCxn id="1294" idx="3"/>
          </p:cNvCxnSpPr>
          <p:nvPr/>
        </p:nvCxnSpPr>
        <p:spPr>
          <a:xfrm>
            <a:off x="2642212" y="1630413"/>
            <a:ext cx="670200" cy="1149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6" name="Google Shape;1296;p57"/>
          <p:cNvSpPr txBox="1">
            <a:spLocks noGrp="1"/>
          </p:cNvSpPr>
          <p:nvPr>
            <p:ph type="subTitle" idx="4294967295"/>
          </p:nvPr>
        </p:nvSpPr>
        <p:spPr>
          <a:xfrm>
            <a:off x="6181261" y="2789621"/>
            <a:ext cx="1616400" cy="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212121"/>
                </a:solidFill>
              </a:rPr>
              <a:t>Design costs</a:t>
            </a:r>
            <a:endParaRPr sz="100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/>
          </a:p>
        </p:txBody>
      </p:sp>
      <p:cxnSp>
        <p:nvCxnSpPr>
          <p:cNvPr id="1297" name="Google Shape;1297;p57"/>
          <p:cNvCxnSpPr>
            <a:endCxn id="1296" idx="1"/>
          </p:cNvCxnSpPr>
          <p:nvPr/>
        </p:nvCxnSpPr>
        <p:spPr>
          <a:xfrm rot="10800000" flipH="1">
            <a:off x="4320061" y="2967821"/>
            <a:ext cx="1861200" cy="464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8" name="Google Shape;1298;p57"/>
          <p:cNvSpPr txBox="1">
            <a:spLocks noGrp="1"/>
          </p:cNvSpPr>
          <p:nvPr>
            <p:ph type="subTitle" idx="4294967295"/>
          </p:nvPr>
        </p:nvSpPr>
        <p:spPr>
          <a:xfrm>
            <a:off x="6181261" y="1452231"/>
            <a:ext cx="1616400" cy="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212121"/>
                </a:solidFill>
              </a:rPr>
              <a:t>Honeymoon costs</a:t>
            </a:r>
            <a:endParaRPr sz="1000"/>
          </a:p>
        </p:txBody>
      </p:sp>
      <p:cxnSp>
        <p:nvCxnSpPr>
          <p:cNvPr id="1299" name="Google Shape;1299;p57"/>
          <p:cNvCxnSpPr>
            <a:endCxn id="1298" idx="1"/>
          </p:cNvCxnSpPr>
          <p:nvPr/>
        </p:nvCxnSpPr>
        <p:spPr>
          <a:xfrm rot="10800000" flipH="1">
            <a:off x="4656061" y="1630431"/>
            <a:ext cx="1525200" cy="98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00" name="Google Shape;1300;p57"/>
          <p:cNvSpPr txBox="1">
            <a:spLocks noGrp="1"/>
          </p:cNvSpPr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Infographics make your idea understandable...</a:t>
            </a:r>
            <a:endParaRPr/>
          </a:p>
        </p:txBody>
      </p:sp>
      <p:sp>
        <p:nvSpPr>
          <p:cNvPr id="1301" name="Google Shape;1301;p57"/>
          <p:cNvSpPr txBox="1">
            <a:spLocks noGrp="1"/>
          </p:cNvSpPr>
          <p:nvPr>
            <p:ph type="subTitle" idx="4294967295"/>
          </p:nvPr>
        </p:nvSpPr>
        <p:spPr>
          <a:xfrm>
            <a:off x="1136095" y="1641675"/>
            <a:ext cx="15252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Mercury is the closest planet to the Sun and the smallest one in the Solar System </a:t>
            </a:r>
            <a:endParaRPr sz="1000"/>
          </a:p>
        </p:txBody>
      </p:sp>
      <p:sp>
        <p:nvSpPr>
          <p:cNvPr id="1302" name="Google Shape;1302;p57"/>
          <p:cNvSpPr txBox="1">
            <a:spLocks noGrp="1"/>
          </p:cNvSpPr>
          <p:nvPr>
            <p:ph type="subTitle" idx="4294967295"/>
          </p:nvPr>
        </p:nvSpPr>
        <p:spPr>
          <a:xfrm>
            <a:off x="6181245" y="1641675"/>
            <a:ext cx="15252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Venus has a beautiful name, but it’s terribly hot. Its atmosphere is very poisonous</a:t>
            </a:r>
            <a:endParaRPr sz="1000"/>
          </a:p>
        </p:txBody>
      </p:sp>
      <p:sp>
        <p:nvSpPr>
          <p:cNvPr id="1303" name="Google Shape;1303;p57"/>
          <p:cNvSpPr txBox="1">
            <a:spLocks noGrp="1"/>
          </p:cNvSpPr>
          <p:nvPr>
            <p:ph type="subTitle" idx="4294967295"/>
          </p:nvPr>
        </p:nvSpPr>
        <p:spPr>
          <a:xfrm>
            <a:off x="6181245" y="2967825"/>
            <a:ext cx="15252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Saturn is the ringed planet. It’s a gas giant, composed mostly of hydrogen and helium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—Someone famous</a:t>
            </a: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5966243" y="299949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6759100" y="-400300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419813" y="2214855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12523" y="19187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“This is a quote.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6035">
            <a:off x="611335" y="-151382"/>
            <a:ext cx="3073835" cy="20616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58"/>
          <p:cNvSpPr txBox="1">
            <a:spLocks noGrp="1"/>
          </p:cNvSpPr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...and the same goes for tables</a:t>
            </a:r>
            <a:endParaRPr/>
          </a:p>
        </p:txBody>
      </p:sp>
      <p:graphicFrame>
        <p:nvGraphicFramePr>
          <p:cNvPr id="1310" name="Google Shape;1310;p58"/>
          <p:cNvGraphicFramePr/>
          <p:nvPr/>
        </p:nvGraphicFramePr>
        <p:xfrm>
          <a:off x="938213" y="2419350"/>
          <a:ext cx="7267575" cy="1524000"/>
        </p:xfrm>
        <a:graphic>
          <a:graphicData uri="http://schemas.openxmlformats.org/drawingml/2006/table">
            <a:tbl>
              <a:tblPr>
                <a:noFill/>
                <a:tableStyleId>{348002FD-6278-4DC3-BA58-ADF6E2CB1D76}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MASS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DIAMETER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SURFACE GRAVITY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MERCURY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2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0,06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2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0,38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2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0,38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MARS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C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0,11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C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0,54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C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0,66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SATURN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95,2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9,4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F3988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1,16</a:t>
                      </a:r>
                      <a:endParaRPr sz="1100">
                        <a:solidFill>
                          <a:srgbClr val="F3988C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6B4A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625" y="1914375"/>
            <a:ext cx="2228749" cy="2228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p59"/>
          <p:cNvCxnSpPr/>
          <p:nvPr/>
        </p:nvCxnSpPr>
        <p:spPr>
          <a:xfrm>
            <a:off x="4715025" y="2920275"/>
            <a:ext cx="1752600" cy="0"/>
          </a:xfrm>
          <a:prstGeom prst="straightConnector1">
            <a:avLst/>
          </a:prstGeom>
          <a:noFill/>
          <a:ln w="19050" cap="flat" cmpd="sng">
            <a:solidFill>
              <a:srgbClr val="F39A8E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17" name="Google Shape;1317;p59"/>
          <p:cNvCxnSpPr/>
          <p:nvPr/>
        </p:nvCxnSpPr>
        <p:spPr>
          <a:xfrm>
            <a:off x="4715025" y="3482250"/>
            <a:ext cx="1752600" cy="0"/>
          </a:xfrm>
          <a:prstGeom prst="straightConnector1">
            <a:avLst/>
          </a:prstGeom>
          <a:noFill/>
          <a:ln w="19050" cap="flat" cmpd="sng">
            <a:solidFill>
              <a:srgbClr val="F39A8E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18" name="Google Shape;1318;p59"/>
          <p:cNvCxnSpPr/>
          <p:nvPr/>
        </p:nvCxnSpPr>
        <p:spPr>
          <a:xfrm>
            <a:off x="2619525" y="3682275"/>
            <a:ext cx="1886100" cy="0"/>
          </a:xfrm>
          <a:prstGeom prst="straightConnector1">
            <a:avLst/>
          </a:prstGeom>
          <a:noFill/>
          <a:ln w="19050" cap="flat" cmpd="sng">
            <a:solidFill>
              <a:srgbClr val="F39A8E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19" name="Google Shape;1319;p59"/>
          <p:cNvCxnSpPr/>
          <p:nvPr/>
        </p:nvCxnSpPr>
        <p:spPr>
          <a:xfrm>
            <a:off x="2619525" y="2110650"/>
            <a:ext cx="1886100" cy="0"/>
          </a:xfrm>
          <a:prstGeom prst="straightConnector1">
            <a:avLst/>
          </a:prstGeom>
          <a:noFill/>
          <a:ln w="19050" cap="flat" cmpd="sng">
            <a:solidFill>
              <a:srgbClr val="F39A8E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20" name="Google Shape;1320;p59"/>
          <p:cNvSpPr txBox="1">
            <a:spLocks noGrp="1"/>
          </p:cNvSpPr>
          <p:nvPr>
            <p:ph type="subTitle" idx="4294967295"/>
          </p:nvPr>
        </p:nvSpPr>
        <p:spPr>
          <a:xfrm>
            <a:off x="6671400" y="2666925"/>
            <a:ext cx="17526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Saturn is the ringed planet</a:t>
            </a:r>
            <a:endParaRPr sz="1000"/>
          </a:p>
        </p:txBody>
      </p:sp>
      <p:sp>
        <p:nvSpPr>
          <p:cNvPr id="1321" name="Google Shape;1321;p59"/>
          <p:cNvSpPr txBox="1">
            <a:spLocks noGrp="1"/>
          </p:cNvSpPr>
          <p:nvPr>
            <p:ph type="subTitle" idx="4294967295"/>
          </p:nvPr>
        </p:nvSpPr>
        <p:spPr>
          <a:xfrm>
            <a:off x="6671400" y="3228900"/>
            <a:ext cx="17526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Despite being red, Mars is a cold place, not hot</a:t>
            </a:r>
            <a:endParaRPr sz="1000"/>
          </a:p>
        </p:txBody>
      </p:sp>
      <p:pic>
        <p:nvPicPr>
          <p:cNvPr id="1322" name="Google Shape;132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37663">
            <a:off x="7285563" y="172713"/>
            <a:ext cx="4218590" cy="28293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59"/>
          <p:cNvSpPr txBox="1">
            <a:spLocks noGrp="1"/>
          </p:cNvSpPr>
          <p:nvPr>
            <p:ph type="subTitle" idx="4294967295"/>
          </p:nvPr>
        </p:nvSpPr>
        <p:spPr>
          <a:xfrm>
            <a:off x="765900" y="1857300"/>
            <a:ext cx="17526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Mercury is the closest planet to the Sun</a:t>
            </a:r>
            <a:endParaRPr sz="1000"/>
          </a:p>
        </p:txBody>
      </p:sp>
      <p:sp>
        <p:nvSpPr>
          <p:cNvPr id="1324" name="Google Shape;1324;p59"/>
          <p:cNvSpPr txBox="1">
            <a:spLocks noGrp="1"/>
          </p:cNvSpPr>
          <p:nvPr>
            <p:ph type="subTitle" idx="4294967295"/>
          </p:nvPr>
        </p:nvSpPr>
        <p:spPr>
          <a:xfrm>
            <a:off x="765900" y="3428925"/>
            <a:ext cx="17526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Venus has a beautiful name, but it’s very hot</a:t>
            </a:r>
            <a:endParaRPr sz="1000"/>
          </a:p>
        </p:txBody>
      </p:sp>
      <p:grpSp>
        <p:nvGrpSpPr>
          <p:cNvPr id="1325" name="Google Shape;1325;p59"/>
          <p:cNvGrpSpPr/>
          <p:nvPr/>
        </p:nvGrpSpPr>
        <p:grpSpPr>
          <a:xfrm rot="-3132321">
            <a:off x="8020839" y="-351344"/>
            <a:ext cx="1187076" cy="2785558"/>
            <a:chOff x="4562950" y="1179300"/>
            <a:chExt cx="561500" cy="1317600"/>
          </a:xfrm>
        </p:grpSpPr>
        <p:grpSp>
          <p:nvGrpSpPr>
            <p:cNvPr id="1326" name="Google Shape;1326;p59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1327" name="Google Shape;1327;p59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9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9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9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1" name="Google Shape;1331;p59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" name="Google Shape;1333;p59"/>
          <p:cNvSpPr txBox="1">
            <a:spLocks noGrp="1"/>
          </p:cNvSpPr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Perhaps you need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more details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0"/>
          <p:cNvSpPr txBox="1">
            <a:spLocks noGrp="1"/>
          </p:cNvSpPr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Thanks!</a:t>
            </a:r>
            <a:endParaRPr/>
          </a:p>
        </p:txBody>
      </p:sp>
      <p:sp>
        <p:nvSpPr>
          <p:cNvPr id="1339" name="Google Shape;1339;p60"/>
          <p:cNvSpPr txBox="1">
            <a:spLocks noGrp="1"/>
          </p:cNvSpPr>
          <p:nvPr>
            <p:ph type="subTitle" idx="1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Does anyone have any questions?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addyouremail@</a:t>
            </a:r>
            <a:r>
              <a:rPr lang="en-US" altLang="zh-CN" dirty="0"/>
              <a:t>freeppt7</a:t>
            </a:r>
            <a:r>
              <a:rPr lang="es" dirty="0"/>
              <a:t>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+91 476 543 202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yourcompany.com</a:t>
            </a:r>
            <a:endParaRPr dirty="0"/>
          </a:p>
        </p:txBody>
      </p:sp>
      <p:grpSp>
        <p:nvGrpSpPr>
          <p:cNvPr id="1340" name="Google Shape;1340;p60"/>
          <p:cNvGrpSpPr/>
          <p:nvPr/>
        </p:nvGrpSpPr>
        <p:grpSpPr>
          <a:xfrm>
            <a:off x="6729936" y="703680"/>
            <a:ext cx="2414147" cy="4761444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60"/>
          <p:cNvSpPr/>
          <p:nvPr/>
        </p:nvSpPr>
        <p:spPr>
          <a:xfrm>
            <a:off x="1585677" y="2729353"/>
            <a:ext cx="214638" cy="204980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60"/>
          <p:cNvSpPr/>
          <p:nvPr/>
        </p:nvSpPr>
        <p:spPr>
          <a:xfrm>
            <a:off x="1148776" y="2769772"/>
            <a:ext cx="238540" cy="164561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60"/>
          <p:cNvSpPr/>
          <p:nvPr/>
        </p:nvSpPr>
        <p:spPr>
          <a:xfrm>
            <a:off x="839509" y="2695793"/>
            <a:ext cx="110924" cy="238540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TextBox 28">
            <a:hlinkClick r:id="rId3"/>
            <a:extLst>
              <a:ext uri="{FF2B5EF4-FFF2-40B4-BE49-F238E27FC236}">
                <a16:creationId xmlns:a16="http://schemas.microsoft.com/office/drawing/2014/main" id="{2718E611-D84B-49D4-BE17-3C286AF40F87}"/>
              </a:ext>
            </a:extLst>
          </p:cNvPr>
          <p:cNvSpPr txBox="1"/>
          <p:nvPr/>
        </p:nvSpPr>
        <p:spPr>
          <a:xfrm>
            <a:off x="744450" y="4287722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Rounded Rectangle 7">
            <a:extLst>
              <a:ext uri="{FF2B5EF4-FFF2-40B4-BE49-F238E27FC236}">
                <a16:creationId xmlns:a16="http://schemas.microsoft.com/office/drawing/2014/main" id="{BA87DD91-16EC-4DFE-B51C-78255F83F1AE}"/>
              </a:ext>
            </a:extLst>
          </p:cNvPr>
          <p:cNvSpPr/>
          <p:nvPr/>
        </p:nvSpPr>
        <p:spPr>
          <a:xfrm>
            <a:off x="5640300" y="746574"/>
            <a:ext cx="1015335" cy="28991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500" y="282154"/>
            <a:ext cx="2061301" cy="13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100" y="411829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211480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About us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title" idx="2"/>
          </p:nvPr>
        </p:nvSpPr>
        <p:spPr>
          <a:xfrm>
            <a:off x="230155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title" idx="3"/>
          </p:nvPr>
        </p:nvSpPr>
        <p:spPr>
          <a:xfrm>
            <a:off x="478595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Services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 idx="4"/>
          </p:nvPr>
        </p:nvSpPr>
        <p:spPr>
          <a:xfrm>
            <a:off x="497270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700" y="2625304"/>
            <a:ext cx="2061301" cy="13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275" y="2625304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>
            <a:spLocks noGrp="1"/>
          </p:cNvSpPr>
          <p:nvPr>
            <p:ph type="title" idx="5"/>
          </p:nvPr>
        </p:nvSpPr>
        <p:spPr>
          <a:xfrm>
            <a:off x="211480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Organization</a:t>
            </a:r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title" idx="6"/>
          </p:nvPr>
        </p:nvSpPr>
        <p:spPr>
          <a:xfrm>
            <a:off x="230155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title" idx="7"/>
          </p:nvPr>
        </p:nvSpPr>
        <p:spPr>
          <a:xfrm>
            <a:off x="478595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Design</a:t>
            </a: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title" idx="8"/>
          </p:nvPr>
        </p:nvSpPr>
        <p:spPr>
          <a:xfrm>
            <a:off x="497270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subTitle" idx="1"/>
          </p:nvPr>
        </p:nvSpPr>
        <p:spPr>
          <a:xfrm>
            <a:off x="2152450" y="1748388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subTitle" idx="9"/>
          </p:nvPr>
        </p:nvSpPr>
        <p:spPr>
          <a:xfrm>
            <a:off x="4823600" y="1748375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ubTitle" idx="13"/>
          </p:nvPr>
        </p:nvSpPr>
        <p:spPr>
          <a:xfrm>
            <a:off x="4823600" y="40174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subTitle" idx="14"/>
          </p:nvPr>
        </p:nvSpPr>
        <p:spPr>
          <a:xfrm>
            <a:off x="2152450" y="39952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Here you could describe the topic of the section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About us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1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the subtitle that makes it comprehensible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title" idx="2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100" y="1062929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3982300" y="1187125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slide title goes here!</a:t>
            </a:r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subTitle" idx="1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 you know what helps you make your point clear? Lists like this: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</a:pPr>
            <a:r>
              <a:rPr lang="es"/>
              <a:t>Because they’re simple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</a:pPr>
            <a:r>
              <a:rPr lang="es"/>
              <a:t>You can organize your ideas clearly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</a:pPr>
            <a:r>
              <a:rPr lang="es"/>
              <a:t>And because you’ll never forget to buy milk!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And the most important thing: the audience won’t miss the point of your presentation</a:t>
            </a:r>
            <a:endParaRPr/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5394317" y="1670336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/>
          <p:nvPr/>
        </p:nvSpPr>
        <p:spPr>
          <a:xfrm>
            <a:off x="7220650" y="1354200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a great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headline</a:t>
            </a:r>
            <a:endParaRPr/>
          </a:p>
        </p:txBody>
      </p:sp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1777018" y="583596"/>
            <a:ext cx="6932285" cy="464942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This is the subtitle that makes it comprehensible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03" name="Google Shape;303;p35"/>
          <p:cNvGrpSpPr/>
          <p:nvPr/>
        </p:nvGrpSpPr>
        <p:grpSpPr>
          <a:xfrm>
            <a:off x="885661" y="984830"/>
            <a:ext cx="2414147" cy="4761444"/>
            <a:chOff x="2375975" y="2648850"/>
            <a:chExt cx="1226950" cy="2419925"/>
          </a:xfrm>
        </p:grpSpPr>
        <p:sp>
          <p:nvSpPr>
            <p:cNvPr id="304" name="Google Shape;304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5"/>
          <p:cNvSpPr/>
          <p:nvPr/>
        </p:nvSpPr>
        <p:spPr>
          <a:xfrm>
            <a:off x="565481" y="3415505"/>
            <a:ext cx="1515354" cy="2330869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99999" flipH="1">
            <a:off x="4737888" y="1054144"/>
            <a:ext cx="6935795" cy="420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027" y="1033250"/>
            <a:ext cx="3403551" cy="228182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Awesome Words</a:t>
            </a:r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subTitle" idx="1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Because key words are great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catching your audience’s attention</a:t>
            </a: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7205975" y="2125574"/>
            <a:ext cx="2362666" cy="375830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362143">
            <a:off x="7855227" y="376670"/>
            <a:ext cx="1541318" cy="2865303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>
            <a:spLocks noGrp="1"/>
          </p:cNvSpPr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Services</a:t>
            </a:r>
            <a:endParaRPr/>
          </a:p>
        </p:txBody>
      </p:sp>
      <p:sp>
        <p:nvSpPr>
          <p:cNvPr id="405" name="Google Shape;405;p37"/>
          <p:cNvSpPr txBox="1">
            <a:spLocks noGrp="1"/>
          </p:cNvSpPr>
          <p:nvPr>
            <p:ph type="subTitle" idx="1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the subtitle that makes it comprehensible</a:t>
            </a:r>
            <a:endParaRPr/>
          </a:p>
        </p:txBody>
      </p:sp>
      <p:sp>
        <p:nvSpPr>
          <p:cNvPr id="406" name="Google Shape;406;p37"/>
          <p:cNvSpPr txBox="1">
            <a:spLocks noGrp="1"/>
          </p:cNvSpPr>
          <p:nvPr>
            <p:ph type="title" idx="2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pic>
        <p:nvPicPr>
          <p:cNvPr id="407" name="Google Shape;4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19564">
            <a:off x="3345493" y="1266961"/>
            <a:ext cx="8502191" cy="57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7"/>
          <p:cNvSpPr/>
          <p:nvPr/>
        </p:nvSpPr>
        <p:spPr>
          <a:xfrm>
            <a:off x="5867728" y="3020048"/>
            <a:ext cx="2152815" cy="342449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7"/>
          <p:cNvGrpSpPr/>
          <p:nvPr/>
        </p:nvGrpSpPr>
        <p:grpSpPr>
          <a:xfrm>
            <a:off x="6562946" y="605501"/>
            <a:ext cx="2622115" cy="5171622"/>
            <a:chOff x="2375975" y="2648850"/>
            <a:chExt cx="1226950" cy="2419925"/>
          </a:xfrm>
        </p:grpSpPr>
        <p:sp>
          <p:nvSpPr>
            <p:cNvPr id="410" name="Google Shape;410;p37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37"/>
          <p:cNvSpPr/>
          <p:nvPr/>
        </p:nvSpPr>
        <p:spPr>
          <a:xfrm rot="847033">
            <a:off x="4375224" y="2542329"/>
            <a:ext cx="2080238" cy="3933477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1113</Words>
  <Application>Microsoft Office PowerPoint</Application>
  <PresentationFormat>全屏显示(16:9)</PresentationFormat>
  <Paragraphs>195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Playfair Display</vt:lpstr>
      <vt:lpstr>Merriweather</vt:lpstr>
      <vt:lpstr>Playfair Display Regular</vt:lpstr>
      <vt:lpstr>Arial</vt:lpstr>
      <vt:lpstr>Merriweather Light</vt:lpstr>
      <vt:lpstr>https://www.freeppt7.com</vt:lpstr>
      <vt:lpstr>Floral Wedding</vt:lpstr>
      <vt:lpstr>Whoa!</vt:lpstr>
      <vt:lpstr>“This is a quote. Words full of wisdom that someone important said and can make the reader get inspired.”</vt:lpstr>
      <vt:lpstr>About us</vt:lpstr>
      <vt:lpstr>About us</vt:lpstr>
      <vt:lpstr>The slide title goes here!</vt:lpstr>
      <vt:lpstr>This is a great headline</vt:lpstr>
      <vt:lpstr>Awesome Words</vt:lpstr>
      <vt:lpstr>Services</vt:lpstr>
      <vt:lpstr>Our services</vt:lpstr>
      <vt:lpstr>Sometimes, reviewing concepts is a good idea</vt:lpstr>
      <vt:lpstr>Maybe you need to divide the content</vt:lpstr>
      <vt:lpstr>You could use three columns, why not?</vt:lpstr>
      <vt:lpstr>A picture always reinforces the concept</vt:lpstr>
      <vt:lpstr>A picture is worth a thousand words</vt:lpstr>
      <vt:lpstr>Option 1</vt:lpstr>
      <vt:lpstr>Our choice!</vt:lpstr>
      <vt:lpstr>Organization</vt:lpstr>
      <vt:lpstr>This is a map</vt:lpstr>
      <vt:lpstr>14,112</vt:lpstr>
      <vt:lpstr>333,000.00</vt:lpstr>
      <vt:lpstr>PowerPoint 演示文稿</vt:lpstr>
      <vt:lpstr>A timeline  always works fine</vt:lpstr>
      <vt:lpstr>This is the seating arrangement</vt:lpstr>
      <vt:lpstr>Design</vt:lpstr>
      <vt:lpstr>Bridal time!</vt:lpstr>
      <vt:lpstr>PowerPoint 演示文稿</vt:lpstr>
      <vt:lpstr>Budget</vt:lpstr>
      <vt:lpstr>Infographics make your idea understandable...</vt:lpstr>
      <vt:lpstr>...and the same goes for tables</vt:lpstr>
      <vt:lpstr>Perhaps you need  more details</vt:lpstr>
      <vt:lpstr>Thanks!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3</cp:revision>
  <dcterms:modified xsi:type="dcterms:W3CDTF">2020-05-03T07:26:30Z</dcterms:modified>
</cp:coreProperties>
</file>