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9" r:id="rId1"/>
  </p:sldMasterIdLst>
  <p:notesMasterIdLst>
    <p:notesMasterId r:id="rId30"/>
  </p:notesMasterIdLst>
  <p:sldIdLst>
    <p:sldId id="380" r:id="rId2"/>
    <p:sldId id="381" r:id="rId3"/>
    <p:sldId id="382" r:id="rId4"/>
    <p:sldId id="359" r:id="rId5"/>
    <p:sldId id="363" r:id="rId6"/>
    <p:sldId id="360" r:id="rId7"/>
    <p:sldId id="364" r:id="rId8"/>
    <p:sldId id="361" r:id="rId9"/>
    <p:sldId id="383" r:id="rId10"/>
    <p:sldId id="362" r:id="rId11"/>
    <p:sldId id="377" r:id="rId12"/>
    <p:sldId id="365" r:id="rId13"/>
    <p:sldId id="368" r:id="rId14"/>
    <p:sldId id="384" r:id="rId15"/>
    <p:sldId id="376" r:id="rId16"/>
    <p:sldId id="366" r:id="rId17"/>
    <p:sldId id="367" r:id="rId18"/>
    <p:sldId id="375" r:id="rId19"/>
    <p:sldId id="369" r:id="rId20"/>
    <p:sldId id="370" r:id="rId21"/>
    <p:sldId id="385" r:id="rId22"/>
    <p:sldId id="372" r:id="rId23"/>
    <p:sldId id="374" r:id="rId24"/>
    <p:sldId id="371" r:id="rId25"/>
    <p:sldId id="379" r:id="rId26"/>
    <p:sldId id="373" r:id="rId27"/>
    <p:sldId id="378" r:id="rId28"/>
    <p:sldId id="386" r:id="rId29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629" autoAdjust="0"/>
  </p:normalViewPr>
  <p:slideViewPr>
    <p:cSldViewPr snapToGrid="0" showGuides="1">
      <p:cViewPr varScale="1">
        <p:scale>
          <a:sx n="114" d="100"/>
          <a:sy n="114" d="100"/>
        </p:scale>
        <p:origin x="56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EB3C-4854-81A2-D2E7E8C5CD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EB3C-4854-81A2-D2E7E8C5CD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EB3C-4854-81A2-D2E7E8C5CD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3-EB3C-4854-81A2-D2E7E8C5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49"/>
        <c:showNegBubbles val="0"/>
        <c:axId val="146766464"/>
        <c:axId val="146768256"/>
      </c:bubbleChart>
      <c:valAx>
        <c:axId val="146766464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146768256"/>
        <c:crosses val="autoZero"/>
        <c:crossBetween val="midCat"/>
      </c:valAx>
      <c:valAx>
        <c:axId val="14676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146766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 i="0">
          <a:latin typeface="Poppins Light" charset="0"/>
          <a:ea typeface="Poppins Light" charset="0"/>
          <a:cs typeface="Poppins Light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FA-4727-8CA2-E36D71B3F1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FA-4727-8CA2-E36D71B3F1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FA-4727-8CA2-E36D71B3F1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FA-4727-8CA2-E36D71B3F1D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FA-4727-8CA2-E36D71B3F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latin typeface="Calibri" panose="020F0502020204030204" pitchFamily="34" charset="0"/>
          <a:ea typeface="微软雅黑" panose="020B0503020204020204" pitchFamily="34" charset="-122"/>
          <a:cs typeface="Poppins Light" charset="0"/>
          <a:sym typeface="Calibri" panose="020F050202020403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8-42BB-A610-BCBC9CC7ED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8-42BB-A610-BCBC9CC7ED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C8-42BB-A610-BCBC9CC7ED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C8-42BB-A610-BCBC9CC7E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527040"/>
        <c:axId val="179532928"/>
      </c:barChart>
      <c:catAx>
        <c:axId val="179527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9532928"/>
        <c:crosses val="autoZero"/>
        <c:auto val="1"/>
        <c:lblAlgn val="ctr"/>
        <c:lblOffset val="100"/>
        <c:noMultiLvlLbl val="0"/>
      </c:catAx>
      <c:valAx>
        <c:axId val="17953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defRPr>
            </a:pPr>
            <a:endParaRPr lang="zh-CN"/>
          </a:p>
        </c:txPr>
        <c:crossAx val="17952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0" i="0">
          <a:latin typeface="Calibri" panose="020F0502020204030204" pitchFamily="34" charset="0"/>
          <a:ea typeface="微软雅黑" panose="020B0503020204020204" pitchFamily="34" charset="-122"/>
          <a:cs typeface="Poppins Light" charset="0"/>
          <a:sym typeface="Calibri" panose="020F050202020403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28-48FB-B07B-744C48443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28-48FB-B07B-744C484437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28-48FB-B07B-744C484437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28-48FB-B07B-744C48443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accent2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179865856"/>
        <c:axId val="179875840"/>
      </c:stockChart>
      <c:dateAx>
        <c:axId val="17986585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defRPr>
            </a:pPr>
            <a:endParaRPr lang="zh-CN"/>
          </a:p>
        </c:txPr>
        <c:crossAx val="179875840"/>
        <c:crosses val="autoZero"/>
        <c:auto val="1"/>
        <c:lblOffset val="100"/>
        <c:baseTimeUnit val="days"/>
      </c:dateAx>
      <c:valAx>
        <c:axId val="17987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defRPr>
            </a:pPr>
            <a:endParaRPr lang="zh-CN"/>
          </a:p>
        </c:txPr>
        <c:crossAx val="1798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Calibri" panose="020F0502020204030204" pitchFamily="34" charset="0"/>
          <a:ea typeface="微软雅黑" panose="020B0503020204020204" pitchFamily="34" charset="-122"/>
          <a:cs typeface="Poppins Light" charset="0"/>
          <a:sym typeface="Calibri" panose="020F0502020204030204" pitchFamily="34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E-4D26-BCB6-FF9759D329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24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E-4D26-BCB6-FF9759D329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10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1E-4D26-BCB6-FF9759D32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93216"/>
        <c:axId val="179995008"/>
      </c:areaChart>
      <c:dateAx>
        <c:axId val="17999321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179995008"/>
        <c:crosses val="autoZero"/>
        <c:auto val="1"/>
        <c:lblOffset val="100"/>
        <c:baseTimeUnit val="days"/>
      </c:dateAx>
      <c:valAx>
        <c:axId val="17999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179993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Poppins Light" charset="0"/>
          <a:ea typeface="Poppins Light" charset="0"/>
          <a:cs typeface="Poppins Light" charset="0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9F-4279-93BB-8EC8AA685A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9F-4279-93BB-8EC8AA685A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9F-4279-93BB-8EC8AA685A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2.7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9F-4279-93BB-8EC8AA685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849344"/>
        <c:axId val="205850880"/>
      </c:lineChart>
      <c:catAx>
        <c:axId val="205849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850880"/>
        <c:crosses val="autoZero"/>
        <c:auto val="1"/>
        <c:lblAlgn val="ctr"/>
        <c:lblOffset val="100"/>
        <c:noMultiLvlLbl val="0"/>
      </c:catAx>
      <c:valAx>
        <c:axId val="20585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20584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0" i="0">
          <a:latin typeface="Poppins Light" charset="0"/>
          <a:ea typeface="Poppins Light" charset="0"/>
          <a:cs typeface="Poppins Light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A3340-C542-46E3-BB6B-1E3F28D53E89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A4AF-B0AE-42C7-9AD8-C74E868F5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11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68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1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07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774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3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4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2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84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67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909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9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968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6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791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461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2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735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149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215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854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56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53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00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54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62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35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97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49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255685" y="1803124"/>
            <a:ext cx="1298420" cy="14064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88828" y="1803124"/>
            <a:ext cx="1298420" cy="14064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923981" y="1803124"/>
            <a:ext cx="1298420" cy="14064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685801" y="2913750"/>
            <a:ext cx="3484709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708621" y="1488876"/>
            <a:ext cx="3596129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207009" y="2913750"/>
            <a:ext cx="2097741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341249" y="2913750"/>
            <a:ext cx="2116950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341249" y="1488876"/>
            <a:ext cx="2116950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685800" y="1488876"/>
            <a:ext cx="1976718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7144128" y="479725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1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444059" y="1488687"/>
            <a:ext cx="2265467" cy="23333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907736" y="1488687"/>
            <a:ext cx="2265467" cy="23333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55287" y="1488687"/>
            <a:ext cx="2265467" cy="23333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59596" y="1441939"/>
            <a:ext cx="5180018" cy="291991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15549" y="1120415"/>
            <a:ext cx="2376893" cy="298227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DB521733-AAEB-4577-926E-A9C84252A0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57425" y="920171"/>
            <a:ext cx="3126016" cy="3303157"/>
          </a:xfrm>
          <a:custGeom>
            <a:avLst/>
            <a:gdLst>
              <a:gd name="connsiteX0" fmla="*/ 1905000 w 3810000"/>
              <a:gd name="connsiteY0" fmla="*/ 0 h 4025900"/>
              <a:gd name="connsiteX1" fmla="*/ 3810000 w 3810000"/>
              <a:gd name="connsiteY1" fmla="*/ 2012950 h 4025900"/>
              <a:gd name="connsiteX2" fmla="*/ 1905000 w 3810000"/>
              <a:gd name="connsiteY2" fmla="*/ 4025900 h 4025900"/>
              <a:gd name="connsiteX3" fmla="*/ 0 w 3810000"/>
              <a:gd name="connsiteY3" fmla="*/ 2012950 h 4025900"/>
              <a:gd name="connsiteX4" fmla="*/ 1905000 w 3810000"/>
              <a:gd name="connsiteY4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4025900">
                <a:moveTo>
                  <a:pt x="1905000" y="0"/>
                </a:moveTo>
                <a:cubicBezTo>
                  <a:pt x="2957102" y="0"/>
                  <a:pt x="3810000" y="901228"/>
                  <a:pt x="3810000" y="2012950"/>
                </a:cubicBezTo>
                <a:cubicBezTo>
                  <a:pt x="3810000" y="3124672"/>
                  <a:pt x="2957102" y="4025900"/>
                  <a:pt x="1905000" y="4025900"/>
                </a:cubicBezTo>
                <a:cubicBezTo>
                  <a:pt x="852898" y="4025900"/>
                  <a:pt x="0" y="3124672"/>
                  <a:pt x="0" y="2012950"/>
                </a:cubicBezTo>
                <a:cubicBezTo>
                  <a:pt x="0" y="901228"/>
                  <a:pt x="852898" y="0"/>
                  <a:pt x="1905000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D1FD07B-4B02-4D14-A71A-727161332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14" y="1203785"/>
            <a:ext cx="2657016" cy="2645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3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12F4F8-A71B-4A38-A9D6-E8CDDDC58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193" y="1190847"/>
            <a:ext cx="1440116" cy="14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09524" y="1406427"/>
            <a:ext cx="4469083" cy="28224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567712" y="1624732"/>
            <a:ext cx="2054525" cy="258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99684" y="1693423"/>
            <a:ext cx="3350037" cy="245121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836104" y="1647592"/>
            <a:ext cx="3307896" cy="34959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1647592"/>
            <a:ext cx="3329507" cy="34959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875517" y="1780428"/>
            <a:ext cx="3103256" cy="1957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733675"/>
            <a:ext cx="4572000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572000" y="2733675"/>
            <a:ext cx="4572000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43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87712" y="2575932"/>
            <a:ext cx="3056288" cy="25675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3683" y="2575932"/>
            <a:ext cx="3056288" cy="25675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050765" y="1"/>
            <a:ext cx="3036948" cy="257593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3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3" r:id="rId3"/>
    <p:sldLayoutId id="2147483827" r:id="rId4"/>
    <p:sldLayoutId id="2147483829" r:id="rId5"/>
    <p:sldLayoutId id="2147483833" r:id="rId6"/>
    <p:sldLayoutId id="2147483839" r:id="rId7"/>
    <p:sldLayoutId id="2147483871" r:id="rId8"/>
    <p:sldLayoutId id="2147483844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hdr="0" ftr="0" dt="0"/>
  <p:txStyles>
    <p:titleStyle>
      <a:lvl1pPr algn="l" defTabSz="685663" rtl="0" eaLnBrk="1" latinLnBrk="0" hangingPunct="1">
        <a:lnSpc>
          <a:spcPct val="90000"/>
        </a:lnSpc>
        <a:spcBef>
          <a:spcPct val="0"/>
        </a:spcBef>
        <a:buNone/>
        <a:defRPr lang="en-US" sz="225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171416" indent="-171416" algn="l" defTabSz="68566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51424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857079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35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199910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1542742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1885573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5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6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3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5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7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9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2" algn="l" defTabSz="6856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22FCA7A2-EEFA-463B-B870-5E6F422643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圆角矩形 5"/>
          <p:cNvSpPr/>
          <p:nvPr/>
        </p:nvSpPr>
        <p:spPr>
          <a:xfrm>
            <a:off x="803856" y="3378200"/>
            <a:ext cx="2968043" cy="304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/>
              <a:t>Reporter: </a:t>
            </a:r>
            <a:r>
              <a:rPr lang="en-US" altLang="zh-CN" sz="1200" dirty="0"/>
              <a:t>freeppt7.com    </a:t>
            </a:r>
            <a:r>
              <a:rPr lang="zh-CN" altLang="en-US" sz="1200" dirty="0"/>
              <a:t>Time: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CE961C0-8049-4CB4-AB27-0E8B8B1F129A}"/>
              </a:ext>
            </a:extLst>
          </p:cNvPr>
          <p:cNvSpPr txBox="1"/>
          <p:nvPr/>
        </p:nvSpPr>
        <p:spPr>
          <a:xfrm>
            <a:off x="652906" y="1443037"/>
            <a:ext cx="429232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spc="300" dirty="0">
                <a:solidFill>
                  <a:srgbClr val="0070C0"/>
                </a:solidFill>
              </a:rPr>
              <a:t>SIMPLE </a:t>
            </a:r>
            <a:endParaRPr lang="en-US" altLang="zh-CN" sz="3600" spc="300" dirty="0">
              <a:solidFill>
                <a:srgbClr val="0070C0"/>
              </a:solidFill>
            </a:endParaRPr>
          </a:p>
          <a:p>
            <a:r>
              <a:rPr lang="zh-CN" altLang="en-US" sz="3200" spc="300" dirty="0">
                <a:solidFill>
                  <a:srgbClr val="0070C0"/>
                </a:solidFill>
              </a:rPr>
              <a:t>BUSINESS </a:t>
            </a:r>
            <a:r>
              <a:rPr lang="en-US" altLang="zh-CN" sz="3200" spc="300" dirty="0">
                <a:solidFill>
                  <a:srgbClr val="0070C0"/>
                </a:solidFill>
              </a:rPr>
              <a:t>TEMPLATE</a:t>
            </a:r>
            <a:endParaRPr lang="zh-CN" altLang="en-US" sz="3200" spc="300" dirty="0">
              <a:solidFill>
                <a:srgbClr val="0070C0"/>
              </a:solidFill>
            </a:endParaRPr>
          </a:p>
        </p:txBody>
      </p:sp>
      <p:sp>
        <p:nvSpPr>
          <p:cNvPr id="8" name="矩形 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416B5139-1796-407B-83AA-1988B475BC92}"/>
              </a:ext>
            </a:extLst>
          </p:cNvPr>
          <p:cNvSpPr/>
          <p:nvPr/>
        </p:nvSpPr>
        <p:spPr>
          <a:xfrm>
            <a:off x="696036" y="2761812"/>
            <a:ext cx="4053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You content to play here, or over your copy, paste in this box, and select only only the text. 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AB7F3FD-D3CD-4CAE-A5A8-0D0342EF96E7}"/>
              </a:ext>
            </a:extLst>
          </p:cNvPr>
          <p:cNvCxnSpPr>
            <a:cxnSpLocks/>
          </p:cNvCxnSpPr>
          <p:nvPr/>
        </p:nvCxnSpPr>
        <p:spPr>
          <a:xfrm>
            <a:off x="777923" y="2643366"/>
            <a:ext cx="39165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BEDAF8E4-D0F3-40F0-B1F3-A1556FAE2A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458" y="482197"/>
            <a:ext cx="3874247" cy="3856794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6A56EBB-5252-480B-97A4-765077507885}"/>
              </a:ext>
            </a:extLst>
          </p:cNvPr>
          <p:cNvSpPr/>
          <p:nvPr/>
        </p:nvSpPr>
        <p:spPr>
          <a:xfrm>
            <a:off x="803856" y="627128"/>
            <a:ext cx="950024" cy="29304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7030A0"/>
                </a:solidFill>
              </a:rPr>
              <a:t>LOGO</a:t>
            </a:r>
            <a:endParaRPr lang="ko-KR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exagon 61"/>
          <p:cNvSpPr/>
          <p:nvPr/>
        </p:nvSpPr>
        <p:spPr>
          <a:xfrm rot="5400000">
            <a:off x="6687275" y="1810881"/>
            <a:ext cx="1581870" cy="136368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3" name="Hexagon 62"/>
          <p:cNvSpPr/>
          <p:nvPr/>
        </p:nvSpPr>
        <p:spPr>
          <a:xfrm rot="5400000">
            <a:off x="4901589" y="1810881"/>
            <a:ext cx="1581870" cy="136368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4" name="Shape 2641"/>
          <p:cNvSpPr/>
          <p:nvPr/>
        </p:nvSpPr>
        <p:spPr>
          <a:xfrm>
            <a:off x="5448750" y="2337593"/>
            <a:ext cx="487549" cy="310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5" name="Shape 2688"/>
          <p:cNvSpPr/>
          <p:nvPr/>
        </p:nvSpPr>
        <p:spPr>
          <a:xfrm>
            <a:off x="7234436" y="2248948"/>
            <a:ext cx="487548" cy="487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17597" y="3427974"/>
            <a:ext cx="723276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05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32516" y="3415647"/>
            <a:ext cx="723276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05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6660883" y="3685925"/>
            <a:ext cx="1634517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sp>
        <p:nvSpPr>
          <p:cNvPr id="75" name="Subtitle 2"/>
          <p:cNvSpPr txBox="1">
            <a:spLocks/>
          </p:cNvSpPr>
          <p:nvPr/>
        </p:nvSpPr>
        <p:spPr>
          <a:xfrm>
            <a:off x="4875266" y="3685925"/>
            <a:ext cx="1634517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197D49F0-8EC2-4818-A8E1-A91CB76BD04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318074A6-2E2D-4992-9615-DAC0E9B25071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9">
            <a:extLst>
              <a:ext uri="{FF2B5EF4-FFF2-40B4-BE49-F238E27FC236}">
                <a16:creationId xmlns:a16="http://schemas.microsoft.com/office/drawing/2014/main" id="{068D5F9D-47E4-4CD0-BCEA-88ED7A062332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17" name="矩形 1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63E77E8A-43C1-4C48-B980-B42D41C44EAA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0373" y="1669114"/>
          <a:ext cx="4042811" cy="252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93769A7-E68E-49D2-B773-3DA55CFB04F7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11" name="矩形 1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A898979A-4E3E-44A1-9568-31897310D805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2" name="Oval 43">
            <a:extLst>
              <a:ext uri="{FF2B5EF4-FFF2-40B4-BE49-F238E27FC236}">
                <a16:creationId xmlns:a16="http://schemas.microsoft.com/office/drawing/2014/main" id="{7105A038-F1D0-44BD-9BCA-889248573AD0}"/>
              </a:ext>
            </a:extLst>
          </p:cNvPr>
          <p:cNvSpPr/>
          <p:nvPr/>
        </p:nvSpPr>
        <p:spPr>
          <a:xfrm>
            <a:off x="6904044" y="3206817"/>
            <a:ext cx="460534" cy="46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" name="Oval 46">
            <a:extLst>
              <a:ext uri="{FF2B5EF4-FFF2-40B4-BE49-F238E27FC236}">
                <a16:creationId xmlns:a16="http://schemas.microsoft.com/office/drawing/2014/main" id="{20535C95-E655-4D09-93E1-13EBFE38F350}"/>
              </a:ext>
            </a:extLst>
          </p:cNvPr>
          <p:cNvSpPr/>
          <p:nvPr/>
        </p:nvSpPr>
        <p:spPr>
          <a:xfrm>
            <a:off x="6904044" y="1803444"/>
            <a:ext cx="460534" cy="460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" name="Shape 2782">
            <a:extLst>
              <a:ext uri="{FF2B5EF4-FFF2-40B4-BE49-F238E27FC236}">
                <a16:creationId xmlns:a16="http://schemas.microsoft.com/office/drawing/2014/main" id="{2D7A61C8-1425-4EA1-BED5-595B6A5D0075}"/>
              </a:ext>
            </a:extLst>
          </p:cNvPr>
          <p:cNvSpPr/>
          <p:nvPr/>
        </p:nvSpPr>
        <p:spPr>
          <a:xfrm>
            <a:off x="7013087" y="1925071"/>
            <a:ext cx="235363" cy="203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Shape 2783">
            <a:extLst>
              <a:ext uri="{FF2B5EF4-FFF2-40B4-BE49-F238E27FC236}">
                <a16:creationId xmlns:a16="http://schemas.microsoft.com/office/drawing/2014/main" id="{6325F41C-4FCF-41B6-8E8B-9F6CC8C8117B}"/>
              </a:ext>
            </a:extLst>
          </p:cNvPr>
          <p:cNvSpPr/>
          <p:nvPr/>
        </p:nvSpPr>
        <p:spPr>
          <a:xfrm>
            <a:off x="7005113" y="3317951"/>
            <a:ext cx="259286" cy="223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" name="Oval 41">
            <a:extLst>
              <a:ext uri="{FF2B5EF4-FFF2-40B4-BE49-F238E27FC236}">
                <a16:creationId xmlns:a16="http://schemas.microsoft.com/office/drawing/2014/main" id="{5EAEBF61-A158-43BD-B56A-8A86B3907C95}"/>
              </a:ext>
            </a:extLst>
          </p:cNvPr>
          <p:cNvSpPr/>
          <p:nvPr/>
        </p:nvSpPr>
        <p:spPr>
          <a:xfrm>
            <a:off x="4885155" y="3206817"/>
            <a:ext cx="460534" cy="46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7" name="Shape 2779">
            <a:extLst>
              <a:ext uri="{FF2B5EF4-FFF2-40B4-BE49-F238E27FC236}">
                <a16:creationId xmlns:a16="http://schemas.microsoft.com/office/drawing/2014/main" id="{E85FE757-09E9-4D22-AA8D-3BE4E20766E4}"/>
              </a:ext>
            </a:extLst>
          </p:cNvPr>
          <p:cNvSpPr/>
          <p:nvPr/>
        </p:nvSpPr>
        <p:spPr>
          <a:xfrm>
            <a:off x="5015099" y="3294282"/>
            <a:ext cx="200645" cy="27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91CB667E-23BA-426B-A2AA-330620EB70FD}"/>
              </a:ext>
            </a:extLst>
          </p:cNvPr>
          <p:cNvSpPr/>
          <p:nvPr/>
        </p:nvSpPr>
        <p:spPr>
          <a:xfrm>
            <a:off x="4885155" y="1803444"/>
            <a:ext cx="460534" cy="46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9" name="Shape 2778">
            <a:extLst>
              <a:ext uri="{FF2B5EF4-FFF2-40B4-BE49-F238E27FC236}">
                <a16:creationId xmlns:a16="http://schemas.microsoft.com/office/drawing/2014/main" id="{2F7F609B-C0BF-4F6B-A3A2-D24BE2D0B4F6}"/>
              </a:ext>
            </a:extLst>
          </p:cNvPr>
          <p:cNvSpPr/>
          <p:nvPr/>
        </p:nvSpPr>
        <p:spPr>
          <a:xfrm>
            <a:off x="4977479" y="1901616"/>
            <a:ext cx="275887" cy="27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302E0730-4762-4884-A744-694EDF44B3F4}"/>
              </a:ext>
            </a:extLst>
          </p:cNvPr>
          <p:cNvSpPr txBox="1"/>
          <p:nvPr/>
        </p:nvSpPr>
        <p:spPr>
          <a:xfrm>
            <a:off x="4845442" y="23161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0A4B6ED1-6C24-495E-8422-8FA93738EA67}"/>
              </a:ext>
            </a:extLst>
          </p:cNvPr>
          <p:cNvSpPr txBox="1"/>
          <p:nvPr/>
        </p:nvSpPr>
        <p:spPr>
          <a:xfrm>
            <a:off x="6702724" y="23161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id="{4E6FF214-A087-4C5F-B5BD-651C687596EF}"/>
              </a:ext>
            </a:extLst>
          </p:cNvPr>
          <p:cNvSpPr txBox="1"/>
          <p:nvPr/>
        </p:nvSpPr>
        <p:spPr>
          <a:xfrm>
            <a:off x="4917096" y="37391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23" name="TextBox 37">
            <a:extLst>
              <a:ext uri="{FF2B5EF4-FFF2-40B4-BE49-F238E27FC236}">
                <a16:creationId xmlns:a16="http://schemas.microsoft.com/office/drawing/2014/main" id="{45A74B34-36CC-4C8E-AFFF-370A2F2598B2}"/>
              </a:ext>
            </a:extLst>
          </p:cNvPr>
          <p:cNvSpPr txBox="1"/>
          <p:nvPr/>
        </p:nvSpPr>
        <p:spPr>
          <a:xfrm>
            <a:off x="6843988" y="37391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AF32825-6647-45EA-B30B-ACF95EEC22F9}"/>
              </a:ext>
            </a:extLst>
          </p:cNvPr>
          <p:cNvSpPr txBox="1">
            <a:spLocks/>
          </p:cNvSpPr>
          <p:nvPr/>
        </p:nvSpPr>
        <p:spPr>
          <a:xfrm>
            <a:off x="6835896" y="3892413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74D61673-99BE-4C90-BD6D-153EB9EA71DA}"/>
              </a:ext>
            </a:extLst>
          </p:cNvPr>
          <p:cNvSpPr txBox="1">
            <a:spLocks/>
          </p:cNvSpPr>
          <p:nvPr/>
        </p:nvSpPr>
        <p:spPr>
          <a:xfrm>
            <a:off x="4845441" y="3892413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0C8AC052-5BAF-41F9-8F0D-302646613588}"/>
              </a:ext>
            </a:extLst>
          </p:cNvPr>
          <p:cNvSpPr txBox="1">
            <a:spLocks/>
          </p:cNvSpPr>
          <p:nvPr/>
        </p:nvSpPr>
        <p:spPr>
          <a:xfrm>
            <a:off x="6835896" y="2482818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DCE5101-2B2D-4AF8-BC07-F7B192F9CEAA}"/>
              </a:ext>
            </a:extLst>
          </p:cNvPr>
          <p:cNvSpPr txBox="1">
            <a:spLocks/>
          </p:cNvSpPr>
          <p:nvPr/>
        </p:nvSpPr>
        <p:spPr>
          <a:xfrm>
            <a:off x="4845441" y="2482818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</p:spTree>
    <p:extLst>
      <p:ext uri="{BB962C8B-B14F-4D97-AF65-F5344CB8AC3E}">
        <p14:creationId xmlns:p14="http://schemas.microsoft.com/office/powerpoint/2010/main" val="3637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c="http://schemas.openxmlformats.org/drawingml/2006/chart"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21382" y="3590654"/>
            <a:ext cx="509756" cy="1667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663">
              <a:lnSpc>
                <a:spcPts val="1300"/>
              </a:lnSpc>
              <a:spcAft>
                <a:spcPts val="1200"/>
              </a:spcAft>
              <a:defRPr/>
            </a:pPr>
            <a:r>
              <a:rPr lang="en-US" sz="75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CEO / Owner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71891" y="3342164"/>
            <a:ext cx="80022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42271" y="3590654"/>
            <a:ext cx="509756" cy="1667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663">
              <a:lnSpc>
                <a:spcPts val="1300"/>
              </a:lnSpc>
              <a:spcAft>
                <a:spcPts val="1200"/>
              </a:spcAft>
              <a:defRPr/>
            </a:pPr>
            <a:r>
              <a:rPr lang="en-US" sz="75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CEO / Owner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00754" y="3342164"/>
            <a:ext cx="80022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9027" y="3590654"/>
            <a:ext cx="509756" cy="1667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663">
              <a:lnSpc>
                <a:spcPts val="1300"/>
              </a:lnSpc>
              <a:spcAft>
                <a:spcPts val="1200"/>
              </a:spcAft>
              <a:defRPr/>
            </a:pPr>
            <a:r>
              <a:rPr lang="en-US" sz="75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CEO / Owner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7509" y="3342164"/>
            <a:ext cx="80022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F6AE5010-90CD-4EB0-A3F9-21E42B0D78F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B9C6E259-333D-43F4-BF14-CD1A26D6966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DE6B8740-5FD5-4C1E-888C-8B9A6BF515C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512D229A-B903-46C1-BDD8-52EE30D4BD83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9">
            <a:extLst>
              <a:ext uri="{FF2B5EF4-FFF2-40B4-BE49-F238E27FC236}">
                <a16:creationId xmlns:a16="http://schemas.microsoft.com/office/drawing/2014/main" id="{CFC1377A-E036-41A8-BA1D-FCA637B5C622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23" name="矩形 2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E34BF2ED-B7FE-4580-8D8A-6A0960510E85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btitle 2"/>
          <p:cNvSpPr txBox="1">
            <a:spLocks/>
          </p:cNvSpPr>
          <p:nvPr/>
        </p:nvSpPr>
        <p:spPr>
          <a:xfrm>
            <a:off x="6000314" y="2458494"/>
            <a:ext cx="2474561" cy="851798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out of your awesome also also we are the company s'will specify a typeface, or ever a set of its fonts, part of the brand however, if you a great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08025" y="3724462"/>
            <a:ext cx="587020" cy="19050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685663">
              <a:defRPr/>
            </a:pPr>
            <a:r>
              <a:rPr lang="en-US" sz="638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Light" charset="0"/>
                <a:sym typeface="Calibri" panose="020F0502020204030204" pitchFamily="34" charset="0"/>
              </a:rPr>
              <a:t>March 2030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54066" y="3819711"/>
            <a:ext cx="211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39119" y="1834409"/>
            <a:ext cx="649537" cy="20774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685663">
              <a:defRPr/>
            </a:pPr>
            <a:r>
              <a:rPr lang="en-US" sz="750" dirty="0">
                <a:solidFill>
                  <a:srgbClr val="36DDD7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Works 2030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33768" y="2024008"/>
            <a:ext cx="886781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685663"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Echo Agency</a:t>
            </a: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B7395BB0-9D2E-4B61-B513-F2C21D4DA8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CDD74A10-4F37-4C36-9D69-E3B786D5124C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>
            <a:extLst>
              <a:ext uri="{FF2B5EF4-FFF2-40B4-BE49-F238E27FC236}">
                <a16:creationId xmlns:a16="http://schemas.microsoft.com/office/drawing/2014/main" id="{B1058824-3A53-44CA-8945-DE1BE2DDF14B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14" name="矩形 1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851FCCFC-E1CD-4482-A87A-332535BBAF8F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D36226D1-9C97-43CB-87CD-09217E4F847F}"/>
              </a:ext>
            </a:extLst>
          </p:cNvPr>
          <p:cNvSpPr txBox="1"/>
          <p:nvPr/>
        </p:nvSpPr>
        <p:spPr>
          <a:xfrm>
            <a:off x="3402450" y="28743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</a:rPr>
              <a:t>Please enter the title</a:t>
            </a:r>
          </a:p>
        </p:txBody>
      </p:sp>
      <p:sp>
        <p:nvSpPr>
          <p:cNvPr id="13" name="矩形 1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FCC3D6D9-9026-4740-8DCD-E6EE220C6014}"/>
              </a:ext>
            </a:extLst>
          </p:cNvPr>
          <p:cNvSpPr/>
          <p:nvPr/>
        </p:nvSpPr>
        <p:spPr>
          <a:xfrm>
            <a:off x="2778643" y="3373368"/>
            <a:ext cx="3586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accumsan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  <a:endParaRPr lang="zh-CN" alt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7C31353-C50D-4545-8109-3ACF950F5113}"/>
              </a:ext>
            </a:extLst>
          </p:cNvPr>
          <p:cNvCxnSpPr>
            <a:cxnSpLocks/>
          </p:cNvCxnSpPr>
          <p:nvPr/>
        </p:nvCxnSpPr>
        <p:spPr>
          <a:xfrm>
            <a:off x="4460899" y="3353566"/>
            <a:ext cx="2222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>
            <a:extLst>
              <a:ext uri="{FF2B5EF4-FFF2-40B4-BE49-F238E27FC236}">
                <a16:creationId xmlns:a16="http://schemas.microsoft.com/office/drawing/2014/main" id="{C5276586-13BE-425B-BA5D-63EB856CE384}"/>
              </a:ext>
            </a:extLst>
          </p:cNvPr>
          <p:cNvSpPr/>
          <p:nvPr/>
        </p:nvSpPr>
        <p:spPr>
          <a:xfrm>
            <a:off x="4004930" y="1377542"/>
            <a:ext cx="1134140" cy="11341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tx2"/>
                </a:solidFill>
              </a:rPr>
              <a:t>03</a:t>
            </a:r>
            <a:endParaRPr lang="zh-CN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858917" y="1551934"/>
          <a:ext cx="3169086" cy="261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/>
          <p:cNvSpPr/>
          <p:nvPr/>
        </p:nvSpPr>
        <p:spPr>
          <a:xfrm>
            <a:off x="1400068" y="1829822"/>
            <a:ext cx="2065649" cy="206564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2762" y="2316121"/>
            <a:ext cx="1563248" cy="1050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en-US" sz="6225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62%</a:t>
            </a:r>
          </a:p>
        </p:txBody>
      </p:sp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id="{D6693B66-E94C-4BA3-AEEC-1B695E640EE0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>
            <a:extLst>
              <a:ext uri="{FF2B5EF4-FFF2-40B4-BE49-F238E27FC236}">
                <a16:creationId xmlns:a16="http://schemas.microsoft.com/office/drawing/2014/main" id="{C894334B-4B30-46A6-93A2-266B251E7D51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29" name="矩形 2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646A7C1F-5BD1-4F93-B055-AAD5DB92620F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id="{752BA986-922B-4C27-8865-8B0237B007F2}"/>
              </a:ext>
            </a:extLst>
          </p:cNvPr>
          <p:cNvSpPr/>
          <p:nvPr/>
        </p:nvSpPr>
        <p:spPr>
          <a:xfrm>
            <a:off x="6904044" y="3206817"/>
            <a:ext cx="460534" cy="46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5" name="Oval 46">
            <a:extLst>
              <a:ext uri="{FF2B5EF4-FFF2-40B4-BE49-F238E27FC236}">
                <a16:creationId xmlns:a16="http://schemas.microsoft.com/office/drawing/2014/main" id="{276BF238-C943-4FC0-AA6A-FEAA40483CA9}"/>
              </a:ext>
            </a:extLst>
          </p:cNvPr>
          <p:cNvSpPr/>
          <p:nvPr/>
        </p:nvSpPr>
        <p:spPr>
          <a:xfrm>
            <a:off x="6904044" y="1803444"/>
            <a:ext cx="460534" cy="460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1" name="Shape 2782">
            <a:extLst>
              <a:ext uri="{FF2B5EF4-FFF2-40B4-BE49-F238E27FC236}">
                <a16:creationId xmlns:a16="http://schemas.microsoft.com/office/drawing/2014/main" id="{DA5B3D50-EE13-47FA-B07C-63D48C795FDE}"/>
              </a:ext>
            </a:extLst>
          </p:cNvPr>
          <p:cNvSpPr/>
          <p:nvPr/>
        </p:nvSpPr>
        <p:spPr>
          <a:xfrm>
            <a:off x="7013087" y="1925071"/>
            <a:ext cx="235363" cy="203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Shape 2783">
            <a:extLst>
              <a:ext uri="{FF2B5EF4-FFF2-40B4-BE49-F238E27FC236}">
                <a16:creationId xmlns:a16="http://schemas.microsoft.com/office/drawing/2014/main" id="{12969907-4C18-4B30-8787-98B53B4E1119}"/>
              </a:ext>
            </a:extLst>
          </p:cNvPr>
          <p:cNvSpPr/>
          <p:nvPr/>
        </p:nvSpPr>
        <p:spPr>
          <a:xfrm>
            <a:off x="7005113" y="3317951"/>
            <a:ext cx="259286" cy="223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3" name="Oval 41">
            <a:extLst>
              <a:ext uri="{FF2B5EF4-FFF2-40B4-BE49-F238E27FC236}">
                <a16:creationId xmlns:a16="http://schemas.microsoft.com/office/drawing/2014/main" id="{39B6DA83-F4C7-4E66-9DB8-674E23704B4B}"/>
              </a:ext>
            </a:extLst>
          </p:cNvPr>
          <p:cNvSpPr/>
          <p:nvPr/>
        </p:nvSpPr>
        <p:spPr>
          <a:xfrm>
            <a:off x="4885155" y="3206817"/>
            <a:ext cx="460534" cy="46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4" name="Shape 2779">
            <a:extLst>
              <a:ext uri="{FF2B5EF4-FFF2-40B4-BE49-F238E27FC236}">
                <a16:creationId xmlns:a16="http://schemas.microsoft.com/office/drawing/2014/main" id="{5C367AAB-9C69-4931-AC80-1A3902AFBD8A}"/>
              </a:ext>
            </a:extLst>
          </p:cNvPr>
          <p:cNvSpPr/>
          <p:nvPr/>
        </p:nvSpPr>
        <p:spPr>
          <a:xfrm>
            <a:off x="5015099" y="3294282"/>
            <a:ext cx="200645" cy="27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2368514A-365D-432D-9B96-78B830B51FC9}"/>
              </a:ext>
            </a:extLst>
          </p:cNvPr>
          <p:cNvSpPr/>
          <p:nvPr/>
        </p:nvSpPr>
        <p:spPr>
          <a:xfrm>
            <a:off x="4885155" y="1803444"/>
            <a:ext cx="460534" cy="46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6" name="Shape 2778">
            <a:extLst>
              <a:ext uri="{FF2B5EF4-FFF2-40B4-BE49-F238E27FC236}">
                <a16:creationId xmlns:a16="http://schemas.microsoft.com/office/drawing/2014/main" id="{9906A295-22B1-4A06-97A1-72107FB2422C}"/>
              </a:ext>
            </a:extLst>
          </p:cNvPr>
          <p:cNvSpPr/>
          <p:nvPr/>
        </p:nvSpPr>
        <p:spPr>
          <a:xfrm>
            <a:off x="4977479" y="1901616"/>
            <a:ext cx="275887" cy="27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id="{BE9C2190-D878-4FA1-B510-4FA616FECE96}"/>
              </a:ext>
            </a:extLst>
          </p:cNvPr>
          <p:cNvSpPr txBox="1"/>
          <p:nvPr/>
        </p:nvSpPr>
        <p:spPr>
          <a:xfrm>
            <a:off x="4845442" y="23161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8" name="TextBox 33">
            <a:extLst>
              <a:ext uri="{FF2B5EF4-FFF2-40B4-BE49-F238E27FC236}">
                <a16:creationId xmlns:a16="http://schemas.microsoft.com/office/drawing/2014/main" id="{11CAA310-8531-4BDE-9D75-E023DFF830AC}"/>
              </a:ext>
            </a:extLst>
          </p:cNvPr>
          <p:cNvSpPr txBox="1"/>
          <p:nvPr/>
        </p:nvSpPr>
        <p:spPr>
          <a:xfrm>
            <a:off x="6702724" y="23161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8B202209-4D94-49C7-B8C2-5F3D108827E8}"/>
              </a:ext>
            </a:extLst>
          </p:cNvPr>
          <p:cNvSpPr txBox="1"/>
          <p:nvPr/>
        </p:nvSpPr>
        <p:spPr>
          <a:xfrm>
            <a:off x="4917096" y="37391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42" name="TextBox 37">
            <a:extLst>
              <a:ext uri="{FF2B5EF4-FFF2-40B4-BE49-F238E27FC236}">
                <a16:creationId xmlns:a16="http://schemas.microsoft.com/office/drawing/2014/main" id="{A70531F3-5E47-4C93-9C82-5C82549A6977}"/>
              </a:ext>
            </a:extLst>
          </p:cNvPr>
          <p:cNvSpPr txBox="1"/>
          <p:nvPr/>
        </p:nvSpPr>
        <p:spPr>
          <a:xfrm>
            <a:off x="6843988" y="37391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E901D441-5B99-4D87-A083-4F620C238A2F}"/>
              </a:ext>
            </a:extLst>
          </p:cNvPr>
          <p:cNvSpPr txBox="1">
            <a:spLocks/>
          </p:cNvSpPr>
          <p:nvPr/>
        </p:nvSpPr>
        <p:spPr>
          <a:xfrm>
            <a:off x="6835896" y="3892413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54BFD718-30EB-48F9-AD7C-04D8190F75ED}"/>
              </a:ext>
            </a:extLst>
          </p:cNvPr>
          <p:cNvSpPr txBox="1">
            <a:spLocks/>
          </p:cNvSpPr>
          <p:nvPr/>
        </p:nvSpPr>
        <p:spPr>
          <a:xfrm>
            <a:off x="4845441" y="3892413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FC8BCD63-1808-4CEC-A3D8-D85BE7B63996}"/>
              </a:ext>
            </a:extLst>
          </p:cNvPr>
          <p:cNvSpPr txBox="1">
            <a:spLocks/>
          </p:cNvSpPr>
          <p:nvPr/>
        </p:nvSpPr>
        <p:spPr>
          <a:xfrm>
            <a:off x="6835896" y="2482818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8B1D49F4-F44A-469B-B3AC-E04895369B99}"/>
              </a:ext>
            </a:extLst>
          </p:cNvPr>
          <p:cNvSpPr txBox="1">
            <a:spLocks/>
          </p:cNvSpPr>
          <p:nvPr/>
        </p:nvSpPr>
        <p:spPr>
          <a:xfrm>
            <a:off x="4845441" y="2482818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</p:spTree>
    <p:extLst>
      <p:ext uri="{BB962C8B-B14F-4D97-AF65-F5344CB8AC3E}">
        <p14:creationId xmlns:p14="http://schemas.microsoft.com/office/powerpoint/2010/main" val="7224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c="http://schemas.openxmlformats.org/drawingml/2006/chart"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742B2E93-7E71-4C16-BAAD-3A3E461F9FD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14CD2E0F-A041-4954-BB67-2C979DADAE0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B3D75341-F4FC-4E44-8B04-333BAD8C077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A82DEA44-2B25-4B9E-99B1-2E353B1F3045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9626EA51-5564-479B-8BB8-CE2C42375A6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80043C1B-B6BF-44D5-9FAB-417B1F4F91E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76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iamond 39"/>
          <p:cNvSpPr/>
          <p:nvPr/>
        </p:nvSpPr>
        <p:spPr>
          <a:xfrm>
            <a:off x="6165027" y="1798134"/>
            <a:ext cx="1714500" cy="1722864"/>
          </a:xfrm>
          <a:prstGeom prst="diamond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2557180" y="4015838"/>
            <a:ext cx="4045970" cy="441429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365"/>
              </a:lnSpc>
              <a:defRPr/>
            </a:pPr>
            <a:r>
              <a:rPr lang="en-US" sz="900" dirty="0">
                <a:solidFill>
                  <a:srgbClr val="66666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We've ve packed all the features you can want into one awesome sillad presentation with nos unlimited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41" name="Diamond 40"/>
          <p:cNvSpPr/>
          <p:nvPr/>
        </p:nvSpPr>
        <p:spPr>
          <a:xfrm>
            <a:off x="1230613" y="1798134"/>
            <a:ext cx="1714500" cy="1722864"/>
          </a:xfrm>
          <a:prstGeom prst="diamond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5" name="Diamond 44"/>
          <p:cNvSpPr/>
          <p:nvPr/>
        </p:nvSpPr>
        <p:spPr>
          <a:xfrm>
            <a:off x="3722910" y="1798134"/>
            <a:ext cx="1714500" cy="1722864"/>
          </a:xfrm>
          <a:prstGeom prst="diamond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FA6F2D14-F6CB-41E6-BAC4-D4B78432AE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E04C2528-9CF9-48B6-99E4-95C451E671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A3963476-B601-4483-B4B8-A2F440611FE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C15A15EC-74B7-49A5-8768-D5BCBDDB9E10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9">
            <a:extLst>
              <a:ext uri="{FF2B5EF4-FFF2-40B4-BE49-F238E27FC236}">
                <a16:creationId xmlns:a16="http://schemas.microsoft.com/office/drawing/2014/main" id="{F77B5A53-66AC-4F90-B16F-B6A680C4B986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19" name="矩形 1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948A7F88-28D9-4169-A157-C46DF562C230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6904044" y="3206817"/>
            <a:ext cx="460534" cy="46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904044" y="1803444"/>
            <a:ext cx="460534" cy="460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928051" y="1468354"/>
          <a:ext cx="3330219" cy="336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Shape 2782"/>
          <p:cNvSpPr/>
          <p:nvPr/>
        </p:nvSpPr>
        <p:spPr>
          <a:xfrm>
            <a:off x="7013087" y="1925071"/>
            <a:ext cx="235363" cy="203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9" name="Shape 2783"/>
          <p:cNvSpPr/>
          <p:nvPr/>
        </p:nvSpPr>
        <p:spPr>
          <a:xfrm>
            <a:off x="7005113" y="3317951"/>
            <a:ext cx="259286" cy="223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85155" y="3206817"/>
            <a:ext cx="460534" cy="46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3" name="Shape 2779"/>
          <p:cNvSpPr/>
          <p:nvPr/>
        </p:nvSpPr>
        <p:spPr>
          <a:xfrm>
            <a:off x="5015099" y="3294282"/>
            <a:ext cx="200645" cy="27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85155" y="1803444"/>
            <a:ext cx="460534" cy="46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1" name="Shape 2778"/>
          <p:cNvSpPr/>
          <p:nvPr/>
        </p:nvSpPr>
        <p:spPr>
          <a:xfrm>
            <a:off x="4977479" y="1901616"/>
            <a:ext cx="275887" cy="27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5442" y="23161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2724" y="23161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17096" y="37391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43988" y="37391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835896" y="3892413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4845441" y="3892413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835896" y="2482818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4845441" y="2482818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87E44C32-5568-4772-8164-6062B13992BF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9">
            <a:extLst>
              <a:ext uri="{FF2B5EF4-FFF2-40B4-BE49-F238E27FC236}">
                <a16:creationId xmlns:a16="http://schemas.microsoft.com/office/drawing/2014/main" id="{FB6D5863-1BE6-4AA9-B0A4-793734CB5E1B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33" name="矩形 3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49B7CC4F-BE87-4ADB-8888-A6D8DFFEB556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c="http://schemas.openxmlformats.org/drawingml/2006/chart"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1191" y="1"/>
            <a:ext cx="3049970" cy="2575931"/>
          </a:xfrm>
          <a:prstGeom prst="rect">
            <a:avLst/>
          </a:prstGeom>
          <a:solidFill>
            <a:schemeClr val="accent3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61303" y="2575932"/>
            <a:ext cx="3049970" cy="2575931"/>
          </a:xfrm>
          <a:prstGeom prst="rect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090079" y="1"/>
            <a:ext cx="3049970" cy="2575931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3" name="Shape 2634"/>
          <p:cNvSpPr/>
          <p:nvPr/>
        </p:nvSpPr>
        <p:spPr>
          <a:xfrm>
            <a:off x="7454423" y="770503"/>
            <a:ext cx="409806" cy="409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299702" y="1295312"/>
            <a:ext cx="723276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050" b="1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050" b="1" dirty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85" name="Subtitle 2"/>
          <p:cNvSpPr txBox="1">
            <a:spLocks/>
          </p:cNvSpPr>
          <p:nvPr/>
        </p:nvSpPr>
        <p:spPr>
          <a:xfrm>
            <a:off x="6775495" y="1507047"/>
            <a:ext cx="1768430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When selecting a typeface for body text, you primary</a:t>
            </a:r>
          </a:p>
        </p:txBody>
      </p:sp>
      <p:sp>
        <p:nvSpPr>
          <p:cNvPr id="86" name="Shape 2634"/>
          <p:cNvSpPr/>
          <p:nvPr/>
        </p:nvSpPr>
        <p:spPr>
          <a:xfrm>
            <a:off x="4369024" y="3259538"/>
            <a:ext cx="409806" cy="409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14303" y="3784346"/>
            <a:ext cx="723276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050" b="1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050" b="1" dirty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88" name="Subtitle 2"/>
          <p:cNvSpPr txBox="1">
            <a:spLocks/>
          </p:cNvSpPr>
          <p:nvPr/>
        </p:nvSpPr>
        <p:spPr>
          <a:xfrm>
            <a:off x="3690096" y="3996081"/>
            <a:ext cx="1768430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When selecting a typeface for body text, you primary</a:t>
            </a:r>
          </a:p>
        </p:txBody>
      </p:sp>
      <p:sp>
        <p:nvSpPr>
          <p:cNvPr id="89" name="Shape 2634"/>
          <p:cNvSpPr/>
          <p:nvPr/>
        </p:nvSpPr>
        <p:spPr>
          <a:xfrm>
            <a:off x="1320353" y="770503"/>
            <a:ext cx="409806" cy="409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65631" y="1295312"/>
            <a:ext cx="723276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050" b="1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050" b="1" dirty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91" name="Subtitle 2"/>
          <p:cNvSpPr txBox="1">
            <a:spLocks/>
          </p:cNvSpPr>
          <p:nvPr/>
        </p:nvSpPr>
        <p:spPr>
          <a:xfrm>
            <a:off x="641425" y="1507047"/>
            <a:ext cx="1768430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When selecting a typeface for body text, you primary</a:t>
            </a:r>
          </a:p>
        </p:txBody>
      </p:sp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1CDA0741-EB5A-4AD8-B37B-CEDF8000D9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8627DA73-4F3A-44EE-96A4-538BF9D213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9D22D764-8C86-4A32-8477-FADF8F38F2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45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1523732" y="2273871"/>
            <a:ext cx="1570180" cy="5957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/>
              <a:t>CONTNET</a:t>
            </a:r>
            <a:endParaRPr lang="zh-CN" altLang="en-US" sz="2100" b="1" dirty="0"/>
          </a:p>
        </p:txBody>
      </p:sp>
      <p:sp>
        <p:nvSpPr>
          <p:cNvPr id="5" name="矩形 4"/>
          <p:cNvSpPr/>
          <p:nvPr/>
        </p:nvSpPr>
        <p:spPr>
          <a:xfrm>
            <a:off x="4572000" y="856687"/>
            <a:ext cx="595757" cy="59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01</a:t>
            </a:r>
            <a:endParaRPr lang="zh-CN" altLang="en-US" sz="1800" dirty="0"/>
          </a:p>
        </p:txBody>
      </p:sp>
      <p:sp>
        <p:nvSpPr>
          <p:cNvPr id="9" name="文本框 8"/>
          <p:cNvSpPr txBox="1"/>
          <p:nvPr/>
        </p:nvSpPr>
        <p:spPr>
          <a:xfrm>
            <a:off x="5263549" y="7780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tx2"/>
                </a:solidFill>
              </a:rPr>
              <a:t>Please enter the title</a:t>
            </a:r>
          </a:p>
        </p:txBody>
      </p:sp>
      <p:sp>
        <p:nvSpPr>
          <p:cNvPr id="17" name="矩形 1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263549" y="1272651"/>
            <a:ext cx="264005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 sit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  <a:endParaRPr lang="zh-CN" altLang="en-US" sz="7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>
            <a:cxnSpLocks/>
          </p:cNvCxnSpPr>
          <p:nvPr/>
        </p:nvCxnSpPr>
        <p:spPr>
          <a:xfrm>
            <a:off x="5371716" y="1213608"/>
            <a:ext cx="2222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572000" y="1818712"/>
            <a:ext cx="595757" cy="59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02</a:t>
            </a:r>
            <a:endParaRPr lang="zh-CN" altLang="en-US" sz="1800" dirty="0"/>
          </a:p>
        </p:txBody>
      </p:sp>
      <p:sp>
        <p:nvSpPr>
          <p:cNvPr id="27" name="文本框 26"/>
          <p:cNvSpPr txBox="1"/>
          <p:nvPr/>
        </p:nvSpPr>
        <p:spPr>
          <a:xfrm>
            <a:off x="5263549" y="174011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tx2"/>
                </a:solidFill>
              </a:rPr>
              <a:t>Please enter the title</a:t>
            </a:r>
          </a:p>
        </p:txBody>
      </p:sp>
      <p:sp>
        <p:nvSpPr>
          <p:cNvPr id="28" name="矩形 2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263549" y="2234676"/>
            <a:ext cx="264005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 sit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  <a:endParaRPr lang="zh-CN" altLang="en-US" sz="7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>
            <a:cxnSpLocks/>
          </p:cNvCxnSpPr>
          <p:nvPr/>
        </p:nvCxnSpPr>
        <p:spPr>
          <a:xfrm>
            <a:off x="5371716" y="2175633"/>
            <a:ext cx="2222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572000" y="2780737"/>
            <a:ext cx="595757" cy="59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03</a:t>
            </a:r>
            <a:endParaRPr lang="zh-CN" altLang="en-US" sz="1800" dirty="0"/>
          </a:p>
        </p:txBody>
      </p:sp>
      <p:sp>
        <p:nvSpPr>
          <p:cNvPr id="32" name="文本框 31"/>
          <p:cNvSpPr txBox="1"/>
          <p:nvPr/>
        </p:nvSpPr>
        <p:spPr>
          <a:xfrm>
            <a:off x="5263549" y="270214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tx2"/>
                </a:solidFill>
              </a:rPr>
              <a:t>Please enter the title</a:t>
            </a:r>
          </a:p>
        </p:txBody>
      </p:sp>
      <p:sp>
        <p:nvSpPr>
          <p:cNvPr id="33" name="矩形 3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263549" y="3196701"/>
            <a:ext cx="264005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 sit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  <a:endParaRPr lang="zh-CN" altLang="en-US" sz="7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0" name="直接连接符 39"/>
          <p:cNvCxnSpPr>
            <a:cxnSpLocks/>
          </p:cNvCxnSpPr>
          <p:nvPr/>
        </p:nvCxnSpPr>
        <p:spPr>
          <a:xfrm>
            <a:off x="5371716" y="3137658"/>
            <a:ext cx="2222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572000" y="3742762"/>
            <a:ext cx="595757" cy="59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04</a:t>
            </a:r>
            <a:endParaRPr lang="zh-CN" altLang="en-US" sz="1800" dirty="0"/>
          </a:p>
        </p:txBody>
      </p:sp>
      <p:sp>
        <p:nvSpPr>
          <p:cNvPr id="43" name="文本框 42"/>
          <p:cNvSpPr txBox="1"/>
          <p:nvPr/>
        </p:nvSpPr>
        <p:spPr>
          <a:xfrm>
            <a:off x="5263549" y="366416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tx2"/>
                </a:solidFill>
              </a:rPr>
              <a:t>Please enter the title</a:t>
            </a:r>
          </a:p>
        </p:txBody>
      </p:sp>
      <p:sp>
        <p:nvSpPr>
          <p:cNvPr id="44" name="矩形 4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263549" y="4158726"/>
            <a:ext cx="264005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 sit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7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  <a:endParaRPr lang="zh-CN" altLang="en-US" sz="7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5" name="直接连接符 44"/>
          <p:cNvCxnSpPr>
            <a:cxnSpLocks/>
          </p:cNvCxnSpPr>
          <p:nvPr/>
        </p:nvCxnSpPr>
        <p:spPr>
          <a:xfrm>
            <a:off x="5371716" y="4099683"/>
            <a:ext cx="2222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D75DA73-833E-42D3-ADE5-73E233B0F1F7}"/>
              </a:ext>
            </a:extLst>
          </p:cNvPr>
          <p:cNvCxnSpPr>
            <a:cxnSpLocks/>
          </p:cNvCxnSpPr>
          <p:nvPr/>
        </p:nvCxnSpPr>
        <p:spPr>
          <a:xfrm>
            <a:off x="2301922" y="2959655"/>
            <a:ext cx="22220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270F2E0F-0288-490F-9603-BB86F8A96839}"/>
              </a:ext>
            </a:extLst>
          </p:cNvPr>
          <p:cNvSpPr/>
          <p:nvPr/>
        </p:nvSpPr>
        <p:spPr>
          <a:xfrm>
            <a:off x="1477991" y="2338550"/>
            <a:ext cx="1800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dirty="0"/>
              <a:t>CONTNETS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84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2872"/>
          <p:cNvSpPr/>
          <p:nvPr/>
        </p:nvSpPr>
        <p:spPr>
          <a:xfrm>
            <a:off x="5970473" y="1441485"/>
            <a:ext cx="992695" cy="992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Shape 2873"/>
          <p:cNvSpPr/>
          <p:nvPr/>
        </p:nvSpPr>
        <p:spPr>
          <a:xfrm>
            <a:off x="1854189" y="1441485"/>
            <a:ext cx="992695" cy="992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01951" y="2631188"/>
            <a:ext cx="723276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05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5644700" y="2901466"/>
            <a:ext cx="1634517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4030" y="2631188"/>
            <a:ext cx="723276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05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536779" y="2901466"/>
            <a:ext cx="1634517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sp>
        <p:nvSpPr>
          <p:cNvPr id="66" name="Shape 2643"/>
          <p:cNvSpPr/>
          <p:nvPr/>
        </p:nvSpPr>
        <p:spPr>
          <a:xfrm>
            <a:off x="5394104" y="4377189"/>
            <a:ext cx="107906" cy="197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9" name="Shape 2644"/>
          <p:cNvSpPr/>
          <p:nvPr/>
        </p:nvSpPr>
        <p:spPr>
          <a:xfrm>
            <a:off x="5376121" y="3441016"/>
            <a:ext cx="143874" cy="197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0" name="Shape 2645"/>
          <p:cNvSpPr/>
          <p:nvPr/>
        </p:nvSpPr>
        <p:spPr>
          <a:xfrm>
            <a:off x="5349145" y="3953016"/>
            <a:ext cx="197826" cy="143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" name="Rectangle 70"/>
          <p:cNvSpPr>
            <a:spLocks/>
          </p:cNvSpPr>
          <p:nvPr/>
        </p:nvSpPr>
        <p:spPr bwMode="auto">
          <a:xfrm>
            <a:off x="7353215" y="4431871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65 %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636336" y="4469465"/>
            <a:ext cx="1566266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36337" y="4448868"/>
            <a:ext cx="1016562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auto">
          <a:xfrm>
            <a:off x="7353215" y="3502334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65 %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636336" y="3539929"/>
            <a:ext cx="1566266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36336" y="3519331"/>
            <a:ext cx="1371600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auto">
          <a:xfrm>
            <a:off x="7353215" y="3993017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65 %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636336" y="4030612"/>
            <a:ext cx="1566266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636337" y="4010014"/>
            <a:ext cx="672084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3" name="Shape 2643"/>
          <p:cNvSpPr/>
          <p:nvPr/>
        </p:nvSpPr>
        <p:spPr>
          <a:xfrm>
            <a:off x="1294547" y="4377189"/>
            <a:ext cx="107906" cy="197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4" name="Shape 2644"/>
          <p:cNvSpPr/>
          <p:nvPr/>
        </p:nvSpPr>
        <p:spPr>
          <a:xfrm>
            <a:off x="1276564" y="3441016"/>
            <a:ext cx="143874" cy="197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5" name="Shape 2645"/>
          <p:cNvSpPr/>
          <p:nvPr/>
        </p:nvSpPr>
        <p:spPr>
          <a:xfrm>
            <a:off x="1249588" y="3953016"/>
            <a:ext cx="197826" cy="143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6" name="Rectangle 85"/>
          <p:cNvSpPr>
            <a:spLocks/>
          </p:cNvSpPr>
          <p:nvPr/>
        </p:nvSpPr>
        <p:spPr bwMode="auto">
          <a:xfrm>
            <a:off x="3253658" y="4431871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65 %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536779" y="4469465"/>
            <a:ext cx="1566266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536780" y="4448868"/>
            <a:ext cx="1016562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9" name="Rectangle 88"/>
          <p:cNvSpPr>
            <a:spLocks/>
          </p:cNvSpPr>
          <p:nvPr/>
        </p:nvSpPr>
        <p:spPr bwMode="auto">
          <a:xfrm>
            <a:off x="3253658" y="3502334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65 %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536779" y="3539929"/>
            <a:ext cx="1566266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536779" y="3519331"/>
            <a:ext cx="1371600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" name="Rectangle 91"/>
          <p:cNvSpPr>
            <a:spLocks/>
          </p:cNvSpPr>
          <p:nvPr/>
        </p:nvSpPr>
        <p:spPr bwMode="auto">
          <a:xfrm>
            <a:off x="3253658" y="3993017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65 %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536779" y="4030612"/>
            <a:ext cx="1566266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36780" y="4010014"/>
            <a:ext cx="672084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0" name="Straight Connector 8">
            <a:extLst>
              <a:ext uri="{FF2B5EF4-FFF2-40B4-BE49-F238E27FC236}">
                <a16:creationId xmlns:a16="http://schemas.microsoft.com/office/drawing/2014/main" id="{558FD29F-E701-49D2-AA9B-972D28FCBFDB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9">
            <a:extLst>
              <a:ext uri="{FF2B5EF4-FFF2-40B4-BE49-F238E27FC236}">
                <a16:creationId xmlns:a16="http://schemas.microsoft.com/office/drawing/2014/main" id="{14FF3625-9E34-401E-B30C-FE27711F76E7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67AE042A-285D-4111-BDD7-0720D2284AE9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D36226D1-9C97-43CB-87CD-09217E4F847F}"/>
              </a:ext>
            </a:extLst>
          </p:cNvPr>
          <p:cNvSpPr txBox="1"/>
          <p:nvPr/>
        </p:nvSpPr>
        <p:spPr>
          <a:xfrm>
            <a:off x="3402450" y="28743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</a:rPr>
              <a:t>Please enter the title</a:t>
            </a:r>
          </a:p>
        </p:txBody>
      </p:sp>
      <p:sp>
        <p:nvSpPr>
          <p:cNvPr id="13" name="矩形 1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FCC3D6D9-9026-4740-8DCD-E6EE220C6014}"/>
              </a:ext>
            </a:extLst>
          </p:cNvPr>
          <p:cNvSpPr/>
          <p:nvPr/>
        </p:nvSpPr>
        <p:spPr>
          <a:xfrm>
            <a:off x="2778643" y="3373368"/>
            <a:ext cx="3586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accumsan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  <a:endParaRPr lang="zh-CN" alt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7C31353-C50D-4545-8109-3ACF950F5113}"/>
              </a:ext>
            </a:extLst>
          </p:cNvPr>
          <p:cNvCxnSpPr>
            <a:cxnSpLocks/>
          </p:cNvCxnSpPr>
          <p:nvPr/>
        </p:nvCxnSpPr>
        <p:spPr>
          <a:xfrm>
            <a:off x="4460899" y="3353566"/>
            <a:ext cx="2222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>
            <a:extLst>
              <a:ext uri="{FF2B5EF4-FFF2-40B4-BE49-F238E27FC236}">
                <a16:creationId xmlns:a16="http://schemas.microsoft.com/office/drawing/2014/main" id="{C5276586-13BE-425B-BA5D-63EB856CE384}"/>
              </a:ext>
            </a:extLst>
          </p:cNvPr>
          <p:cNvSpPr/>
          <p:nvPr/>
        </p:nvSpPr>
        <p:spPr>
          <a:xfrm>
            <a:off x="4004930" y="1377542"/>
            <a:ext cx="1134140" cy="11341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tx2"/>
                </a:solidFill>
              </a:rPr>
              <a:t>04</a:t>
            </a:r>
            <a:endParaRPr lang="zh-CN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17707" y="1306210"/>
            <a:ext cx="2675159" cy="3341834"/>
            <a:chOff x="14431023" y="5726186"/>
            <a:chExt cx="4012938" cy="5012999"/>
          </a:xfrm>
        </p:grpSpPr>
        <p:sp>
          <p:nvSpPr>
            <p:cNvPr id="42" name="Freeform 412"/>
            <p:cNvSpPr>
              <a:spLocks noChangeArrowheads="1"/>
            </p:cNvSpPr>
            <p:nvPr/>
          </p:nvSpPr>
          <p:spPr bwMode="auto">
            <a:xfrm>
              <a:off x="14431023" y="10451866"/>
              <a:ext cx="4012938" cy="287319"/>
            </a:xfrm>
            <a:custGeom>
              <a:avLst/>
              <a:gdLst>
                <a:gd name="T0" fmla="*/ 0 w 11153"/>
                <a:gd name="T1" fmla="*/ 0 h 801"/>
                <a:gd name="T2" fmla="*/ 11152 w 11153"/>
                <a:gd name="T3" fmla="*/ 0 h 801"/>
                <a:gd name="T4" fmla="*/ 11152 w 11153"/>
                <a:gd name="T5" fmla="*/ 800 h 801"/>
                <a:gd name="T6" fmla="*/ 0 w 11153"/>
                <a:gd name="T7" fmla="*/ 800 h 801"/>
                <a:gd name="T8" fmla="*/ 0 w 11153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3" h="801">
                  <a:moveTo>
                    <a:pt x="0" y="0"/>
                  </a:moveTo>
                  <a:lnTo>
                    <a:pt x="11152" y="0"/>
                  </a:lnTo>
                  <a:lnTo>
                    <a:pt x="11152" y="800"/>
                  </a:lnTo>
                  <a:lnTo>
                    <a:pt x="0" y="800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3" name="Freeform 415"/>
            <p:cNvSpPr>
              <a:spLocks noChangeArrowheads="1"/>
            </p:cNvSpPr>
            <p:nvPr/>
          </p:nvSpPr>
          <p:spPr bwMode="auto">
            <a:xfrm>
              <a:off x="14843746" y="5726186"/>
              <a:ext cx="3303372" cy="4868545"/>
            </a:xfrm>
            <a:custGeom>
              <a:avLst/>
              <a:gdLst>
                <a:gd name="T0" fmla="*/ 0 w 9183"/>
                <a:gd name="T1" fmla="*/ 0 h 13530"/>
                <a:gd name="T2" fmla="*/ 9182 w 9183"/>
                <a:gd name="T3" fmla="*/ 0 h 13530"/>
                <a:gd name="T4" fmla="*/ 9182 w 9183"/>
                <a:gd name="T5" fmla="*/ 13529 h 13530"/>
                <a:gd name="T6" fmla="*/ 0 w 9183"/>
                <a:gd name="T7" fmla="*/ 13529 h 13530"/>
                <a:gd name="T8" fmla="*/ 0 w 9183"/>
                <a:gd name="T9" fmla="*/ 0 h 1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83" h="13530">
                  <a:moveTo>
                    <a:pt x="0" y="0"/>
                  </a:moveTo>
                  <a:lnTo>
                    <a:pt x="9182" y="0"/>
                  </a:lnTo>
                  <a:lnTo>
                    <a:pt x="9182" y="13529"/>
                  </a:lnTo>
                  <a:lnTo>
                    <a:pt x="0" y="13529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6" name="Freeform 416"/>
            <p:cNvSpPr>
              <a:spLocks noChangeArrowheads="1"/>
            </p:cNvSpPr>
            <p:nvPr/>
          </p:nvSpPr>
          <p:spPr bwMode="auto">
            <a:xfrm>
              <a:off x="14873907" y="5745235"/>
              <a:ext cx="3235114" cy="4809811"/>
            </a:xfrm>
            <a:custGeom>
              <a:avLst/>
              <a:gdLst>
                <a:gd name="T0" fmla="*/ 8359 w 8992"/>
                <a:gd name="T1" fmla="*/ 0 h 13368"/>
                <a:gd name="T2" fmla="*/ 8991 w 8992"/>
                <a:gd name="T3" fmla="*/ 639 h 13368"/>
                <a:gd name="T4" fmla="*/ 8991 w 8992"/>
                <a:gd name="T5" fmla="*/ 12734 h 13368"/>
                <a:gd name="T6" fmla="*/ 8353 w 8992"/>
                <a:gd name="T7" fmla="*/ 13367 h 13368"/>
                <a:gd name="T8" fmla="*/ 633 w 8992"/>
                <a:gd name="T9" fmla="*/ 13361 h 13368"/>
                <a:gd name="T10" fmla="*/ 0 w 8992"/>
                <a:gd name="T11" fmla="*/ 12728 h 13368"/>
                <a:gd name="T12" fmla="*/ 0 w 8992"/>
                <a:gd name="T13" fmla="*/ 633 h 13368"/>
                <a:gd name="T14" fmla="*/ 639 w 8992"/>
                <a:gd name="T15" fmla="*/ 0 h 13368"/>
                <a:gd name="T16" fmla="*/ 8359 w 8992"/>
                <a:gd name="T17" fmla="*/ 0 h 13368"/>
                <a:gd name="T18" fmla="*/ 8359 w 8992"/>
                <a:gd name="T19" fmla="*/ 0 h 1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2" h="13368">
                  <a:moveTo>
                    <a:pt x="8359" y="0"/>
                  </a:moveTo>
                  <a:cubicBezTo>
                    <a:pt x="8710" y="0"/>
                    <a:pt x="8991" y="287"/>
                    <a:pt x="8991" y="639"/>
                  </a:cubicBezTo>
                  <a:cubicBezTo>
                    <a:pt x="8991" y="639"/>
                    <a:pt x="8991" y="639"/>
                    <a:pt x="8991" y="12734"/>
                  </a:cubicBezTo>
                  <a:cubicBezTo>
                    <a:pt x="8991" y="13081"/>
                    <a:pt x="8704" y="13367"/>
                    <a:pt x="8353" y="13367"/>
                  </a:cubicBezTo>
                  <a:cubicBezTo>
                    <a:pt x="8353" y="13367"/>
                    <a:pt x="8353" y="13367"/>
                    <a:pt x="633" y="13361"/>
                  </a:cubicBezTo>
                  <a:cubicBezTo>
                    <a:pt x="281" y="13361"/>
                    <a:pt x="0" y="13081"/>
                    <a:pt x="0" y="12728"/>
                  </a:cubicBezTo>
                  <a:cubicBezTo>
                    <a:pt x="0" y="12728"/>
                    <a:pt x="0" y="12728"/>
                    <a:pt x="0" y="633"/>
                  </a:cubicBezTo>
                  <a:cubicBezTo>
                    <a:pt x="6" y="287"/>
                    <a:pt x="286" y="0"/>
                    <a:pt x="639" y="0"/>
                  </a:cubicBezTo>
                  <a:cubicBezTo>
                    <a:pt x="639" y="0"/>
                    <a:pt x="639" y="0"/>
                    <a:pt x="8359" y="0"/>
                  </a:cubicBezTo>
                  <a:lnTo>
                    <a:pt x="8359" y="0"/>
                  </a:lnTo>
                </a:path>
              </a:pathLst>
            </a:custGeom>
            <a:solidFill>
              <a:srgbClr val="ECEC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7" name="Freeform 417"/>
            <p:cNvSpPr>
              <a:spLocks noChangeArrowheads="1"/>
            </p:cNvSpPr>
            <p:nvPr/>
          </p:nvSpPr>
          <p:spPr bwMode="auto">
            <a:xfrm>
              <a:off x="14956451" y="6216692"/>
              <a:ext cx="3081137" cy="3866898"/>
            </a:xfrm>
            <a:custGeom>
              <a:avLst/>
              <a:gdLst>
                <a:gd name="T0" fmla="*/ 8555 w 8562"/>
                <a:gd name="T1" fmla="*/ 10734 h 10747"/>
                <a:gd name="T2" fmla="*/ 8555 w 8562"/>
                <a:gd name="T3" fmla="*/ 10734 h 10747"/>
                <a:gd name="T4" fmla="*/ 8543 w 8562"/>
                <a:gd name="T5" fmla="*/ 10746 h 10747"/>
                <a:gd name="T6" fmla="*/ 12 w 8562"/>
                <a:gd name="T7" fmla="*/ 10746 h 10747"/>
                <a:gd name="T8" fmla="*/ 0 w 8562"/>
                <a:gd name="T9" fmla="*/ 10734 h 10747"/>
                <a:gd name="T10" fmla="*/ 6 w 8562"/>
                <a:gd name="T11" fmla="*/ 12 h 10747"/>
                <a:gd name="T12" fmla="*/ 18 w 8562"/>
                <a:gd name="T13" fmla="*/ 0 h 10747"/>
                <a:gd name="T14" fmla="*/ 8549 w 8562"/>
                <a:gd name="T15" fmla="*/ 0 h 10747"/>
                <a:gd name="T16" fmla="*/ 8561 w 8562"/>
                <a:gd name="T17" fmla="*/ 12 h 10747"/>
                <a:gd name="T18" fmla="*/ 8555 w 8562"/>
                <a:gd name="T19" fmla="*/ 10734 h 10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62" h="10747">
                  <a:moveTo>
                    <a:pt x="8555" y="10734"/>
                  </a:moveTo>
                  <a:lnTo>
                    <a:pt x="8555" y="10734"/>
                  </a:lnTo>
                  <a:cubicBezTo>
                    <a:pt x="8555" y="10740"/>
                    <a:pt x="8549" y="10746"/>
                    <a:pt x="8543" y="10746"/>
                  </a:cubicBezTo>
                  <a:cubicBezTo>
                    <a:pt x="12" y="10746"/>
                    <a:pt x="12" y="10746"/>
                    <a:pt x="12" y="10746"/>
                  </a:cubicBezTo>
                  <a:cubicBezTo>
                    <a:pt x="6" y="10746"/>
                    <a:pt x="0" y="10740"/>
                    <a:pt x="0" y="1073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6"/>
                    <a:pt x="12" y="0"/>
                    <a:pt x="18" y="0"/>
                  </a:cubicBezTo>
                  <a:cubicBezTo>
                    <a:pt x="8549" y="0"/>
                    <a:pt x="8549" y="0"/>
                    <a:pt x="8549" y="0"/>
                  </a:cubicBezTo>
                  <a:cubicBezTo>
                    <a:pt x="8555" y="0"/>
                    <a:pt x="8561" y="6"/>
                    <a:pt x="8561" y="12"/>
                  </a:cubicBezTo>
                  <a:lnTo>
                    <a:pt x="8555" y="10734"/>
                  </a:lnTo>
                </a:path>
              </a:pathLst>
            </a:custGeom>
            <a:solidFill>
              <a:srgbClr val="4E4E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8" name="Freeform 418"/>
            <p:cNvSpPr>
              <a:spLocks noChangeArrowheads="1"/>
            </p:cNvSpPr>
            <p:nvPr/>
          </p:nvSpPr>
          <p:spPr bwMode="auto">
            <a:xfrm>
              <a:off x="16359710" y="10177246"/>
              <a:ext cx="263508" cy="261920"/>
            </a:xfrm>
            <a:custGeom>
              <a:avLst/>
              <a:gdLst>
                <a:gd name="T0" fmla="*/ 0 w 735"/>
                <a:gd name="T1" fmla="*/ 0 h 730"/>
                <a:gd name="T2" fmla="*/ 734 w 735"/>
                <a:gd name="T3" fmla="*/ 0 h 730"/>
                <a:gd name="T4" fmla="*/ 734 w 735"/>
                <a:gd name="T5" fmla="*/ 729 h 730"/>
                <a:gd name="T6" fmla="*/ 0 w 735"/>
                <a:gd name="T7" fmla="*/ 729 h 730"/>
                <a:gd name="T8" fmla="*/ 0 w 735"/>
                <a:gd name="T9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730">
                  <a:moveTo>
                    <a:pt x="0" y="0"/>
                  </a:moveTo>
                  <a:lnTo>
                    <a:pt x="734" y="0"/>
                  </a:lnTo>
                  <a:lnTo>
                    <a:pt x="734" y="729"/>
                  </a:lnTo>
                  <a:lnTo>
                    <a:pt x="0" y="729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9" name="Freeform 419"/>
            <p:cNvSpPr>
              <a:spLocks noChangeArrowheads="1"/>
            </p:cNvSpPr>
            <p:nvPr/>
          </p:nvSpPr>
          <p:spPr bwMode="auto">
            <a:xfrm>
              <a:off x="16369234" y="10188358"/>
              <a:ext cx="244459" cy="244459"/>
            </a:xfrm>
            <a:custGeom>
              <a:avLst/>
              <a:gdLst>
                <a:gd name="T0" fmla="*/ 681 w 682"/>
                <a:gd name="T1" fmla="*/ 340 h 682"/>
                <a:gd name="T2" fmla="*/ 681 w 682"/>
                <a:gd name="T3" fmla="*/ 340 h 682"/>
                <a:gd name="T4" fmla="*/ 341 w 682"/>
                <a:gd name="T5" fmla="*/ 681 h 682"/>
                <a:gd name="T6" fmla="*/ 0 w 682"/>
                <a:gd name="T7" fmla="*/ 340 h 682"/>
                <a:gd name="T8" fmla="*/ 341 w 682"/>
                <a:gd name="T9" fmla="*/ 0 h 682"/>
                <a:gd name="T10" fmla="*/ 681 w 682"/>
                <a:gd name="T11" fmla="*/ 34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682">
                  <a:moveTo>
                    <a:pt x="681" y="340"/>
                  </a:moveTo>
                  <a:lnTo>
                    <a:pt x="681" y="340"/>
                  </a:lnTo>
                  <a:cubicBezTo>
                    <a:pt x="681" y="526"/>
                    <a:pt x="526" y="681"/>
                    <a:pt x="341" y="681"/>
                  </a:cubicBezTo>
                  <a:cubicBezTo>
                    <a:pt x="150" y="681"/>
                    <a:pt x="0" y="526"/>
                    <a:pt x="0" y="340"/>
                  </a:cubicBezTo>
                  <a:cubicBezTo>
                    <a:pt x="0" y="150"/>
                    <a:pt x="150" y="0"/>
                    <a:pt x="341" y="0"/>
                  </a:cubicBezTo>
                  <a:cubicBezTo>
                    <a:pt x="526" y="0"/>
                    <a:pt x="681" y="150"/>
                    <a:pt x="681" y="340"/>
                  </a:cubicBezTo>
                </a:path>
              </a:pathLst>
            </a:custGeom>
            <a:solidFill>
              <a:srgbClr val="CD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0" name="Freeform 420"/>
            <p:cNvSpPr>
              <a:spLocks noChangeArrowheads="1"/>
            </p:cNvSpPr>
            <p:nvPr/>
          </p:nvSpPr>
          <p:spPr bwMode="auto">
            <a:xfrm>
              <a:off x="16493051" y="10310587"/>
              <a:ext cx="120642" cy="122230"/>
            </a:xfrm>
            <a:custGeom>
              <a:avLst/>
              <a:gdLst>
                <a:gd name="T0" fmla="*/ 0 w 341"/>
                <a:gd name="T1" fmla="*/ 0 h 342"/>
                <a:gd name="T2" fmla="*/ 340 w 341"/>
                <a:gd name="T3" fmla="*/ 0 h 342"/>
                <a:gd name="T4" fmla="*/ 340 w 341"/>
                <a:gd name="T5" fmla="*/ 341 h 342"/>
                <a:gd name="T6" fmla="*/ 0 w 341"/>
                <a:gd name="T7" fmla="*/ 341 h 342"/>
                <a:gd name="T8" fmla="*/ 0 w 341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2">
                  <a:moveTo>
                    <a:pt x="0" y="0"/>
                  </a:moveTo>
                  <a:lnTo>
                    <a:pt x="340" y="0"/>
                  </a:lnTo>
                  <a:lnTo>
                    <a:pt x="340" y="341"/>
                  </a:ln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1" name="Freeform 421"/>
            <p:cNvSpPr>
              <a:spLocks noChangeArrowheads="1"/>
            </p:cNvSpPr>
            <p:nvPr/>
          </p:nvSpPr>
          <p:spPr bwMode="auto">
            <a:xfrm>
              <a:off x="16369234" y="10309000"/>
              <a:ext cx="244459" cy="123817"/>
            </a:xfrm>
            <a:custGeom>
              <a:avLst/>
              <a:gdLst>
                <a:gd name="T0" fmla="*/ 0 w 682"/>
                <a:gd name="T1" fmla="*/ 0 h 347"/>
                <a:gd name="T2" fmla="*/ 681 w 682"/>
                <a:gd name="T3" fmla="*/ 0 h 347"/>
                <a:gd name="T4" fmla="*/ 681 w 682"/>
                <a:gd name="T5" fmla="*/ 346 h 347"/>
                <a:gd name="T6" fmla="*/ 0 w 682"/>
                <a:gd name="T7" fmla="*/ 346 h 347"/>
                <a:gd name="T8" fmla="*/ 0 w 682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47">
                  <a:moveTo>
                    <a:pt x="0" y="0"/>
                  </a:moveTo>
                  <a:lnTo>
                    <a:pt x="681" y="0"/>
                  </a:lnTo>
                  <a:lnTo>
                    <a:pt x="681" y="346"/>
                  </a:lnTo>
                  <a:lnTo>
                    <a:pt x="0" y="346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2" name="Freeform 433"/>
            <p:cNvSpPr>
              <a:spLocks noChangeArrowheads="1"/>
            </p:cNvSpPr>
            <p:nvPr/>
          </p:nvSpPr>
          <p:spPr bwMode="auto">
            <a:xfrm>
              <a:off x="16458128" y="5967471"/>
              <a:ext cx="68258" cy="68258"/>
            </a:xfrm>
            <a:custGeom>
              <a:avLst/>
              <a:gdLst>
                <a:gd name="T0" fmla="*/ 0 w 192"/>
                <a:gd name="T1" fmla="*/ 0 h 192"/>
                <a:gd name="T2" fmla="*/ 191 w 192"/>
                <a:gd name="T3" fmla="*/ 0 h 192"/>
                <a:gd name="T4" fmla="*/ 191 w 192"/>
                <a:gd name="T5" fmla="*/ 191 h 192"/>
                <a:gd name="T6" fmla="*/ 0 w 192"/>
                <a:gd name="T7" fmla="*/ 191 h 192"/>
                <a:gd name="T8" fmla="*/ 0 w 192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lnTo>
                    <a:pt x="191" y="0"/>
                  </a:lnTo>
                  <a:lnTo>
                    <a:pt x="191" y="191"/>
                  </a:lnTo>
                  <a:lnTo>
                    <a:pt x="0" y="191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3" name="Freeform 434"/>
            <p:cNvSpPr>
              <a:spLocks noChangeArrowheads="1"/>
            </p:cNvSpPr>
            <p:nvPr/>
          </p:nvSpPr>
          <p:spPr bwMode="auto">
            <a:xfrm>
              <a:off x="16462891" y="5970645"/>
              <a:ext cx="58734" cy="58734"/>
            </a:xfrm>
            <a:custGeom>
              <a:avLst/>
              <a:gdLst>
                <a:gd name="T0" fmla="*/ 0 w 168"/>
                <a:gd name="T1" fmla="*/ 0 h 168"/>
                <a:gd name="T2" fmla="*/ 167 w 168"/>
                <a:gd name="T3" fmla="*/ 0 h 168"/>
                <a:gd name="T4" fmla="*/ 167 w 168"/>
                <a:gd name="T5" fmla="*/ 167 h 168"/>
                <a:gd name="T6" fmla="*/ 0 w 168"/>
                <a:gd name="T7" fmla="*/ 167 h 168"/>
                <a:gd name="T8" fmla="*/ 0 w 16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8">
                  <a:moveTo>
                    <a:pt x="0" y="0"/>
                  </a:moveTo>
                  <a:lnTo>
                    <a:pt x="167" y="0"/>
                  </a:lnTo>
                  <a:lnTo>
                    <a:pt x="167" y="167"/>
                  </a:lnTo>
                  <a:lnTo>
                    <a:pt x="0" y="16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4" name="Freeform 435"/>
            <p:cNvSpPr>
              <a:spLocks noChangeArrowheads="1"/>
            </p:cNvSpPr>
            <p:nvPr/>
          </p:nvSpPr>
          <p:spPr bwMode="auto">
            <a:xfrm>
              <a:off x="16480352" y="5988107"/>
              <a:ext cx="25398" cy="26986"/>
            </a:xfrm>
            <a:custGeom>
              <a:avLst/>
              <a:gdLst>
                <a:gd name="T0" fmla="*/ 0 w 73"/>
                <a:gd name="T1" fmla="*/ 0 h 78"/>
                <a:gd name="T2" fmla="*/ 72 w 73"/>
                <a:gd name="T3" fmla="*/ 0 h 78"/>
                <a:gd name="T4" fmla="*/ 72 w 73"/>
                <a:gd name="T5" fmla="*/ 77 h 78"/>
                <a:gd name="T6" fmla="*/ 0 w 73"/>
                <a:gd name="T7" fmla="*/ 77 h 78"/>
                <a:gd name="T8" fmla="*/ 0 w 7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0"/>
                  </a:moveTo>
                  <a:lnTo>
                    <a:pt x="72" y="0"/>
                  </a:lnTo>
                  <a:lnTo>
                    <a:pt x="72" y="77"/>
                  </a:lnTo>
                  <a:lnTo>
                    <a:pt x="0" y="7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5" name="Freeform 436"/>
            <p:cNvSpPr>
              <a:spLocks noChangeArrowheads="1"/>
            </p:cNvSpPr>
            <p:nvPr/>
          </p:nvSpPr>
          <p:spPr bwMode="auto">
            <a:xfrm>
              <a:off x="16481939" y="5991282"/>
              <a:ext cx="20636" cy="20636"/>
            </a:xfrm>
            <a:custGeom>
              <a:avLst/>
              <a:gdLst>
                <a:gd name="T0" fmla="*/ 0 w 61"/>
                <a:gd name="T1" fmla="*/ 0 h 60"/>
                <a:gd name="T2" fmla="*/ 60 w 61"/>
                <a:gd name="T3" fmla="*/ 0 h 60"/>
                <a:gd name="T4" fmla="*/ 60 w 61"/>
                <a:gd name="T5" fmla="*/ 59 h 60"/>
                <a:gd name="T6" fmla="*/ 0 w 61"/>
                <a:gd name="T7" fmla="*/ 59 h 60"/>
                <a:gd name="T8" fmla="*/ 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0" y="0"/>
                  </a:moveTo>
                  <a:lnTo>
                    <a:pt x="60" y="0"/>
                  </a:lnTo>
                  <a:lnTo>
                    <a:pt x="60" y="59"/>
                  </a:lnTo>
                  <a:lnTo>
                    <a:pt x="0" y="59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6" name="Freeform 437"/>
            <p:cNvSpPr>
              <a:spLocks noChangeArrowheads="1"/>
            </p:cNvSpPr>
            <p:nvPr/>
          </p:nvSpPr>
          <p:spPr bwMode="auto">
            <a:xfrm>
              <a:off x="16483527" y="5992869"/>
              <a:ext cx="15874" cy="15874"/>
            </a:xfrm>
            <a:custGeom>
              <a:avLst/>
              <a:gdLst>
                <a:gd name="T0" fmla="*/ 0 w 49"/>
                <a:gd name="T1" fmla="*/ 0 h 48"/>
                <a:gd name="T2" fmla="*/ 48 w 49"/>
                <a:gd name="T3" fmla="*/ 0 h 48"/>
                <a:gd name="T4" fmla="*/ 48 w 49"/>
                <a:gd name="T5" fmla="*/ 47 h 48"/>
                <a:gd name="T6" fmla="*/ 0 w 49"/>
                <a:gd name="T7" fmla="*/ 47 h 48"/>
                <a:gd name="T8" fmla="*/ 0 w 4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0" y="0"/>
                  </a:moveTo>
                  <a:lnTo>
                    <a:pt x="48" y="0"/>
                  </a:lnTo>
                  <a:lnTo>
                    <a:pt x="48" y="47"/>
                  </a:lnTo>
                  <a:lnTo>
                    <a:pt x="0" y="4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84" name="Rectangle 83"/>
          <p:cNvSpPr>
            <a:spLocks/>
          </p:cNvSpPr>
          <p:nvPr/>
        </p:nvSpPr>
        <p:spPr bwMode="auto">
          <a:xfrm>
            <a:off x="5988903" y="3347227"/>
            <a:ext cx="429605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714500">
              <a:defRPr/>
            </a:pPr>
            <a:r>
              <a:rPr lang="en-US" sz="750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MESSAGES</a:t>
            </a:r>
          </a:p>
        </p:txBody>
      </p:sp>
      <p:sp>
        <p:nvSpPr>
          <p:cNvPr id="85" name="Rectangle 84"/>
          <p:cNvSpPr>
            <a:spLocks/>
          </p:cNvSpPr>
          <p:nvPr/>
        </p:nvSpPr>
        <p:spPr bwMode="auto">
          <a:xfrm>
            <a:off x="5988903" y="3718795"/>
            <a:ext cx="351058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714500">
              <a:defRPr/>
            </a:pPr>
            <a:r>
              <a:rPr lang="en-US" sz="750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CAMERA</a:t>
            </a:r>
          </a:p>
        </p:txBody>
      </p:sp>
      <p:sp>
        <p:nvSpPr>
          <p:cNvPr id="86" name="Rectangle 85"/>
          <p:cNvSpPr>
            <a:spLocks/>
          </p:cNvSpPr>
          <p:nvPr/>
        </p:nvSpPr>
        <p:spPr bwMode="auto">
          <a:xfrm>
            <a:off x="5988903" y="2977127"/>
            <a:ext cx="254878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714500">
              <a:defRPr/>
            </a:pPr>
            <a:r>
              <a:rPr lang="en-US" sz="750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VIDEO</a:t>
            </a:r>
          </a:p>
        </p:txBody>
      </p:sp>
      <p:sp>
        <p:nvSpPr>
          <p:cNvPr id="87" name="Rectangle 86"/>
          <p:cNvSpPr>
            <a:spLocks/>
          </p:cNvSpPr>
          <p:nvPr/>
        </p:nvSpPr>
        <p:spPr bwMode="auto">
          <a:xfrm>
            <a:off x="8097855" y="3194205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65 %</a:t>
            </a:r>
          </a:p>
        </p:txBody>
      </p:sp>
      <p:sp>
        <p:nvSpPr>
          <p:cNvPr id="88" name="Rectangle 87"/>
          <p:cNvSpPr>
            <a:spLocks/>
          </p:cNvSpPr>
          <p:nvPr/>
        </p:nvSpPr>
        <p:spPr bwMode="auto">
          <a:xfrm>
            <a:off x="8094135" y="3565037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93 %</a:t>
            </a:r>
          </a:p>
        </p:txBody>
      </p:sp>
      <p:sp>
        <p:nvSpPr>
          <p:cNvPr id="89" name="Rectangle 88"/>
          <p:cNvSpPr>
            <a:spLocks/>
          </p:cNvSpPr>
          <p:nvPr/>
        </p:nvSpPr>
        <p:spPr bwMode="auto">
          <a:xfrm>
            <a:off x="8093534" y="3936605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57 %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995050" y="3591564"/>
            <a:ext cx="1978272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995205" y="3575860"/>
            <a:ext cx="1140649" cy="558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988903" y="3231800"/>
            <a:ext cx="1978272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995050" y="3967554"/>
            <a:ext cx="1978272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988904" y="3211202"/>
            <a:ext cx="1283969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995204" y="3952869"/>
            <a:ext cx="1140650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7" name="Rectangle 96"/>
          <p:cNvSpPr>
            <a:spLocks/>
          </p:cNvSpPr>
          <p:nvPr/>
        </p:nvSpPr>
        <p:spPr bwMode="auto">
          <a:xfrm>
            <a:off x="5988903" y="2687824"/>
            <a:ext cx="7152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714500"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" charset="0"/>
                <a:sym typeface="Calibri" panose="020F0502020204030204" pitchFamily="34" charset="0"/>
              </a:rPr>
              <a:t>FEATURES</a:t>
            </a:r>
          </a:p>
        </p:txBody>
      </p:sp>
      <p:sp>
        <p:nvSpPr>
          <p:cNvPr id="112" name="Subtitle 2"/>
          <p:cNvSpPr txBox="1">
            <a:spLocks/>
          </p:cNvSpPr>
          <p:nvPr/>
        </p:nvSpPr>
        <p:spPr>
          <a:xfrm>
            <a:off x="5917859" y="1762950"/>
            <a:ext cx="2572774" cy="620965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864">
              <a:lnSpc>
                <a:spcPts val="1365"/>
              </a:lnSpc>
              <a:defRPr/>
            </a:pPr>
            <a:r>
              <a:rPr lang="en-US" sz="938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Light" charset="0"/>
                <a:sym typeface="Calibri" panose="020F0502020204030204" pitchFamily="34" charset="0"/>
              </a:rPr>
              <a:t>Frequently, your initial font choice is taken out out of your hands; Companys will will a typeface, or even a set of fonts, as part of the</a:t>
            </a:r>
          </a:p>
        </p:txBody>
      </p:sp>
      <p:sp>
        <p:nvSpPr>
          <p:cNvPr id="113" name="Rectangle 112"/>
          <p:cNvSpPr>
            <a:spLocks/>
          </p:cNvSpPr>
          <p:nvPr/>
        </p:nvSpPr>
        <p:spPr bwMode="auto">
          <a:xfrm>
            <a:off x="5982542" y="1373503"/>
            <a:ext cx="2727244" cy="37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1714500">
              <a:lnSpc>
                <a:spcPts val="2903"/>
              </a:lnSpc>
              <a:defRPr/>
            </a:pPr>
            <a:r>
              <a:rPr lang="en-US" sz="247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APP 2</a:t>
            </a:r>
          </a:p>
        </p:txBody>
      </p:sp>
      <p:sp>
        <p:nvSpPr>
          <p:cNvPr id="114" name="Rectangle 113"/>
          <p:cNvSpPr>
            <a:spLocks/>
          </p:cNvSpPr>
          <p:nvPr/>
        </p:nvSpPr>
        <p:spPr bwMode="auto">
          <a:xfrm>
            <a:off x="636854" y="3347227"/>
            <a:ext cx="429605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714500">
              <a:defRPr/>
            </a:pPr>
            <a:r>
              <a:rPr lang="en-US" sz="750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MESSAGES</a:t>
            </a:r>
          </a:p>
        </p:txBody>
      </p:sp>
      <p:sp>
        <p:nvSpPr>
          <p:cNvPr id="115" name="Rectangle 114"/>
          <p:cNvSpPr>
            <a:spLocks/>
          </p:cNvSpPr>
          <p:nvPr/>
        </p:nvSpPr>
        <p:spPr bwMode="auto">
          <a:xfrm>
            <a:off x="636853" y="3718795"/>
            <a:ext cx="351058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714500">
              <a:defRPr/>
            </a:pPr>
            <a:r>
              <a:rPr lang="en-US" sz="750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CAMERA</a:t>
            </a:r>
          </a:p>
        </p:txBody>
      </p:sp>
      <p:sp>
        <p:nvSpPr>
          <p:cNvPr id="116" name="Rectangle 115"/>
          <p:cNvSpPr>
            <a:spLocks/>
          </p:cNvSpPr>
          <p:nvPr/>
        </p:nvSpPr>
        <p:spPr bwMode="auto">
          <a:xfrm>
            <a:off x="636853" y="2977127"/>
            <a:ext cx="254878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714500">
              <a:defRPr/>
            </a:pPr>
            <a:r>
              <a:rPr lang="en-US" sz="750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VIDEO</a:t>
            </a:r>
          </a:p>
        </p:txBody>
      </p:sp>
      <p:sp>
        <p:nvSpPr>
          <p:cNvPr id="117" name="Rectangle 116"/>
          <p:cNvSpPr>
            <a:spLocks/>
          </p:cNvSpPr>
          <p:nvPr/>
        </p:nvSpPr>
        <p:spPr bwMode="auto">
          <a:xfrm>
            <a:off x="2745805" y="3194205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65 %</a:t>
            </a:r>
          </a:p>
        </p:txBody>
      </p:sp>
      <p:sp>
        <p:nvSpPr>
          <p:cNvPr id="118" name="Rectangle 117"/>
          <p:cNvSpPr>
            <a:spLocks/>
          </p:cNvSpPr>
          <p:nvPr/>
        </p:nvSpPr>
        <p:spPr bwMode="auto">
          <a:xfrm>
            <a:off x="2742085" y="3565037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93 %</a:t>
            </a:r>
          </a:p>
        </p:txBody>
      </p:sp>
      <p:sp>
        <p:nvSpPr>
          <p:cNvPr id="119" name="Rectangle 118"/>
          <p:cNvSpPr>
            <a:spLocks/>
          </p:cNvSpPr>
          <p:nvPr/>
        </p:nvSpPr>
        <p:spPr bwMode="auto">
          <a:xfrm>
            <a:off x="2741485" y="3936605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57 %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43001" y="3591564"/>
            <a:ext cx="1978272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43155" y="3575860"/>
            <a:ext cx="1140649" cy="558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36854" y="3231800"/>
            <a:ext cx="1978272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43001" y="3967554"/>
            <a:ext cx="1978272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36854" y="3211202"/>
            <a:ext cx="1283969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43155" y="3952869"/>
            <a:ext cx="1140650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6" name="Rectangle 125"/>
          <p:cNvSpPr>
            <a:spLocks/>
          </p:cNvSpPr>
          <p:nvPr/>
        </p:nvSpPr>
        <p:spPr bwMode="auto">
          <a:xfrm>
            <a:off x="636854" y="2687824"/>
            <a:ext cx="7152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714500"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" charset="0"/>
                <a:sym typeface="Calibri" panose="020F0502020204030204" pitchFamily="34" charset="0"/>
              </a:rPr>
              <a:t>FEATURES</a:t>
            </a:r>
          </a:p>
        </p:txBody>
      </p:sp>
      <p:sp>
        <p:nvSpPr>
          <p:cNvPr id="127" name="Subtitle 2"/>
          <p:cNvSpPr txBox="1">
            <a:spLocks/>
          </p:cNvSpPr>
          <p:nvPr/>
        </p:nvSpPr>
        <p:spPr>
          <a:xfrm>
            <a:off x="565809" y="1762950"/>
            <a:ext cx="2572774" cy="620965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864">
              <a:lnSpc>
                <a:spcPts val="1365"/>
              </a:lnSpc>
              <a:defRPr/>
            </a:pPr>
            <a:r>
              <a:rPr lang="en-US" sz="938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Light" charset="0"/>
                <a:sym typeface="Calibri" panose="020F0502020204030204" pitchFamily="34" charset="0"/>
              </a:rPr>
              <a:t>Frequently, your initial font choice is taken out out of your hands; Companys will will a typeface, or even a set of fonts, as part of the</a:t>
            </a:r>
          </a:p>
        </p:txBody>
      </p:sp>
      <p:sp>
        <p:nvSpPr>
          <p:cNvPr id="128" name="Rectangle 127"/>
          <p:cNvSpPr>
            <a:spLocks/>
          </p:cNvSpPr>
          <p:nvPr/>
        </p:nvSpPr>
        <p:spPr bwMode="auto">
          <a:xfrm>
            <a:off x="630492" y="1373503"/>
            <a:ext cx="2727244" cy="37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1714500">
              <a:lnSpc>
                <a:spcPts val="2903"/>
              </a:lnSpc>
              <a:defRPr/>
            </a:pPr>
            <a:r>
              <a:rPr lang="en-US" sz="247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APP 1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FC8BA8E6-FF09-4730-8D4B-AA7F07FA500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57" name="Straight Connector 8">
            <a:extLst>
              <a:ext uri="{FF2B5EF4-FFF2-40B4-BE49-F238E27FC236}">
                <a16:creationId xmlns:a16="http://schemas.microsoft.com/office/drawing/2014/main" id="{1BCC42E3-4FC1-4E8E-972D-7626ED463600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9">
            <a:extLst>
              <a:ext uri="{FF2B5EF4-FFF2-40B4-BE49-F238E27FC236}">
                <a16:creationId xmlns:a16="http://schemas.microsoft.com/office/drawing/2014/main" id="{CB2065AA-AE72-4F95-BAD2-EE16D2048921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59" name="矩形 5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51E8EBD1-57D5-4A7F-8D2A-2997121BCD5D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600075" y="2735915"/>
            <a:ext cx="3281741" cy="851798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out of your awesome also also also we are company s erpers will specify a typeface, or even set of font s select ing a typeface for body text, your primary Concern be dreadability don't concern yourself.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600075" y="1751703"/>
            <a:ext cx="13849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27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27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6982" y="2424860"/>
            <a:ext cx="44734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/>
          <p:cNvGraphicFramePr/>
          <p:nvPr/>
        </p:nvGraphicFramePr>
        <p:xfrm>
          <a:off x="4333149" y="1660332"/>
          <a:ext cx="4210776" cy="252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92EAF96-D475-48FD-B975-E8360CDF892D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E883D41D-52B4-4816-AC6C-5C04E9CF46CC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8" name="矩形 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6216A973-2131-4E7E-A5D5-8BF530CE74A4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c="http://schemas.openxmlformats.org/drawingml/2006/chart" xmlns:a14="http://schemas.microsoft.com/office/drawing/2010/main" xmlns=""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619241" y="1618509"/>
            <a:ext cx="3811772" cy="1264218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out of your awesome also also we are companys will specify a typeface, or even a set of theirs fonts, part of brand guides.</a:t>
            </a:r>
          </a:p>
          <a:p>
            <a:pPr algn="just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When selecting a typeface for body text, your primary, a dh'fheinosis. Don't't concern youself with san ei sat this stage. I'm of the school thought of that-believes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718194" y="3413402"/>
            <a:ext cx="384721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685663">
              <a:defRPr/>
            </a:pPr>
            <a:r>
              <a:rPr lang="zh-CN" altLang="en-US" sz="75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75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718194" y="3784970"/>
            <a:ext cx="384721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685663">
              <a:defRPr/>
            </a:pPr>
            <a:r>
              <a:rPr lang="zh-CN" altLang="en-US" sz="75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75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718194" y="3043303"/>
            <a:ext cx="384721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685663">
              <a:defRPr/>
            </a:pPr>
            <a:r>
              <a:rPr lang="zh-CN" altLang="en-US" sz="75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75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9602" y="3657740"/>
            <a:ext cx="2691548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3607356" y="3260380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65 %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3603636" y="3631213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93 %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9811" y="3642036"/>
            <a:ext cx="1551916" cy="558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3603035" y="4002781"/>
            <a:ext cx="168316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714500">
              <a:defRPr/>
            </a:pPr>
            <a:r>
              <a:rPr lang="en-US" sz="675" b="1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Montserrat Semi Bold" charset="0"/>
                <a:sym typeface="Calibri" panose="020F0502020204030204" pitchFamily="34" charset="0"/>
              </a:rPr>
              <a:t>57 %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11238" y="3297975"/>
            <a:ext cx="2691548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9602" y="4033730"/>
            <a:ext cx="2691548" cy="171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1239" y="3277378"/>
            <a:ext cx="1746910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9811" y="4019044"/>
            <a:ext cx="1551917" cy="54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47126" y="1199447"/>
            <a:ext cx="5944805" cy="3422118"/>
            <a:chOff x="5898415" y="1976415"/>
            <a:chExt cx="5654530" cy="3255020"/>
          </a:xfrm>
        </p:grpSpPr>
        <p:sp>
          <p:nvSpPr>
            <p:cNvPr id="19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9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0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1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3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4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5D025894-C3D5-479D-BB75-8827BB79439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35" name="Straight Connector 8">
            <a:extLst>
              <a:ext uri="{FF2B5EF4-FFF2-40B4-BE49-F238E27FC236}">
                <a16:creationId xmlns:a16="http://schemas.microsoft.com/office/drawing/2014/main" id="{7B0459FE-0CA1-4B63-BEF2-13E1433C508C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9">
            <a:extLst>
              <a:ext uri="{FF2B5EF4-FFF2-40B4-BE49-F238E27FC236}">
                <a16:creationId xmlns:a16="http://schemas.microsoft.com/office/drawing/2014/main" id="{CA13164E-474A-4ECD-8B0F-E39191217B18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37" name="矩形 3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27C5E6D9-4F71-45FF-A3D2-12270770A57F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628650" y="3159070"/>
            <a:ext cx="460534" cy="46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>
              <a:solidFill>
                <a:srgbClr val="FFFFFF"/>
              </a:solidFill>
              <a:latin typeface="Lato Light"/>
              <a:ea typeface="微软雅黑"/>
            </a:endParaRPr>
          </a:p>
        </p:txBody>
      </p:sp>
      <p:sp>
        <p:nvSpPr>
          <p:cNvPr id="23" name="Shape 2779"/>
          <p:cNvSpPr/>
          <p:nvPr/>
        </p:nvSpPr>
        <p:spPr>
          <a:xfrm>
            <a:off x="758595" y="3246535"/>
            <a:ext cx="200645" cy="27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8650" y="1791570"/>
            <a:ext cx="460534" cy="46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en-US">
              <a:solidFill>
                <a:srgbClr val="FFFFFF"/>
              </a:solidFill>
              <a:latin typeface="Lato Light"/>
              <a:ea typeface="微软雅黑"/>
            </a:endParaRPr>
          </a:p>
        </p:txBody>
      </p:sp>
      <p:sp>
        <p:nvSpPr>
          <p:cNvPr id="31" name="Shape 2778"/>
          <p:cNvSpPr/>
          <p:nvPr/>
        </p:nvSpPr>
        <p:spPr>
          <a:xfrm>
            <a:off x="720974" y="1889740"/>
            <a:ext cx="275887" cy="27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graphicFrame>
        <p:nvGraphicFramePr>
          <p:cNvPr id="2" name="Chart 1"/>
          <p:cNvGraphicFramePr/>
          <p:nvPr/>
        </p:nvGraphicFramePr>
        <p:xfrm>
          <a:off x="4493672" y="1779330"/>
          <a:ext cx="3630836" cy="242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81508" y="177933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1508" y="317444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43408" y="3434478"/>
            <a:ext cx="3041164" cy="800502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421"/>
              </a:lnSpc>
            </a:pPr>
            <a:r>
              <a:rPr lang="en-US" sz="938" dirty="0">
                <a:solidFill>
                  <a:srgbClr val="7F7F7F"/>
                </a:solidFill>
                <a:latin typeface="Poppins Light" charset="0"/>
                <a:ea typeface="Poppins Light" charset="0"/>
                <a:cs typeface="Poppins Light" charset="0"/>
              </a:rPr>
              <a:t>Frequently, your initial font choice is taken out out of your hands; Companys company syflot a type face, or even a set of fonts, as part of the brand its seds oddly you'll find a job job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143408" y="2038353"/>
            <a:ext cx="3041164" cy="800502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421"/>
              </a:lnSpc>
            </a:pPr>
            <a:r>
              <a:rPr lang="en-US" sz="938" dirty="0">
                <a:solidFill>
                  <a:srgbClr val="7F7F7F"/>
                </a:solidFill>
                <a:latin typeface="Poppins Light" charset="0"/>
                <a:ea typeface="Poppins Light" charset="0"/>
                <a:cs typeface="Poppins Light" charset="0"/>
              </a:rPr>
              <a:t>Frequently, your initial font choice is taken out out of your hands; Companys company syflot a type face, or even a set of fonts, as part of the brand its seds oddly you'll find a job job</a:t>
            </a:r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BE04071B-662A-4242-A6E9-492A13F89C41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9">
            <a:extLst>
              <a:ext uri="{FF2B5EF4-FFF2-40B4-BE49-F238E27FC236}">
                <a16:creationId xmlns:a16="http://schemas.microsoft.com/office/drawing/2014/main" id="{D5E6ADB2-8737-4B19-B619-6374365DE08D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19" name="矩形 1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4734BB39-3BBB-4F94-AFB4-0A86B4A4DFDE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c="http://schemas.openxmlformats.org/drawingml/2006/chart" xmlns=""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4354445" y="1634559"/>
            <a:ext cx="4127972" cy="2376261"/>
            <a:chOff x="5898415" y="1976415"/>
            <a:chExt cx="5654530" cy="3255020"/>
          </a:xfrm>
        </p:grpSpPr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4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5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6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685663">
                <a:defRPr/>
              </a:pPr>
              <a:endParaRPr lang="id-ID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3" name="Subtitle 2"/>
          <p:cNvSpPr txBox="1">
            <a:spLocks/>
          </p:cNvSpPr>
          <p:nvPr/>
        </p:nvSpPr>
        <p:spPr>
          <a:xfrm>
            <a:off x="1318720" y="1775894"/>
            <a:ext cx="2861930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out of your awesome hands also also also we are companies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4156" y="1531889"/>
            <a:ext cx="64633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9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342315" y="2782962"/>
            <a:ext cx="2861930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out of your awesome hands also also also we are companies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4156" y="2538957"/>
            <a:ext cx="64633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9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1357240" y="3777282"/>
            <a:ext cx="2861930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out of your awesome hands also also also we are companies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34156" y="3533278"/>
            <a:ext cx="64633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9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320" y="1473688"/>
            <a:ext cx="59503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en-US" sz="315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01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1320" y="3478379"/>
            <a:ext cx="59503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en-US" sz="315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03</a:t>
            </a:r>
            <a:endParaRPr lang="en-US" sz="315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320" y="2456143"/>
            <a:ext cx="59503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en-US" sz="315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02</a:t>
            </a: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EB311D4B-8EE7-4AFF-AF70-3947382F37E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33" name="Straight Connector 8">
            <a:extLst>
              <a:ext uri="{FF2B5EF4-FFF2-40B4-BE49-F238E27FC236}">
                <a16:creationId xmlns:a16="http://schemas.microsoft.com/office/drawing/2014/main" id="{6C89F033-5C3B-4175-962E-03B10D5E3FF7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">
            <a:extLst>
              <a:ext uri="{FF2B5EF4-FFF2-40B4-BE49-F238E27FC236}">
                <a16:creationId xmlns:a16="http://schemas.microsoft.com/office/drawing/2014/main" id="{7BA2B76A-8273-4DF4-B0D5-2170DF4614D1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38" name="矩形 3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27B3596C-9B41-42E2-9561-9176FF44FC49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4414096" y="1652470"/>
          <a:ext cx="3926348" cy="261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313AFA4A-BD55-41A7-8D0B-ED6EAF8E134A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9">
            <a:extLst>
              <a:ext uri="{FF2B5EF4-FFF2-40B4-BE49-F238E27FC236}">
                <a16:creationId xmlns:a16="http://schemas.microsoft.com/office/drawing/2014/main" id="{8195B4FA-E54A-481B-83A7-9F261D6AC4DA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28" name="矩形 2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F5604B2F-378A-439A-8683-12A99020CBC7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2" name="Oval 43">
            <a:extLst>
              <a:ext uri="{FF2B5EF4-FFF2-40B4-BE49-F238E27FC236}">
                <a16:creationId xmlns:a16="http://schemas.microsoft.com/office/drawing/2014/main" id="{D1036BB5-135B-436E-A66D-0930926B2235}"/>
              </a:ext>
            </a:extLst>
          </p:cNvPr>
          <p:cNvSpPr/>
          <p:nvPr/>
        </p:nvSpPr>
        <p:spPr>
          <a:xfrm>
            <a:off x="3035973" y="3206817"/>
            <a:ext cx="460534" cy="46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5" name="Oval 46">
            <a:extLst>
              <a:ext uri="{FF2B5EF4-FFF2-40B4-BE49-F238E27FC236}">
                <a16:creationId xmlns:a16="http://schemas.microsoft.com/office/drawing/2014/main" id="{323D16E1-9B8C-461D-A589-316FA99125DF}"/>
              </a:ext>
            </a:extLst>
          </p:cNvPr>
          <p:cNvSpPr/>
          <p:nvPr/>
        </p:nvSpPr>
        <p:spPr>
          <a:xfrm>
            <a:off x="3035973" y="1803444"/>
            <a:ext cx="460534" cy="460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9" name="Shape 2782">
            <a:extLst>
              <a:ext uri="{FF2B5EF4-FFF2-40B4-BE49-F238E27FC236}">
                <a16:creationId xmlns:a16="http://schemas.microsoft.com/office/drawing/2014/main" id="{6563EF66-B398-493C-86F5-052ECBFC1B83}"/>
              </a:ext>
            </a:extLst>
          </p:cNvPr>
          <p:cNvSpPr/>
          <p:nvPr/>
        </p:nvSpPr>
        <p:spPr>
          <a:xfrm>
            <a:off x="3145016" y="1925071"/>
            <a:ext cx="235363" cy="203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1" name="Shape 2783">
            <a:extLst>
              <a:ext uri="{FF2B5EF4-FFF2-40B4-BE49-F238E27FC236}">
                <a16:creationId xmlns:a16="http://schemas.microsoft.com/office/drawing/2014/main" id="{E4404E86-C1A4-487A-B154-2639314287A4}"/>
              </a:ext>
            </a:extLst>
          </p:cNvPr>
          <p:cNvSpPr/>
          <p:nvPr/>
        </p:nvSpPr>
        <p:spPr>
          <a:xfrm>
            <a:off x="3137042" y="3317951"/>
            <a:ext cx="259286" cy="223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Oval 41">
            <a:extLst>
              <a:ext uri="{FF2B5EF4-FFF2-40B4-BE49-F238E27FC236}">
                <a16:creationId xmlns:a16="http://schemas.microsoft.com/office/drawing/2014/main" id="{EF535E0B-1130-4D21-A446-DE93AE5CEAA5}"/>
              </a:ext>
            </a:extLst>
          </p:cNvPr>
          <p:cNvSpPr/>
          <p:nvPr/>
        </p:nvSpPr>
        <p:spPr>
          <a:xfrm>
            <a:off x="1017084" y="3206817"/>
            <a:ext cx="460534" cy="46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3" name="Shape 2779">
            <a:extLst>
              <a:ext uri="{FF2B5EF4-FFF2-40B4-BE49-F238E27FC236}">
                <a16:creationId xmlns:a16="http://schemas.microsoft.com/office/drawing/2014/main" id="{9635BBE2-3146-450F-AA5C-9DD4D61BBAE7}"/>
              </a:ext>
            </a:extLst>
          </p:cNvPr>
          <p:cNvSpPr/>
          <p:nvPr/>
        </p:nvSpPr>
        <p:spPr>
          <a:xfrm>
            <a:off x="1147028" y="3294282"/>
            <a:ext cx="200645" cy="27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4" name="Oval 3">
            <a:extLst>
              <a:ext uri="{FF2B5EF4-FFF2-40B4-BE49-F238E27FC236}">
                <a16:creationId xmlns:a16="http://schemas.microsoft.com/office/drawing/2014/main" id="{234E6331-9362-4959-8F11-2F424CDD0E6F}"/>
              </a:ext>
            </a:extLst>
          </p:cNvPr>
          <p:cNvSpPr/>
          <p:nvPr/>
        </p:nvSpPr>
        <p:spPr>
          <a:xfrm>
            <a:off x="1017084" y="1803444"/>
            <a:ext cx="460534" cy="46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5" name="Shape 2778">
            <a:extLst>
              <a:ext uri="{FF2B5EF4-FFF2-40B4-BE49-F238E27FC236}">
                <a16:creationId xmlns:a16="http://schemas.microsoft.com/office/drawing/2014/main" id="{07BF50AC-CA1E-4A89-BC37-55A2CE7CC953}"/>
              </a:ext>
            </a:extLst>
          </p:cNvPr>
          <p:cNvSpPr/>
          <p:nvPr/>
        </p:nvSpPr>
        <p:spPr>
          <a:xfrm>
            <a:off x="1109408" y="1901616"/>
            <a:ext cx="275887" cy="27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681FDEB8-5097-4ACE-9347-1B82B65F8C03}"/>
              </a:ext>
            </a:extLst>
          </p:cNvPr>
          <p:cNvSpPr txBox="1"/>
          <p:nvPr/>
        </p:nvSpPr>
        <p:spPr>
          <a:xfrm>
            <a:off x="977371" y="23161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12D5A91-88B3-4790-A961-FB61F737F08C}"/>
              </a:ext>
            </a:extLst>
          </p:cNvPr>
          <p:cNvSpPr txBox="1"/>
          <p:nvPr/>
        </p:nvSpPr>
        <p:spPr>
          <a:xfrm>
            <a:off x="2834653" y="23161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5A21E525-52D3-48F1-A564-611825EEF1BC}"/>
              </a:ext>
            </a:extLst>
          </p:cNvPr>
          <p:cNvSpPr txBox="1"/>
          <p:nvPr/>
        </p:nvSpPr>
        <p:spPr>
          <a:xfrm>
            <a:off x="1049025" y="37391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47DB4950-3741-445C-9C3D-4F2EADE3661C}"/>
              </a:ext>
            </a:extLst>
          </p:cNvPr>
          <p:cNvSpPr txBox="1"/>
          <p:nvPr/>
        </p:nvSpPr>
        <p:spPr>
          <a:xfrm>
            <a:off x="2975917" y="37391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63"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84D614BF-8D55-4161-AFC8-C0C38FAB4231}"/>
              </a:ext>
            </a:extLst>
          </p:cNvPr>
          <p:cNvSpPr txBox="1">
            <a:spLocks/>
          </p:cNvSpPr>
          <p:nvPr/>
        </p:nvSpPr>
        <p:spPr>
          <a:xfrm>
            <a:off x="2967825" y="3892413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B0B405DB-EE04-490D-8662-61C861F6C33E}"/>
              </a:ext>
            </a:extLst>
          </p:cNvPr>
          <p:cNvSpPr txBox="1">
            <a:spLocks/>
          </p:cNvSpPr>
          <p:nvPr/>
        </p:nvSpPr>
        <p:spPr>
          <a:xfrm>
            <a:off x="977370" y="3892413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6EDF29B9-181C-44C8-AC63-3BEFE7B3625D}"/>
              </a:ext>
            </a:extLst>
          </p:cNvPr>
          <p:cNvSpPr txBox="1">
            <a:spLocks/>
          </p:cNvSpPr>
          <p:nvPr/>
        </p:nvSpPr>
        <p:spPr>
          <a:xfrm>
            <a:off x="2967825" y="2482818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</a:t>
            </a:r>
            <a:r>
              <a:rPr lang="en-US" sz="90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taken out</a:t>
            </a: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88357166-876F-4F78-800A-8B7CEBE5F2AC}"/>
              </a:ext>
            </a:extLst>
          </p:cNvPr>
          <p:cNvSpPr txBox="1">
            <a:spLocks/>
          </p:cNvSpPr>
          <p:nvPr/>
        </p:nvSpPr>
        <p:spPr>
          <a:xfrm>
            <a:off x="977370" y="2482818"/>
            <a:ext cx="1604175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</p:spTree>
    <p:extLst>
      <p:ext uri="{BB962C8B-B14F-4D97-AF65-F5344CB8AC3E}">
        <p14:creationId xmlns:p14="http://schemas.microsoft.com/office/powerpoint/2010/main" val="1353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c="http://schemas.openxmlformats.org/drawingml/2006/chart" xmlns=""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22FCA7A2-EEFA-463B-B870-5E6F422643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文本框 2"/>
          <p:cNvSpPr txBox="1"/>
          <p:nvPr/>
        </p:nvSpPr>
        <p:spPr>
          <a:xfrm>
            <a:off x="700377" y="1432452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2"/>
                </a:solidFill>
                <a:latin typeface="Agency FB" panose="020B0503020202020204" pitchFamily="34" charset="0"/>
              </a:rPr>
              <a:t>202X</a:t>
            </a:r>
            <a:endParaRPr lang="zh-CN" altLang="en-US" sz="5400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CE961C0-8049-4CB4-AB27-0E8B8B1F129A}"/>
              </a:ext>
            </a:extLst>
          </p:cNvPr>
          <p:cNvSpPr txBox="1"/>
          <p:nvPr/>
        </p:nvSpPr>
        <p:spPr>
          <a:xfrm>
            <a:off x="700377" y="2230339"/>
            <a:ext cx="4302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</a:rPr>
              <a:t>Thank you for watching!</a:t>
            </a:r>
          </a:p>
        </p:txBody>
      </p:sp>
      <p:sp>
        <p:nvSpPr>
          <p:cNvPr id="8" name="矩形 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416B5139-1796-407B-83AA-1988B475BC92}"/>
              </a:ext>
            </a:extLst>
          </p:cNvPr>
          <p:cNvSpPr/>
          <p:nvPr/>
        </p:nvSpPr>
        <p:spPr>
          <a:xfrm>
            <a:off x="700377" y="3007754"/>
            <a:ext cx="4053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You content to play here, or over your copy, paste in this box, and select only only the text. 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AB7F3FD-D3CD-4CAE-A5A8-0D0342EF96E7}"/>
              </a:ext>
            </a:extLst>
          </p:cNvPr>
          <p:cNvCxnSpPr>
            <a:cxnSpLocks/>
          </p:cNvCxnSpPr>
          <p:nvPr/>
        </p:nvCxnSpPr>
        <p:spPr>
          <a:xfrm>
            <a:off x="782264" y="2889308"/>
            <a:ext cx="39165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BEDAF8E4-D0F3-40F0-B1F3-A1556FAE2A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458" y="482197"/>
            <a:ext cx="3874247" cy="3856794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7B93130-A56A-4F54-88F6-1F3187521676}"/>
              </a:ext>
            </a:extLst>
          </p:cNvPr>
          <p:cNvSpPr/>
          <p:nvPr/>
        </p:nvSpPr>
        <p:spPr>
          <a:xfrm>
            <a:off x="803856" y="627128"/>
            <a:ext cx="950024" cy="29304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7030A0"/>
                </a:solidFill>
              </a:rPr>
              <a:t>LOGO</a:t>
            </a:r>
            <a:endParaRPr lang="ko-KR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D36226D1-9C97-43CB-87CD-09217E4F847F}"/>
              </a:ext>
            </a:extLst>
          </p:cNvPr>
          <p:cNvSpPr txBox="1"/>
          <p:nvPr/>
        </p:nvSpPr>
        <p:spPr>
          <a:xfrm>
            <a:off x="3402450" y="28743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</a:rPr>
              <a:t>Please enter the title</a:t>
            </a:r>
          </a:p>
        </p:txBody>
      </p:sp>
      <p:sp>
        <p:nvSpPr>
          <p:cNvPr id="13" name="矩形 1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FCC3D6D9-9026-4740-8DCD-E6EE220C6014}"/>
              </a:ext>
            </a:extLst>
          </p:cNvPr>
          <p:cNvSpPr/>
          <p:nvPr/>
        </p:nvSpPr>
        <p:spPr>
          <a:xfrm>
            <a:off x="2778643" y="3373368"/>
            <a:ext cx="3586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accumsan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  <a:endParaRPr lang="zh-CN" alt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7C31353-C50D-4545-8109-3ACF950F5113}"/>
              </a:ext>
            </a:extLst>
          </p:cNvPr>
          <p:cNvCxnSpPr>
            <a:cxnSpLocks/>
          </p:cNvCxnSpPr>
          <p:nvPr/>
        </p:nvCxnSpPr>
        <p:spPr>
          <a:xfrm>
            <a:off x="4460899" y="3353566"/>
            <a:ext cx="2222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>
            <a:extLst>
              <a:ext uri="{FF2B5EF4-FFF2-40B4-BE49-F238E27FC236}">
                <a16:creationId xmlns:a16="http://schemas.microsoft.com/office/drawing/2014/main" id="{C5276586-13BE-425B-BA5D-63EB856CE384}"/>
              </a:ext>
            </a:extLst>
          </p:cNvPr>
          <p:cNvSpPr/>
          <p:nvPr/>
        </p:nvSpPr>
        <p:spPr>
          <a:xfrm>
            <a:off x="4004930" y="1377542"/>
            <a:ext cx="1134140" cy="11341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tx2"/>
                </a:solidFill>
              </a:rPr>
              <a:t>01</a:t>
            </a:r>
            <a:endParaRPr lang="zh-CN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62358" y="1433557"/>
            <a:ext cx="1571297" cy="2598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5215" y="1438772"/>
            <a:ext cx="723276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05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5257800" y="1842184"/>
            <a:ext cx="3307528" cy="659438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of your awesome also also also we are company s erpers will specify a typeface, or even a set of fonts, part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37389" y="1433557"/>
            <a:ext cx="1571297" cy="259850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0246" y="1438772"/>
            <a:ext cx="723276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632832" y="1842184"/>
            <a:ext cx="3307528" cy="659438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of your awesome also also also we are company s erpers will specify a typeface, or even a set of fonts, part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3C7450C4-12BB-4E54-9ED1-019DCFAC235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1BB2117C-215E-4C39-B570-330C4E73CEE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矩形 1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BAE27E71-3E98-4333-87D5-6EC76E23E66A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263888" y="3697475"/>
            <a:ext cx="607859" cy="34753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685663">
              <a:defRPr/>
            </a:pPr>
            <a:r>
              <a:rPr lang="zh-CN" alt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  <a:p>
            <a:pPr algn="ctr" defTabSz="685663">
              <a:lnSpc>
                <a:spcPts val="1005"/>
              </a:lnSpc>
              <a:defRPr/>
            </a:pPr>
            <a:endParaRPr lang="en-US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517638" y="3964412"/>
            <a:ext cx="14217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72108" y="3697475"/>
            <a:ext cx="607859" cy="21929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685663">
              <a:defRPr/>
            </a:pPr>
            <a:r>
              <a:rPr lang="zh-CN" alt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825857" y="3964412"/>
            <a:ext cx="14217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55670" y="3697475"/>
            <a:ext cx="607859" cy="21929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685663">
              <a:defRPr/>
            </a:pPr>
            <a:r>
              <a:rPr lang="zh-CN" alt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209419" y="3964412"/>
            <a:ext cx="14217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63890" y="2009768"/>
            <a:ext cx="607859" cy="21929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685663">
              <a:defRPr/>
            </a:pPr>
            <a:r>
              <a:rPr lang="zh-CN" alt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517638" y="2276705"/>
            <a:ext cx="14217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2108" y="2009768"/>
            <a:ext cx="607859" cy="21929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685663">
              <a:defRPr/>
            </a:pPr>
            <a:r>
              <a:rPr lang="zh-CN" alt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825857" y="2276705"/>
            <a:ext cx="14217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955670" y="2009768"/>
            <a:ext cx="607859" cy="21929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685663">
              <a:defRPr/>
            </a:pPr>
            <a:r>
              <a:rPr lang="zh-CN" alt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09419" y="2276705"/>
            <a:ext cx="14217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ubtitle 2"/>
          <p:cNvSpPr txBox="1">
            <a:spLocks/>
          </p:cNvSpPr>
          <p:nvPr/>
        </p:nvSpPr>
        <p:spPr>
          <a:xfrm>
            <a:off x="6463250" y="2345931"/>
            <a:ext cx="1634517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1084556" y="2345931"/>
            <a:ext cx="1634517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3767288" y="2345931"/>
            <a:ext cx="1634517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1084556" y="4058519"/>
            <a:ext cx="1634517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sp>
        <p:nvSpPr>
          <p:cNvPr id="64" name="Subtitle 2"/>
          <p:cNvSpPr txBox="1">
            <a:spLocks/>
          </p:cNvSpPr>
          <p:nvPr/>
        </p:nvSpPr>
        <p:spPr>
          <a:xfrm>
            <a:off x="3767288" y="4058519"/>
            <a:ext cx="1634517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sp>
        <p:nvSpPr>
          <p:cNvPr id="85" name="Oval 84"/>
          <p:cNvSpPr/>
          <p:nvPr/>
        </p:nvSpPr>
        <p:spPr>
          <a:xfrm>
            <a:off x="6975506" y="1333762"/>
            <a:ext cx="555884" cy="5558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1597242" y="1333762"/>
            <a:ext cx="555884" cy="555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4306986" y="1333762"/>
            <a:ext cx="555884" cy="555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975506" y="3039122"/>
            <a:ext cx="555884" cy="5558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1597242" y="3039122"/>
            <a:ext cx="555884" cy="5558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4306986" y="3039122"/>
            <a:ext cx="555884" cy="555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8" name="Shape 2588"/>
          <p:cNvSpPr/>
          <p:nvPr/>
        </p:nvSpPr>
        <p:spPr>
          <a:xfrm>
            <a:off x="1751621" y="3196503"/>
            <a:ext cx="263853" cy="239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9" name="Shape 2641"/>
          <p:cNvSpPr/>
          <p:nvPr/>
        </p:nvSpPr>
        <p:spPr>
          <a:xfrm>
            <a:off x="7127370" y="3226207"/>
            <a:ext cx="266044" cy="16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0" name="Shape 2688"/>
          <p:cNvSpPr/>
          <p:nvPr/>
        </p:nvSpPr>
        <p:spPr>
          <a:xfrm>
            <a:off x="4475615" y="1501681"/>
            <a:ext cx="209496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1" name="Shape 2571"/>
          <p:cNvSpPr/>
          <p:nvPr/>
        </p:nvSpPr>
        <p:spPr>
          <a:xfrm>
            <a:off x="1758880" y="1500615"/>
            <a:ext cx="259406" cy="259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" name="Shape 2633"/>
          <p:cNvSpPr/>
          <p:nvPr/>
        </p:nvSpPr>
        <p:spPr>
          <a:xfrm>
            <a:off x="7154850" y="1524112"/>
            <a:ext cx="209496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3" name="Shape 2785"/>
          <p:cNvSpPr/>
          <p:nvPr/>
        </p:nvSpPr>
        <p:spPr>
          <a:xfrm>
            <a:off x="4492548" y="3230738"/>
            <a:ext cx="209496" cy="171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" name="Subtitle 2"/>
          <p:cNvSpPr txBox="1">
            <a:spLocks/>
          </p:cNvSpPr>
          <p:nvPr/>
        </p:nvSpPr>
        <p:spPr>
          <a:xfrm>
            <a:off x="6463250" y="4058519"/>
            <a:ext cx="1634517" cy="467077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taken out</a:t>
            </a:r>
          </a:p>
        </p:txBody>
      </p:sp>
      <p:cxnSp>
        <p:nvCxnSpPr>
          <p:cNvPr id="34" name="Straight Connector 8">
            <a:extLst>
              <a:ext uri="{FF2B5EF4-FFF2-40B4-BE49-F238E27FC236}">
                <a16:creationId xmlns:a16="http://schemas.microsoft.com/office/drawing/2014/main" id="{9C2206E3-880E-4F4D-81FE-C5EC3B4E1E01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">
            <a:extLst>
              <a:ext uri="{FF2B5EF4-FFF2-40B4-BE49-F238E27FC236}">
                <a16:creationId xmlns:a16="http://schemas.microsoft.com/office/drawing/2014/main" id="{E0B1F243-186C-404B-A5FB-4BF7B9817DE9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38" name="矩形 3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1EB1BB9E-B68C-4BD2-939B-E7788CD24E81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 rot="5400000">
            <a:off x="7153011" y="1743775"/>
            <a:ext cx="1202993" cy="1037063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2" name="Hexagon 51"/>
          <p:cNvSpPr/>
          <p:nvPr/>
        </p:nvSpPr>
        <p:spPr>
          <a:xfrm rot="5400000">
            <a:off x="5036687" y="1743775"/>
            <a:ext cx="1202993" cy="103706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3" name="Hexagon 52"/>
          <p:cNvSpPr/>
          <p:nvPr/>
        </p:nvSpPr>
        <p:spPr>
          <a:xfrm rot="5400000">
            <a:off x="2920364" y="1743775"/>
            <a:ext cx="1202993" cy="103706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4" name="Hexagon 53"/>
          <p:cNvSpPr/>
          <p:nvPr/>
        </p:nvSpPr>
        <p:spPr>
          <a:xfrm rot="5400000">
            <a:off x="804040" y="1743775"/>
            <a:ext cx="1202993" cy="103706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17933" y="3071922"/>
            <a:ext cx="607859" cy="21929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685663">
              <a:defRPr/>
            </a:pPr>
            <a:r>
              <a:rPr lang="zh-CN" alt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-7173" y="3444509"/>
            <a:ext cx="9141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350853" y="3398476"/>
            <a:ext cx="92066" cy="92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481703" y="3398476"/>
            <a:ext cx="92066" cy="92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708474" y="3398476"/>
            <a:ext cx="92066" cy="92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592151" y="3398476"/>
            <a:ext cx="92066" cy="92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50578" y="3071922"/>
            <a:ext cx="607859" cy="21929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685663">
              <a:defRPr/>
            </a:pPr>
            <a:r>
              <a:rPr lang="zh-CN" alt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17770" y="3734861"/>
            <a:ext cx="498856" cy="286873"/>
          </a:xfrm>
          <a:prstGeom prst="rect">
            <a:avLst/>
          </a:prstGeom>
          <a:noFill/>
        </p:spPr>
        <p:txBody>
          <a:bodyPr wrap="none" tIns="102870" rtlCol="0" anchor="t" anchorCtr="1">
            <a:spAutoFit/>
          </a:bodyPr>
          <a:lstStyle/>
          <a:p>
            <a:pPr algn="ctr" defTabSz="685663">
              <a:lnSpc>
                <a:spcPts val="1005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2030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25892" y="3071922"/>
            <a:ext cx="607859" cy="21929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685663">
              <a:defRPr/>
            </a:pPr>
            <a:r>
              <a:rPr lang="zh-CN" alt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66" name="Shape 2564"/>
          <p:cNvSpPr/>
          <p:nvPr/>
        </p:nvSpPr>
        <p:spPr>
          <a:xfrm>
            <a:off x="1189790" y="2055210"/>
            <a:ext cx="414193" cy="41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95992" y="3071922"/>
            <a:ext cx="607859" cy="219291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 defTabSz="685663">
              <a:defRPr/>
            </a:pPr>
            <a:r>
              <a:rPr lang="zh-CN" alt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8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95831" y="3734861"/>
            <a:ext cx="498856" cy="286873"/>
          </a:xfrm>
          <a:prstGeom prst="rect">
            <a:avLst/>
          </a:prstGeom>
          <a:noFill/>
        </p:spPr>
        <p:txBody>
          <a:bodyPr wrap="none" tIns="102870" rtlCol="0" anchor="t" anchorCtr="1">
            <a:spAutoFit/>
          </a:bodyPr>
          <a:lstStyle/>
          <a:p>
            <a:pPr algn="ctr" defTabSz="685663">
              <a:lnSpc>
                <a:spcPts val="1005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2020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72432" y="3734861"/>
            <a:ext cx="498856" cy="286873"/>
          </a:xfrm>
          <a:prstGeom prst="rect">
            <a:avLst/>
          </a:prstGeom>
          <a:noFill/>
        </p:spPr>
        <p:txBody>
          <a:bodyPr wrap="none" tIns="102870" rtlCol="0" anchor="t" anchorCtr="1">
            <a:spAutoFit/>
          </a:bodyPr>
          <a:lstStyle/>
          <a:p>
            <a:pPr algn="ctr" defTabSz="685663">
              <a:lnSpc>
                <a:spcPts val="1005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2018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50492" y="3734861"/>
            <a:ext cx="498856" cy="286873"/>
          </a:xfrm>
          <a:prstGeom prst="rect">
            <a:avLst/>
          </a:prstGeom>
          <a:noFill/>
        </p:spPr>
        <p:txBody>
          <a:bodyPr wrap="none" tIns="102870" rtlCol="0" anchor="t" anchorCtr="1">
            <a:spAutoFit/>
          </a:bodyPr>
          <a:lstStyle/>
          <a:p>
            <a:pPr algn="ctr" defTabSz="685663">
              <a:lnSpc>
                <a:spcPts val="1005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2013</a:t>
            </a:r>
          </a:p>
        </p:txBody>
      </p:sp>
      <p:sp>
        <p:nvSpPr>
          <p:cNvPr id="73" name="Shape 2934"/>
          <p:cNvSpPr/>
          <p:nvPr/>
        </p:nvSpPr>
        <p:spPr>
          <a:xfrm>
            <a:off x="5479205" y="2105455"/>
            <a:ext cx="301232" cy="414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4" name="Shape 2944"/>
          <p:cNvSpPr/>
          <p:nvPr/>
        </p:nvSpPr>
        <p:spPr>
          <a:xfrm>
            <a:off x="7560102" y="2055210"/>
            <a:ext cx="414194" cy="41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5" name="Shape 2579"/>
          <p:cNvSpPr/>
          <p:nvPr/>
        </p:nvSpPr>
        <p:spPr>
          <a:xfrm>
            <a:off x="3321513" y="2056956"/>
            <a:ext cx="412446" cy="412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5" name="Straight Connector 8">
            <a:extLst>
              <a:ext uri="{FF2B5EF4-FFF2-40B4-BE49-F238E27FC236}">
                <a16:creationId xmlns:a16="http://schemas.microsoft.com/office/drawing/2014/main" id="{B7B61631-E084-42D5-9E44-2DF3A92440DD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9">
            <a:extLst>
              <a:ext uri="{FF2B5EF4-FFF2-40B4-BE49-F238E27FC236}">
                <a16:creationId xmlns:a16="http://schemas.microsoft.com/office/drawing/2014/main" id="{07519CA8-45B0-46FC-AFAD-1ED162EC14D6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27" name="矩形 2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7D427A7B-2D62-4A8D-B95E-BF54CFB85BDD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3342274" y="3194893"/>
            <a:ext cx="2283818" cy="659438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out of your awesome hands also also also we are companies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57199" y="2984342"/>
            <a:ext cx="64633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9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6144717" y="3194893"/>
            <a:ext cx="2283818" cy="659438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out of your awesome hands also also also we are companies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69086" y="2984342"/>
            <a:ext cx="64633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9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799144" y="3194893"/>
            <a:ext cx="2283818" cy="659438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Frequently, your initial font choice is takes out out of your awesome hands also also also we are companies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21496" y="2984342"/>
            <a:ext cx="64633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663">
              <a:defRPr/>
            </a:pPr>
            <a:r>
              <a:rPr lang="zh-CN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9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</p:txBody>
      </p:sp>
      <p:sp>
        <p:nvSpPr>
          <p:cNvPr id="35" name="Shape 2525"/>
          <p:cNvSpPr/>
          <p:nvPr/>
        </p:nvSpPr>
        <p:spPr>
          <a:xfrm>
            <a:off x="1626241" y="2016360"/>
            <a:ext cx="661464" cy="661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6" name="Shape 2547"/>
          <p:cNvSpPr/>
          <p:nvPr/>
        </p:nvSpPr>
        <p:spPr>
          <a:xfrm>
            <a:off x="4251626" y="2015655"/>
            <a:ext cx="661464" cy="661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7" name="Shape 2554"/>
          <p:cNvSpPr/>
          <p:nvPr/>
        </p:nvSpPr>
        <p:spPr>
          <a:xfrm>
            <a:off x="6964171" y="2048450"/>
            <a:ext cx="661464" cy="601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648053" y="2223204"/>
            <a:ext cx="581156" cy="28786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879181" y="2223204"/>
            <a:ext cx="581156" cy="28786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0E55BCDC-E994-4143-82FA-F484427DD55B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9">
            <a:extLst>
              <a:ext uri="{FF2B5EF4-FFF2-40B4-BE49-F238E27FC236}">
                <a16:creationId xmlns:a16="http://schemas.microsoft.com/office/drawing/2014/main" id="{662DABB2-1762-4383-B33C-EC4EFBAEE4D9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19" name="矩形 1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7AB7D4EF-F5C3-439B-9E4C-010BE3246BB1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446917" y="1647592"/>
            <a:ext cx="2271770" cy="349590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3662" y="2931344"/>
            <a:ext cx="1856678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63"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SemiBold" charset="0"/>
                <a:sym typeface="Calibri" panose="020F0502020204030204" pitchFamily="34" charset="0"/>
              </a:rPr>
              <a:t>Title copy</a:t>
            </a:r>
            <a:endParaRPr lang="en-US" altLang="zh-CN" sz="18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 SemiBold" charset="0"/>
              <a:sym typeface="Calibri" panose="020F0502020204030204" pitchFamily="34" charset="0"/>
            </a:endParaRPr>
          </a:p>
          <a:p>
            <a:pPr algn="ctr" defTabSz="685663">
              <a:lnSpc>
                <a:spcPts val="2085"/>
              </a:lnSpc>
              <a:defRPr/>
            </a:pPr>
            <a:endParaRPr lang="en-US" sz="1725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Poppins" charset="0"/>
              <a:sym typeface="Calibri" panose="020F0502020204030204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581137" y="3312122"/>
            <a:ext cx="1998452" cy="1236519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7864">
              <a:lnSpc>
                <a:spcPts val="1515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Poppins Light" charset="0"/>
                <a:sym typeface="Calibri" panose="020F0502020204030204" pitchFamily="34" charset="0"/>
              </a:rPr>
              <a:t>When selecting a typeface for body text, your primary, a dh'fheinosis. Don't't concern youself with san ei sat this stage. I'm of the school thought of that believes that you're better off mastering</a:t>
            </a:r>
          </a:p>
        </p:txBody>
      </p:sp>
      <p:sp>
        <p:nvSpPr>
          <p:cNvPr id="55" name="Shape 2633"/>
          <p:cNvSpPr>
            <a:spLocks noChangeAspect="1"/>
          </p:cNvSpPr>
          <p:nvPr/>
        </p:nvSpPr>
        <p:spPr>
          <a:xfrm>
            <a:off x="4399246" y="2381931"/>
            <a:ext cx="377190" cy="377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5958EB79-D48E-4948-A0B8-1CD2D1FE271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C58DEB74-9BA5-47AA-98A3-6773C7202A6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F9C33FCC-64A7-43E2-B1E5-EEDB0BD02BC1}"/>
              </a:ext>
            </a:extLst>
          </p:cNvPr>
          <p:cNvCxnSpPr/>
          <p:nvPr/>
        </p:nvCxnSpPr>
        <p:spPr>
          <a:xfrm>
            <a:off x="4354444" y="1048000"/>
            <a:ext cx="44734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9">
            <a:extLst>
              <a:ext uri="{FF2B5EF4-FFF2-40B4-BE49-F238E27FC236}">
                <a16:creationId xmlns:a16="http://schemas.microsoft.com/office/drawing/2014/main" id="{E89CA8EE-CDD7-4530-A5A2-4BAEBBCD0401}"/>
              </a:ext>
            </a:extLst>
          </p:cNvPr>
          <p:cNvSpPr txBox="1"/>
          <p:nvPr/>
        </p:nvSpPr>
        <p:spPr>
          <a:xfrm>
            <a:off x="3402448" y="369071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663">
              <a:defRPr/>
            </a:pPr>
            <a:r>
              <a:rPr lang="zh-CN" altLang="en-US" sz="2100" b="1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Lato Black" charset="0"/>
                <a:sym typeface="Calibri" panose="020F0502020204030204" pitchFamily="34" charset="0"/>
              </a:rPr>
              <a:t>Please enter your title</a:t>
            </a:r>
            <a:endParaRPr lang="en-US" sz="2100" b="1" spc="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Lato Black" charset="0"/>
              <a:sym typeface="Calibri" panose="020F0502020204030204" pitchFamily="34" charset="0"/>
            </a:endParaRPr>
          </a:p>
        </p:txBody>
      </p:sp>
      <p:sp>
        <p:nvSpPr>
          <p:cNvPr id="16" name="矩形 1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D0CB3401-1976-4B53-B9E1-82B4E3372914}"/>
              </a:ext>
            </a:extLst>
          </p:cNvPr>
          <p:cNvSpPr/>
          <p:nvPr/>
        </p:nvSpPr>
        <p:spPr>
          <a:xfrm>
            <a:off x="2159638" y="743048"/>
            <a:ext cx="48247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 sit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Ut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900" dirty="0">
                <a:solidFill>
                  <a:srgbClr val="7F7F7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</a:t>
            </a:r>
            <a:endParaRPr lang="zh-CN" altLang="en-US" sz="900" dirty="0">
              <a:solidFill>
                <a:srgbClr val="7F7F7F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D36226D1-9C97-43CB-87CD-09217E4F847F}"/>
              </a:ext>
            </a:extLst>
          </p:cNvPr>
          <p:cNvSpPr txBox="1"/>
          <p:nvPr/>
        </p:nvSpPr>
        <p:spPr>
          <a:xfrm>
            <a:off x="3402450" y="28743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</a:rPr>
              <a:t>Please enter the title</a:t>
            </a:r>
          </a:p>
        </p:txBody>
      </p:sp>
      <p:sp>
        <p:nvSpPr>
          <p:cNvPr id="13" name="矩形 1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FCC3D6D9-9026-4740-8DCD-E6EE220C6014}"/>
              </a:ext>
            </a:extLst>
          </p:cNvPr>
          <p:cNvSpPr/>
          <p:nvPr/>
        </p:nvSpPr>
        <p:spPr>
          <a:xfrm>
            <a:off x="2778643" y="3373368"/>
            <a:ext cx="3586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accumsan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  <a:endParaRPr lang="zh-CN" alt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7C31353-C50D-4545-8109-3ACF950F5113}"/>
              </a:ext>
            </a:extLst>
          </p:cNvPr>
          <p:cNvCxnSpPr>
            <a:cxnSpLocks/>
          </p:cNvCxnSpPr>
          <p:nvPr/>
        </p:nvCxnSpPr>
        <p:spPr>
          <a:xfrm>
            <a:off x="4460899" y="3353566"/>
            <a:ext cx="2222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>
            <a:extLst>
              <a:ext uri="{FF2B5EF4-FFF2-40B4-BE49-F238E27FC236}">
                <a16:creationId xmlns:a16="http://schemas.microsoft.com/office/drawing/2014/main" id="{C5276586-13BE-425B-BA5D-63EB856CE384}"/>
              </a:ext>
            </a:extLst>
          </p:cNvPr>
          <p:cNvSpPr/>
          <p:nvPr/>
        </p:nvSpPr>
        <p:spPr>
          <a:xfrm>
            <a:off x="4004930" y="1377542"/>
            <a:ext cx="1134140" cy="11341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tx2"/>
                </a:solidFill>
              </a:rPr>
              <a:t>02</a:t>
            </a:r>
            <a:endParaRPr lang="zh-CN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https://www.freeppt7.com">
  <a:themeElements>
    <a:clrScheme name="自定义 205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C5693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1550</Words>
  <Application>Microsoft Office PowerPoint</Application>
  <PresentationFormat>全屏显示(16:9)</PresentationFormat>
  <Paragraphs>238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Gill Sans</vt:lpstr>
      <vt:lpstr>Lato Light</vt:lpstr>
      <vt:lpstr>Poppins Light</vt:lpstr>
      <vt:lpstr>等线</vt:lpstr>
      <vt:lpstr>Agency FB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103</cp:revision>
  <dcterms:created xsi:type="dcterms:W3CDTF">2017-05-02T06:39:58Z</dcterms:created>
  <dcterms:modified xsi:type="dcterms:W3CDTF">2020-05-04T00:51:03Z</dcterms:modified>
</cp:coreProperties>
</file>