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1"/>
  </p:notesMasterIdLst>
  <p:handoutMasterIdLst>
    <p:handoutMasterId r:id="rId22"/>
  </p:handoutMasterIdLst>
  <p:sldIdLst>
    <p:sldId id="257" r:id="rId3"/>
    <p:sldId id="260" r:id="rId4"/>
    <p:sldId id="256" r:id="rId5"/>
    <p:sldId id="262" r:id="rId6"/>
    <p:sldId id="263" r:id="rId7"/>
    <p:sldId id="264" r:id="rId8"/>
    <p:sldId id="265" r:id="rId9"/>
    <p:sldId id="258" r:id="rId10"/>
    <p:sldId id="267" r:id="rId11"/>
    <p:sldId id="268" r:id="rId12"/>
    <p:sldId id="269" r:id="rId13"/>
    <p:sldId id="270" r:id="rId14"/>
    <p:sldId id="259" r:id="rId15"/>
    <p:sldId id="272" r:id="rId16"/>
    <p:sldId id="273" r:id="rId17"/>
    <p:sldId id="274" r:id="rId18"/>
    <p:sldId id="275" r:id="rId19"/>
    <p:sldId id="276"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C1D1"/>
    <a:srgbClr val="AFD4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varScale="1">
        <p:scale>
          <a:sx n="97" d="100"/>
          <a:sy n="97" d="100"/>
        </p:scale>
        <p:origin x="86" y="115"/>
      </p:cViewPr>
      <p:guideLst>
        <p:guide orient="horz" pos="2183"/>
        <p:guide pos="3840"/>
      </p:guideLst>
    </p:cSldViewPr>
  </p:slideViewPr>
  <p:notesTextViewPr>
    <p:cViewPr>
      <p:scale>
        <a:sx n="1" d="1"/>
        <a:sy n="1" d="1"/>
      </p:scale>
      <p:origin x="0" y="0"/>
    </p:cViewPr>
  </p:notesTextViewPr>
  <p:sorterViewPr>
    <p:cViewPr>
      <p:scale>
        <a:sx n="53" d="100"/>
        <a:sy n="5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2020/5/4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2020/5/4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379DB31-767D-405C-9BA1-BD12C57114E5}"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F0B0A6F-D84F-4FE9-AB6E-D06967A74483}"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71929D9-0DBA-4F8C-ACCE-9DDC2919B32D}" type="datetimeFigureOut">
              <a:rPr lang="zh-CN" altLang="en-US" smtClean="0"/>
              <a:t>2020/5/4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D359D5A-8EAF-4D52-8C0D-9BCECD4974A3}"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929D9-0DBA-4F8C-ACCE-9DDC2919B32D}" type="datetimeFigureOut">
              <a:rPr lang="zh-CN" altLang="en-US" smtClean="0"/>
              <a:t>2020/5/4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59D5A-8EAF-4D52-8C0D-9BCECD4974A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9DB31-767D-405C-9BA1-BD12C57114E5}" type="datetimeFigureOut">
              <a:rPr lang="zh-CN" altLang="en-US" smtClean="0"/>
              <a:t>2020/5/4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B0A6F-D84F-4FE9-AB6E-D06967A7448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18.xml"/><Relationship Id="rId5" Type="http://schemas.openxmlformats.org/officeDocument/2006/relationships/image" Target="../media/image14.jpeg"/><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8.jpeg"/><Relationship Id="rId1" Type="http://schemas.openxmlformats.org/officeDocument/2006/relationships/slideLayout" Target="../slideLayouts/slideLayout18.xml"/><Relationship Id="rId5" Type="http://schemas.openxmlformats.org/officeDocument/2006/relationships/image" Target="../media/image17.emf"/><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87086" y="3717647"/>
            <a:ext cx="12186107" cy="2815356"/>
            <a:chOff x="87086" y="3717647"/>
            <a:chExt cx="12186107" cy="2815356"/>
          </a:xfrm>
        </p:grpSpPr>
        <p:pic>
          <p:nvPicPr>
            <p:cNvPr id="24" name="图片 23"/>
            <p:cNvPicPr>
              <a:picLocks noChangeAspect="1"/>
            </p:cNvPicPr>
            <p:nvPr/>
          </p:nvPicPr>
          <p:blipFill>
            <a:blip r:embed="rId3"/>
            <a:stretch>
              <a:fillRect/>
            </a:stretch>
          </p:blipFill>
          <p:spPr>
            <a:xfrm>
              <a:off x="87086" y="4817203"/>
              <a:ext cx="11967226" cy="1715800"/>
            </a:xfrm>
            <a:prstGeom prst="rect">
              <a:avLst/>
            </a:prstGeom>
          </p:spPr>
        </p:pic>
        <p:pic>
          <p:nvPicPr>
            <p:cNvPr id="25" name="图片 24"/>
            <p:cNvPicPr>
              <a:picLocks noChangeAspect="1"/>
            </p:cNvPicPr>
            <p:nvPr/>
          </p:nvPicPr>
          <p:blipFill>
            <a:blip r:embed="rId4"/>
            <a:stretch>
              <a:fillRect/>
            </a:stretch>
          </p:blipFill>
          <p:spPr>
            <a:xfrm>
              <a:off x="87086" y="3717647"/>
              <a:ext cx="12186107" cy="1627512"/>
            </a:xfrm>
            <a:prstGeom prst="rect">
              <a:avLst/>
            </a:prstGeom>
          </p:spPr>
        </p:pic>
        <p:pic>
          <p:nvPicPr>
            <p:cNvPr id="26" name="图片 25"/>
            <p:cNvPicPr>
              <a:picLocks noChangeAspect="1"/>
            </p:cNvPicPr>
            <p:nvPr/>
          </p:nvPicPr>
          <p:blipFill>
            <a:blip r:embed="rId5"/>
            <a:stretch>
              <a:fillRect/>
            </a:stretch>
          </p:blipFill>
          <p:spPr>
            <a:xfrm>
              <a:off x="6704154" y="4817203"/>
              <a:ext cx="3974513" cy="1430000"/>
            </a:xfrm>
            <a:prstGeom prst="rect">
              <a:avLst/>
            </a:prstGeom>
          </p:spPr>
        </p:pic>
        <p:pic>
          <p:nvPicPr>
            <p:cNvPr id="27" name="图片 26"/>
            <p:cNvPicPr>
              <a:picLocks noChangeAspect="1"/>
            </p:cNvPicPr>
            <p:nvPr/>
          </p:nvPicPr>
          <p:blipFill>
            <a:blip r:embed="rId6"/>
            <a:stretch>
              <a:fillRect/>
            </a:stretch>
          </p:blipFill>
          <p:spPr>
            <a:xfrm>
              <a:off x="2160992" y="5641796"/>
              <a:ext cx="1554525" cy="638000"/>
            </a:xfrm>
            <a:prstGeom prst="rect">
              <a:avLst/>
            </a:prstGeom>
          </p:spPr>
        </p:pic>
        <p:pic>
          <p:nvPicPr>
            <p:cNvPr id="28" name="图片 27"/>
            <p:cNvPicPr>
              <a:picLocks noChangeAspect="1"/>
            </p:cNvPicPr>
            <p:nvPr/>
          </p:nvPicPr>
          <p:blipFill>
            <a:blip r:embed="rId7"/>
            <a:stretch>
              <a:fillRect/>
            </a:stretch>
          </p:blipFill>
          <p:spPr>
            <a:xfrm>
              <a:off x="1774251" y="3717647"/>
              <a:ext cx="1895751" cy="783550"/>
            </a:xfrm>
            <a:prstGeom prst="rect">
              <a:avLst/>
            </a:prstGeom>
          </p:spPr>
        </p:pic>
        <p:pic>
          <p:nvPicPr>
            <p:cNvPr id="29" name="图片 28"/>
            <p:cNvPicPr>
              <a:picLocks noChangeAspect="1"/>
            </p:cNvPicPr>
            <p:nvPr/>
          </p:nvPicPr>
          <p:blipFill>
            <a:blip r:embed="rId8"/>
            <a:stretch>
              <a:fillRect/>
            </a:stretch>
          </p:blipFill>
          <p:spPr>
            <a:xfrm>
              <a:off x="9148669" y="3726377"/>
              <a:ext cx="1529998" cy="632776"/>
            </a:xfrm>
            <a:prstGeom prst="rect">
              <a:avLst/>
            </a:prstGeom>
          </p:spPr>
        </p:pic>
      </p:grpSp>
      <p:pic>
        <p:nvPicPr>
          <p:cNvPr id="30" name="图片 29"/>
          <p:cNvPicPr>
            <a:picLocks noChangeAspect="1"/>
          </p:cNvPicPr>
          <p:nvPr/>
        </p:nvPicPr>
        <p:blipFill>
          <a:blip r:embed="rId7"/>
          <a:stretch>
            <a:fillRect/>
          </a:stretch>
        </p:blipFill>
        <p:spPr>
          <a:xfrm>
            <a:off x="1774251" y="3717647"/>
            <a:ext cx="1895751" cy="783550"/>
          </a:xfrm>
          <a:prstGeom prst="rect">
            <a:avLst/>
          </a:prstGeom>
        </p:spPr>
      </p:pic>
      <p:pic>
        <p:nvPicPr>
          <p:cNvPr id="31" name="图片 30"/>
          <p:cNvPicPr>
            <a:picLocks noChangeAspect="1"/>
          </p:cNvPicPr>
          <p:nvPr/>
        </p:nvPicPr>
        <p:blipFill>
          <a:blip r:embed="rId8"/>
          <a:stretch>
            <a:fillRect/>
          </a:stretch>
        </p:blipFill>
        <p:spPr>
          <a:xfrm>
            <a:off x="9148669" y="3726377"/>
            <a:ext cx="1529998" cy="632776"/>
          </a:xfrm>
          <a:prstGeom prst="rect">
            <a:avLst/>
          </a:prstGeom>
        </p:spPr>
      </p:pic>
      <p:sp>
        <p:nvSpPr>
          <p:cNvPr id="32" name="文本框 31"/>
          <p:cNvSpPr txBox="1"/>
          <p:nvPr/>
        </p:nvSpPr>
        <p:spPr>
          <a:xfrm>
            <a:off x="2606097" y="1476355"/>
            <a:ext cx="7846440" cy="1323439"/>
          </a:xfrm>
          <a:prstGeom prst="rect">
            <a:avLst/>
          </a:prstGeom>
          <a:noFill/>
          <a:ln>
            <a:noFill/>
          </a:ln>
        </p:spPr>
        <p:txBody>
          <a:bodyPr wrap="square" rtlCol="0">
            <a:spAutoFit/>
          </a:bodyPr>
          <a:lstStyle/>
          <a:p>
            <a:pPr>
              <a:defRPr/>
            </a:pPr>
            <a:r>
              <a:rPr lang="en-US" altLang="zh-CN" sz="4000" kern="0" dirty="0">
                <a:solidFill>
                  <a:schemeClr val="bg1"/>
                </a:solidFill>
                <a:latin typeface="等线" panose="02010600030101010101" pitchFamily="2" charset="-122"/>
                <a:ea typeface="等线" panose="02010600030101010101" pitchFamily="2" charset="-122"/>
              </a:rPr>
              <a:t>BUSINESS </a:t>
            </a:r>
          </a:p>
          <a:p>
            <a:pPr>
              <a:defRPr/>
            </a:pPr>
            <a:r>
              <a:rPr lang="en-US" altLang="zh-CN" sz="4000" kern="0" dirty="0">
                <a:solidFill>
                  <a:schemeClr val="bg1"/>
                </a:solidFill>
                <a:latin typeface="等线" panose="02010600030101010101" pitchFamily="2" charset="-122"/>
                <a:ea typeface="等线" panose="02010600030101010101" pitchFamily="2" charset="-122"/>
              </a:rPr>
              <a:t>GENERAL TEMPLATE</a:t>
            </a:r>
            <a:endParaRPr lang="zh-CN" altLang="en-US" sz="4000" kern="0" dirty="0">
              <a:solidFill>
                <a:schemeClr val="bg1"/>
              </a:solidFill>
              <a:latin typeface="等线" panose="02010600030101010101" pitchFamily="2" charset="-122"/>
              <a:ea typeface="等线" panose="02010600030101010101" pitchFamily="2" charset="-122"/>
            </a:endParaRPr>
          </a:p>
        </p:txBody>
      </p:sp>
      <p:sp>
        <p:nvSpPr>
          <p:cNvPr id="33" name="文本框 32"/>
          <p:cNvSpPr txBox="1"/>
          <p:nvPr/>
        </p:nvSpPr>
        <p:spPr>
          <a:xfrm>
            <a:off x="7131471" y="3085594"/>
            <a:ext cx="2165244" cy="275590"/>
          </a:xfrm>
          <a:prstGeom prst="rect">
            <a:avLst/>
          </a:prstGeom>
          <a:noFill/>
          <a:ln>
            <a:solidFill>
              <a:schemeClr val="bg1"/>
            </a:solidFill>
          </a:ln>
        </p:spPr>
        <p:txBody>
          <a:bodyPr wrap="square" rtlCol="0">
            <a:spAutoFit/>
          </a:bodyPr>
          <a:lstStyle/>
          <a:p>
            <a:pPr algn="ctr">
              <a:defRPr/>
            </a:pPr>
            <a:r>
              <a:rPr lang="en-US" altLang="zh-CN" sz="1200" kern="0" dirty="0">
                <a:solidFill>
                  <a:schemeClr val="bg1"/>
                </a:solidFill>
                <a:latin typeface="方正正大黑简体" panose="02000000000000000000" pitchFamily="2" charset="-122"/>
                <a:ea typeface="方正正大黑简体" panose="02000000000000000000" pitchFamily="2" charset="-122"/>
              </a:rPr>
              <a:t>Reporter</a:t>
            </a:r>
            <a:r>
              <a:rPr lang="zh-CN" altLang="en-US" sz="1200" kern="0" dirty="0">
                <a:solidFill>
                  <a:schemeClr val="bg1"/>
                </a:solidFill>
                <a:latin typeface="方正正大黑简体" panose="02000000000000000000" pitchFamily="2" charset="-122"/>
                <a:ea typeface="方正正大黑简体" panose="02000000000000000000" pitchFamily="2" charset="-122"/>
              </a:rPr>
              <a:t>: </a:t>
            </a:r>
            <a:r>
              <a:rPr lang="en-US" altLang="zh-CN" sz="1200" kern="0" dirty="0">
                <a:solidFill>
                  <a:schemeClr val="bg1"/>
                </a:solidFill>
                <a:latin typeface="方正正大黑简体" panose="02000000000000000000" pitchFamily="2" charset="-122"/>
                <a:ea typeface="方正正大黑简体" panose="02000000000000000000" pitchFamily="2" charset="-122"/>
              </a:rPr>
              <a:t>freeppt7.com</a:t>
            </a:r>
            <a:endParaRPr lang="zh-CN" altLang="en-US" sz="1200" kern="0" dirty="0">
              <a:solidFill>
                <a:schemeClr val="bg1"/>
              </a:solidFill>
              <a:latin typeface="方正正大黑简体" panose="02000000000000000000" pitchFamily="2" charset="-122"/>
              <a:ea typeface="方正正大黑简体" panose="02000000000000000000" pitchFamily="2" charset="-122"/>
            </a:endParaRPr>
          </a:p>
        </p:txBody>
      </p:sp>
      <p:sp>
        <p:nvSpPr>
          <p:cNvPr id="34" name="文本框 33"/>
          <p:cNvSpPr txBox="1"/>
          <p:nvPr/>
        </p:nvSpPr>
        <p:spPr>
          <a:xfrm>
            <a:off x="2700690" y="2883843"/>
            <a:ext cx="5583480" cy="570284"/>
          </a:xfrm>
          <a:prstGeom prst="rect">
            <a:avLst/>
          </a:prstGeom>
          <a:noFill/>
        </p:spPr>
        <p:txBody>
          <a:bodyPr wrap="square" rtlCol="0">
            <a:spAutoFit/>
          </a:bodyPr>
          <a:lstStyle/>
          <a:p>
            <a:pPr>
              <a:lnSpc>
                <a:spcPct val="150000"/>
              </a:lnSpc>
              <a:defRPr/>
            </a:pPr>
            <a:r>
              <a:rPr lang="en-US" altLang="zh-CN" sz="1100" kern="0" dirty="0">
                <a:solidFill>
                  <a:schemeClr val="bg1"/>
                </a:solidFill>
                <a:latin typeface="微软雅黑" panose="020B0503020204020204" pitchFamily="34" charset="-122"/>
                <a:ea typeface="微软雅黑" panose="020B0503020204020204" pitchFamily="34" charset="-122"/>
              </a:rPr>
              <a:t>Add up yse what you like and what you want   </a:t>
            </a:r>
          </a:p>
          <a:p>
            <a:pPr>
              <a:lnSpc>
                <a:spcPct val="150000"/>
              </a:lnSpc>
              <a:defRPr/>
            </a:pPr>
            <a:r>
              <a:rPr lang="en-US" altLang="zh-CN" sz="1100" kern="0" dirty="0">
                <a:solidFill>
                  <a:schemeClr val="bg1"/>
                </a:solidFill>
                <a:latin typeface="微软雅黑" panose="020B0503020204020204" pitchFamily="34" charset="-122"/>
                <a:ea typeface="微软雅黑" panose="020B0503020204020204" pitchFamily="34" charset="-122"/>
              </a:rPr>
              <a:t>2020,</a:t>
            </a:r>
            <a:r>
              <a:rPr lang="zh-CN" altLang="en-US" sz="1100" kern="0" dirty="0">
                <a:solidFill>
                  <a:schemeClr val="bg1"/>
                </a:solidFill>
                <a:latin typeface="微软雅黑" panose="020B0503020204020204" pitchFamily="34" charset="-122"/>
                <a:ea typeface="微软雅黑" panose="020B0503020204020204" pitchFamily="34" charset="-122"/>
              </a:rPr>
              <a:t>Towards a warmer direction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par>
                                <p:cTn id="18" presetID="10" presetClass="entr" presetSubtype="0"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500"/>
                                        <p:tgtEl>
                                          <p:spTgt spid="30"/>
                                        </p:tgtEl>
                                      </p:cBhvr>
                                    </p:animEffect>
                                  </p:childTnLst>
                                </p:cTn>
                              </p:par>
                              <p:par>
                                <p:cTn id="21" presetID="10"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bldLvl="0" animBg="1"/>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50" y="215846"/>
            <a:ext cx="366037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pic>
        <p:nvPicPr>
          <p:cNvPr id="4" name="图片 3"/>
          <p:cNvPicPr>
            <a:picLocks noChangeAspect="1"/>
          </p:cNvPicPr>
          <p:nvPr/>
        </p:nvPicPr>
        <p:blipFill>
          <a:blip r:embed="rId3"/>
          <a:stretch>
            <a:fillRect/>
          </a:stretch>
        </p:blipFill>
        <p:spPr>
          <a:xfrm>
            <a:off x="6274410" y="1897113"/>
            <a:ext cx="4228321" cy="3462113"/>
          </a:xfrm>
          <a:prstGeom prst="rect">
            <a:avLst/>
          </a:prstGeom>
        </p:spPr>
      </p:pic>
      <p:grpSp>
        <p:nvGrpSpPr>
          <p:cNvPr id="5" name="组合 4"/>
          <p:cNvGrpSpPr/>
          <p:nvPr/>
        </p:nvGrpSpPr>
        <p:grpSpPr>
          <a:xfrm>
            <a:off x="1939380" y="1897113"/>
            <a:ext cx="473900" cy="615967"/>
            <a:chOff x="4437063" y="1919288"/>
            <a:chExt cx="635000" cy="1081087"/>
          </a:xfrm>
          <a:solidFill>
            <a:srgbClr val="5E5E5E"/>
          </a:solidFill>
        </p:grpSpPr>
        <p:sp>
          <p:nvSpPr>
            <p:cNvPr id="6" name="Freeform 5"/>
            <p:cNvSpPr>
              <a:spLocks noEditPoints="1"/>
            </p:cNvSpPr>
            <p:nvPr/>
          </p:nvSpPr>
          <p:spPr bwMode="auto">
            <a:xfrm>
              <a:off x="4437063" y="1919288"/>
              <a:ext cx="635000" cy="1081087"/>
            </a:xfrm>
            <a:custGeom>
              <a:avLst/>
              <a:gdLst>
                <a:gd name="T0" fmla="*/ 36 w 169"/>
                <a:gd name="T1" fmla="*/ 158 h 285"/>
                <a:gd name="T2" fmla="*/ 0 w 169"/>
                <a:gd name="T3" fmla="*/ 87 h 285"/>
                <a:gd name="T4" fmla="*/ 0 w 169"/>
                <a:gd name="T5" fmla="*/ 87 h 285"/>
                <a:gd name="T6" fmla="*/ 84 w 169"/>
                <a:gd name="T7" fmla="*/ 0 h 285"/>
                <a:gd name="T8" fmla="*/ 84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7 w 169"/>
                <a:gd name="T25" fmla="*/ 146 h 285"/>
                <a:gd name="T26" fmla="*/ 47 w 169"/>
                <a:gd name="T27" fmla="*/ 146 h 285"/>
                <a:gd name="T28" fmla="*/ 50 w 169"/>
                <a:gd name="T29" fmla="*/ 148 h 285"/>
                <a:gd name="T30" fmla="*/ 79 w 169"/>
                <a:gd name="T31" fmla="*/ 240 h 285"/>
                <a:gd name="T32" fmla="*/ 122 w 169"/>
                <a:gd name="T33" fmla="*/ 146 h 285"/>
                <a:gd name="T34" fmla="*/ 123 w 169"/>
                <a:gd name="T35" fmla="*/ 145 h 285"/>
                <a:gd name="T36" fmla="*/ 152 w 169"/>
                <a:gd name="T37" fmla="*/ 87 h 285"/>
                <a:gd name="T38" fmla="*/ 152 w 169"/>
                <a:gd name="T39" fmla="*/ 87 h 285"/>
                <a:gd name="T40" fmla="*/ 84 w 169"/>
                <a:gd name="T41" fmla="*/ 17 h 285"/>
                <a:gd name="T42" fmla="*/ 84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4" y="143"/>
                    <a:pt x="0" y="117"/>
                    <a:pt x="0" y="87"/>
                  </a:cubicBezTo>
                  <a:cubicBezTo>
                    <a:pt x="0" y="87"/>
                    <a:pt x="0" y="87"/>
                    <a:pt x="0" y="87"/>
                  </a:cubicBezTo>
                  <a:cubicBezTo>
                    <a:pt x="0" y="39"/>
                    <a:pt x="38" y="0"/>
                    <a:pt x="84" y="0"/>
                  </a:cubicBezTo>
                  <a:cubicBezTo>
                    <a:pt x="84" y="0"/>
                    <a:pt x="84" y="0"/>
                    <a:pt x="84"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7" y="146"/>
                  </a:cubicBezTo>
                  <a:cubicBezTo>
                    <a:pt x="47" y="146"/>
                    <a:pt x="47" y="146"/>
                    <a:pt x="47" y="146"/>
                  </a:cubicBezTo>
                  <a:cubicBezTo>
                    <a:pt x="50" y="148"/>
                    <a:pt x="50" y="148"/>
                    <a:pt x="50" y="148"/>
                  </a:cubicBezTo>
                  <a:cubicBezTo>
                    <a:pt x="79" y="240"/>
                    <a:pt x="79" y="240"/>
                    <a:pt x="79" y="240"/>
                  </a:cubicBezTo>
                  <a:cubicBezTo>
                    <a:pt x="122" y="146"/>
                    <a:pt x="122" y="146"/>
                    <a:pt x="122" y="146"/>
                  </a:cubicBezTo>
                  <a:cubicBezTo>
                    <a:pt x="123" y="145"/>
                    <a:pt x="123" y="145"/>
                    <a:pt x="123" y="145"/>
                  </a:cubicBezTo>
                  <a:cubicBezTo>
                    <a:pt x="141" y="132"/>
                    <a:pt x="152" y="111"/>
                    <a:pt x="152" y="87"/>
                  </a:cubicBezTo>
                  <a:cubicBezTo>
                    <a:pt x="152" y="87"/>
                    <a:pt x="152" y="87"/>
                    <a:pt x="152" y="87"/>
                  </a:cubicBezTo>
                  <a:cubicBezTo>
                    <a:pt x="152" y="48"/>
                    <a:pt x="122" y="17"/>
                    <a:pt x="84" y="17"/>
                  </a:cubicBezTo>
                  <a:cubicBezTo>
                    <a:pt x="84" y="17"/>
                    <a:pt x="84" y="17"/>
                    <a:pt x="84" y="17"/>
                  </a:cubicBezTo>
                  <a:cubicBezTo>
                    <a:pt x="47" y="17"/>
                    <a:pt x="16" y="48"/>
                    <a:pt x="16" y="87"/>
                  </a:cubicBezTo>
                  <a:close/>
                </a:path>
              </a:pathLst>
            </a:cu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9" name="Oval 6"/>
            <p:cNvSpPr>
              <a:spLocks noChangeArrowheads="1"/>
            </p:cNvSpPr>
            <p:nvPr/>
          </p:nvSpPr>
          <p:spPr bwMode="auto">
            <a:xfrm>
              <a:off x="4552951" y="2216150"/>
              <a:ext cx="82550" cy="87312"/>
            </a:xfrm>
            <a:prstGeom prst="ellipse">
              <a:avLst/>
            </a:pr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0" name="Oval 7"/>
            <p:cNvSpPr>
              <a:spLocks noChangeArrowheads="1"/>
            </p:cNvSpPr>
            <p:nvPr/>
          </p:nvSpPr>
          <p:spPr bwMode="auto">
            <a:xfrm>
              <a:off x="4722813" y="2216150"/>
              <a:ext cx="82550" cy="87312"/>
            </a:xfrm>
            <a:prstGeom prst="ellipse">
              <a:avLst/>
            </a:pr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1" name="Oval 8"/>
            <p:cNvSpPr>
              <a:spLocks noChangeArrowheads="1"/>
            </p:cNvSpPr>
            <p:nvPr/>
          </p:nvSpPr>
          <p:spPr bwMode="auto">
            <a:xfrm>
              <a:off x="4860926" y="2216150"/>
              <a:ext cx="84138" cy="87312"/>
            </a:xfrm>
            <a:prstGeom prst="ellipse">
              <a:avLst/>
            </a:pr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grpSp>
      <p:grpSp>
        <p:nvGrpSpPr>
          <p:cNvPr id="12" name="组合 11"/>
          <p:cNvGrpSpPr/>
          <p:nvPr/>
        </p:nvGrpSpPr>
        <p:grpSpPr>
          <a:xfrm>
            <a:off x="1939640" y="3153298"/>
            <a:ext cx="453225" cy="563804"/>
            <a:chOff x="6870701" y="1919288"/>
            <a:chExt cx="636588" cy="1081087"/>
          </a:xfrm>
          <a:solidFill>
            <a:srgbClr val="5E5E5E"/>
          </a:solidFill>
        </p:grpSpPr>
        <p:sp>
          <p:nvSpPr>
            <p:cNvPr id="13" name="Freeform 17"/>
            <p:cNvSpPr>
              <a:spLocks noEditPoints="1"/>
            </p:cNvSpPr>
            <p:nvPr/>
          </p:nvSpPr>
          <p:spPr bwMode="auto">
            <a:xfrm>
              <a:off x="6870701" y="1919288"/>
              <a:ext cx="636588" cy="1081087"/>
            </a:xfrm>
            <a:custGeom>
              <a:avLst/>
              <a:gdLst>
                <a:gd name="T0" fmla="*/ 36 w 169"/>
                <a:gd name="T1" fmla="*/ 158 h 285"/>
                <a:gd name="T2" fmla="*/ 0 w 169"/>
                <a:gd name="T3" fmla="*/ 87 h 285"/>
                <a:gd name="T4" fmla="*/ 0 w 169"/>
                <a:gd name="T5" fmla="*/ 87 h 285"/>
                <a:gd name="T6" fmla="*/ 85 w 169"/>
                <a:gd name="T7" fmla="*/ 0 h 285"/>
                <a:gd name="T8" fmla="*/ 85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8 w 169"/>
                <a:gd name="T25" fmla="*/ 146 h 285"/>
                <a:gd name="T26" fmla="*/ 48 w 169"/>
                <a:gd name="T27" fmla="*/ 146 h 285"/>
                <a:gd name="T28" fmla="*/ 50 w 169"/>
                <a:gd name="T29" fmla="*/ 148 h 285"/>
                <a:gd name="T30" fmla="*/ 79 w 169"/>
                <a:gd name="T31" fmla="*/ 240 h 285"/>
                <a:gd name="T32" fmla="*/ 122 w 169"/>
                <a:gd name="T33" fmla="*/ 146 h 285"/>
                <a:gd name="T34" fmla="*/ 124 w 169"/>
                <a:gd name="T35" fmla="*/ 145 h 285"/>
                <a:gd name="T36" fmla="*/ 153 w 169"/>
                <a:gd name="T37" fmla="*/ 87 h 285"/>
                <a:gd name="T38" fmla="*/ 153 w 169"/>
                <a:gd name="T39" fmla="*/ 87 h 285"/>
                <a:gd name="T40" fmla="*/ 85 w 169"/>
                <a:gd name="T41" fmla="*/ 17 h 285"/>
                <a:gd name="T42" fmla="*/ 85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5" y="143"/>
                    <a:pt x="0" y="117"/>
                    <a:pt x="0" y="87"/>
                  </a:cubicBezTo>
                  <a:cubicBezTo>
                    <a:pt x="0" y="87"/>
                    <a:pt x="0" y="87"/>
                    <a:pt x="0" y="87"/>
                  </a:cubicBezTo>
                  <a:cubicBezTo>
                    <a:pt x="0" y="39"/>
                    <a:pt x="38" y="0"/>
                    <a:pt x="85" y="0"/>
                  </a:cubicBezTo>
                  <a:cubicBezTo>
                    <a:pt x="85" y="0"/>
                    <a:pt x="85" y="0"/>
                    <a:pt x="85"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8" y="146"/>
                  </a:cubicBezTo>
                  <a:cubicBezTo>
                    <a:pt x="48" y="146"/>
                    <a:pt x="48" y="146"/>
                    <a:pt x="48" y="146"/>
                  </a:cubicBezTo>
                  <a:cubicBezTo>
                    <a:pt x="50" y="148"/>
                    <a:pt x="50" y="148"/>
                    <a:pt x="50" y="148"/>
                  </a:cubicBezTo>
                  <a:cubicBezTo>
                    <a:pt x="79" y="240"/>
                    <a:pt x="79" y="240"/>
                    <a:pt x="79" y="240"/>
                  </a:cubicBezTo>
                  <a:cubicBezTo>
                    <a:pt x="122" y="146"/>
                    <a:pt x="122" y="146"/>
                    <a:pt x="122" y="146"/>
                  </a:cubicBezTo>
                  <a:cubicBezTo>
                    <a:pt x="124" y="145"/>
                    <a:pt x="124" y="145"/>
                    <a:pt x="124" y="145"/>
                  </a:cubicBezTo>
                  <a:cubicBezTo>
                    <a:pt x="141" y="132"/>
                    <a:pt x="153" y="111"/>
                    <a:pt x="153" y="87"/>
                  </a:cubicBezTo>
                  <a:cubicBezTo>
                    <a:pt x="153" y="87"/>
                    <a:pt x="153" y="87"/>
                    <a:pt x="153" y="87"/>
                  </a:cubicBezTo>
                  <a:cubicBezTo>
                    <a:pt x="153" y="48"/>
                    <a:pt x="122" y="17"/>
                    <a:pt x="85" y="17"/>
                  </a:cubicBezTo>
                  <a:cubicBezTo>
                    <a:pt x="85" y="17"/>
                    <a:pt x="85" y="17"/>
                    <a:pt x="85" y="17"/>
                  </a:cubicBezTo>
                  <a:cubicBezTo>
                    <a:pt x="47" y="17"/>
                    <a:pt x="17" y="48"/>
                    <a:pt x="16" y="87"/>
                  </a:cubicBezTo>
                  <a:close/>
                </a:path>
              </a:pathLst>
            </a:cu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4" name="Oval 18"/>
            <p:cNvSpPr>
              <a:spLocks noChangeArrowheads="1"/>
            </p:cNvSpPr>
            <p:nvPr/>
          </p:nvSpPr>
          <p:spPr bwMode="auto">
            <a:xfrm>
              <a:off x="6988176" y="2216150"/>
              <a:ext cx="82550" cy="87312"/>
            </a:xfrm>
            <a:prstGeom prst="ellipse">
              <a:avLst/>
            </a:pr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5" name="Oval 19"/>
            <p:cNvSpPr>
              <a:spLocks noChangeArrowheads="1"/>
            </p:cNvSpPr>
            <p:nvPr/>
          </p:nvSpPr>
          <p:spPr bwMode="auto">
            <a:xfrm>
              <a:off x="7156451" y="2216150"/>
              <a:ext cx="82550" cy="87312"/>
            </a:xfrm>
            <a:prstGeom prst="ellipse">
              <a:avLst/>
            </a:pr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6" name="Oval 20"/>
            <p:cNvSpPr>
              <a:spLocks noChangeArrowheads="1"/>
            </p:cNvSpPr>
            <p:nvPr/>
          </p:nvSpPr>
          <p:spPr bwMode="auto">
            <a:xfrm>
              <a:off x="7296151" y="2216150"/>
              <a:ext cx="82550" cy="87312"/>
            </a:xfrm>
            <a:prstGeom prst="ellipse">
              <a:avLst/>
            </a:prstGeom>
            <a:grp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grpSp>
      <p:sp>
        <p:nvSpPr>
          <p:cNvPr id="17" name="矩形 16"/>
          <p:cNvSpPr/>
          <p:nvPr/>
        </p:nvSpPr>
        <p:spPr>
          <a:xfrm>
            <a:off x="2359329" y="2569671"/>
            <a:ext cx="3915082" cy="276999"/>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8" name="文本框 17"/>
          <p:cNvSpPr txBox="1"/>
          <p:nvPr/>
        </p:nvSpPr>
        <p:spPr>
          <a:xfrm>
            <a:off x="2198143" y="2065615"/>
            <a:ext cx="2957181"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your title text</a:t>
            </a:r>
          </a:p>
        </p:txBody>
      </p:sp>
      <p:cxnSp>
        <p:nvCxnSpPr>
          <p:cNvPr id="19" name="直接连接符 18"/>
          <p:cNvCxnSpPr/>
          <p:nvPr/>
        </p:nvCxnSpPr>
        <p:spPr>
          <a:xfrm>
            <a:off x="2414167" y="2410153"/>
            <a:ext cx="1846553"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2359329" y="3762448"/>
            <a:ext cx="3915082" cy="276999"/>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21" name="文本框 20"/>
          <p:cNvSpPr txBox="1"/>
          <p:nvPr/>
        </p:nvSpPr>
        <p:spPr>
          <a:xfrm>
            <a:off x="2198143" y="3258392"/>
            <a:ext cx="2957181"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your title text</a:t>
            </a:r>
          </a:p>
        </p:txBody>
      </p:sp>
      <p:cxnSp>
        <p:nvCxnSpPr>
          <p:cNvPr id="22" name="直接连接符 21"/>
          <p:cNvCxnSpPr/>
          <p:nvPr/>
        </p:nvCxnSpPr>
        <p:spPr>
          <a:xfrm>
            <a:off x="2414167" y="3602930"/>
            <a:ext cx="1846553"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1939640" y="4337844"/>
            <a:ext cx="453225" cy="563804"/>
            <a:chOff x="6870701" y="1919288"/>
            <a:chExt cx="636588" cy="1081087"/>
          </a:xfrm>
          <a:solidFill>
            <a:srgbClr val="5E5E5E"/>
          </a:solidFill>
        </p:grpSpPr>
        <p:sp>
          <p:nvSpPr>
            <p:cNvPr id="24" name="Freeform 17"/>
            <p:cNvSpPr>
              <a:spLocks noEditPoints="1"/>
            </p:cNvSpPr>
            <p:nvPr/>
          </p:nvSpPr>
          <p:spPr bwMode="auto">
            <a:xfrm>
              <a:off x="6870701" y="1919288"/>
              <a:ext cx="636588" cy="1081087"/>
            </a:xfrm>
            <a:custGeom>
              <a:avLst/>
              <a:gdLst>
                <a:gd name="T0" fmla="*/ 36 w 169"/>
                <a:gd name="T1" fmla="*/ 158 h 285"/>
                <a:gd name="T2" fmla="*/ 0 w 169"/>
                <a:gd name="T3" fmla="*/ 87 h 285"/>
                <a:gd name="T4" fmla="*/ 0 w 169"/>
                <a:gd name="T5" fmla="*/ 87 h 285"/>
                <a:gd name="T6" fmla="*/ 85 w 169"/>
                <a:gd name="T7" fmla="*/ 0 h 285"/>
                <a:gd name="T8" fmla="*/ 85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8 w 169"/>
                <a:gd name="T25" fmla="*/ 146 h 285"/>
                <a:gd name="T26" fmla="*/ 48 w 169"/>
                <a:gd name="T27" fmla="*/ 146 h 285"/>
                <a:gd name="T28" fmla="*/ 50 w 169"/>
                <a:gd name="T29" fmla="*/ 148 h 285"/>
                <a:gd name="T30" fmla="*/ 79 w 169"/>
                <a:gd name="T31" fmla="*/ 240 h 285"/>
                <a:gd name="T32" fmla="*/ 122 w 169"/>
                <a:gd name="T33" fmla="*/ 146 h 285"/>
                <a:gd name="T34" fmla="*/ 124 w 169"/>
                <a:gd name="T35" fmla="*/ 145 h 285"/>
                <a:gd name="T36" fmla="*/ 153 w 169"/>
                <a:gd name="T37" fmla="*/ 87 h 285"/>
                <a:gd name="T38" fmla="*/ 153 w 169"/>
                <a:gd name="T39" fmla="*/ 87 h 285"/>
                <a:gd name="T40" fmla="*/ 85 w 169"/>
                <a:gd name="T41" fmla="*/ 17 h 285"/>
                <a:gd name="T42" fmla="*/ 85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5" y="143"/>
                    <a:pt x="0" y="117"/>
                    <a:pt x="0" y="87"/>
                  </a:cubicBezTo>
                  <a:cubicBezTo>
                    <a:pt x="0" y="87"/>
                    <a:pt x="0" y="87"/>
                    <a:pt x="0" y="87"/>
                  </a:cubicBezTo>
                  <a:cubicBezTo>
                    <a:pt x="0" y="39"/>
                    <a:pt x="38" y="0"/>
                    <a:pt x="85" y="0"/>
                  </a:cubicBezTo>
                  <a:cubicBezTo>
                    <a:pt x="85" y="0"/>
                    <a:pt x="85" y="0"/>
                    <a:pt x="85"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8" y="146"/>
                  </a:cubicBezTo>
                  <a:cubicBezTo>
                    <a:pt x="48" y="146"/>
                    <a:pt x="48" y="146"/>
                    <a:pt x="48" y="146"/>
                  </a:cubicBezTo>
                  <a:cubicBezTo>
                    <a:pt x="50" y="148"/>
                    <a:pt x="50" y="148"/>
                    <a:pt x="50" y="148"/>
                  </a:cubicBezTo>
                  <a:cubicBezTo>
                    <a:pt x="79" y="240"/>
                    <a:pt x="79" y="240"/>
                    <a:pt x="79" y="240"/>
                  </a:cubicBezTo>
                  <a:cubicBezTo>
                    <a:pt x="122" y="146"/>
                    <a:pt x="122" y="146"/>
                    <a:pt x="122" y="146"/>
                  </a:cubicBezTo>
                  <a:cubicBezTo>
                    <a:pt x="124" y="145"/>
                    <a:pt x="124" y="145"/>
                    <a:pt x="124" y="145"/>
                  </a:cubicBezTo>
                  <a:cubicBezTo>
                    <a:pt x="141" y="132"/>
                    <a:pt x="153" y="111"/>
                    <a:pt x="153" y="87"/>
                  </a:cubicBezTo>
                  <a:cubicBezTo>
                    <a:pt x="153" y="87"/>
                    <a:pt x="153" y="87"/>
                    <a:pt x="153" y="87"/>
                  </a:cubicBezTo>
                  <a:cubicBezTo>
                    <a:pt x="153" y="48"/>
                    <a:pt x="122" y="17"/>
                    <a:pt x="85" y="17"/>
                  </a:cubicBezTo>
                  <a:cubicBezTo>
                    <a:pt x="85" y="17"/>
                    <a:pt x="85" y="17"/>
                    <a:pt x="85" y="17"/>
                  </a:cubicBezTo>
                  <a:cubicBezTo>
                    <a:pt x="47" y="17"/>
                    <a:pt x="17" y="48"/>
                    <a:pt x="16" y="87"/>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5" name="Oval 18"/>
            <p:cNvSpPr>
              <a:spLocks noChangeArrowheads="1"/>
            </p:cNvSpPr>
            <p:nvPr/>
          </p:nvSpPr>
          <p:spPr bwMode="auto">
            <a:xfrm>
              <a:off x="6988176" y="2216150"/>
              <a:ext cx="82550" cy="87312"/>
            </a:xfrm>
            <a:prstGeom prst="ellipse">
              <a:avLst/>
            </a:pr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6" name="Oval 19"/>
            <p:cNvSpPr>
              <a:spLocks noChangeArrowheads="1"/>
            </p:cNvSpPr>
            <p:nvPr/>
          </p:nvSpPr>
          <p:spPr bwMode="auto">
            <a:xfrm>
              <a:off x="7156451" y="2216150"/>
              <a:ext cx="82550" cy="87312"/>
            </a:xfrm>
            <a:prstGeom prst="ellipse">
              <a:avLst/>
            </a:pr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7" name="Oval 20"/>
            <p:cNvSpPr>
              <a:spLocks noChangeArrowheads="1"/>
            </p:cNvSpPr>
            <p:nvPr/>
          </p:nvSpPr>
          <p:spPr bwMode="auto">
            <a:xfrm>
              <a:off x="7296151" y="2216150"/>
              <a:ext cx="82550" cy="87312"/>
            </a:xfrm>
            <a:prstGeom prst="ellipse">
              <a:avLst/>
            </a:pr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grpSp>
      <p:sp>
        <p:nvSpPr>
          <p:cNvPr id="28" name="矩形 27"/>
          <p:cNvSpPr/>
          <p:nvPr/>
        </p:nvSpPr>
        <p:spPr>
          <a:xfrm>
            <a:off x="2359329" y="4946994"/>
            <a:ext cx="3915082" cy="276999"/>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29" name="文本框 28"/>
          <p:cNvSpPr txBox="1"/>
          <p:nvPr/>
        </p:nvSpPr>
        <p:spPr>
          <a:xfrm>
            <a:off x="2198143" y="4442938"/>
            <a:ext cx="3016651"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your title text</a:t>
            </a:r>
          </a:p>
        </p:txBody>
      </p:sp>
      <p:cxnSp>
        <p:nvCxnSpPr>
          <p:cNvPr id="30" name="直接连接符 29"/>
          <p:cNvCxnSpPr/>
          <p:nvPr/>
        </p:nvCxnSpPr>
        <p:spPr>
          <a:xfrm>
            <a:off x="2414167" y="4787476"/>
            <a:ext cx="1846553"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ppt_x"/>
                                          </p:val>
                                        </p:tav>
                                        <p:tav tm="100000">
                                          <p:val>
                                            <p:strVal val="#ppt_x"/>
                                          </p:val>
                                        </p:tav>
                                      </p:tavLst>
                                    </p:anim>
                                    <p:anim calcmode="lin" valueType="num">
                                      <p:cBhvr additive="base">
                                        <p:cTn id="17" dur="500" fill="hold"/>
                                        <p:tgtEl>
                                          <p:spTgt spid="12"/>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6" presetClass="entr" presetSubtype="0"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down)">
                                      <p:cBhvr>
                                        <p:cTn id="26" dur="290">
                                          <p:stCondLst>
                                            <p:cond delay="0"/>
                                          </p:stCondLst>
                                        </p:cTn>
                                        <p:tgtEl>
                                          <p:spTgt spid="17"/>
                                        </p:tgtEl>
                                      </p:cBhvr>
                                    </p:animEffect>
                                    <p:anim calcmode="lin" valueType="num">
                                      <p:cBhvr>
                                        <p:cTn id="27" dur="911"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28" dur="332"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9" dur="332" tmFilter="0, 0; 0.125,0.2665; 0.25,0.4; 0.375,0.465; 0.5,0.5;  0.625,0.535; 0.75,0.6; 0.875,0.7335; 1,1">
                                          <p:stCondLst>
                                            <p:cond delay="332"/>
                                          </p:stCondLst>
                                        </p:cTn>
                                        <p:tgtEl>
                                          <p:spTgt spid="17"/>
                                        </p:tgtEl>
                                        <p:attrNameLst>
                                          <p:attrName>ppt_y</p:attrName>
                                        </p:attrNameLst>
                                      </p:cBhvr>
                                      <p:tavLst>
                                        <p:tav tm="0" fmla="#ppt_y-sin(pi*$)/9">
                                          <p:val>
                                            <p:fltVal val="0"/>
                                          </p:val>
                                        </p:tav>
                                        <p:tav tm="100000">
                                          <p:val>
                                            <p:fltVal val="1"/>
                                          </p:val>
                                        </p:tav>
                                      </p:tavLst>
                                    </p:anim>
                                    <p:anim calcmode="lin" valueType="num">
                                      <p:cBhvr>
                                        <p:cTn id="30" dur="166" tmFilter="0, 0; 0.125,0.2665; 0.25,0.4; 0.375,0.465; 0.5,0.5;  0.625,0.535; 0.75,0.6; 0.875,0.7335; 1,1">
                                          <p:stCondLst>
                                            <p:cond delay="662"/>
                                          </p:stCondLst>
                                        </p:cTn>
                                        <p:tgtEl>
                                          <p:spTgt spid="17"/>
                                        </p:tgtEl>
                                        <p:attrNameLst>
                                          <p:attrName>ppt_y</p:attrName>
                                        </p:attrNameLst>
                                      </p:cBhvr>
                                      <p:tavLst>
                                        <p:tav tm="0" fmla="#ppt_y-sin(pi*$)/27">
                                          <p:val>
                                            <p:fltVal val="0"/>
                                          </p:val>
                                        </p:tav>
                                        <p:tav tm="100000">
                                          <p:val>
                                            <p:fltVal val="1"/>
                                          </p:val>
                                        </p:tav>
                                      </p:tavLst>
                                    </p:anim>
                                    <p:anim calcmode="lin" valueType="num">
                                      <p:cBhvr>
                                        <p:cTn id="31" dur="82" tmFilter="0, 0; 0.125,0.2665; 0.25,0.4; 0.375,0.465; 0.5,0.5;  0.625,0.535; 0.75,0.6; 0.875,0.7335; 1,1">
                                          <p:stCondLst>
                                            <p:cond delay="828"/>
                                          </p:stCondLst>
                                        </p:cTn>
                                        <p:tgtEl>
                                          <p:spTgt spid="17"/>
                                        </p:tgtEl>
                                        <p:attrNameLst>
                                          <p:attrName>ppt_y</p:attrName>
                                        </p:attrNameLst>
                                      </p:cBhvr>
                                      <p:tavLst>
                                        <p:tav tm="0" fmla="#ppt_y-sin(pi*$)/81">
                                          <p:val>
                                            <p:fltVal val="0"/>
                                          </p:val>
                                        </p:tav>
                                        <p:tav tm="100000">
                                          <p:val>
                                            <p:fltVal val="1"/>
                                          </p:val>
                                        </p:tav>
                                      </p:tavLst>
                                    </p:anim>
                                    <p:animScale>
                                      <p:cBhvr>
                                        <p:cTn id="32" dur="13">
                                          <p:stCondLst>
                                            <p:cond delay="325"/>
                                          </p:stCondLst>
                                        </p:cTn>
                                        <p:tgtEl>
                                          <p:spTgt spid="17"/>
                                        </p:tgtEl>
                                      </p:cBhvr>
                                      <p:to x="100000" y="60000"/>
                                    </p:animScale>
                                    <p:animScale>
                                      <p:cBhvr>
                                        <p:cTn id="33" dur="83" decel="50000">
                                          <p:stCondLst>
                                            <p:cond delay="338"/>
                                          </p:stCondLst>
                                        </p:cTn>
                                        <p:tgtEl>
                                          <p:spTgt spid="17"/>
                                        </p:tgtEl>
                                      </p:cBhvr>
                                      <p:to x="100000" y="100000"/>
                                    </p:animScale>
                                    <p:animScale>
                                      <p:cBhvr>
                                        <p:cTn id="34" dur="13">
                                          <p:stCondLst>
                                            <p:cond delay="656"/>
                                          </p:stCondLst>
                                        </p:cTn>
                                        <p:tgtEl>
                                          <p:spTgt spid="17"/>
                                        </p:tgtEl>
                                      </p:cBhvr>
                                      <p:to x="100000" y="80000"/>
                                    </p:animScale>
                                    <p:animScale>
                                      <p:cBhvr>
                                        <p:cTn id="35" dur="83" decel="50000">
                                          <p:stCondLst>
                                            <p:cond delay="669"/>
                                          </p:stCondLst>
                                        </p:cTn>
                                        <p:tgtEl>
                                          <p:spTgt spid="17"/>
                                        </p:tgtEl>
                                      </p:cBhvr>
                                      <p:to x="100000" y="100000"/>
                                    </p:animScale>
                                    <p:animScale>
                                      <p:cBhvr>
                                        <p:cTn id="36" dur="13">
                                          <p:stCondLst>
                                            <p:cond delay="821"/>
                                          </p:stCondLst>
                                        </p:cTn>
                                        <p:tgtEl>
                                          <p:spTgt spid="17"/>
                                        </p:tgtEl>
                                      </p:cBhvr>
                                      <p:to x="100000" y="90000"/>
                                    </p:animScale>
                                    <p:animScale>
                                      <p:cBhvr>
                                        <p:cTn id="37" dur="83" decel="50000">
                                          <p:stCondLst>
                                            <p:cond delay="834"/>
                                          </p:stCondLst>
                                        </p:cTn>
                                        <p:tgtEl>
                                          <p:spTgt spid="17"/>
                                        </p:tgtEl>
                                      </p:cBhvr>
                                      <p:to x="100000" y="100000"/>
                                    </p:animScale>
                                    <p:animScale>
                                      <p:cBhvr>
                                        <p:cTn id="38" dur="13">
                                          <p:stCondLst>
                                            <p:cond delay="904"/>
                                          </p:stCondLst>
                                        </p:cTn>
                                        <p:tgtEl>
                                          <p:spTgt spid="17"/>
                                        </p:tgtEl>
                                      </p:cBhvr>
                                      <p:to x="100000" y="95000"/>
                                    </p:animScale>
                                    <p:animScale>
                                      <p:cBhvr>
                                        <p:cTn id="39" dur="83" decel="50000">
                                          <p:stCondLst>
                                            <p:cond delay="917"/>
                                          </p:stCondLst>
                                        </p:cTn>
                                        <p:tgtEl>
                                          <p:spTgt spid="17"/>
                                        </p:tgtEl>
                                      </p:cBhvr>
                                      <p:to x="100000" y="100000"/>
                                    </p:animScale>
                                  </p:childTnLst>
                                </p:cTn>
                              </p:par>
                              <p:par>
                                <p:cTn id="40" presetID="35"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750"/>
                                        <p:tgtEl>
                                          <p:spTgt spid="18"/>
                                        </p:tgtEl>
                                      </p:cBhvr>
                                    </p:animEffect>
                                    <p:anim calcmode="lin" valueType="num">
                                      <p:cBhvr>
                                        <p:cTn id="43" dur="750" fill="hold"/>
                                        <p:tgtEl>
                                          <p:spTgt spid="18"/>
                                        </p:tgtEl>
                                        <p:attrNameLst>
                                          <p:attrName>style.rotation</p:attrName>
                                        </p:attrNameLst>
                                      </p:cBhvr>
                                      <p:tavLst>
                                        <p:tav tm="0">
                                          <p:val>
                                            <p:fltVal val="720"/>
                                          </p:val>
                                        </p:tav>
                                        <p:tav tm="100000">
                                          <p:val>
                                            <p:fltVal val="0"/>
                                          </p:val>
                                        </p:tav>
                                      </p:tavLst>
                                    </p:anim>
                                    <p:anim calcmode="lin" valueType="num">
                                      <p:cBhvr>
                                        <p:cTn id="44" dur="750" fill="hold"/>
                                        <p:tgtEl>
                                          <p:spTgt spid="18"/>
                                        </p:tgtEl>
                                        <p:attrNameLst>
                                          <p:attrName>ppt_h</p:attrName>
                                        </p:attrNameLst>
                                      </p:cBhvr>
                                      <p:tavLst>
                                        <p:tav tm="0">
                                          <p:val>
                                            <p:fltVal val="0"/>
                                          </p:val>
                                        </p:tav>
                                        <p:tav tm="100000">
                                          <p:val>
                                            <p:strVal val="#ppt_h"/>
                                          </p:val>
                                        </p:tav>
                                      </p:tavLst>
                                    </p:anim>
                                    <p:anim calcmode="lin" valueType="num">
                                      <p:cBhvr>
                                        <p:cTn id="45" dur="750" fill="hold"/>
                                        <p:tgtEl>
                                          <p:spTgt spid="18"/>
                                        </p:tgtEl>
                                        <p:attrNameLst>
                                          <p:attrName>ppt_w</p:attrName>
                                        </p:attrNameLst>
                                      </p:cBhvr>
                                      <p:tavLst>
                                        <p:tav tm="0">
                                          <p:val>
                                            <p:fltVal val="0"/>
                                          </p:val>
                                        </p:tav>
                                        <p:tav tm="100000">
                                          <p:val>
                                            <p:strVal val="#ppt_w"/>
                                          </p:val>
                                        </p:tav>
                                      </p:tavLst>
                                    </p:anim>
                                  </p:childTnLst>
                                </p:cTn>
                              </p:par>
                              <p:par>
                                <p:cTn id="46" presetID="35" presetClass="entr" presetSubtype="0" fill="hold"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750"/>
                                        <p:tgtEl>
                                          <p:spTgt spid="19"/>
                                        </p:tgtEl>
                                      </p:cBhvr>
                                    </p:animEffect>
                                    <p:anim calcmode="lin" valueType="num">
                                      <p:cBhvr>
                                        <p:cTn id="49" dur="750" fill="hold"/>
                                        <p:tgtEl>
                                          <p:spTgt spid="19"/>
                                        </p:tgtEl>
                                        <p:attrNameLst>
                                          <p:attrName>style.rotation</p:attrName>
                                        </p:attrNameLst>
                                      </p:cBhvr>
                                      <p:tavLst>
                                        <p:tav tm="0">
                                          <p:val>
                                            <p:fltVal val="720"/>
                                          </p:val>
                                        </p:tav>
                                        <p:tav tm="100000">
                                          <p:val>
                                            <p:fltVal val="0"/>
                                          </p:val>
                                        </p:tav>
                                      </p:tavLst>
                                    </p:anim>
                                    <p:anim calcmode="lin" valueType="num">
                                      <p:cBhvr>
                                        <p:cTn id="50" dur="750" fill="hold"/>
                                        <p:tgtEl>
                                          <p:spTgt spid="19"/>
                                        </p:tgtEl>
                                        <p:attrNameLst>
                                          <p:attrName>ppt_h</p:attrName>
                                        </p:attrNameLst>
                                      </p:cBhvr>
                                      <p:tavLst>
                                        <p:tav tm="0">
                                          <p:val>
                                            <p:fltVal val="0"/>
                                          </p:val>
                                        </p:tav>
                                        <p:tav tm="100000">
                                          <p:val>
                                            <p:strVal val="#ppt_h"/>
                                          </p:val>
                                        </p:tav>
                                      </p:tavLst>
                                    </p:anim>
                                    <p:anim calcmode="lin" valueType="num">
                                      <p:cBhvr>
                                        <p:cTn id="51" dur="750" fill="hold"/>
                                        <p:tgtEl>
                                          <p:spTgt spid="19"/>
                                        </p:tgtEl>
                                        <p:attrNameLst>
                                          <p:attrName>ppt_w</p:attrName>
                                        </p:attrNameLst>
                                      </p:cBhvr>
                                      <p:tavLst>
                                        <p:tav tm="0">
                                          <p:val>
                                            <p:fltVal val="0"/>
                                          </p:val>
                                        </p:tav>
                                        <p:tav tm="100000">
                                          <p:val>
                                            <p:strVal val="#ppt_w"/>
                                          </p:val>
                                        </p:tav>
                                      </p:tavLst>
                                    </p:anim>
                                  </p:childTnLst>
                                </p:cTn>
                              </p:par>
                              <p:par>
                                <p:cTn id="52" presetID="26" presetClass="entr" presetSubtype="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down)">
                                      <p:cBhvr>
                                        <p:cTn id="54" dur="290">
                                          <p:stCondLst>
                                            <p:cond delay="0"/>
                                          </p:stCondLst>
                                        </p:cTn>
                                        <p:tgtEl>
                                          <p:spTgt spid="20"/>
                                        </p:tgtEl>
                                      </p:cBhvr>
                                    </p:animEffect>
                                    <p:anim calcmode="lin" valueType="num">
                                      <p:cBhvr>
                                        <p:cTn id="55" dur="911"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56" dur="332"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57" dur="332" tmFilter="0, 0; 0.125,0.2665; 0.25,0.4; 0.375,0.465; 0.5,0.5;  0.625,0.535; 0.75,0.6; 0.875,0.7335; 1,1">
                                          <p:stCondLst>
                                            <p:cond delay="332"/>
                                          </p:stCondLst>
                                        </p:cTn>
                                        <p:tgtEl>
                                          <p:spTgt spid="20"/>
                                        </p:tgtEl>
                                        <p:attrNameLst>
                                          <p:attrName>ppt_y</p:attrName>
                                        </p:attrNameLst>
                                      </p:cBhvr>
                                      <p:tavLst>
                                        <p:tav tm="0" fmla="#ppt_y-sin(pi*$)/9">
                                          <p:val>
                                            <p:fltVal val="0"/>
                                          </p:val>
                                        </p:tav>
                                        <p:tav tm="100000">
                                          <p:val>
                                            <p:fltVal val="1"/>
                                          </p:val>
                                        </p:tav>
                                      </p:tavLst>
                                    </p:anim>
                                    <p:anim calcmode="lin" valueType="num">
                                      <p:cBhvr>
                                        <p:cTn id="58" dur="166" tmFilter="0, 0; 0.125,0.2665; 0.25,0.4; 0.375,0.465; 0.5,0.5;  0.625,0.535; 0.75,0.6; 0.875,0.7335; 1,1">
                                          <p:stCondLst>
                                            <p:cond delay="662"/>
                                          </p:stCondLst>
                                        </p:cTn>
                                        <p:tgtEl>
                                          <p:spTgt spid="20"/>
                                        </p:tgtEl>
                                        <p:attrNameLst>
                                          <p:attrName>ppt_y</p:attrName>
                                        </p:attrNameLst>
                                      </p:cBhvr>
                                      <p:tavLst>
                                        <p:tav tm="0" fmla="#ppt_y-sin(pi*$)/27">
                                          <p:val>
                                            <p:fltVal val="0"/>
                                          </p:val>
                                        </p:tav>
                                        <p:tav tm="100000">
                                          <p:val>
                                            <p:fltVal val="1"/>
                                          </p:val>
                                        </p:tav>
                                      </p:tavLst>
                                    </p:anim>
                                    <p:anim calcmode="lin" valueType="num">
                                      <p:cBhvr>
                                        <p:cTn id="59" dur="82" tmFilter="0, 0; 0.125,0.2665; 0.25,0.4; 0.375,0.465; 0.5,0.5;  0.625,0.535; 0.75,0.6; 0.875,0.7335; 1,1">
                                          <p:stCondLst>
                                            <p:cond delay="828"/>
                                          </p:stCondLst>
                                        </p:cTn>
                                        <p:tgtEl>
                                          <p:spTgt spid="20"/>
                                        </p:tgtEl>
                                        <p:attrNameLst>
                                          <p:attrName>ppt_y</p:attrName>
                                        </p:attrNameLst>
                                      </p:cBhvr>
                                      <p:tavLst>
                                        <p:tav tm="0" fmla="#ppt_y-sin(pi*$)/81">
                                          <p:val>
                                            <p:fltVal val="0"/>
                                          </p:val>
                                        </p:tav>
                                        <p:tav tm="100000">
                                          <p:val>
                                            <p:fltVal val="1"/>
                                          </p:val>
                                        </p:tav>
                                      </p:tavLst>
                                    </p:anim>
                                    <p:animScale>
                                      <p:cBhvr>
                                        <p:cTn id="60" dur="13">
                                          <p:stCondLst>
                                            <p:cond delay="325"/>
                                          </p:stCondLst>
                                        </p:cTn>
                                        <p:tgtEl>
                                          <p:spTgt spid="20"/>
                                        </p:tgtEl>
                                      </p:cBhvr>
                                      <p:to x="100000" y="60000"/>
                                    </p:animScale>
                                    <p:animScale>
                                      <p:cBhvr>
                                        <p:cTn id="61" dur="83" decel="50000">
                                          <p:stCondLst>
                                            <p:cond delay="338"/>
                                          </p:stCondLst>
                                        </p:cTn>
                                        <p:tgtEl>
                                          <p:spTgt spid="20"/>
                                        </p:tgtEl>
                                      </p:cBhvr>
                                      <p:to x="100000" y="100000"/>
                                    </p:animScale>
                                    <p:animScale>
                                      <p:cBhvr>
                                        <p:cTn id="62" dur="13">
                                          <p:stCondLst>
                                            <p:cond delay="656"/>
                                          </p:stCondLst>
                                        </p:cTn>
                                        <p:tgtEl>
                                          <p:spTgt spid="20"/>
                                        </p:tgtEl>
                                      </p:cBhvr>
                                      <p:to x="100000" y="80000"/>
                                    </p:animScale>
                                    <p:animScale>
                                      <p:cBhvr>
                                        <p:cTn id="63" dur="83" decel="50000">
                                          <p:stCondLst>
                                            <p:cond delay="669"/>
                                          </p:stCondLst>
                                        </p:cTn>
                                        <p:tgtEl>
                                          <p:spTgt spid="20"/>
                                        </p:tgtEl>
                                      </p:cBhvr>
                                      <p:to x="100000" y="100000"/>
                                    </p:animScale>
                                    <p:animScale>
                                      <p:cBhvr>
                                        <p:cTn id="64" dur="13">
                                          <p:stCondLst>
                                            <p:cond delay="821"/>
                                          </p:stCondLst>
                                        </p:cTn>
                                        <p:tgtEl>
                                          <p:spTgt spid="20"/>
                                        </p:tgtEl>
                                      </p:cBhvr>
                                      <p:to x="100000" y="90000"/>
                                    </p:animScale>
                                    <p:animScale>
                                      <p:cBhvr>
                                        <p:cTn id="65" dur="83" decel="50000">
                                          <p:stCondLst>
                                            <p:cond delay="834"/>
                                          </p:stCondLst>
                                        </p:cTn>
                                        <p:tgtEl>
                                          <p:spTgt spid="20"/>
                                        </p:tgtEl>
                                      </p:cBhvr>
                                      <p:to x="100000" y="100000"/>
                                    </p:animScale>
                                    <p:animScale>
                                      <p:cBhvr>
                                        <p:cTn id="66" dur="13">
                                          <p:stCondLst>
                                            <p:cond delay="904"/>
                                          </p:stCondLst>
                                        </p:cTn>
                                        <p:tgtEl>
                                          <p:spTgt spid="20"/>
                                        </p:tgtEl>
                                      </p:cBhvr>
                                      <p:to x="100000" y="95000"/>
                                    </p:animScale>
                                    <p:animScale>
                                      <p:cBhvr>
                                        <p:cTn id="67" dur="83" decel="50000">
                                          <p:stCondLst>
                                            <p:cond delay="917"/>
                                          </p:stCondLst>
                                        </p:cTn>
                                        <p:tgtEl>
                                          <p:spTgt spid="20"/>
                                        </p:tgtEl>
                                      </p:cBhvr>
                                      <p:to x="100000" y="100000"/>
                                    </p:animScale>
                                  </p:childTnLst>
                                </p:cTn>
                              </p:par>
                              <p:par>
                                <p:cTn id="68" presetID="35" presetClass="entr" presetSubtype="0" fill="hold" grpId="0" nodeType="with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750"/>
                                        <p:tgtEl>
                                          <p:spTgt spid="21"/>
                                        </p:tgtEl>
                                      </p:cBhvr>
                                    </p:animEffect>
                                    <p:anim calcmode="lin" valueType="num">
                                      <p:cBhvr>
                                        <p:cTn id="71" dur="750" fill="hold"/>
                                        <p:tgtEl>
                                          <p:spTgt spid="21"/>
                                        </p:tgtEl>
                                        <p:attrNameLst>
                                          <p:attrName>style.rotation</p:attrName>
                                        </p:attrNameLst>
                                      </p:cBhvr>
                                      <p:tavLst>
                                        <p:tav tm="0">
                                          <p:val>
                                            <p:fltVal val="720"/>
                                          </p:val>
                                        </p:tav>
                                        <p:tav tm="100000">
                                          <p:val>
                                            <p:fltVal val="0"/>
                                          </p:val>
                                        </p:tav>
                                      </p:tavLst>
                                    </p:anim>
                                    <p:anim calcmode="lin" valueType="num">
                                      <p:cBhvr>
                                        <p:cTn id="72" dur="750" fill="hold"/>
                                        <p:tgtEl>
                                          <p:spTgt spid="21"/>
                                        </p:tgtEl>
                                        <p:attrNameLst>
                                          <p:attrName>ppt_h</p:attrName>
                                        </p:attrNameLst>
                                      </p:cBhvr>
                                      <p:tavLst>
                                        <p:tav tm="0">
                                          <p:val>
                                            <p:fltVal val="0"/>
                                          </p:val>
                                        </p:tav>
                                        <p:tav tm="100000">
                                          <p:val>
                                            <p:strVal val="#ppt_h"/>
                                          </p:val>
                                        </p:tav>
                                      </p:tavLst>
                                    </p:anim>
                                    <p:anim calcmode="lin" valueType="num">
                                      <p:cBhvr>
                                        <p:cTn id="73" dur="750" fill="hold"/>
                                        <p:tgtEl>
                                          <p:spTgt spid="21"/>
                                        </p:tgtEl>
                                        <p:attrNameLst>
                                          <p:attrName>ppt_w</p:attrName>
                                        </p:attrNameLst>
                                      </p:cBhvr>
                                      <p:tavLst>
                                        <p:tav tm="0">
                                          <p:val>
                                            <p:fltVal val="0"/>
                                          </p:val>
                                        </p:tav>
                                        <p:tav tm="100000">
                                          <p:val>
                                            <p:strVal val="#ppt_w"/>
                                          </p:val>
                                        </p:tav>
                                      </p:tavLst>
                                    </p:anim>
                                  </p:childTnLst>
                                </p:cTn>
                              </p:par>
                              <p:par>
                                <p:cTn id="74" presetID="35" presetClass="entr" presetSubtype="0" fill="hold"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750"/>
                                        <p:tgtEl>
                                          <p:spTgt spid="22"/>
                                        </p:tgtEl>
                                      </p:cBhvr>
                                    </p:animEffect>
                                    <p:anim calcmode="lin" valueType="num">
                                      <p:cBhvr>
                                        <p:cTn id="77" dur="750" fill="hold"/>
                                        <p:tgtEl>
                                          <p:spTgt spid="22"/>
                                        </p:tgtEl>
                                        <p:attrNameLst>
                                          <p:attrName>style.rotation</p:attrName>
                                        </p:attrNameLst>
                                      </p:cBhvr>
                                      <p:tavLst>
                                        <p:tav tm="0">
                                          <p:val>
                                            <p:fltVal val="720"/>
                                          </p:val>
                                        </p:tav>
                                        <p:tav tm="100000">
                                          <p:val>
                                            <p:fltVal val="0"/>
                                          </p:val>
                                        </p:tav>
                                      </p:tavLst>
                                    </p:anim>
                                    <p:anim calcmode="lin" valueType="num">
                                      <p:cBhvr>
                                        <p:cTn id="78" dur="750" fill="hold"/>
                                        <p:tgtEl>
                                          <p:spTgt spid="22"/>
                                        </p:tgtEl>
                                        <p:attrNameLst>
                                          <p:attrName>ppt_h</p:attrName>
                                        </p:attrNameLst>
                                      </p:cBhvr>
                                      <p:tavLst>
                                        <p:tav tm="0">
                                          <p:val>
                                            <p:fltVal val="0"/>
                                          </p:val>
                                        </p:tav>
                                        <p:tav tm="100000">
                                          <p:val>
                                            <p:strVal val="#ppt_h"/>
                                          </p:val>
                                        </p:tav>
                                      </p:tavLst>
                                    </p:anim>
                                    <p:anim calcmode="lin" valueType="num">
                                      <p:cBhvr>
                                        <p:cTn id="79" dur="750" fill="hold"/>
                                        <p:tgtEl>
                                          <p:spTgt spid="22"/>
                                        </p:tgtEl>
                                        <p:attrNameLst>
                                          <p:attrName>ppt_w</p:attrName>
                                        </p:attrNameLst>
                                      </p:cBhvr>
                                      <p:tavLst>
                                        <p:tav tm="0">
                                          <p:val>
                                            <p:fltVal val="0"/>
                                          </p:val>
                                        </p:tav>
                                        <p:tav tm="100000">
                                          <p:val>
                                            <p:strVal val="#ppt_w"/>
                                          </p:val>
                                        </p:tav>
                                      </p:tavLst>
                                    </p:anim>
                                  </p:childTnLst>
                                </p:cTn>
                              </p:par>
                              <p:par>
                                <p:cTn id="80" presetID="26"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wipe(down)">
                                      <p:cBhvr>
                                        <p:cTn id="82" dur="290">
                                          <p:stCondLst>
                                            <p:cond delay="0"/>
                                          </p:stCondLst>
                                        </p:cTn>
                                        <p:tgtEl>
                                          <p:spTgt spid="28"/>
                                        </p:tgtEl>
                                      </p:cBhvr>
                                    </p:animEffect>
                                    <p:anim calcmode="lin" valueType="num">
                                      <p:cBhvr>
                                        <p:cTn id="83" dur="911"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84" dur="332"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85" dur="332" tmFilter="0, 0; 0.125,0.2665; 0.25,0.4; 0.375,0.465; 0.5,0.5;  0.625,0.535; 0.75,0.6; 0.875,0.7335; 1,1">
                                          <p:stCondLst>
                                            <p:cond delay="332"/>
                                          </p:stCondLst>
                                        </p:cTn>
                                        <p:tgtEl>
                                          <p:spTgt spid="28"/>
                                        </p:tgtEl>
                                        <p:attrNameLst>
                                          <p:attrName>ppt_y</p:attrName>
                                        </p:attrNameLst>
                                      </p:cBhvr>
                                      <p:tavLst>
                                        <p:tav tm="0" fmla="#ppt_y-sin(pi*$)/9">
                                          <p:val>
                                            <p:fltVal val="0"/>
                                          </p:val>
                                        </p:tav>
                                        <p:tav tm="100000">
                                          <p:val>
                                            <p:fltVal val="1"/>
                                          </p:val>
                                        </p:tav>
                                      </p:tavLst>
                                    </p:anim>
                                    <p:anim calcmode="lin" valueType="num">
                                      <p:cBhvr>
                                        <p:cTn id="86" dur="166" tmFilter="0, 0; 0.125,0.2665; 0.25,0.4; 0.375,0.465; 0.5,0.5;  0.625,0.535; 0.75,0.6; 0.875,0.7335; 1,1">
                                          <p:stCondLst>
                                            <p:cond delay="662"/>
                                          </p:stCondLst>
                                        </p:cTn>
                                        <p:tgtEl>
                                          <p:spTgt spid="28"/>
                                        </p:tgtEl>
                                        <p:attrNameLst>
                                          <p:attrName>ppt_y</p:attrName>
                                        </p:attrNameLst>
                                      </p:cBhvr>
                                      <p:tavLst>
                                        <p:tav tm="0" fmla="#ppt_y-sin(pi*$)/27">
                                          <p:val>
                                            <p:fltVal val="0"/>
                                          </p:val>
                                        </p:tav>
                                        <p:tav tm="100000">
                                          <p:val>
                                            <p:fltVal val="1"/>
                                          </p:val>
                                        </p:tav>
                                      </p:tavLst>
                                    </p:anim>
                                    <p:anim calcmode="lin" valueType="num">
                                      <p:cBhvr>
                                        <p:cTn id="87" dur="82" tmFilter="0, 0; 0.125,0.2665; 0.25,0.4; 0.375,0.465; 0.5,0.5;  0.625,0.535; 0.75,0.6; 0.875,0.7335; 1,1">
                                          <p:stCondLst>
                                            <p:cond delay="828"/>
                                          </p:stCondLst>
                                        </p:cTn>
                                        <p:tgtEl>
                                          <p:spTgt spid="28"/>
                                        </p:tgtEl>
                                        <p:attrNameLst>
                                          <p:attrName>ppt_y</p:attrName>
                                        </p:attrNameLst>
                                      </p:cBhvr>
                                      <p:tavLst>
                                        <p:tav tm="0" fmla="#ppt_y-sin(pi*$)/81">
                                          <p:val>
                                            <p:fltVal val="0"/>
                                          </p:val>
                                        </p:tav>
                                        <p:tav tm="100000">
                                          <p:val>
                                            <p:fltVal val="1"/>
                                          </p:val>
                                        </p:tav>
                                      </p:tavLst>
                                    </p:anim>
                                    <p:animScale>
                                      <p:cBhvr>
                                        <p:cTn id="88" dur="13">
                                          <p:stCondLst>
                                            <p:cond delay="325"/>
                                          </p:stCondLst>
                                        </p:cTn>
                                        <p:tgtEl>
                                          <p:spTgt spid="28"/>
                                        </p:tgtEl>
                                      </p:cBhvr>
                                      <p:to x="100000" y="60000"/>
                                    </p:animScale>
                                    <p:animScale>
                                      <p:cBhvr>
                                        <p:cTn id="89" dur="83" decel="50000">
                                          <p:stCondLst>
                                            <p:cond delay="338"/>
                                          </p:stCondLst>
                                        </p:cTn>
                                        <p:tgtEl>
                                          <p:spTgt spid="28"/>
                                        </p:tgtEl>
                                      </p:cBhvr>
                                      <p:to x="100000" y="100000"/>
                                    </p:animScale>
                                    <p:animScale>
                                      <p:cBhvr>
                                        <p:cTn id="90" dur="13">
                                          <p:stCondLst>
                                            <p:cond delay="656"/>
                                          </p:stCondLst>
                                        </p:cTn>
                                        <p:tgtEl>
                                          <p:spTgt spid="28"/>
                                        </p:tgtEl>
                                      </p:cBhvr>
                                      <p:to x="100000" y="80000"/>
                                    </p:animScale>
                                    <p:animScale>
                                      <p:cBhvr>
                                        <p:cTn id="91" dur="83" decel="50000">
                                          <p:stCondLst>
                                            <p:cond delay="669"/>
                                          </p:stCondLst>
                                        </p:cTn>
                                        <p:tgtEl>
                                          <p:spTgt spid="28"/>
                                        </p:tgtEl>
                                      </p:cBhvr>
                                      <p:to x="100000" y="100000"/>
                                    </p:animScale>
                                    <p:animScale>
                                      <p:cBhvr>
                                        <p:cTn id="92" dur="13">
                                          <p:stCondLst>
                                            <p:cond delay="821"/>
                                          </p:stCondLst>
                                        </p:cTn>
                                        <p:tgtEl>
                                          <p:spTgt spid="28"/>
                                        </p:tgtEl>
                                      </p:cBhvr>
                                      <p:to x="100000" y="90000"/>
                                    </p:animScale>
                                    <p:animScale>
                                      <p:cBhvr>
                                        <p:cTn id="93" dur="83" decel="50000">
                                          <p:stCondLst>
                                            <p:cond delay="834"/>
                                          </p:stCondLst>
                                        </p:cTn>
                                        <p:tgtEl>
                                          <p:spTgt spid="28"/>
                                        </p:tgtEl>
                                      </p:cBhvr>
                                      <p:to x="100000" y="100000"/>
                                    </p:animScale>
                                    <p:animScale>
                                      <p:cBhvr>
                                        <p:cTn id="94" dur="13">
                                          <p:stCondLst>
                                            <p:cond delay="904"/>
                                          </p:stCondLst>
                                        </p:cTn>
                                        <p:tgtEl>
                                          <p:spTgt spid="28"/>
                                        </p:tgtEl>
                                      </p:cBhvr>
                                      <p:to x="100000" y="95000"/>
                                    </p:animScale>
                                    <p:animScale>
                                      <p:cBhvr>
                                        <p:cTn id="95" dur="83" decel="50000">
                                          <p:stCondLst>
                                            <p:cond delay="917"/>
                                          </p:stCondLst>
                                        </p:cTn>
                                        <p:tgtEl>
                                          <p:spTgt spid="28"/>
                                        </p:tgtEl>
                                      </p:cBhvr>
                                      <p:to x="100000" y="100000"/>
                                    </p:animScale>
                                  </p:childTnLst>
                                </p:cTn>
                              </p:par>
                              <p:par>
                                <p:cTn id="96" presetID="35" presetClass="entr" presetSubtype="0" fill="hold" grpId="0" nodeType="with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750"/>
                                        <p:tgtEl>
                                          <p:spTgt spid="29"/>
                                        </p:tgtEl>
                                      </p:cBhvr>
                                    </p:animEffect>
                                    <p:anim calcmode="lin" valueType="num">
                                      <p:cBhvr>
                                        <p:cTn id="99" dur="750" fill="hold"/>
                                        <p:tgtEl>
                                          <p:spTgt spid="29"/>
                                        </p:tgtEl>
                                        <p:attrNameLst>
                                          <p:attrName>style.rotation</p:attrName>
                                        </p:attrNameLst>
                                      </p:cBhvr>
                                      <p:tavLst>
                                        <p:tav tm="0">
                                          <p:val>
                                            <p:fltVal val="720"/>
                                          </p:val>
                                        </p:tav>
                                        <p:tav tm="100000">
                                          <p:val>
                                            <p:fltVal val="0"/>
                                          </p:val>
                                        </p:tav>
                                      </p:tavLst>
                                    </p:anim>
                                    <p:anim calcmode="lin" valueType="num">
                                      <p:cBhvr>
                                        <p:cTn id="100" dur="750" fill="hold"/>
                                        <p:tgtEl>
                                          <p:spTgt spid="29"/>
                                        </p:tgtEl>
                                        <p:attrNameLst>
                                          <p:attrName>ppt_h</p:attrName>
                                        </p:attrNameLst>
                                      </p:cBhvr>
                                      <p:tavLst>
                                        <p:tav tm="0">
                                          <p:val>
                                            <p:fltVal val="0"/>
                                          </p:val>
                                        </p:tav>
                                        <p:tav tm="100000">
                                          <p:val>
                                            <p:strVal val="#ppt_h"/>
                                          </p:val>
                                        </p:tav>
                                      </p:tavLst>
                                    </p:anim>
                                    <p:anim calcmode="lin" valueType="num">
                                      <p:cBhvr>
                                        <p:cTn id="101" dur="750" fill="hold"/>
                                        <p:tgtEl>
                                          <p:spTgt spid="29"/>
                                        </p:tgtEl>
                                        <p:attrNameLst>
                                          <p:attrName>ppt_w</p:attrName>
                                        </p:attrNameLst>
                                      </p:cBhvr>
                                      <p:tavLst>
                                        <p:tav tm="0">
                                          <p:val>
                                            <p:fltVal val="0"/>
                                          </p:val>
                                        </p:tav>
                                        <p:tav tm="100000">
                                          <p:val>
                                            <p:strVal val="#ppt_w"/>
                                          </p:val>
                                        </p:tav>
                                      </p:tavLst>
                                    </p:anim>
                                  </p:childTnLst>
                                </p:cTn>
                              </p:par>
                              <p:par>
                                <p:cTn id="102" presetID="35" presetClass="entr" presetSubtype="0" fill="hold" nodeType="with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750"/>
                                        <p:tgtEl>
                                          <p:spTgt spid="30"/>
                                        </p:tgtEl>
                                      </p:cBhvr>
                                    </p:animEffect>
                                    <p:anim calcmode="lin" valueType="num">
                                      <p:cBhvr>
                                        <p:cTn id="105" dur="750" fill="hold"/>
                                        <p:tgtEl>
                                          <p:spTgt spid="30"/>
                                        </p:tgtEl>
                                        <p:attrNameLst>
                                          <p:attrName>style.rotation</p:attrName>
                                        </p:attrNameLst>
                                      </p:cBhvr>
                                      <p:tavLst>
                                        <p:tav tm="0">
                                          <p:val>
                                            <p:fltVal val="720"/>
                                          </p:val>
                                        </p:tav>
                                        <p:tav tm="100000">
                                          <p:val>
                                            <p:fltVal val="0"/>
                                          </p:val>
                                        </p:tav>
                                      </p:tavLst>
                                    </p:anim>
                                    <p:anim calcmode="lin" valueType="num">
                                      <p:cBhvr>
                                        <p:cTn id="106" dur="750" fill="hold"/>
                                        <p:tgtEl>
                                          <p:spTgt spid="30"/>
                                        </p:tgtEl>
                                        <p:attrNameLst>
                                          <p:attrName>ppt_h</p:attrName>
                                        </p:attrNameLst>
                                      </p:cBhvr>
                                      <p:tavLst>
                                        <p:tav tm="0">
                                          <p:val>
                                            <p:fltVal val="0"/>
                                          </p:val>
                                        </p:tav>
                                        <p:tav tm="100000">
                                          <p:val>
                                            <p:strVal val="#ppt_h"/>
                                          </p:val>
                                        </p:tav>
                                      </p:tavLst>
                                    </p:anim>
                                    <p:anim calcmode="lin" valueType="num">
                                      <p:cBhvr>
                                        <p:cTn id="107" dur="750" fill="hold"/>
                                        <p:tgtEl>
                                          <p:spTgt spid="30"/>
                                        </p:tgtEl>
                                        <p:attrNameLst>
                                          <p:attrName>ppt_w</p:attrName>
                                        </p:attrNameLst>
                                      </p:cBhvr>
                                      <p:tavLst>
                                        <p:tav tm="0">
                                          <p:val>
                                            <p:fltVal val="0"/>
                                          </p:val>
                                        </p:tav>
                                        <p:tav tm="100000">
                                          <p:val>
                                            <p:strVal val="#ppt_w"/>
                                          </p:val>
                                        </p:tav>
                                      </p:tavLst>
                                    </p:anim>
                                  </p:childTnLst>
                                </p:cTn>
                              </p:par>
                            </p:childTnLst>
                          </p:cTn>
                        </p:par>
                        <p:par>
                          <p:cTn id="108" fill="hold">
                            <p:stCondLst>
                              <p:cond delay="30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p:bldP spid="18" grpId="0"/>
      <p:bldP spid="20" grpId="0"/>
      <p:bldP spid="21"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49" y="215846"/>
            <a:ext cx="346715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grpSp>
        <p:nvGrpSpPr>
          <p:cNvPr id="4" name="组合 3"/>
          <p:cNvGrpSpPr/>
          <p:nvPr/>
        </p:nvGrpSpPr>
        <p:grpSpPr>
          <a:xfrm>
            <a:off x="7637863" y="4329095"/>
            <a:ext cx="3081139" cy="959400"/>
            <a:chOff x="6072791" y="4066522"/>
            <a:chExt cx="2841487" cy="780200"/>
          </a:xfrm>
        </p:grpSpPr>
        <p:sp>
          <p:nvSpPr>
            <p:cNvPr id="5" name="TextBox 35"/>
            <p:cNvSpPr txBox="1"/>
            <p:nvPr/>
          </p:nvSpPr>
          <p:spPr>
            <a:xfrm>
              <a:off x="6072791" y="4471288"/>
              <a:ext cx="2841487" cy="375434"/>
            </a:xfrm>
            <a:prstGeom prst="rect">
              <a:avLst/>
            </a:prstGeom>
            <a:noFill/>
          </p:spPr>
          <p:txBody>
            <a:bodyPr wrap="square" rtlCol="0">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6" name="文本框 5"/>
            <p:cNvSpPr txBox="1"/>
            <p:nvPr/>
          </p:nvSpPr>
          <p:spPr>
            <a:xfrm>
              <a:off x="6072791" y="4066522"/>
              <a:ext cx="2591258" cy="3003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your text</a:t>
              </a:r>
            </a:p>
          </p:txBody>
        </p:sp>
      </p:grpSp>
      <p:grpSp>
        <p:nvGrpSpPr>
          <p:cNvPr id="9" name="组合 8"/>
          <p:cNvGrpSpPr/>
          <p:nvPr/>
        </p:nvGrpSpPr>
        <p:grpSpPr>
          <a:xfrm>
            <a:off x="1744331" y="4338373"/>
            <a:ext cx="3081139" cy="959400"/>
            <a:chOff x="6072791" y="4066522"/>
            <a:chExt cx="2841487" cy="780200"/>
          </a:xfrm>
        </p:grpSpPr>
        <p:sp>
          <p:nvSpPr>
            <p:cNvPr id="10" name="TextBox 35"/>
            <p:cNvSpPr txBox="1"/>
            <p:nvPr/>
          </p:nvSpPr>
          <p:spPr>
            <a:xfrm>
              <a:off x="6072791" y="4471288"/>
              <a:ext cx="2841487" cy="375434"/>
            </a:xfrm>
            <a:prstGeom prst="rect">
              <a:avLst/>
            </a:prstGeom>
            <a:noFill/>
          </p:spPr>
          <p:txBody>
            <a:bodyPr wrap="square" rtlCol="0">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1" name="文本框 10"/>
            <p:cNvSpPr txBox="1"/>
            <p:nvPr/>
          </p:nvSpPr>
          <p:spPr>
            <a:xfrm>
              <a:off x="6072791" y="4066522"/>
              <a:ext cx="2544697" cy="3003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your text</a:t>
              </a:r>
            </a:p>
          </p:txBody>
        </p:sp>
      </p:grpSp>
      <p:pic>
        <p:nvPicPr>
          <p:cNvPr id="12" name="图片 11" descr="C:\Users\Administrator\Desktop\洪慧蓉\素材\2015-2016美图\6.19图片 星空街景等\281525.jpg281525"/>
          <p:cNvPicPr>
            <a:picLocks noChangeAspect="1"/>
          </p:cNvPicPr>
          <p:nvPr/>
        </p:nvPicPr>
        <p:blipFill>
          <a:blip r:embed="rId3"/>
          <a:srcRect/>
          <a:stretch>
            <a:fillRect/>
          </a:stretch>
        </p:blipFill>
        <p:spPr>
          <a:xfrm>
            <a:off x="7513599" y="1628429"/>
            <a:ext cx="2357535" cy="1325245"/>
          </a:xfrm>
          <a:prstGeom prst="rect">
            <a:avLst/>
          </a:prstGeom>
          <a:noFill/>
          <a:ln w="76200">
            <a:solidFill>
              <a:schemeClr val="bg1">
                <a:alpha val="60000"/>
              </a:schemeClr>
            </a:solidFill>
          </a:ln>
        </p:spPr>
      </p:pic>
      <p:pic>
        <p:nvPicPr>
          <p:cNvPr id="13" name="图片 12" descr="C:\Users\Administrator\Desktop\洪慧蓉\素材\2015-2016美图\6.19图片 星空街景等\281409.jpg281409"/>
          <p:cNvPicPr>
            <a:picLocks noChangeAspect="1"/>
          </p:cNvPicPr>
          <p:nvPr/>
        </p:nvPicPr>
        <p:blipFill>
          <a:blip r:embed="rId4"/>
          <a:srcRect/>
          <a:stretch>
            <a:fillRect/>
          </a:stretch>
        </p:blipFill>
        <p:spPr>
          <a:xfrm>
            <a:off x="2098022" y="1589060"/>
            <a:ext cx="2405627" cy="1351915"/>
          </a:xfrm>
          <a:prstGeom prst="rect">
            <a:avLst/>
          </a:prstGeom>
          <a:noFill/>
          <a:ln w="76200">
            <a:solidFill>
              <a:schemeClr val="bg1">
                <a:alpha val="60000"/>
              </a:schemeClr>
            </a:solidFill>
          </a:ln>
        </p:spPr>
      </p:pic>
      <p:pic>
        <p:nvPicPr>
          <p:cNvPr id="14" name="图片 13" descr="C:\Users\Administrator\Desktop\洪慧蓉\素材\2015-2016美图\6.19图片 星空街景等\281594.jpg281594"/>
          <p:cNvPicPr>
            <a:picLocks noChangeAspect="1"/>
          </p:cNvPicPr>
          <p:nvPr/>
        </p:nvPicPr>
        <p:blipFill>
          <a:blip r:embed="rId5"/>
          <a:srcRect/>
          <a:stretch>
            <a:fillRect/>
          </a:stretch>
        </p:blipFill>
        <p:spPr>
          <a:xfrm>
            <a:off x="4214812" y="1817961"/>
            <a:ext cx="3762375" cy="2115185"/>
          </a:xfrm>
          <a:prstGeom prst="rect">
            <a:avLst/>
          </a:prstGeom>
          <a:noFill/>
          <a:ln w="76200">
            <a:solidFill>
              <a:schemeClr val="bg1">
                <a:alpha val="60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anim calcmode="lin" valueType="num">
                                      <p:cBhvr>
                                        <p:cTn id="12" dur="500" fill="hold"/>
                                        <p:tgtEl>
                                          <p:spTgt spid="4"/>
                                        </p:tgtEl>
                                        <p:attrNameLst>
                                          <p:attrName>ppt_x</p:attrName>
                                        </p:attrNameLst>
                                      </p:cBhvr>
                                      <p:tavLst>
                                        <p:tav tm="0">
                                          <p:val>
                                            <p:strVal val="#ppt_x"/>
                                          </p:val>
                                        </p:tav>
                                        <p:tav tm="100000">
                                          <p:val>
                                            <p:strVal val="#ppt_x"/>
                                          </p:val>
                                        </p:tav>
                                      </p:tavLst>
                                    </p:anim>
                                    <p:anim calcmode="lin" valueType="num">
                                      <p:cBhvr>
                                        <p:cTn id="13" dur="5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5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6" presetClass="entr" presetSubtype="16"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ircle(in)">
                                      <p:cBhvr>
                                        <p:cTn id="23" dur="2000"/>
                                        <p:tgtEl>
                                          <p:spTgt spid="13"/>
                                        </p:tgtEl>
                                      </p:cBhvr>
                                    </p:animEffect>
                                  </p:childTnLst>
                                </p:cTn>
                              </p:par>
                              <p:par>
                                <p:cTn id="24" presetID="6" presetClass="entr" presetSubtype="16"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circle(in)">
                                      <p:cBhvr>
                                        <p:cTn id="26" dur="2000"/>
                                        <p:tgtEl>
                                          <p:spTgt spid="12"/>
                                        </p:tgtEl>
                                      </p:cBhvr>
                                    </p:animEffect>
                                  </p:childTnLst>
                                </p:cTn>
                              </p:par>
                            </p:childTnLst>
                          </p:cTn>
                        </p:par>
                        <p:par>
                          <p:cTn id="27" fill="hold">
                            <p:stCondLst>
                              <p:cond delay="3500"/>
                            </p:stCondLst>
                            <p:childTnLst>
                              <p:par>
                                <p:cTn id="28" presetID="21" presetClass="entr" presetSubtype="4"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heel(4)">
                                      <p:cBhvr>
                                        <p:cTn id="30" dur="1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49" y="215846"/>
            <a:ext cx="471262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矩形 3"/>
          <p:cNvSpPr/>
          <p:nvPr/>
        </p:nvSpPr>
        <p:spPr>
          <a:xfrm>
            <a:off x="1616976" y="1735609"/>
            <a:ext cx="8955151" cy="2016224"/>
          </a:xfrm>
          <a:prstGeom prst="rect">
            <a:avLst/>
          </a:prstGeom>
          <a:solidFill>
            <a:schemeClr val="bg1"/>
          </a:solidFill>
          <a:ln>
            <a:solidFill>
              <a:srgbClr val="5E5E5E">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 name="椭圆 4"/>
          <p:cNvSpPr/>
          <p:nvPr/>
        </p:nvSpPr>
        <p:spPr>
          <a:xfrm>
            <a:off x="1616976" y="4471913"/>
            <a:ext cx="281467" cy="281467"/>
          </a:xfrm>
          <a:prstGeom prst="ellipse">
            <a:avLst/>
          </a:prstGeom>
          <a:solidFill>
            <a:schemeClr val="bg1">
              <a:alpha val="80000"/>
            </a:schemeClr>
          </a:solidFill>
          <a:ln w="25400" cap="flat" cmpd="sng" algn="ctr">
            <a:solidFill>
              <a:srgbClr val="5D939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 </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cxnSp>
        <p:nvCxnSpPr>
          <p:cNvPr id="6" name="直接连接符 5"/>
          <p:cNvCxnSpPr/>
          <p:nvPr/>
        </p:nvCxnSpPr>
        <p:spPr>
          <a:xfrm flipV="1">
            <a:off x="1905008" y="4590197"/>
            <a:ext cx="8352928" cy="19886"/>
          </a:xfrm>
          <a:prstGeom prst="line">
            <a:avLst/>
          </a:prstGeom>
          <a:noFill/>
          <a:ln w="19050" cap="flat" cmpd="sng" algn="ctr">
            <a:solidFill>
              <a:srgbClr val="5D939A"/>
            </a:solidFill>
            <a:prstDash val="solid"/>
          </a:ln>
          <a:effectLst/>
        </p:spPr>
      </p:cxnSp>
      <p:sp>
        <p:nvSpPr>
          <p:cNvPr id="9" name="椭圆 8"/>
          <p:cNvSpPr/>
          <p:nvPr/>
        </p:nvSpPr>
        <p:spPr>
          <a:xfrm>
            <a:off x="10257936" y="4475252"/>
            <a:ext cx="281467" cy="281467"/>
          </a:xfrm>
          <a:prstGeom prst="ellipse">
            <a:avLst/>
          </a:prstGeom>
          <a:noFill/>
          <a:ln w="25400" cap="flat" cmpd="sng" algn="ctr">
            <a:solidFill>
              <a:srgbClr val="5D939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0" name="椭圆 9"/>
          <p:cNvSpPr/>
          <p:nvPr/>
        </p:nvSpPr>
        <p:spPr>
          <a:xfrm>
            <a:off x="3363983" y="4471913"/>
            <a:ext cx="281467" cy="281467"/>
          </a:xfrm>
          <a:prstGeom prst="ellipse">
            <a:avLst/>
          </a:prstGeom>
          <a:solidFill>
            <a:schemeClr val="bg1">
              <a:alpha val="80000"/>
            </a:schemeClr>
          </a:solidFill>
          <a:ln w="25400" cap="flat" cmpd="sng" algn="ctr">
            <a:solidFill>
              <a:srgbClr val="5D939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                                                                   </a:t>
            </a: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11" name="椭圆 10"/>
          <p:cNvSpPr/>
          <p:nvPr/>
        </p:nvSpPr>
        <p:spPr>
          <a:xfrm>
            <a:off x="5890387" y="4450025"/>
            <a:ext cx="281467" cy="281467"/>
          </a:xfrm>
          <a:prstGeom prst="ellipse">
            <a:avLst/>
          </a:prstGeom>
          <a:solidFill>
            <a:schemeClr val="bg1">
              <a:alpha val="80000"/>
            </a:schemeClr>
          </a:solidFill>
          <a:ln w="25400" cap="flat" cmpd="sng" algn="ctr">
            <a:solidFill>
              <a:srgbClr val="5D939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2" name="椭圆 11"/>
          <p:cNvSpPr/>
          <p:nvPr/>
        </p:nvSpPr>
        <p:spPr>
          <a:xfrm>
            <a:off x="8451613" y="4462785"/>
            <a:ext cx="281467" cy="281467"/>
          </a:xfrm>
          <a:prstGeom prst="ellipse">
            <a:avLst/>
          </a:prstGeom>
          <a:solidFill>
            <a:schemeClr val="bg1">
              <a:alpha val="80000"/>
            </a:schemeClr>
          </a:solidFill>
          <a:ln w="25400" cap="flat" cmpd="sng" algn="ctr">
            <a:solidFill>
              <a:srgbClr val="5D939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grpSp>
        <p:nvGrpSpPr>
          <p:cNvPr id="13" name="组合 12"/>
          <p:cNvGrpSpPr/>
          <p:nvPr/>
        </p:nvGrpSpPr>
        <p:grpSpPr>
          <a:xfrm>
            <a:off x="2712628" y="4984689"/>
            <a:ext cx="1584176" cy="743187"/>
            <a:chOff x="2727156" y="3246531"/>
            <a:chExt cx="1584176" cy="743187"/>
          </a:xfrm>
          <a:solidFill>
            <a:srgbClr val="EE493F"/>
          </a:solidFill>
        </p:grpSpPr>
        <p:sp>
          <p:nvSpPr>
            <p:cNvPr id="14" name="任意多边形 10"/>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8CC1D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15" name="文本框 14"/>
            <p:cNvSpPr txBox="1"/>
            <p:nvPr/>
          </p:nvSpPr>
          <p:spPr>
            <a:xfrm>
              <a:off x="2993861" y="3367319"/>
              <a:ext cx="10507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Title</a:t>
              </a:r>
              <a:endParaRPr kumimoji="0" lang="zh-CN" altLang="en-US" sz="3200" b="1"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6" name="组合 15"/>
          <p:cNvGrpSpPr/>
          <p:nvPr/>
        </p:nvGrpSpPr>
        <p:grpSpPr>
          <a:xfrm>
            <a:off x="5239032" y="4984688"/>
            <a:ext cx="1584176" cy="743187"/>
            <a:chOff x="2727156" y="3246531"/>
            <a:chExt cx="1584176" cy="743187"/>
          </a:xfrm>
        </p:grpSpPr>
        <p:sp>
          <p:nvSpPr>
            <p:cNvPr id="17" name="任意多边形 13"/>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AFD4D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8" name="文本框 17"/>
            <p:cNvSpPr txBox="1"/>
            <p:nvPr/>
          </p:nvSpPr>
          <p:spPr>
            <a:xfrm>
              <a:off x="3134595" y="3367318"/>
              <a:ext cx="10507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Title</a:t>
              </a:r>
              <a:endParaRPr kumimoji="0" lang="zh-CN" altLang="en-US" sz="3200" b="1"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9" name="组合 18"/>
          <p:cNvGrpSpPr/>
          <p:nvPr/>
        </p:nvGrpSpPr>
        <p:grpSpPr>
          <a:xfrm>
            <a:off x="7800258" y="4984687"/>
            <a:ext cx="1584176" cy="743187"/>
            <a:chOff x="2727156" y="3246531"/>
            <a:chExt cx="1584176" cy="743187"/>
          </a:xfrm>
        </p:grpSpPr>
        <p:sp>
          <p:nvSpPr>
            <p:cNvPr id="20" name="任意多边形 16"/>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8CC1D1"/>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21" name="文本框 20"/>
            <p:cNvSpPr txBox="1"/>
            <p:nvPr/>
          </p:nvSpPr>
          <p:spPr>
            <a:xfrm>
              <a:off x="2993861" y="3367319"/>
              <a:ext cx="105076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rPr>
                <a:t>Title</a:t>
              </a:r>
              <a:endParaRPr kumimoji="0" lang="zh-CN" altLang="en-US" sz="3200" b="1" i="0" u="none" strike="noStrike" kern="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22" name="矩形 21"/>
          <p:cNvSpPr/>
          <p:nvPr/>
        </p:nvSpPr>
        <p:spPr>
          <a:xfrm>
            <a:off x="1656892" y="2527697"/>
            <a:ext cx="8922427" cy="646331"/>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endParaRPr lang="en-US" altLang="zh-CN" sz="1200" kern="0" dirty="0">
              <a:solidFill>
                <a:srgbClr val="5E5E5E"/>
              </a:solidFill>
              <a:latin typeface="微软雅黑" panose="020B0503020204020204" pitchFamily="34" charset="-122"/>
              <a:ea typeface="微软雅黑" panose="020B0503020204020204" pitchFamily="34" charset="-122"/>
            </a:endParaRPr>
          </a:p>
          <a:p>
            <a:pPr lvl="0">
              <a:defRPr/>
            </a:pPr>
            <a:endParaRPr lang="zh-CN" altLang="en-US" sz="1200" kern="0" dirty="0">
              <a:solidFill>
                <a:srgbClr val="5E5E5E"/>
              </a:solidFill>
              <a:latin typeface="微软雅黑" panose="020B0503020204020204" pitchFamily="34" charset="-122"/>
              <a:ea typeface="微软雅黑" panose="020B0503020204020204" pitchFamily="34" charset="-122"/>
            </a:endParaRPr>
          </a:p>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cxnSp>
        <p:nvCxnSpPr>
          <p:cNvPr id="23" name="直接连接符 22"/>
          <p:cNvCxnSpPr/>
          <p:nvPr/>
        </p:nvCxnSpPr>
        <p:spPr>
          <a:xfrm>
            <a:off x="1754156" y="2437544"/>
            <a:ext cx="8817971"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1656892" y="2033078"/>
            <a:ext cx="3723149" cy="338554"/>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enter your title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22" presetClass="entr" presetSubtype="8"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1000"/>
                                        <p:tgtEl>
                                          <p:spTgt spid="6"/>
                                        </p:tgtEl>
                                      </p:cBhvr>
                                    </p:animEffect>
                                  </p:childTnLst>
                                </p:cTn>
                              </p:par>
                            </p:childTnLst>
                          </p:cTn>
                        </p:par>
                        <p:par>
                          <p:cTn id="11" fill="hold">
                            <p:stCondLst>
                              <p:cond delay="500"/>
                            </p:stCondLst>
                            <p:childTnLst>
                              <p:par>
                                <p:cTn id="12" presetID="23" presetClass="entr" presetSubtype="3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6*min(max(#ppt_w*#ppt_h,.3),1)-7.4)/-.7*#ppt_w"/>
                                          </p:val>
                                        </p:tav>
                                        <p:tav tm="100000">
                                          <p:val>
                                            <p:strVal val="#ppt_w"/>
                                          </p:val>
                                        </p:tav>
                                      </p:tavLst>
                                    </p:anim>
                                    <p:anim calcmode="lin" valueType="num">
                                      <p:cBhvr>
                                        <p:cTn id="15" dur="500" fill="hold"/>
                                        <p:tgtEl>
                                          <p:spTgt spid="5"/>
                                        </p:tgtEl>
                                        <p:attrNameLst>
                                          <p:attrName>ppt_h</p:attrName>
                                        </p:attrNameLst>
                                      </p:cBhvr>
                                      <p:tavLst>
                                        <p:tav tm="0">
                                          <p:val>
                                            <p:strVal val="(6*min(max(#ppt_w*#ppt_h,.3),1)-7.4)/-.7*#ppt_h"/>
                                          </p:val>
                                        </p:tav>
                                        <p:tav tm="100000">
                                          <p:val>
                                            <p:strVal val="#ppt_h"/>
                                          </p:val>
                                        </p:tav>
                                      </p:tavLst>
                                    </p:anim>
                                    <p:anim calcmode="lin" valueType="num">
                                      <p:cBhvr>
                                        <p:cTn id="16" dur="500" fill="hold"/>
                                        <p:tgtEl>
                                          <p:spTgt spid="5"/>
                                        </p:tgtEl>
                                        <p:attrNameLst>
                                          <p:attrName>ppt_x</p:attrName>
                                        </p:attrNameLst>
                                      </p:cBhvr>
                                      <p:tavLst>
                                        <p:tav tm="0">
                                          <p:val>
                                            <p:fltVal val="0.5"/>
                                          </p:val>
                                        </p:tav>
                                        <p:tav tm="100000">
                                          <p:val>
                                            <p:strVal val="#ppt_x"/>
                                          </p:val>
                                        </p:tav>
                                      </p:tavLst>
                                    </p:anim>
                                    <p:anim calcmode="lin" valueType="num">
                                      <p:cBhvr>
                                        <p:cTn id="17" dur="500" fill="hold"/>
                                        <p:tgtEl>
                                          <p:spTgt spid="5"/>
                                        </p:tgtEl>
                                        <p:attrNameLst>
                                          <p:attrName>ppt_y</p:attrName>
                                        </p:attrNameLst>
                                      </p:cBhvr>
                                      <p:tavLst>
                                        <p:tav tm="0">
                                          <p:val>
                                            <p:strVal val="1+(6*min(max(#ppt_w*#ppt_h,.3),1)-7.4)/-.7*#ppt_h/2"/>
                                          </p:val>
                                        </p:tav>
                                        <p:tav tm="100000">
                                          <p:val>
                                            <p:strVal val="#ppt_y"/>
                                          </p:val>
                                        </p:tav>
                                      </p:tavLst>
                                    </p:anim>
                                  </p:childTnLst>
                                </p:cTn>
                              </p:par>
                              <p:par>
                                <p:cTn id="18" presetID="23" presetClass="entr" presetSubtype="36"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fill="hold"/>
                                        <p:tgtEl>
                                          <p:spTgt spid="10"/>
                                        </p:tgtEl>
                                        <p:attrNameLst>
                                          <p:attrName>ppt_w</p:attrName>
                                        </p:attrNameLst>
                                      </p:cBhvr>
                                      <p:tavLst>
                                        <p:tav tm="0">
                                          <p:val>
                                            <p:strVal val="(6*min(max(#ppt_w*#ppt_h,.3),1)-7.4)/-.7*#ppt_w"/>
                                          </p:val>
                                        </p:tav>
                                        <p:tav tm="100000">
                                          <p:val>
                                            <p:strVal val="#ppt_w"/>
                                          </p:val>
                                        </p:tav>
                                      </p:tavLst>
                                    </p:anim>
                                    <p:anim calcmode="lin" valueType="num">
                                      <p:cBhvr>
                                        <p:cTn id="21" dur="500" fill="hold"/>
                                        <p:tgtEl>
                                          <p:spTgt spid="10"/>
                                        </p:tgtEl>
                                        <p:attrNameLst>
                                          <p:attrName>ppt_h</p:attrName>
                                        </p:attrNameLst>
                                      </p:cBhvr>
                                      <p:tavLst>
                                        <p:tav tm="0">
                                          <p:val>
                                            <p:strVal val="(6*min(max(#ppt_w*#ppt_h,.3),1)-7.4)/-.7*#ppt_h"/>
                                          </p:val>
                                        </p:tav>
                                        <p:tav tm="100000">
                                          <p:val>
                                            <p:strVal val="#ppt_h"/>
                                          </p:val>
                                        </p:tav>
                                      </p:tavLst>
                                    </p:anim>
                                    <p:anim calcmode="lin" valueType="num">
                                      <p:cBhvr>
                                        <p:cTn id="22" dur="500" fill="hold"/>
                                        <p:tgtEl>
                                          <p:spTgt spid="10"/>
                                        </p:tgtEl>
                                        <p:attrNameLst>
                                          <p:attrName>ppt_x</p:attrName>
                                        </p:attrNameLst>
                                      </p:cBhvr>
                                      <p:tavLst>
                                        <p:tav tm="0">
                                          <p:val>
                                            <p:fltVal val="0.5"/>
                                          </p:val>
                                        </p:tav>
                                        <p:tav tm="100000">
                                          <p:val>
                                            <p:strVal val="#ppt_x"/>
                                          </p:val>
                                        </p:tav>
                                      </p:tavLst>
                                    </p:anim>
                                    <p:anim calcmode="lin" valueType="num">
                                      <p:cBhvr>
                                        <p:cTn id="23" dur="500" fill="hold"/>
                                        <p:tgtEl>
                                          <p:spTgt spid="10"/>
                                        </p:tgtEl>
                                        <p:attrNameLst>
                                          <p:attrName>ppt_y</p:attrName>
                                        </p:attrNameLst>
                                      </p:cBhvr>
                                      <p:tavLst>
                                        <p:tav tm="0">
                                          <p:val>
                                            <p:strVal val="1+(6*min(max(#ppt_w*#ppt_h,.3),1)-7.4)/-.7*#ppt_h/2"/>
                                          </p:val>
                                        </p:tav>
                                        <p:tav tm="100000">
                                          <p:val>
                                            <p:strVal val="#ppt_y"/>
                                          </p:val>
                                        </p:tav>
                                      </p:tavLst>
                                    </p:anim>
                                  </p:childTnLst>
                                </p:cTn>
                              </p:par>
                              <p:par>
                                <p:cTn id="24" presetID="23" presetClass="entr" presetSubtype="36"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strVal val="(6*min(max(#ppt_w*#ppt_h,.3),1)-7.4)/-.7*#ppt_w"/>
                                          </p:val>
                                        </p:tav>
                                        <p:tav tm="100000">
                                          <p:val>
                                            <p:strVal val="#ppt_w"/>
                                          </p:val>
                                        </p:tav>
                                      </p:tavLst>
                                    </p:anim>
                                    <p:anim calcmode="lin" valueType="num">
                                      <p:cBhvr>
                                        <p:cTn id="27" dur="500" fill="hold"/>
                                        <p:tgtEl>
                                          <p:spTgt spid="11"/>
                                        </p:tgtEl>
                                        <p:attrNameLst>
                                          <p:attrName>ppt_h</p:attrName>
                                        </p:attrNameLst>
                                      </p:cBhvr>
                                      <p:tavLst>
                                        <p:tav tm="0">
                                          <p:val>
                                            <p:strVal val="(6*min(max(#ppt_w*#ppt_h,.3),1)-7.4)/-.7*#ppt_h"/>
                                          </p:val>
                                        </p:tav>
                                        <p:tav tm="100000">
                                          <p:val>
                                            <p:strVal val="#ppt_h"/>
                                          </p:val>
                                        </p:tav>
                                      </p:tavLst>
                                    </p:anim>
                                    <p:anim calcmode="lin" valueType="num">
                                      <p:cBhvr>
                                        <p:cTn id="28" dur="500" fill="hold"/>
                                        <p:tgtEl>
                                          <p:spTgt spid="11"/>
                                        </p:tgtEl>
                                        <p:attrNameLst>
                                          <p:attrName>ppt_x</p:attrName>
                                        </p:attrNameLst>
                                      </p:cBhvr>
                                      <p:tavLst>
                                        <p:tav tm="0">
                                          <p:val>
                                            <p:fltVal val="0.5"/>
                                          </p:val>
                                        </p:tav>
                                        <p:tav tm="100000">
                                          <p:val>
                                            <p:strVal val="#ppt_x"/>
                                          </p:val>
                                        </p:tav>
                                      </p:tavLst>
                                    </p:anim>
                                    <p:anim calcmode="lin" valueType="num">
                                      <p:cBhvr>
                                        <p:cTn id="29" dur="500" fill="hold"/>
                                        <p:tgtEl>
                                          <p:spTgt spid="11"/>
                                        </p:tgtEl>
                                        <p:attrNameLst>
                                          <p:attrName>ppt_y</p:attrName>
                                        </p:attrNameLst>
                                      </p:cBhvr>
                                      <p:tavLst>
                                        <p:tav tm="0">
                                          <p:val>
                                            <p:strVal val="1+(6*min(max(#ppt_w*#ppt_h,.3),1)-7.4)/-.7*#ppt_h/2"/>
                                          </p:val>
                                        </p:tav>
                                        <p:tav tm="100000">
                                          <p:val>
                                            <p:strVal val="#ppt_y"/>
                                          </p:val>
                                        </p:tav>
                                      </p:tavLst>
                                    </p:anim>
                                  </p:childTnLst>
                                </p:cTn>
                              </p:par>
                              <p:par>
                                <p:cTn id="30" presetID="23" presetClass="entr" presetSubtype="36"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strVal val="(6*min(max(#ppt_w*#ppt_h,.3),1)-7.4)/-.7*#ppt_w"/>
                                          </p:val>
                                        </p:tav>
                                        <p:tav tm="100000">
                                          <p:val>
                                            <p:strVal val="#ppt_w"/>
                                          </p:val>
                                        </p:tav>
                                      </p:tavLst>
                                    </p:anim>
                                    <p:anim calcmode="lin" valueType="num">
                                      <p:cBhvr>
                                        <p:cTn id="33" dur="500" fill="hold"/>
                                        <p:tgtEl>
                                          <p:spTgt spid="12"/>
                                        </p:tgtEl>
                                        <p:attrNameLst>
                                          <p:attrName>ppt_h</p:attrName>
                                        </p:attrNameLst>
                                      </p:cBhvr>
                                      <p:tavLst>
                                        <p:tav tm="0">
                                          <p:val>
                                            <p:strVal val="(6*min(max(#ppt_w*#ppt_h,.3),1)-7.4)/-.7*#ppt_h"/>
                                          </p:val>
                                        </p:tav>
                                        <p:tav tm="100000">
                                          <p:val>
                                            <p:strVal val="#ppt_h"/>
                                          </p:val>
                                        </p:tav>
                                      </p:tavLst>
                                    </p:anim>
                                    <p:anim calcmode="lin" valueType="num">
                                      <p:cBhvr>
                                        <p:cTn id="34" dur="500" fill="hold"/>
                                        <p:tgtEl>
                                          <p:spTgt spid="12"/>
                                        </p:tgtEl>
                                        <p:attrNameLst>
                                          <p:attrName>ppt_x</p:attrName>
                                        </p:attrNameLst>
                                      </p:cBhvr>
                                      <p:tavLst>
                                        <p:tav tm="0">
                                          <p:val>
                                            <p:fltVal val="0.5"/>
                                          </p:val>
                                        </p:tav>
                                        <p:tav tm="100000">
                                          <p:val>
                                            <p:strVal val="#ppt_x"/>
                                          </p:val>
                                        </p:tav>
                                      </p:tavLst>
                                    </p:anim>
                                    <p:anim calcmode="lin" valueType="num">
                                      <p:cBhvr>
                                        <p:cTn id="35" dur="500" fill="hold"/>
                                        <p:tgtEl>
                                          <p:spTgt spid="12"/>
                                        </p:tgtEl>
                                        <p:attrNameLst>
                                          <p:attrName>ppt_y</p:attrName>
                                        </p:attrNameLst>
                                      </p:cBhvr>
                                      <p:tavLst>
                                        <p:tav tm="0">
                                          <p:val>
                                            <p:strVal val="1+(6*min(max(#ppt_w*#ppt_h,.3),1)-7.4)/-.7*#ppt_h/2"/>
                                          </p:val>
                                        </p:tav>
                                        <p:tav tm="100000">
                                          <p:val>
                                            <p:strVal val="#ppt_y"/>
                                          </p:val>
                                        </p:tav>
                                      </p:tavLst>
                                    </p:anim>
                                  </p:childTnLst>
                                </p:cTn>
                              </p:par>
                              <p:par>
                                <p:cTn id="36" presetID="23" presetClass="entr" presetSubtype="36"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strVal val="(6*min(max(#ppt_w*#ppt_h,.3),1)-7.4)/-.7*#ppt_w"/>
                                          </p:val>
                                        </p:tav>
                                        <p:tav tm="100000">
                                          <p:val>
                                            <p:strVal val="#ppt_w"/>
                                          </p:val>
                                        </p:tav>
                                      </p:tavLst>
                                    </p:anim>
                                    <p:anim calcmode="lin" valueType="num">
                                      <p:cBhvr>
                                        <p:cTn id="39" dur="500" fill="hold"/>
                                        <p:tgtEl>
                                          <p:spTgt spid="9"/>
                                        </p:tgtEl>
                                        <p:attrNameLst>
                                          <p:attrName>ppt_h</p:attrName>
                                        </p:attrNameLst>
                                      </p:cBhvr>
                                      <p:tavLst>
                                        <p:tav tm="0">
                                          <p:val>
                                            <p:strVal val="(6*min(max(#ppt_w*#ppt_h,.3),1)-7.4)/-.7*#ppt_h"/>
                                          </p:val>
                                        </p:tav>
                                        <p:tav tm="100000">
                                          <p:val>
                                            <p:strVal val="#ppt_h"/>
                                          </p:val>
                                        </p:tav>
                                      </p:tavLst>
                                    </p:anim>
                                    <p:anim calcmode="lin" valueType="num">
                                      <p:cBhvr>
                                        <p:cTn id="40" dur="500" fill="hold"/>
                                        <p:tgtEl>
                                          <p:spTgt spid="9"/>
                                        </p:tgtEl>
                                        <p:attrNameLst>
                                          <p:attrName>ppt_x</p:attrName>
                                        </p:attrNameLst>
                                      </p:cBhvr>
                                      <p:tavLst>
                                        <p:tav tm="0">
                                          <p:val>
                                            <p:fltVal val="0.5"/>
                                          </p:val>
                                        </p:tav>
                                        <p:tav tm="100000">
                                          <p:val>
                                            <p:strVal val="#ppt_x"/>
                                          </p:val>
                                        </p:tav>
                                      </p:tavLst>
                                    </p:anim>
                                    <p:anim calcmode="lin" valueType="num">
                                      <p:cBhvr>
                                        <p:cTn id="41"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42" fill="hold">
                            <p:stCondLst>
                              <p:cond delay="1000"/>
                            </p:stCondLst>
                            <p:childTnLst>
                              <p:par>
                                <p:cTn id="43" presetID="12" presetClass="entr" presetSubtype="1"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p:tgtEl>
                                          <p:spTgt spid="13"/>
                                        </p:tgtEl>
                                        <p:attrNameLst>
                                          <p:attrName>ppt_y</p:attrName>
                                        </p:attrNameLst>
                                      </p:cBhvr>
                                      <p:tavLst>
                                        <p:tav tm="0">
                                          <p:val>
                                            <p:strVal val="#ppt_y-#ppt_h*1.125000"/>
                                          </p:val>
                                        </p:tav>
                                        <p:tav tm="100000">
                                          <p:val>
                                            <p:strVal val="#ppt_y"/>
                                          </p:val>
                                        </p:tav>
                                      </p:tavLst>
                                    </p:anim>
                                    <p:animEffect transition="in" filter="wipe(down)">
                                      <p:cBhvr>
                                        <p:cTn id="46" dur="500"/>
                                        <p:tgtEl>
                                          <p:spTgt spid="13"/>
                                        </p:tgtEl>
                                      </p:cBhvr>
                                    </p:animEffect>
                                  </p:childTnLst>
                                </p:cTn>
                              </p:par>
                              <p:par>
                                <p:cTn id="47" presetID="12" presetClass="entr" presetSubtype="1" fill="hold" nodeType="withEffect">
                                  <p:stCondLst>
                                    <p:cond delay="25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p:tgtEl>
                                          <p:spTgt spid="16"/>
                                        </p:tgtEl>
                                        <p:attrNameLst>
                                          <p:attrName>ppt_y</p:attrName>
                                        </p:attrNameLst>
                                      </p:cBhvr>
                                      <p:tavLst>
                                        <p:tav tm="0">
                                          <p:val>
                                            <p:strVal val="#ppt_y-#ppt_h*1.125000"/>
                                          </p:val>
                                        </p:tav>
                                        <p:tav tm="100000">
                                          <p:val>
                                            <p:strVal val="#ppt_y"/>
                                          </p:val>
                                        </p:tav>
                                      </p:tavLst>
                                    </p:anim>
                                    <p:animEffect transition="in" filter="wipe(down)">
                                      <p:cBhvr>
                                        <p:cTn id="50" dur="500"/>
                                        <p:tgtEl>
                                          <p:spTgt spid="16"/>
                                        </p:tgtEl>
                                      </p:cBhvr>
                                    </p:animEffect>
                                  </p:childTnLst>
                                </p:cTn>
                              </p:par>
                              <p:par>
                                <p:cTn id="51" presetID="12" presetClass="entr" presetSubtype="1" fill="hold" nodeType="withEffect">
                                  <p:stCondLst>
                                    <p:cond delay="50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p:tgtEl>
                                          <p:spTgt spid="19"/>
                                        </p:tgtEl>
                                        <p:attrNameLst>
                                          <p:attrName>ppt_y</p:attrName>
                                        </p:attrNameLst>
                                      </p:cBhvr>
                                      <p:tavLst>
                                        <p:tav tm="0">
                                          <p:val>
                                            <p:strVal val="#ppt_y-#ppt_h*1.125000"/>
                                          </p:val>
                                        </p:tav>
                                        <p:tav tm="100000">
                                          <p:val>
                                            <p:strVal val="#ppt_y"/>
                                          </p:val>
                                        </p:tav>
                                      </p:tavLst>
                                    </p:anim>
                                    <p:animEffect transition="in" filter="wipe(down)">
                                      <p:cBhvr>
                                        <p:cTn id="54" dur="500"/>
                                        <p:tgtEl>
                                          <p:spTgt spid="19"/>
                                        </p:tgtEl>
                                      </p:cBhvr>
                                    </p:animEffect>
                                  </p:childTnLst>
                                </p:cTn>
                              </p:par>
                            </p:childTnLst>
                          </p:cTn>
                        </p:par>
                        <p:par>
                          <p:cTn id="55" fill="hold">
                            <p:stCondLst>
                              <p:cond delay="1500"/>
                            </p:stCondLst>
                            <p:childTnLst>
                              <p:par>
                                <p:cTn id="56" presetID="16" presetClass="entr" presetSubtype="21"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barn(inVertical)">
                                      <p:cBhvr>
                                        <p:cTn id="58" dur="500"/>
                                        <p:tgtEl>
                                          <p:spTgt spid="22"/>
                                        </p:tgtEl>
                                      </p:cBhvr>
                                    </p:animEffect>
                                  </p:childTnLst>
                                </p:cTn>
                              </p:par>
                              <p:par>
                                <p:cTn id="59" presetID="16" presetClass="entr" presetSubtype="21" fill="hold" nodeType="withEffect">
                                  <p:stCondLst>
                                    <p:cond delay="500"/>
                                  </p:stCondLst>
                                  <p:childTnLst>
                                    <p:set>
                                      <p:cBhvr>
                                        <p:cTn id="60" dur="1" fill="hold">
                                          <p:stCondLst>
                                            <p:cond delay="0"/>
                                          </p:stCondLst>
                                        </p:cTn>
                                        <p:tgtEl>
                                          <p:spTgt spid="23"/>
                                        </p:tgtEl>
                                        <p:attrNameLst>
                                          <p:attrName>style.visibility</p:attrName>
                                        </p:attrNameLst>
                                      </p:cBhvr>
                                      <p:to>
                                        <p:strVal val="visible"/>
                                      </p:to>
                                    </p:set>
                                    <p:animEffect transition="in" filter="barn(inVertical)">
                                      <p:cBhvr>
                                        <p:cTn id="61" dur="500"/>
                                        <p:tgtEl>
                                          <p:spTgt spid="23"/>
                                        </p:tgtEl>
                                      </p:cBhvr>
                                    </p:animEffect>
                                  </p:childTnLst>
                                </p:cTn>
                              </p:par>
                              <p:par>
                                <p:cTn id="62" presetID="16" presetClass="entr" presetSubtype="21" fill="hold" grpId="0" nodeType="withEffect">
                                  <p:stCondLst>
                                    <p:cond delay="500"/>
                                  </p:stCondLst>
                                  <p:childTnLst>
                                    <p:set>
                                      <p:cBhvr>
                                        <p:cTn id="63" dur="1" fill="hold">
                                          <p:stCondLst>
                                            <p:cond delay="0"/>
                                          </p:stCondLst>
                                        </p:cTn>
                                        <p:tgtEl>
                                          <p:spTgt spid="24"/>
                                        </p:tgtEl>
                                        <p:attrNameLst>
                                          <p:attrName>style.visibility</p:attrName>
                                        </p:attrNameLst>
                                      </p:cBhvr>
                                      <p:to>
                                        <p:strVal val="visible"/>
                                      </p:to>
                                    </p:set>
                                    <p:animEffect transition="in" filter="barn(inVertical)">
                                      <p:cBhvr>
                                        <p:cTn id="64" dur="500"/>
                                        <p:tgtEl>
                                          <p:spTgt spid="24"/>
                                        </p:tgtEl>
                                      </p:cBhvr>
                                    </p:animEffect>
                                  </p:childTnLst>
                                </p:cTn>
                              </p:par>
                              <p:par>
                                <p:cTn id="65" presetID="16" presetClass="entr" presetSubtype="21" fill="hold" grpId="0" nodeType="withEffect">
                                  <p:stCondLst>
                                    <p:cond delay="500"/>
                                  </p:stCondLst>
                                  <p:childTnLst>
                                    <p:set>
                                      <p:cBhvr>
                                        <p:cTn id="66" dur="1" fill="hold">
                                          <p:stCondLst>
                                            <p:cond delay="0"/>
                                          </p:stCondLst>
                                        </p:cTn>
                                        <p:tgtEl>
                                          <p:spTgt spid="4"/>
                                        </p:tgtEl>
                                        <p:attrNameLst>
                                          <p:attrName>style.visibility</p:attrName>
                                        </p:attrNameLst>
                                      </p:cBhvr>
                                      <p:to>
                                        <p:strVal val="visible"/>
                                      </p:to>
                                    </p:set>
                                    <p:animEffect transition="in" filter="barn(inVertical)">
                                      <p:cBhvr>
                                        <p:cTn id="6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bldLvl="0" animBg="1"/>
      <p:bldP spid="5" grpId="0" bldLvl="0" animBg="1"/>
      <p:bldP spid="9" grpId="0" bldLvl="0" animBg="1"/>
      <p:bldP spid="10" grpId="0" bldLvl="0" animBg="1"/>
      <p:bldP spid="11" grpId="0" bldLvl="0" animBg="1"/>
      <p:bldP spid="12" grpId="0" bldLvl="0" animBg="1"/>
      <p:bldP spid="22"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p:cNvSpPr/>
          <p:nvPr/>
        </p:nvSpPr>
        <p:spPr>
          <a:xfrm>
            <a:off x="87086" y="78377"/>
            <a:ext cx="12000411" cy="6696996"/>
          </a:xfrm>
          <a:prstGeom prst="roundRect">
            <a:avLst>
              <a:gd name="adj" fmla="val 3447"/>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2"/>
          <a:stretch>
            <a:fillRect/>
          </a:stretch>
        </p:blipFill>
        <p:spPr>
          <a:xfrm>
            <a:off x="87086" y="4817203"/>
            <a:ext cx="11967226" cy="1715800"/>
          </a:xfrm>
          <a:prstGeom prst="rect">
            <a:avLst/>
          </a:prstGeom>
        </p:spPr>
      </p:pic>
      <p:pic>
        <p:nvPicPr>
          <p:cNvPr id="7" name="图片 6"/>
          <p:cNvPicPr>
            <a:picLocks noChangeAspect="1"/>
          </p:cNvPicPr>
          <p:nvPr/>
        </p:nvPicPr>
        <p:blipFill>
          <a:blip r:embed="rId3"/>
          <a:stretch>
            <a:fillRect/>
          </a:stretch>
        </p:blipFill>
        <p:spPr>
          <a:xfrm>
            <a:off x="8109830" y="5059680"/>
            <a:ext cx="2509611" cy="1037270"/>
          </a:xfrm>
          <a:prstGeom prst="rect">
            <a:avLst/>
          </a:prstGeom>
        </p:spPr>
      </p:pic>
      <p:pic>
        <p:nvPicPr>
          <p:cNvPr id="9" name="图片 8"/>
          <p:cNvPicPr>
            <a:picLocks noChangeAspect="1"/>
          </p:cNvPicPr>
          <p:nvPr/>
        </p:nvPicPr>
        <p:blipFill>
          <a:blip r:embed="rId4"/>
          <a:stretch>
            <a:fillRect/>
          </a:stretch>
        </p:blipFill>
        <p:spPr>
          <a:xfrm>
            <a:off x="2160992" y="5641796"/>
            <a:ext cx="1554525" cy="638000"/>
          </a:xfrm>
          <a:prstGeom prst="rect">
            <a:avLst/>
          </a:prstGeom>
        </p:spPr>
      </p:pic>
      <p:sp>
        <p:nvSpPr>
          <p:cNvPr id="12" name="文本框 11"/>
          <p:cNvSpPr txBox="1"/>
          <p:nvPr/>
        </p:nvSpPr>
        <p:spPr>
          <a:xfrm>
            <a:off x="3958934" y="2672907"/>
            <a:ext cx="4430886" cy="58477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03</a:t>
            </a:r>
            <a:r>
              <a:rPr kumimoji="0" lang="zh-CN" altLang="en-US"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Please here</a:t>
            </a:r>
            <a:r>
              <a:rPr kumimoji="0" lang="zh-CN" altLang="en-US" sz="3200" b="0" i="0" u="none" strike="noStrike" kern="0" cap="none" spc="0" normalizeH="0" baseline="0" noProof="0" dirty="0">
                <a:ln>
                  <a:noFill/>
                </a:ln>
                <a:solidFill>
                  <a:srgbClr val="FFC000"/>
                </a:solidFill>
                <a:effectLst/>
                <a:uLnTx/>
                <a:uFillTx/>
                <a:latin typeface="等线" panose="02010600030101010101" pitchFamily="2" charset="-122"/>
                <a:ea typeface="等线" panose="02010600030101010101" pitchFamily="2" charset="-122"/>
              </a:rPr>
              <a:t>Input</a:t>
            </a:r>
            <a:r>
              <a:rPr kumimoji="0" lang="zh-CN" altLang="en-US"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Title</a:t>
            </a:r>
          </a:p>
        </p:txBody>
      </p:sp>
      <p:sp>
        <p:nvSpPr>
          <p:cNvPr id="13" name="文本框 12"/>
          <p:cNvSpPr txBox="1"/>
          <p:nvPr/>
        </p:nvSpPr>
        <p:spPr>
          <a:xfrm>
            <a:off x="3958934" y="3359328"/>
            <a:ext cx="3825405" cy="73866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Click to add up your title here</a:t>
            </a: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rPr>
              <a:t>Add text here</a:t>
            </a:r>
            <a:endParaRPr kumimoji="0" 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49" y="215846"/>
            <a:ext cx="358539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矩形 3"/>
          <p:cNvSpPr/>
          <p:nvPr/>
        </p:nvSpPr>
        <p:spPr>
          <a:xfrm>
            <a:off x="1433889" y="4403725"/>
            <a:ext cx="9324915" cy="1493520"/>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FFC000">
                  <a:lumMod val="50000"/>
                </a:srgbClr>
              </a:solidFill>
              <a:effectLst/>
              <a:uLnTx/>
              <a:uFillTx/>
              <a:latin typeface="等线" panose="020F0502020204030204"/>
              <a:ea typeface="等线" panose="02010600030101010101" pitchFamily="2" charset="-122"/>
              <a:cs typeface="+mn-cs"/>
            </a:endParaRPr>
          </a:p>
        </p:txBody>
      </p:sp>
      <p:sp>
        <p:nvSpPr>
          <p:cNvPr id="5" name="矩形 4"/>
          <p:cNvSpPr/>
          <p:nvPr/>
        </p:nvSpPr>
        <p:spPr>
          <a:xfrm>
            <a:off x="1597730" y="5060999"/>
            <a:ext cx="9058192" cy="461665"/>
          </a:xfrm>
          <a:prstGeom prst="rect">
            <a:avLst/>
          </a:prstGeom>
          <a:ln>
            <a:noFill/>
          </a:ln>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 Please fill in your content here, the language to be concise, the theme to be clear.</a:t>
            </a:r>
          </a:p>
          <a:p>
            <a:pPr lvl="0">
              <a:defRPr/>
            </a:pPr>
            <a:endParaRPr lang="zh-CN" altLang="en-US" sz="1200" kern="0" dirty="0">
              <a:solidFill>
                <a:srgbClr val="5E5E5E"/>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397560" y="4530070"/>
            <a:ext cx="3353019" cy="33855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here to add your text</a:t>
            </a:r>
          </a:p>
        </p:txBody>
      </p:sp>
      <p:cxnSp>
        <p:nvCxnSpPr>
          <p:cNvPr id="9" name="直接连接符 8"/>
          <p:cNvCxnSpPr/>
          <p:nvPr/>
        </p:nvCxnSpPr>
        <p:spPr>
          <a:xfrm>
            <a:off x="1433889" y="4968201"/>
            <a:ext cx="2850227" cy="0"/>
          </a:xfrm>
          <a:prstGeom prst="line">
            <a:avLst/>
          </a:prstGeom>
          <a:ln w="12700">
            <a:solidFill>
              <a:srgbClr val="5E5E5E"/>
            </a:solidFill>
            <a:headEnd type="none" w="med" len="med"/>
            <a:tailEnd type="ova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3"/>
          <a:stretch>
            <a:fillRect/>
          </a:stretch>
        </p:blipFill>
        <p:spPr>
          <a:xfrm>
            <a:off x="1849218" y="1501232"/>
            <a:ext cx="1925339" cy="2671354"/>
          </a:xfrm>
          <a:prstGeom prst="rect">
            <a:avLst/>
          </a:prstGeom>
        </p:spPr>
      </p:pic>
      <p:pic>
        <p:nvPicPr>
          <p:cNvPr id="11" name="图片 10"/>
          <p:cNvPicPr>
            <a:picLocks noChangeAspect="1"/>
          </p:cNvPicPr>
          <p:nvPr/>
        </p:nvPicPr>
        <p:blipFill>
          <a:blip r:embed="rId4"/>
          <a:stretch>
            <a:fillRect/>
          </a:stretch>
        </p:blipFill>
        <p:spPr>
          <a:xfrm>
            <a:off x="5096266" y="1501232"/>
            <a:ext cx="1926443" cy="2671354"/>
          </a:xfrm>
          <a:prstGeom prst="rect">
            <a:avLst/>
          </a:prstGeom>
        </p:spPr>
      </p:pic>
      <p:pic>
        <p:nvPicPr>
          <p:cNvPr id="12" name="图片 11"/>
          <p:cNvPicPr>
            <a:picLocks noChangeAspect="1"/>
          </p:cNvPicPr>
          <p:nvPr/>
        </p:nvPicPr>
        <p:blipFill>
          <a:blip r:embed="rId5"/>
          <a:stretch>
            <a:fillRect/>
          </a:stretch>
        </p:blipFill>
        <p:spPr>
          <a:xfrm>
            <a:off x="8344418" y="1501232"/>
            <a:ext cx="1893129" cy="26713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53" presetClass="entr" presetSubtype="52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anim calcmode="lin" valueType="num">
                                      <p:cBhvr>
                                        <p:cTn id="28" dur="500" fill="hold"/>
                                        <p:tgtEl>
                                          <p:spTgt spid="5"/>
                                        </p:tgtEl>
                                        <p:attrNameLst>
                                          <p:attrName>ppt_x</p:attrName>
                                        </p:attrNameLst>
                                      </p:cBhvr>
                                      <p:tavLst>
                                        <p:tav tm="0">
                                          <p:val>
                                            <p:fltVal val="0.5"/>
                                          </p:val>
                                        </p:tav>
                                        <p:tav tm="100000">
                                          <p:val>
                                            <p:strVal val="#ppt_x"/>
                                          </p:val>
                                        </p:tav>
                                      </p:tavLst>
                                    </p:anim>
                                    <p:anim calcmode="lin" valueType="num">
                                      <p:cBhvr>
                                        <p:cTn id="29" dur="500" fill="hold"/>
                                        <p:tgtEl>
                                          <p:spTgt spid="5"/>
                                        </p:tgtEl>
                                        <p:attrNameLst>
                                          <p:attrName>ppt_y</p:attrName>
                                        </p:attrNameLst>
                                      </p:cBhvr>
                                      <p:tavLst>
                                        <p:tav tm="0">
                                          <p:val>
                                            <p:fltVal val="0.5"/>
                                          </p:val>
                                        </p:tav>
                                        <p:tav tm="100000">
                                          <p:val>
                                            <p:strVal val="#ppt_y"/>
                                          </p:val>
                                        </p:tav>
                                      </p:tavLst>
                                    </p:anim>
                                  </p:childTnLst>
                                </p:cTn>
                              </p:par>
                              <p:par>
                                <p:cTn id="30" presetID="10"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par>
                                <p:cTn id="36" presetID="10" presetClass="entr" presetSubtype="0"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bldLvl="0" animBg="1"/>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49" y="215846"/>
            <a:ext cx="384534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TextBox 24"/>
          <p:cNvSpPr>
            <a:spLocks noChangeArrowheads="1"/>
          </p:cNvSpPr>
          <p:nvPr/>
        </p:nvSpPr>
        <p:spPr bwMode="auto">
          <a:xfrm>
            <a:off x="1794727" y="2359164"/>
            <a:ext cx="309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rPr>
              <a:t>1</a:t>
            </a:r>
            <a:endParaRPr kumimoji="0" lang="zh-CN" altLang="en-US"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endParaRPr>
          </a:p>
        </p:txBody>
      </p:sp>
      <p:sp>
        <p:nvSpPr>
          <p:cNvPr id="5" name="直接连接符 10"/>
          <p:cNvSpPr>
            <a:spLocks noChangeShapeType="1"/>
          </p:cNvSpPr>
          <p:nvPr/>
        </p:nvSpPr>
        <p:spPr bwMode="auto">
          <a:xfrm flipH="1">
            <a:off x="1963002" y="2587764"/>
            <a:ext cx="323850" cy="444500"/>
          </a:xfrm>
          <a:prstGeom prst="line">
            <a:avLst/>
          </a:prstGeom>
          <a:noFill/>
          <a:ln w="6350">
            <a:solidFill>
              <a:schemeClr val="tx2">
                <a:lumMod val="50000"/>
              </a:schemeClr>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Arial" panose="020B0604020202020204" pitchFamily="34" charset="0"/>
              <a:ea typeface="等线" panose="02010600030101010101" pitchFamily="2" charset="-122"/>
              <a:cs typeface="+mn-cs"/>
            </a:endParaRPr>
          </a:p>
        </p:txBody>
      </p:sp>
      <p:sp>
        <p:nvSpPr>
          <p:cNvPr id="6" name="TextBox 26"/>
          <p:cNvSpPr>
            <a:spLocks noChangeArrowheads="1"/>
          </p:cNvSpPr>
          <p:nvPr/>
        </p:nvSpPr>
        <p:spPr bwMode="auto">
          <a:xfrm>
            <a:off x="2118577" y="2725877"/>
            <a:ext cx="140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Title text</a:t>
            </a:r>
          </a:p>
        </p:txBody>
      </p:sp>
      <p:sp>
        <p:nvSpPr>
          <p:cNvPr id="9" name="TextBox 27"/>
          <p:cNvSpPr>
            <a:spLocks noChangeArrowheads="1"/>
          </p:cNvSpPr>
          <p:nvPr/>
        </p:nvSpPr>
        <p:spPr bwMode="auto">
          <a:xfrm>
            <a:off x="4136134" y="2398507"/>
            <a:ext cx="309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rPr>
              <a:t>2</a:t>
            </a:r>
            <a:endParaRPr kumimoji="0" lang="zh-CN" altLang="en-US"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endParaRPr>
          </a:p>
        </p:txBody>
      </p:sp>
      <p:sp>
        <p:nvSpPr>
          <p:cNvPr id="10" name="直接连接符 17"/>
          <p:cNvSpPr>
            <a:spLocks noChangeShapeType="1"/>
          </p:cNvSpPr>
          <p:nvPr/>
        </p:nvSpPr>
        <p:spPr bwMode="auto">
          <a:xfrm flipH="1">
            <a:off x="4304409" y="2627107"/>
            <a:ext cx="323850" cy="444500"/>
          </a:xfrm>
          <a:prstGeom prst="line">
            <a:avLst/>
          </a:prstGeom>
          <a:noFill/>
          <a:ln w="6350">
            <a:solidFill>
              <a:schemeClr val="tx2">
                <a:lumMod val="50000"/>
              </a:schemeClr>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Arial" panose="020B0604020202020204" pitchFamily="34" charset="0"/>
              <a:ea typeface="等线" panose="02010600030101010101" pitchFamily="2" charset="-122"/>
              <a:cs typeface="+mn-cs"/>
            </a:endParaRPr>
          </a:p>
        </p:txBody>
      </p:sp>
      <p:sp>
        <p:nvSpPr>
          <p:cNvPr id="11" name="TextBox 29"/>
          <p:cNvSpPr>
            <a:spLocks noChangeArrowheads="1"/>
          </p:cNvSpPr>
          <p:nvPr/>
        </p:nvSpPr>
        <p:spPr bwMode="auto">
          <a:xfrm>
            <a:off x="4459984" y="2765220"/>
            <a:ext cx="140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Title text</a:t>
            </a:r>
          </a:p>
        </p:txBody>
      </p:sp>
      <p:sp>
        <p:nvSpPr>
          <p:cNvPr id="12" name="TextBox 30"/>
          <p:cNvSpPr>
            <a:spLocks noChangeArrowheads="1"/>
          </p:cNvSpPr>
          <p:nvPr/>
        </p:nvSpPr>
        <p:spPr bwMode="auto">
          <a:xfrm>
            <a:off x="6637834" y="2398507"/>
            <a:ext cx="3095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rPr>
              <a:t>3</a:t>
            </a:r>
            <a:endParaRPr kumimoji="0" lang="zh-CN" altLang="en-US"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endParaRPr>
          </a:p>
        </p:txBody>
      </p:sp>
      <p:sp>
        <p:nvSpPr>
          <p:cNvPr id="13" name="直接连接符 21"/>
          <p:cNvSpPr>
            <a:spLocks noChangeShapeType="1"/>
          </p:cNvSpPr>
          <p:nvPr/>
        </p:nvSpPr>
        <p:spPr bwMode="auto">
          <a:xfrm flipH="1">
            <a:off x="6806109" y="2627107"/>
            <a:ext cx="322262" cy="433193"/>
          </a:xfrm>
          <a:prstGeom prst="line">
            <a:avLst/>
          </a:prstGeom>
          <a:noFill/>
          <a:ln w="6350">
            <a:solidFill>
              <a:schemeClr val="tx2">
                <a:lumMod val="50000"/>
              </a:schemeClr>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Arial" panose="020B0604020202020204" pitchFamily="34" charset="0"/>
              <a:ea typeface="等线" panose="02010600030101010101" pitchFamily="2" charset="-122"/>
              <a:cs typeface="+mn-cs"/>
            </a:endParaRPr>
          </a:p>
        </p:txBody>
      </p:sp>
      <p:sp>
        <p:nvSpPr>
          <p:cNvPr id="14" name="TextBox 32"/>
          <p:cNvSpPr>
            <a:spLocks noChangeArrowheads="1"/>
          </p:cNvSpPr>
          <p:nvPr/>
        </p:nvSpPr>
        <p:spPr bwMode="auto">
          <a:xfrm>
            <a:off x="6960096" y="2765220"/>
            <a:ext cx="1406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Title text</a:t>
            </a:r>
          </a:p>
        </p:txBody>
      </p:sp>
      <p:sp>
        <p:nvSpPr>
          <p:cNvPr id="15" name="TextBox 33"/>
          <p:cNvSpPr>
            <a:spLocks noChangeArrowheads="1"/>
          </p:cNvSpPr>
          <p:nvPr/>
        </p:nvSpPr>
        <p:spPr bwMode="auto">
          <a:xfrm>
            <a:off x="9133228" y="2398507"/>
            <a:ext cx="3079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rPr>
              <a:t>4</a:t>
            </a:r>
            <a:endParaRPr kumimoji="0" lang="zh-CN" altLang="en-US" sz="3600" b="0" i="0" u="none" strike="noStrike" kern="0" cap="none" spc="0" normalizeH="0" baseline="0" noProof="0" dirty="0">
              <a:ln>
                <a:noFill/>
              </a:ln>
              <a:solidFill>
                <a:srgbClr val="5E5E5E"/>
              </a:solidFill>
              <a:effectLst/>
              <a:uLnTx/>
              <a:uFillTx/>
              <a:latin typeface="华文细黑" pitchFamily="2" charset="-122"/>
              <a:ea typeface="微软雅黑" panose="020B0503020204020204" pitchFamily="34" charset="-122"/>
              <a:cs typeface="+mn-cs"/>
              <a:sym typeface="华文细黑" pitchFamily="2" charset="-122"/>
            </a:endParaRPr>
          </a:p>
        </p:txBody>
      </p:sp>
      <p:sp>
        <p:nvSpPr>
          <p:cNvPr id="16" name="直接连接符 27"/>
          <p:cNvSpPr>
            <a:spLocks noChangeShapeType="1"/>
          </p:cNvSpPr>
          <p:nvPr/>
        </p:nvSpPr>
        <p:spPr bwMode="auto">
          <a:xfrm flipH="1">
            <a:off x="9301502" y="2627107"/>
            <a:ext cx="322263" cy="433193"/>
          </a:xfrm>
          <a:prstGeom prst="line">
            <a:avLst/>
          </a:prstGeom>
          <a:noFill/>
          <a:ln w="6350">
            <a:solidFill>
              <a:schemeClr val="tx2">
                <a:lumMod val="50000"/>
              </a:schemeClr>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Arial" panose="020B0604020202020204" pitchFamily="34" charset="0"/>
              <a:ea typeface="等线" panose="02010600030101010101" pitchFamily="2" charset="-122"/>
              <a:cs typeface="+mn-cs"/>
            </a:endParaRPr>
          </a:p>
        </p:txBody>
      </p:sp>
      <p:sp>
        <p:nvSpPr>
          <p:cNvPr id="17" name="TextBox 35"/>
          <p:cNvSpPr>
            <a:spLocks noChangeArrowheads="1"/>
          </p:cNvSpPr>
          <p:nvPr/>
        </p:nvSpPr>
        <p:spPr bwMode="auto">
          <a:xfrm>
            <a:off x="9455491" y="2765220"/>
            <a:ext cx="1404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Calibri" panose="020F0502020204030204" pitchFamily="34" charset="0"/>
              </a:rPr>
              <a:t>Title text</a:t>
            </a:r>
          </a:p>
        </p:txBody>
      </p:sp>
      <p:sp>
        <p:nvSpPr>
          <p:cNvPr id="18" name="矩形 1"/>
          <p:cNvSpPr>
            <a:spLocks noChangeArrowheads="1"/>
          </p:cNvSpPr>
          <p:nvPr/>
        </p:nvSpPr>
        <p:spPr bwMode="auto">
          <a:xfrm>
            <a:off x="1794727" y="3554896"/>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9" name="矩形 1"/>
          <p:cNvSpPr>
            <a:spLocks noChangeArrowheads="1"/>
          </p:cNvSpPr>
          <p:nvPr/>
        </p:nvSpPr>
        <p:spPr bwMode="auto">
          <a:xfrm>
            <a:off x="4136134" y="3554896"/>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20" name="矩形 1"/>
          <p:cNvSpPr>
            <a:spLocks noChangeArrowheads="1"/>
          </p:cNvSpPr>
          <p:nvPr/>
        </p:nvSpPr>
        <p:spPr bwMode="auto">
          <a:xfrm>
            <a:off x="6637834" y="3554896"/>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21" name="矩形 1"/>
          <p:cNvSpPr>
            <a:spLocks noChangeArrowheads="1"/>
          </p:cNvSpPr>
          <p:nvPr/>
        </p:nvSpPr>
        <p:spPr bwMode="auto">
          <a:xfrm>
            <a:off x="9133228" y="3554896"/>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22" presetClass="entr" presetSubtype="8" fill="hold" grpId="0" nodeType="withEffect">
                                  <p:stCondLst>
                                    <p:cond delay="0"/>
                                  </p:stCondLst>
                                  <p:iterate type="lt">
                                    <p:tmPct val="10000"/>
                                  </p:iterate>
                                  <p:childTnLst>
                                    <p:set>
                                      <p:cBhvr>
                                        <p:cTn id="9" dur="1" fill="hold">
                                          <p:stCondLst>
                                            <p:cond delay="0"/>
                                          </p:stCondLst>
                                        </p:cTn>
                                        <p:tgtEl>
                                          <p:spTgt spid="18"/>
                                        </p:tgtEl>
                                        <p:attrNameLst>
                                          <p:attrName>style.visibility</p:attrName>
                                        </p:attrNameLst>
                                      </p:cBhvr>
                                      <p:to>
                                        <p:strVal val="visible"/>
                                      </p:to>
                                    </p:set>
                                    <p:animEffect transition="in" filter="wipe(left)">
                                      <p:cBhvr>
                                        <p:cTn id="10" dur="250"/>
                                        <p:tgtEl>
                                          <p:spTgt spid="18"/>
                                        </p:tgtEl>
                                      </p:cBhvr>
                                    </p:animEffect>
                                  </p:childTnLst>
                                </p:cTn>
                              </p:par>
                              <p:par>
                                <p:cTn id="11" presetID="22" presetClass="entr" presetSubtype="8" fill="hold" grpId="0" nodeType="withEffect">
                                  <p:stCondLst>
                                    <p:cond delay="0"/>
                                  </p:stCondLst>
                                  <p:iterate type="lt">
                                    <p:tmPct val="10000"/>
                                  </p:iterate>
                                  <p:childTnLst>
                                    <p:set>
                                      <p:cBhvr>
                                        <p:cTn id="12" dur="1" fill="hold">
                                          <p:stCondLst>
                                            <p:cond delay="0"/>
                                          </p:stCondLst>
                                        </p:cTn>
                                        <p:tgtEl>
                                          <p:spTgt spid="19"/>
                                        </p:tgtEl>
                                        <p:attrNameLst>
                                          <p:attrName>style.visibility</p:attrName>
                                        </p:attrNameLst>
                                      </p:cBhvr>
                                      <p:to>
                                        <p:strVal val="visible"/>
                                      </p:to>
                                    </p:set>
                                    <p:animEffect transition="in" filter="wipe(left)">
                                      <p:cBhvr>
                                        <p:cTn id="13" dur="250"/>
                                        <p:tgtEl>
                                          <p:spTgt spid="19"/>
                                        </p:tgtEl>
                                      </p:cBhvr>
                                    </p:animEffect>
                                  </p:childTnLst>
                                </p:cTn>
                              </p:par>
                              <p:par>
                                <p:cTn id="14" presetID="22" presetClass="entr" presetSubtype="8" fill="hold" grpId="0" nodeType="withEffect">
                                  <p:stCondLst>
                                    <p:cond delay="0"/>
                                  </p:stCondLst>
                                  <p:iterate type="lt">
                                    <p:tmPct val="10000"/>
                                  </p:iterate>
                                  <p:childTnLst>
                                    <p:set>
                                      <p:cBhvr>
                                        <p:cTn id="15" dur="1" fill="hold">
                                          <p:stCondLst>
                                            <p:cond delay="0"/>
                                          </p:stCondLst>
                                        </p:cTn>
                                        <p:tgtEl>
                                          <p:spTgt spid="20"/>
                                        </p:tgtEl>
                                        <p:attrNameLst>
                                          <p:attrName>style.visibility</p:attrName>
                                        </p:attrNameLst>
                                      </p:cBhvr>
                                      <p:to>
                                        <p:strVal val="visible"/>
                                      </p:to>
                                    </p:set>
                                    <p:animEffect transition="in" filter="wipe(left)">
                                      <p:cBhvr>
                                        <p:cTn id="16" dur="250"/>
                                        <p:tgtEl>
                                          <p:spTgt spid="20"/>
                                        </p:tgtEl>
                                      </p:cBhvr>
                                    </p:animEffect>
                                  </p:childTnLst>
                                </p:cTn>
                              </p:par>
                              <p:par>
                                <p:cTn id="17" presetID="22" presetClass="entr" presetSubtype="8" fill="hold" grpId="0" nodeType="withEffect">
                                  <p:stCondLst>
                                    <p:cond delay="0"/>
                                  </p:stCondLst>
                                  <p:iterate type="lt">
                                    <p:tmPct val="10000"/>
                                  </p:iterate>
                                  <p:childTnLst>
                                    <p:set>
                                      <p:cBhvr>
                                        <p:cTn id="18" dur="1" fill="hold">
                                          <p:stCondLst>
                                            <p:cond delay="0"/>
                                          </p:stCondLst>
                                        </p:cTn>
                                        <p:tgtEl>
                                          <p:spTgt spid="21"/>
                                        </p:tgtEl>
                                        <p:attrNameLst>
                                          <p:attrName>style.visibility</p:attrName>
                                        </p:attrNameLst>
                                      </p:cBhvr>
                                      <p:to>
                                        <p:strVal val="visible"/>
                                      </p:to>
                                    </p:set>
                                    <p:animEffect transition="in" filter="wipe(left)">
                                      <p:cBhvr>
                                        <p:cTn id="19" dur="250"/>
                                        <p:tgtEl>
                                          <p:spTgt spid="2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00"/>
                                        <p:tgtEl>
                                          <p:spTgt spid="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
                                        <p:tgtEl>
                                          <p:spTgt spid="10"/>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down)">
                                      <p:cBhvr>
                                        <p:cTn id="40" dur="500"/>
                                        <p:tgtEl>
                                          <p:spTgt spid="12"/>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down)">
                                      <p:cBhvr>
                                        <p:cTn id="46" dur="500"/>
                                        <p:tgtEl>
                                          <p:spTgt spid="14"/>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down)">
                                      <p:cBhvr>
                                        <p:cTn id="49" dur="500"/>
                                        <p:tgtEl>
                                          <p:spTgt spid="15"/>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down)">
                                      <p:cBhvr>
                                        <p:cTn id="52" dur="500"/>
                                        <p:tgtEl>
                                          <p:spTgt spid="16"/>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bldLvl="0" animBg="1"/>
      <p:bldP spid="6" grpId="0"/>
      <p:bldP spid="9" grpId="0"/>
      <p:bldP spid="10" grpId="0" bldLvl="0" animBg="1"/>
      <p:bldP spid="11" grpId="0"/>
      <p:bldP spid="12" grpId="0"/>
      <p:bldP spid="13" grpId="0" bldLvl="0" animBg="1"/>
      <p:bldP spid="14" grpId="0"/>
      <p:bldP spid="15" grpId="0"/>
      <p:bldP spid="16" grpId="0" bldLvl="0" animBg="1"/>
      <p:bldP spid="17" grpId="0"/>
      <p:bldP spid="18" grpId="0"/>
      <p:bldP spid="19" grpId="0"/>
      <p:bldP spid="20"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49" y="215846"/>
            <a:ext cx="338044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矩形 9"/>
          <p:cNvSpPr>
            <a:spLocks noChangeArrowheads="1"/>
          </p:cNvSpPr>
          <p:nvPr/>
        </p:nvSpPr>
        <p:spPr bwMode="auto">
          <a:xfrm>
            <a:off x="1716312" y="1374209"/>
            <a:ext cx="1034576" cy="1034828"/>
          </a:xfrm>
          <a:prstGeom prst="teardrop">
            <a:avLst/>
          </a:prstGeom>
          <a:solidFill>
            <a:srgbClr val="8CC1D1"/>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2305"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5" name="矩形 24"/>
          <p:cNvSpPr>
            <a:spLocks noChangeArrowheads="1"/>
          </p:cNvSpPr>
          <p:nvPr/>
        </p:nvSpPr>
        <p:spPr bwMode="auto">
          <a:xfrm>
            <a:off x="2128908" y="2094425"/>
            <a:ext cx="4809162" cy="1474870"/>
          </a:xfrm>
          <a:prstGeom prst="rect">
            <a:avLst/>
          </a:prstGeom>
          <a:noFill/>
          <a:ln w="19050" cap="flat" cmpd="sng">
            <a:solidFill>
              <a:srgbClr val="8CC1D1"/>
            </a:solidFill>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2305"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6" name="矩形 30"/>
          <p:cNvSpPr>
            <a:spLocks noChangeArrowheads="1"/>
          </p:cNvSpPr>
          <p:nvPr/>
        </p:nvSpPr>
        <p:spPr bwMode="auto">
          <a:xfrm>
            <a:off x="1664377" y="3680816"/>
            <a:ext cx="1034576" cy="1034828"/>
          </a:xfrm>
          <a:prstGeom prst="teardrop">
            <a:avLst/>
          </a:prstGeom>
          <a:solidFill>
            <a:schemeClr val="bg1">
              <a:lumMod val="65000"/>
            </a:schemeClr>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2305"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9" name="矩形 31"/>
          <p:cNvSpPr>
            <a:spLocks noChangeArrowheads="1"/>
          </p:cNvSpPr>
          <p:nvPr/>
        </p:nvSpPr>
        <p:spPr bwMode="auto">
          <a:xfrm>
            <a:off x="2128908" y="4198230"/>
            <a:ext cx="4809162" cy="1473055"/>
          </a:xfrm>
          <a:prstGeom prst="rect">
            <a:avLst/>
          </a:prstGeom>
          <a:noFill/>
          <a:ln w="19050" cap="flat" cmpd="sng">
            <a:solidFill>
              <a:schemeClr val="bg1">
                <a:lumMod val="65000"/>
              </a:schemeClr>
            </a:solidFill>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2305"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0" name="矩形 9"/>
          <p:cNvSpPr>
            <a:spLocks noChangeArrowheads="1"/>
          </p:cNvSpPr>
          <p:nvPr/>
        </p:nvSpPr>
        <p:spPr bwMode="auto">
          <a:xfrm>
            <a:off x="7069881" y="1577011"/>
            <a:ext cx="1034576" cy="1034828"/>
          </a:xfrm>
          <a:prstGeom prst="teardrop">
            <a:avLst/>
          </a:prstGeom>
          <a:solidFill>
            <a:srgbClr val="AFD4DF"/>
          </a:solidFill>
          <a:ln>
            <a:noFill/>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2305"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1" name="矩形 24"/>
          <p:cNvSpPr>
            <a:spLocks noChangeArrowheads="1"/>
          </p:cNvSpPr>
          <p:nvPr/>
        </p:nvSpPr>
        <p:spPr bwMode="auto">
          <a:xfrm>
            <a:off x="7476969" y="2094425"/>
            <a:ext cx="2763860" cy="3576860"/>
          </a:xfrm>
          <a:prstGeom prst="rect">
            <a:avLst/>
          </a:prstGeom>
          <a:noFill/>
          <a:ln w="19050" cap="flat" cmpd="sng">
            <a:solidFill>
              <a:srgbClr val="AFD4DF"/>
            </a:solidFill>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2305"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2" name="文本框 11"/>
          <p:cNvSpPr txBox="1"/>
          <p:nvPr/>
        </p:nvSpPr>
        <p:spPr>
          <a:xfrm>
            <a:off x="2057508" y="1573698"/>
            <a:ext cx="6414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1.</a:t>
            </a:r>
            <a:endParaRPr kumimoji="0" lang="zh-CN" altLang="en-US" sz="280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005572" y="3936620"/>
            <a:ext cx="6414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2.</a:t>
            </a:r>
            <a:endParaRPr kumimoji="0" lang="zh-CN" altLang="en-US" sz="280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4" name="文本框 13"/>
          <p:cNvSpPr txBox="1"/>
          <p:nvPr/>
        </p:nvSpPr>
        <p:spPr>
          <a:xfrm>
            <a:off x="7423683" y="1832815"/>
            <a:ext cx="6414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3.</a:t>
            </a:r>
            <a:endParaRPr kumimoji="0" lang="zh-CN" altLang="en-US" sz="280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5" name="TextBox 35"/>
          <p:cNvSpPr txBox="1"/>
          <p:nvPr/>
        </p:nvSpPr>
        <p:spPr>
          <a:xfrm>
            <a:off x="2609738" y="2371320"/>
            <a:ext cx="3847501" cy="276999"/>
          </a:xfrm>
          <a:prstGeom prst="rect">
            <a:avLst/>
          </a:prstGeom>
          <a:noFill/>
        </p:spPr>
        <p:txBody>
          <a:bodyPr wrap="square" rtlCol="0">
            <a:spAutoFit/>
          </a:bodyPr>
          <a:lstStyle/>
          <a:p>
            <a:pPr lvl="0" algn="just">
              <a:defRPr/>
            </a:pPr>
            <a:r>
              <a:rPr lang="zh-CN" altLang="en-US" sz="1200" dirty="0">
                <a:solidFill>
                  <a:prstClr val="black"/>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6" name="文本框 15"/>
          <p:cNvSpPr txBox="1"/>
          <p:nvPr/>
        </p:nvSpPr>
        <p:spPr>
          <a:xfrm>
            <a:off x="2830764" y="1755871"/>
            <a:ext cx="32652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i="0" u="none" strike="noStrike" kern="1200" cap="none" spc="0" normalizeH="0" baseline="0" noProof="0" dirty="0">
                <a:ln>
                  <a:noFill/>
                </a:ln>
                <a:solidFill>
                  <a:prstClr val="black">
                    <a:lumMod val="95000"/>
                    <a:lumOff val="5000"/>
                  </a:prstClr>
                </a:solidFill>
                <a:effectLst/>
                <a:uLnTx/>
                <a:uFillTx/>
                <a:latin typeface="微软雅黑" panose="020B0503020204020204" pitchFamily="34" charset="-122"/>
                <a:ea typeface="微软雅黑" panose="020B0503020204020204" pitchFamily="34" charset="-122"/>
                <a:cs typeface="+mn-cs"/>
              </a:rPr>
              <a:t>Please add your title here</a:t>
            </a:r>
          </a:p>
        </p:txBody>
      </p:sp>
      <p:sp>
        <p:nvSpPr>
          <p:cNvPr id="17" name="TextBox 35"/>
          <p:cNvSpPr txBox="1"/>
          <p:nvPr/>
        </p:nvSpPr>
        <p:spPr>
          <a:xfrm>
            <a:off x="2660258" y="4462090"/>
            <a:ext cx="3847501" cy="276999"/>
          </a:xfrm>
          <a:prstGeom prst="rect">
            <a:avLst/>
          </a:prstGeom>
          <a:noFill/>
        </p:spPr>
        <p:txBody>
          <a:bodyPr wrap="square" rtlCol="0">
            <a:spAutoFit/>
          </a:bodyPr>
          <a:lstStyle/>
          <a:p>
            <a:pPr lvl="0" algn="just">
              <a:defRPr/>
            </a:pPr>
            <a:r>
              <a:rPr lang="zh-CN" altLang="en-US" sz="1200" dirty="0">
                <a:solidFill>
                  <a:prstClr val="black"/>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8" name="文本框 17"/>
          <p:cNvSpPr txBox="1"/>
          <p:nvPr/>
        </p:nvSpPr>
        <p:spPr>
          <a:xfrm>
            <a:off x="2881284" y="3846641"/>
            <a:ext cx="32652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i="0" u="none" strike="noStrike" kern="1200" cap="none" spc="0" normalizeH="0" baseline="0" noProof="0" dirty="0">
                <a:ln>
                  <a:noFill/>
                </a:ln>
                <a:solidFill>
                  <a:prstClr val="black">
                    <a:lumMod val="95000"/>
                    <a:lumOff val="5000"/>
                  </a:prstClr>
                </a:solidFill>
                <a:effectLst/>
                <a:uLnTx/>
                <a:uFillTx/>
                <a:latin typeface="微软雅黑" panose="020B0503020204020204" pitchFamily="34" charset="-122"/>
                <a:ea typeface="微软雅黑" panose="020B0503020204020204" pitchFamily="34" charset="-122"/>
                <a:cs typeface="+mn-cs"/>
              </a:rPr>
              <a:t>Please add your title here</a:t>
            </a:r>
          </a:p>
        </p:txBody>
      </p:sp>
      <p:sp>
        <p:nvSpPr>
          <p:cNvPr id="19" name="TextBox 35"/>
          <p:cNvSpPr txBox="1"/>
          <p:nvPr/>
        </p:nvSpPr>
        <p:spPr>
          <a:xfrm>
            <a:off x="7868060" y="2593519"/>
            <a:ext cx="2135043" cy="1785104"/>
          </a:xfrm>
          <a:prstGeom prst="rect">
            <a:avLst/>
          </a:prstGeom>
          <a:noFill/>
        </p:spPr>
        <p:txBody>
          <a:bodyPr wrap="square" rtlCol="0">
            <a:spAutoFit/>
          </a:bodyPr>
          <a:lstStyle/>
          <a:p>
            <a:pPr lvl="0" algn="just">
              <a:defRPr/>
            </a:pPr>
            <a:r>
              <a:rPr lang="zh-CN" altLang="en-US" sz="1200" dirty="0">
                <a:solidFill>
                  <a:prstClr val="black"/>
                </a:solidFill>
                <a:latin typeface="微软雅黑" panose="020B0503020204020204" pitchFamily="34" charset="-122"/>
                <a:ea typeface="微软雅黑" panose="020B0503020204020204" pitchFamily="34" charset="-122"/>
              </a:rPr>
              <a:t>Please fill in your content here, the language to be concise, the theme to be clear.</a:t>
            </a:r>
            <a:endParaRPr lang="en-US" altLang="zh-CN" sz="1200" dirty="0">
              <a:solidFill>
                <a:prstClr val="black"/>
              </a:solidFill>
              <a:latin typeface="微软雅黑" panose="020B0503020204020204" pitchFamily="34" charset="-122"/>
              <a:ea typeface="微软雅黑" panose="020B0503020204020204" pitchFamily="34" charset="-122"/>
            </a:endParaRPr>
          </a:p>
          <a:p>
            <a:pPr lvl="0" algn="just">
              <a:defRPr/>
            </a:pPr>
            <a:endParaRPr lang="zh-CN" altLang="en-US" sz="1200" dirty="0">
              <a:solidFill>
                <a:prstClr val="black"/>
              </a:solidFill>
              <a:latin typeface="微软雅黑" panose="020B0503020204020204" pitchFamily="34" charset="-122"/>
              <a:ea typeface="微软雅黑" panose="020B0503020204020204" pitchFamily="34" charset="-122"/>
            </a:endParaRPr>
          </a:p>
          <a:p>
            <a:pPr lvl="0" algn="just">
              <a:defRPr/>
            </a:pPr>
            <a:r>
              <a:rPr lang="zh-CN" altLang="en-US" sz="1200" dirty="0">
                <a:solidFill>
                  <a:prstClr val="black"/>
                </a:solidFill>
                <a:latin typeface="微软雅黑" panose="020B0503020204020204" pitchFamily="34" charset="-122"/>
                <a:ea typeface="微软雅黑" panose="020B0503020204020204" pitchFamily="34" charset="-122"/>
              </a:rPr>
              <a:t>Please fill in your content here, the language to be concise, the theme to be clear.</a:t>
            </a:r>
            <a:endParaRPr lang="en-US" altLang="zh-CN" sz="1200" dirty="0">
              <a:solidFill>
                <a:prstClr val="black"/>
              </a:solidFill>
              <a:latin typeface="微软雅黑" panose="020B0503020204020204" pitchFamily="34" charset="-122"/>
              <a:ea typeface="微软雅黑" panose="020B0503020204020204" pitchFamily="34" charset="-122"/>
            </a:endParaRPr>
          </a:p>
          <a:p>
            <a:pPr lvl="0" algn="just">
              <a:defRPr/>
            </a:pPr>
            <a:endParaRPr lang="zh-CN" altLang="en-US" sz="1200" dirty="0">
              <a:solidFill>
                <a:prstClr val="black"/>
              </a:solidFill>
              <a:latin typeface="微软雅黑" panose="020B0503020204020204" pitchFamily="34" charset="-122"/>
              <a:ea typeface="微软雅黑" panose="020B0503020204020204" pitchFamily="34" charset="-122"/>
            </a:endParaRPr>
          </a:p>
          <a:p>
            <a:pPr lvl="0" algn="just">
              <a:defRPr/>
            </a:pPr>
            <a:r>
              <a:rPr lang="zh-CN" altLang="en-US" sz="1200" dirty="0">
                <a:solidFill>
                  <a:prstClr val="black"/>
                </a:solidFill>
                <a:latin typeface="微软雅黑" panose="020B0503020204020204" pitchFamily="34" charset="-122"/>
                <a:ea typeface="微软雅黑" panose="020B0503020204020204" pitchFamily="34" charset="-122"/>
              </a:rPr>
              <a:t>Please fill in your content here, the language to be concise, the theme to be clear.</a:t>
            </a:r>
          </a:p>
          <a:p>
            <a:pPr marL="0" marR="0" lvl="0" indent="0" algn="just" defTabSz="914400" rtl="0" eaLnBrk="1" fontAlgn="auto" latinLnBrk="0" hangingPunct="1">
              <a:lnSpc>
                <a:spcPct val="100000"/>
              </a:lnSpc>
              <a:spcBef>
                <a:spcPts val="0"/>
              </a:spcBef>
              <a:spcAft>
                <a:spcPts val="0"/>
              </a:spcAft>
              <a:buClrTx/>
              <a:buSzTx/>
              <a:buFontTx/>
              <a:buNone/>
              <a:defRPr/>
            </a:pPr>
            <a:endParaRPr kumimoji="0" lang="en-US" altLang="zh-CN" sz="14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0" name="文本框 19"/>
          <p:cNvSpPr txBox="1"/>
          <p:nvPr/>
        </p:nvSpPr>
        <p:spPr>
          <a:xfrm>
            <a:off x="8093908" y="1755871"/>
            <a:ext cx="32652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i="0" u="none" strike="noStrike" kern="1200" cap="none" spc="0" normalizeH="0" baseline="0" noProof="0" dirty="0">
                <a:ln>
                  <a:noFill/>
                </a:ln>
                <a:solidFill>
                  <a:prstClr val="black">
                    <a:lumMod val="95000"/>
                    <a:lumOff val="5000"/>
                  </a:prstClr>
                </a:solidFill>
                <a:effectLst/>
                <a:uLnTx/>
                <a:uFillTx/>
                <a:latin typeface="微软雅黑" panose="020B0503020204020204" pitchFamily="34" charset="-122"/>
                <a:ea typeface="微软雅黑" panose="020B0503020204020204" pitchFamily="34" charset="-122"/>
                <a:cs typeface="+mn-cs"/>
              </a:rPr>
              <a:t>Please add your title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1500"/>
                            </p:stCondLst>
                            <p:childTnLst>
                              <p:par>
                                <p:cTn id="17" presetID="16" presetClass="entr" presetSubtype="42"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arn(outHorizontal)">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childTnLst>
                                </p:cTn>
                              </p:par>
                            </p:childTnLst>
                          </p:cTn>
                        </p:par>
                        <p:par>
                          <p:cTn id="25" fill="hold">
                            <p:stCondLst>
                              <p:cond delay="2000"/>
                            </p:stCondLst>
                            <p:childTnLst>
                              <p:par>
                                <p:cTn id="26" presetID="22" presetClass="entr" presetSubtype="4"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00"/>
                                        <p:tgtEl>
                                          <p:spTgt spid="6"/>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par>
                          <p:cTn id="33" fill="hold">
                            <p:stCondLst>
                              <p:cond delay="3000"/>
                            </p:stCondLst>
                            <p:childTnLst>
                              <p:par>
                                <p:cTn id="34" presetID="16" presetClass="entr" presetSubtype="42"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arn(outHorizontal)">
                                      <p:cBhvr>
                                        <p:cTn id="36" dur="500"/>
                                        <p:tgtEl>
                                          <p:spTgt spid="18"/>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fltVal val="0"/>
                                          </p:val>
                                        </p:tav>
                                        <p:tav tm="100000">
                                          <p:val>
                                            <p:strVal val="#ppt_h"/>
                                          </p:val>
                                        </p:tav>
                                      </p:tavLst>
                                    </p:anim>
                                    <p:animEffect transition="in" filter="fade">
                                      <p:cBhvr>
                                        <p:cTn id="41" dur="500"/>
                                        <p:tgtEl>
                                          <p:spTgt spid="17"/>
                                        </p:tgtEl>
                                      </p:cBhvr>
                                    </p:animEffect>
                                  </p:childTnLst>
                                </p:cTn>
                              </p:par>
                            </p:childTnLst>
                          </p:cTn>
                        </p:par>
                        <p:par>
                          <p:cTn id="42" fill="hold">
                            <p:stCondLst>
                              <p:cond delay="3500"/>
                            </p:stCondLst>
                            <p:childTnLst>
                              <p:par>
                                <p:cTn id="43" presetID="22" presetClass="entr" presetSubtype="4"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down)">
                                      <p:cBhvr>
                                        <p:cTn id="45" dur="500"/>
                                        <p:tgtEl>
                                          <p:spTgt spid="10"/>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left)">
                                      <p:cBhvr>
                                        <p:cTn id="49" dur="500"/>
                                        <p:tgtEl>
                                          <p:spTgt spid="11"/>
                                        </p:tgtEl>
                                      </p:cBhvr>
                                    </p:animEffect>
                                  </p:childTnLst>
                                </p:cTn>
                              </p:par>
                            </p:childTnLst>
                          </p:cTn>
                        </p:par>
                        <p:par>
                          <p:cTn id="50" fill="hold">
                            <p:stCondLst>
                              <p:cond delay="4500"/>
                            </p:stCondLst>
                            <p:childTnLst>
                              <p:par>
                                <p:cTn id="51" presetID="16" presetClass="entr" presetSubtype="42"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arn(outHorizontal)">
                                      <p:cBhvr>
                                        <p:cTn id="53" dur="500"/>
                                        <p:tgtEl>
                                          <p:spTgt spid="20"/>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animBg="1"/>
      <p:bldP spid="5" grpId="0" animBg="1"/>
      <p:bldP spid="6" grpId="0" animBg="1"/>
      <p:bldP spid="9" grpId="0" animBg="1"/>
      <p:bldP spid="10" grpId="0" animBg="1"/>
      <p:bldP spid="11" grpId="0" animBg="1"/>
      <p:bldP spid="15" grpId="0"/>
      <p:bldP spid="16" grpId="0"/>
      <p:bldP spid="17" grpId="0"/>
      <p:bldP spid="18" grpId="0"/>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50" y="215846"/>
            <a:ext cx="342774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grpSp>
        <p:nvGrpSpPr>
          <p:cNvPr id="4" name="组合 3"/>
          <p:cNvGrpSpPr/>
          <p:nvPr/>
        </p:nvGrpSpPr>
        <p:grpSpPr>
          <a:xfrm>
            <a:off x="2650571" y="1519646"/>
            <a:ext cx="7470968" cy="4225421"/>
            <a:chOff x="1703512" y="1412776"/>
            <a:chExt cx="8413023" cy="4687165"/>
          </a:xfrm>
          <a:solidFill>
            <a:schemeClr val="bg1">
              <a:lumMod val="65000"/>
            </a:schemeClr>
          </a:solidFill>
        </p:grpSpPr>
        <p:sp>
          <p:nvSpPr>
            <p:cNvPr id="5" name="Oval 9"/>
            <p:cNvSpPr>
              <a:spLocks noChangeAspect="1" noChangeArrowheads="1"/>
            </p:cNvSpPr>
            <p:nvPr userDrawn="1"/>
          </p:nvSpPr>
          <p:spPr bwMode="auto">
            <a:xfrm>
              <a:off x="3728618" y="141277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 name="Oval 10"/>
            <p:cNvSpPr>
              <a:spLocks noChangeAspect="1" noChangeArrowheads="1"/>
            </p:cNvSpPr>
            <p:nvPr userDrawn="1"/>
          </p:nvSpPr>
          <p:spPr bwMode="auto">
            <a:xfrm>
              <a:off x="3840369" y="141277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 name="Oval 11"/>
            <p:cNvSpPr>
              <a:spLocks noChangeAspect="1" noChangeArrowheads="1"/>
            </p:cNvSpPr>
            <p:nvPr userDrawn="1"/>
          </p:nvSpPr>
          <p:spPr bwMode="auto">
            <a:xfrm>
              <a:off x="3953629"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 name="Oval 12"/>
            <p:cNvSpPr>
              <a:spLocks noChangeAspect="1" noChangeArrowheads="1"/>
            </p:cNvSpPr>
            <p:nvPr userDrawn="1"/>
          </p:nvSpPr>
          <p:spPr bwMode="auto">
            <a:xfrm>
              <a:off x="4065380"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 name="Oval 13"/>
            <p:cNvSpPr>
              <a:spLocks noChangeAspect="1" noChangeArrowheads="1"/>
            </p:cNvSpPr>
            <p:nvPr userDrawn="1"/>
          </p:nvSpPr>
          <p:spPr bwMode="auto">
            <a:xfrm>
              <a:off x="4403653"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 name="Oval 14"/>
            <p:cNvSpPr>
              <a:spLocks noChangeAspect="1" noChangeArrowheads="1"/>
            </p:cNvSpPr>
            <p:nvPr userDrawn="1"/>
          </p:nvSpPr>
          <p:spPr bwMode="auto">
            <a:xfrm>
              <a:off x="4516914" y="141277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 name="Oval 15"/>
            <p:cNvSpPr>
              <a:spLocks noChangeAspect="1" noChangeArrowheads="1"/>
            </p:cNvSpPr>
            <p:nvPr userDrawn="1"/>
          </p:nvSpPr>
          <p:spPr bwMode="auto">
            <a:xfrm>
              <a:off x="4628665" y="141277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 name="Oval 16"/>
            <p:cNvSpPr>
              <a:spLocks noChangeAspect="1" noChangeArrowheads="1"/>
            </p:cNvSpPr>
            <p:nvPr userDrawn="1"/>
          </p:nvSpPr>
          <p:spPr bwMode="auto">
            <a:xfrm>
              <a:off x="4741926"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 name="Oval 17"/>
            <p:cNvSpPr>
              <a:spLocks noChangeAspect="1" noChangeArrowheads="1"/>
            </p:cNvSpPr>
            <p:nvPr userDrawn="1"/>
          </p:nvSpPr>
          <p:spPr bwMode="auto">
            <a:xfrm>
              <a:off x="4853676"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 name="Oval 18"/>
            <p:cNvSpPr>
              <a:spLocks noChangeAspect="1" noChangeArrowheads="1"/>
            </p:cNvSpPr>
            <p:nvPr userDrawn="1"/>
          </p:nvSpPr>
          <p:spPr bwMode="auto">
            <a:xfrm>
              <a:off x="4966938" y="141277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 name="Oval 19"/>
            <p:cNvSpPr>
              <a:spLocks noChangeAspect="1" noChangeArrowheads="1"/>
            </p:cNvSpPr>
            <p:nvPr userDrawn="1"/>
          </p:nvSpPr>
          <p:spPr bwMode="auto">
            <a:xfrm>
              <a:off x="5078688" y="141277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 name="Oval 20"/>
            <p:cNvSpPr>
              <a:spLocks noChangeAspect="1" noChangeArrowheads="1"/>
            </p:cNvSpPr>
            <p:nvPr userDrawn="1"/>
          </p:nvSpPr>
          <p:spPr bwMode="auto">
            <a:xfrm>
              <a:off x="5191949"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 name="Oval 21"/>
            <p:cNvSpPr>
              <a:spLocks noChangeAspect="1" noChangeArrowheads="1"/>
            </p:cNvSpPr>
            <p:nvPr userDrawn="1"/>
          </p:nvSpPr>
          <p:spPr bwMode="auto">
            <a:xfrm>
              <a:off x="5303699"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 name="Oval 22"/>
            <p:cNvSpPr>
              <a:spLocks noChangeAspect="1" noChangeArrowheads="1"/>
            </p:cNvSpPr>
            <p:nvPr userDrawn="1"/>
          </p:nvSpPr>
          <p:spPr bwMode="auto">
            <a:xfrm>
              <a:off x="7892089" y="141277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 name="Oval 23"/>
            <p:cNvSpPr>
              <a:spLocks noChangeAspect="1" noChangeArrowheads="1"/>
            </p:cNvSpPr>
            <p:nvPr userDrawn="1"/>
          </p:nvSpPr>
          <p:spPr bwMode="auto">
            <a:xfrm>
              <a:off x="3503606"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 name="Oval 24"/>
            <p:cNvSpPr>
              <a:spLocks noChangeAspect="1" noChangeArrowheads="1"/>
            </p:cNvSpPr>
            <p:nvPr userDrawn="1"/>
          </p:nvSpPr>
          <p:spPr bwMode="auto">
            <a:xfrm>
              <a:off x="3615357"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 name="Oval 25"/>
            <p:cNvSpPr>
              <a:spLocks noChangeAspect="1" noChangeArrowheads="1"/>
            </p:cNvSpPr>
            <p:nvPr userDrawn="1"/>
          </p:nvSpPr>
          <p:spPr bwMode="auto">
            <a:xfrm>
              <a:off x="3728618"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 name="Oval 26"/>
            <p:cNvSpPr>
              <a:spLocks noChangeAspect="1" noChangeArrowheads="1"/>
            </p:cNvSpPr>
            <p:nvPr userDrawn="1"/>
          </p:nvSpPr>
          <p:spPr bwMode="auto">
            <a:xfrm>
              <a:off x="3840369"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 name="Oval 27"/>
            <p:cNvSpPr>
              <a:spLocks noChangeAspect="1" noChangeArrowheads="1"/>
            </p:cNvSpPr>
            <p:nvPr userDrawn="1"/>
          </p:nvSpPr>
          <p:spPr bwMode="auto">
            <a:xfrm>
              <a:off x="3953629"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 name="Oval 28"/>
            <p:cNvSpPr>
              <a:spLocks noChangeAspect="1" noChangeArrowheads="1"/>
            </p:cNvSpPr>
            <p:nvPr userDrawn="1"/>
          </p:nvSpPr>
          <p:spPr bwMode="auto">
            <a:xfrm>
              <a:off x="4178642"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 name="Oval 29"/>
            <p:cNvSpPr>
              <a:spLocks noChangeAspect="1" noChangeArrowheads="1"/>
            </p:cNvSpPr>
            <p:nvPr userDrawn="1"/>
          </p:nvSpPr>
          <p:spPr bwMode="auto">
            <a:xfrm>
              <a:off x="4290393"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 name="Oval 30"/>
            <p:cNvSpPr>
              <a:spLocks noChangeAspect="1" noChangeArrowheads="1"/>
            </p:cNvSpPr>
            <p:nvPr userDrawn="1"/>
          </p:nvSpPr>
          <p:spPr bwMode="auto">
            <a:xfrm>
              <a:off x="4403653"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 name="Oval 31"/>
            <p:cNvSpPr>
              <a:spLocks noChangeAspect="1" noChangeArrowheads="1"/>
            </p:cNvSpPr>
            <p:nvPr userDrawn="1"/>
          </p:nvSpPr>
          <p:spPr bwMode="auto">
            <a:xfrm>
              <a:off x="4516914"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 name="Oval 32"/>
            <p:cNvSpPr>
              <a:spLocks noChangeAspect="1" noChangeArrowheads="1"/>
            </p:cNvSpPr>
            <p:nvPr userDrawn="1"/>
          </p:nvSpPr>
          <p:spPr bwMode="auto">
            <a:xfrm>
              <a:off x="4628665"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 name="Oval 33"/>
            <p:cNvSpPr>
              <a:spLocks noChangeAspect="1" noChangeArrowheads="1"/>
            </p:cNvSpPr>
            <p:nvPr userDrawn="1"/>
          </p:nvSpPr>
          <p:spPr bwMode="auto">
            <a:xfrm>
              <a:off x="4741926"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 name="Oval 34"/>
            <p:cNvSpPr>
              <a:spLocks noChangeAspect="1" noChangeArrowheads="1"/>
            </p:cNvSpPr>
            <p:nvPr userDrawn="1"/>
          </p:nvSpPr>
          <p:spPr bwMode="auto">
            <a:xfrm>
              <a:off x="4853676"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 name="Oval 35"/>
            <p:cNvSpPr>
              <a:spLocks noChangeAspect="1" noChangeArrowheads="1"/>
            </p:cNvSpPr>
            <p:nvPr userDrawn="1"/>
          </p:nvSpPr>
          <p:spPr bwMode="auto">
            <a:xfrm>
              <a:off x="4966938"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 name="Oval 36"/>
            <p:cNvSpPr>
              <a:spLocks noChangeAspect="1" noChangeArrowheads="1"/>
            </p:cNvSpPr>
            <p:nvPr userDrawn="1"/>
          </p:nvSpPr>
          <p:spPr bwMode="auto">
            <a:xfrm>
              <a:off x="5078688"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 name="Oval 37"/>
            <p:cNvSpPr>
              <a:spLocks noChangeAspect="1" noChangeArrowheads="1"/>
            </p:cNvSpPr>
            <p:nvPr userDrawn="1"/>
          </p:nvSpPr>
          <p:spPr bwMode="auto">
            <a:xfrm>
              <a:off x="5191949"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 name="Oval 38"/>
            <p:cNvSpPr>
              <a:spLocks noChangeAspect="1" noChangeArrowheads="1"/>
            </p:cNvSpPr>
            <p:nvPr userDrawn="1"/>
          </p:nvSpPr>
          <p:spPr bwMode="auto">
            <a:xfrm>
              <a:off x="5978735"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 name="Oval 39"/>
            <p:cNvSpPr>
              <a:spLocks noChangeAspect="1" noChangeArrowheads="1"/>
            </p:cNvSpPr>
            <p:nvPr userDrawn="1"/>
          </p:nvSpPr>
          <p:spPr bwMode="auto">
            <a:xfrm>
              <a:off x="6091996"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 name="Oval 40"/>
            <p:cNvSpPr>
              <a:spLocks noChangeAspect="1" noChangeArrowheads="1"/>
            </p:cNvSpPr>
            <p:nvPr userDrawn="1"/>
          </p:nvSpPr>
          <p:spPr bwMode="auto">
            <a:xfrm>
              <a:off x="7780338"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 name="Oval 41"/>
            <p:cNvSpPr>
              <a:spLocks noChangeAspect="1" noChangeArrowheads="1"/>
            </p:cNvSpPr>
            <p:nvPr userDrawn="1"/>
          </p:nvSpPr>
          <p:spPr bwMode="auto">
            <a:xfrm>
              <a:off x="7892089" y="151761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 name="Oval 42"/>
            <p:cNvSpPr>
              <a:spLocks noChangeAspect="1" noChangeArrowheads="1"/>
            </p:cNvSpPr>
            <p:nvPr userDrawn="1"/>
          </p:nvSpPr>
          <p:spPr bwMode="auto">
            <a:xfrm>
              <a:off x="8005351" y="151761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 name="Oval 43"/>
            <p:cNvSpPr>
              <a:spLocks noChangeAspect="1" noChangeArrowheads="1"/>
            </p:cNvSpPr>
            <p:nvPr userDrawn="1"/>
          </p:nvSpPr>
          <p:spPr bwMode="auto">
            <a:xfrm>
              <a:off x="2828571"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 name="Oval 44"/>
            <p:cNvSpPr>
              <a:spLocks noChangeAspect="1" noChangeArrowheads="1"/>
            </p:cNvSpPr>
            <p:nvPr userDrawn="1"/>
          </p:nvSpPr>
          <p:spPr bwMode="auto">
            <a:xfrm>
              <a:off x="2940322"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 name="Oval 45"/>
            <p:cNvSpPr>
              <a:spLocks noChangeAspect="1" noChangeArrowheads="1"/>
            </p:cNvSpPr>
            <p:nvPr userDrawn="1"/>
          </p:nvSpPr>
          <p:spPr bwMode="auto">
            <a:xfrm>
              <a:off x="3053582"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 name="Oval 46"/>
            <p:cNvSpPr>
              <a:spLocks noChangeAspect="1" noChangeArrowheads="1"/>
            </p:cNvSpPr>
            <p:nvPr userDrawn="1"/>
          </p:nvSpPr>
          <p:spPr bwMode="auto">
            <a:xfrm>
              <a:off x="3165333"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 name="Oval 47"/>
            <p:cNvSpPr>
              <a:spLocks noChangeAspect="1" noChangeArrowheads="1"/>
            </p:cNvSpPr>
            <p:nvPr userDrawn="1"/>
          </p:nvSpPr>
          <p:spPr bwMode="auto">
            <a:xfrm>
              <a:off x="3278594"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 name="Oval 48"/>
            <p:cNvSpPr>
              <a:spLocks noChangeAspect="1" noChangeArrowheads="1"/>
            </p:cNvSpPr>
            <p:nvPr userDrawn="1"/>
          </p:nvSpPr>
          <p:spPr bwMode="auto">
            <a:xfrm>
              <a:off x="3503606"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 name="Oval 49"/>
            <p:cNvSpPr>
              <a:spLocks noChangeAspect="1" noChangeArrowheads="1"/>
            </p:cNvSpPr>
            <p:nvPr userDrawn="1"/>
          </p:nvSpPr>
          <p:spPr bwMode="auto">
            <a:xfrm>
              <a:off x="3615357"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 name="Oval 50"/>
            <p:cNvSpPr>
              <a:spLocks noChangeAspect="1" noChangeArrowheads="1"/>
            </p:cNvSpPr>
            <p:nvPr userDrawn="1"/>
          </p:nvSpPr>
          <p:spPr bwMode="auto">
            <a:xfrm>
              <a:off x="3728618"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 name="Oval 51"/>
            <p:cNvSpPr>
              <a:spLocks noChangeAspect="1" noChangeArrowheads="1"/>
            </p:cNvSpPr>
            <p:nvPr userDrawn="1"/>
          </p:nvSpPr>
          <p:spPr bwMode="auto">
            <a:xfrm>
              <a:off x="3840369"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 name="Oval 52"/>
            <p:cNvSpPr>
              <a:spLocks noChangeAspect="1" noChangeArrowheads="1"/>
            </p:cNvSpPr>
            <p:nvPr userDrawn="1"/>
          </p:nvSpPr>
          <p:spPr bwMode="auto">
            <a:xfrm>
              <a:off x="4065380"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 name="Oval 53"/>
            <p:cNvSpPr>
              <a:spLocks noChangeAspect="1" noChangeArrowheads="1"/>
            </p:cNvSpPr>
            <p:nvPr userDrawn="1"/>
          </p:nvSpPr>
          <p:spPr bwMode="auto">
            <a:xfrm>
              <a:off x="4178642"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 name="Oval 54"/>
            <p:cNvSpPr>
              <a:spLocks noChangeAspect="1" noChangeArrowheads="1"/>
            </p:cNvSpPr>
            <p:nvPr userDrawn="1"/>
          </p:nvSpPr>
          <p:spPr bwMode="auto">
            <a:xfrm>
              <a:off x="4290393"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 name="Oval 55"/>
            <p:cNvSpPr>
              <a:spLocks noChangeAspect="1" noChangeArrowheads="1"/>
            </p:cNvSpPr>
            <p:nvPr userDrawn="1"/>
          </p:nvSpPr>
          <p:spPr bwMode="auto">
            <a:xfrm>
              <a:off x="4403653"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 name="Oval 56"/>
            <p:cNvSpPr>
              <a:spLocks noChangeAspect="1" noChangeArrowheads="1"/>
            </p:cNvSpPr>
            <p:nvPr userDrawn="1"/>
          </p:nvSpPr>
          <p:spPr bwMode="auto">
            <a:xfrm>
              <a:off x="4516914"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 name="Oval 57"/>
            <p:cNvSpPr>
              <a:spLocks noChangeAspect="1" noChangeArrowheads="1"/>
            </p:cNvSpPr>
            <p:nvPr userDrawn="1"/>
          </p:nvSpPr>
          <p:spPr bwMode="auto">
            <a:xfrm>
              <a:off x="4628665"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 name="Oval 58"/>
            <p:cNvSpPr>
              <a:spLocks noChangeAspect="1" noChangeArrowheads="1"/>
            </p:cNvSpPr>
            <p:nvPr userDrawn="1"/>
          </p:nvSpPr>
          <p:spPr bwMode="auto">
            <a:xfrm>
              <a:off x="4741926"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 name="Oval 59"/>
            <p:cNvSpPr>
              <a:spLocks noChangeAspect="1" noChangeArrowheads="1"/>
            </p:cNvSpPr>
            <p:nvPr userDrawn="1"/>
          </p:nvSpPr>
          <p:spPr bwMode="auto">
            <a:xfrm>
              <a:off x="4853676" y="162244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 name="Oval 60"/>
            <p:cNvSpPr>
              <a:spLocks noChangeAspect="1" noChangeArrowheads="1"/>
            </p:cNvSpPr>
            <p:nvPr userDrawn="1"/>
          </p:nvSpPr>
          <p:spPr bwMode="auto">
            <a:xfrm>
              <a:off x="4966938"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 name="Oval 61"/>
            <p:cNvSpPr>
              <a:spLocks noChangeAspect="1" noChangeArrowheads="1"/>
            </p:cNvSpPr>
            <p:nvPr userDrawn="1"/>
          </p:nvSpPr>
          <p:spPr bwMode="auto">
            <a:xfrm>
              <a:off x="5078688"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 name="Oval 62"/>
            <p:cNvSpPr>
              <a:spLocks noChangeAspect="1" noChangeArrowheads="1"/>
            </p:cNvSpPr>
            <p:nvPr userDrawn="1"/>
          </p:nvSpPr>
          <p:spPr bwMode="auto">
            <a:xfrm>
              <a:off x="5978735"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 name="Oval 63"/>
            <p:cNvSpPr>
              <a:spLocks noChangeAspect="1" noChangeArrowheads="1"/>
            </p:cNvSpPr>
            <p:nvPr userDrawn="1"/>
          </p:nvSpPr>
          <p:spPr bwMode="auto">
            <a:xfrm>
              <a:off x="8005351"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 name="Oval 64"/>
            <p:cNvSpPr>
              <a:spLocks noChangeAspect="1" noChangeArrowheads="1"/>
            </p:cNvSpPr>
            <p:nvPr userDrawn="1"/>
          </p:nvSpPr>
          <p:spPr bwMode="auto">
            <a:xfrm>
              <a:off x="8117102" y="162244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 name="Oval 65"/>
            <p:cNvSpPr>
              <a:spLocks noChangeAspect="1" noChangeArrowheads="1"/>
            </p:cNvSpPr>
            <p:nvPr userDrawn="1"/>
          </p:nvSpPr>
          <p:spPr bwMode="auto">
            <a:xfrm>
              <a:off x="2715309"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 name="Oval 66"/>
            <p:cNvSpPr>
              <a:spLocks noChangeAspect="1" noChangeArrowheads="1"/>
            </p:cNvSpPr>
            <p:nvPr userDrawn="1"/>
          </p:nvSpPr>
          <p:spPr bwMode="auto">
            <a:xfrm>
              <a:off x="2828571"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 name="Oval 67"/>
            <p:cNvSpPr>
              <a:spLocks noChangeAspect="1" noChangeArrowheads="1"/>
            </p:cNvSpPr>
            <p:nvPr userDrawn="1"/>
          </p:nvSpPr>
          <p:spPr bwMode="auto">
            <a:xfrm>
              <a:off x="2940322"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 name="Oval 68"/>
            <p:cNvSpPr>
              <a:spLocks noChangeAspect="1" noChangeArrowheads="1"/>
            </p:cNvSpPr>
            <p:nvPr userDrawn="1"/>
          </p:nvSpPr>
          <p:spPr bwMode="auto">
            <a:xfrm>
              <a:off x="3053582"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 name="Oval 69"/>
            <p:cNvSpPr>
              <a:spLocks noChangeAspect="1" noChangeArrowheads="1"/>
            </p:cNvSpPr>
            <p:nvPr userDrawn="1"/>
          </p:nvSpPr>
          <p:spPr bwMode="auto">
            <a:xfrm>
              <a:off x="3165333"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 name="Oval 70"/>
            <p:cNvSpPr>
              <a:spLocks noChangeAspect="1" noChangeArrowheads="1"/>
            </p:cNvSpPr>
            <p:nvPr userDrawn="1"/>
          </p:nvSpPr>
          <p:spPr bwMode="auto">
            <a:xfrm>
              <a:off x="3278594"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 name="Oval 71"/>
            <p:cNvSpPr>
              <a:spLocks noChangeAspect="1" noChangeArrowheads="1"/>
            </p:cNvSpPr>
            <p:nvPr userDrawn="1"/>
          </p:nvSpPr>
          <p:spPr bwMode="auto">
            <a:xfrm>
              <a:off x="3390345"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 name="Oval 72"/>
            <p:cNvSpPr>
              <a:spLocks noChangeAspect="1" noChangeArrowheads="1"/>
            </p:cNvSpPr>
            <p:nvPr userDrawn="1"/>
          </p:nvSpPr>
          <p:spPr bwMode="auto">
            <a:xfrm>
              <a:off x="3503606"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 name="Oval 73"/>
            <p:cNvSpPr>
              <a:spLocks noChangeAspect="1" noChangeArrowheads="1"/>
            </p:cNvSpPr>
            <p:nvPr userDrawn="1"/>
          </p:nvSpPr>
          <p:spPr bwMode="auto">
            <a:xfrm>
              <a:off x="3615357"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 name="Oval 74"/>
            <p:cNvSpPr>
              <a:spLocks noChangeAspect="1" noChangeArrowheads="1"/>
            </p:cNvSpPr>
            <p:nvPr userDrawn="1"/>
          </p:nvSpPr>
          <p:spPr bwMode="auto">
            <a:xfrm>
              <a:off x="3728618"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 name="Oval 75"/>
            <p:cNvSpPr>
              <a:spLocks noChangeAspect="1" noChangeArrowheads="1"/>
            </p:cNvSpPr>
            <p:nvPr userDrawn="1"/>
          </p:nvSpPr>
          <p:spPr bwMode="auto">
            <a:xfrm>
              <a:off x="4065380"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 name="Oval 76"/>
            <p:cNvSpPr>
              <a:spLocks noChangeAspect="1" noChangeArrowheads="1"/>
            </p:cNvSpPr>
            <p:nvPr userDrawn="1"/>
          </p:nvSpPr>
          <p:spPr bwMode="auto">
            <a:xfrm>
              <a:off x="4178642"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 name="Oval 77"/>
            <p:cNvSpPr>
              <a:spLocks noChangeAspect="1" noChangeArrowheads="1"/>
            </p:cNvSpPr>
            <p:nvPr userDrawn="1"/>
          </p:nvSpPr>
          <p:spPr bwMode="auto">
            <a:xfrm>
              <a:off x="4290393"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 name="Oval 78"/>
            <p:cNvSpPr>
              <a:spLocks noChangeAspect="1" noChangeArrowheads="1"/>
            </p:cNvSpPr>
            <p:nvPr userDrawn="1"/>
          </p:nvSpPr>
          <p:spPr bwMode="auto">
            <a:xfrm>
              <a:off x="4403653"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 name="Oval 79"/>
            <p:cNvSpPr>
              <a:spLocks noChangeAspect="1" noChangeArrowheads="1"/>
            </p:cNvSpPr>
            <p:nvPr userDrawn="1"/>
          </p:nvSpPr>
          <p:spPr bwMode="auto">
            <a:xfrm>
              <a:off x="4516914"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 name="Oval 80"/>
            <p:cNvSpPr>
              <a:spLocks noChangeAspect="1" noChangeArrowheads="1"/>
            </p:cNvSpPr>
            <p:nvPr userDrawn="1"/>
          </p:nvSpPr>
          <p:spPr bwMode="auto">
            <a:xfrm>
              <a:off x="4628665"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 name="Oval 81"/>
            <p:cNvSpPr>
              <a:spLocks noChangeAspect="1" noChangeArrowheads="1"/>
            </p:cNvSpPr>
            <p:nvPr userDrawn="1"/>
          </p:nvSpPr>
          <p:spPr bwMode="auto">
            <a:xfrm>
              <a:off x="4741926"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 name="Oval 82"/>
            <p:cNvSpPr>
              <a:spLocks noChangeAspect="1" noChangeArrowheads="1"/>
            </p:cNvSpPr>
            <p:nvPr userDrawn="1"/>
          </p:nvSpPr>
          <p:spPr bwMode="auto">
            <a:xfrm>
              <a:off x="4853676"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 name="Oval 83"/>
            <p:cNvSpPr>
              <a:spLocks noChangeAspect="1" noChangeArrowheads="1"/>
            </p:cNvSpPr>
            <p:nvPr userDrawn="1"/>
          </p:nvSpPr>
          <p:spPr bwMode="auto">
            <a:xfrm>
              <a:off x="4966938"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 name="Oval 84"/>
            <p:cNvSpPr>
              <a:spLocks noChangeAspect="1" noChangeArrowheads="1"/>
            </p:cNvSpPr>
            <p:nvPr userDrawn="1"/>
          </p:nvSpPr>
          <p:spPr bwMode="auto">
            <a:xfrm>
              <a:off x="5078688"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 name="Oval 85"/>
            <p:cNvSpPr>
              <a:spLocks noChangeAspect="1" noChangeArrowheads="1"/>
            </p:cNvSpPr>
            <p:nvPr userDrawn="1"/>
          </p:nvSpPr>
          <p:spPr bwMode="auto">
            <a:xfrm>
              <a:off x="7103793"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 name="Oval 86"/>
            <p:cNvSpPr>
              <a:spLocks noChangeAspect="1" noChangeArrowheads="1"/>
            </p:cNvSpPr>
            <p:nvPr userDrawn="1"/>
          </p:nvSpPr>
          <p:spPr bwMode="auto">
            <a:xfrm>
              <a:off x="7217055"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 name="Oval 87"/>
            <p:cNvSpPr>
              <a:spLocks noChangeAspect="1" noChangeArrowheads="1"/>
            </p:cNvSpPr>
            <p:nvPr userDrawn="1"/>
          </p:nvSpPr>
          <p:spPr bwMode="auto">
            <a:xfrm>
              <a:off x="7892089"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 name="Oval 88"/>
            <p:cNvSpPr>
              <a:spLocks noChangeAspect="1" noChangeArrowheads="1"/>
            </p:cNvSpPr>
            <p:nvPr userDrawn="1"/>
          </p:nvSpPr>
          <p:spPr bwMode="auto">
            <a:xfrm>
              <a:off x="8005351"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 name="Oval 89"/>
            <p:cNvSpPr>
              <a:spLocks noChangeAspect="1" noChangeArrowheads="1"/>
            </p:cNvSpPr>
            <p:nvPr userDrawn="1"/>
          </p:nvSpPr>
          <p:spPr bwMode="auto">
            <a:xfrm>
              <a:off x="8117102"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 name="Oval 90"/>
            <p:cNvSpPr>
              <a:spLocks noChangeAspect="1" noChangeArrowheads="1"/>
            </p:cNvSpPr>
            <p:nvPr userDrawn="1"/>
          </p:nvSpPr>
          <p:spPr bwMode="auto">
            <a:xfrm>
              <a:off x="8230362"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 name="Oval 91"/>
            <p:cNvSpPr>
              <a:spLocks noChangeAspect="1" noChangeArrowheads="1"/>
            </p:cNvSpPr>
            <p:nvPr userDrawn="1"/>
          </p:nvSpPr>
          <p:spPr bwMode="auto">
            <a:xfrm>
              <a:off x="8905398"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 name="Oval 92"/>
            <p:cNvSpPr>
              <a:spLocks noChangeAspect="1" noChangeArrowheads="1"/>
            </p:cNvSpPr>
            <p:nvPr userDrawn="1"/>
          </p:nvSpPr>
          <p:spPr bwMode="auto">
            <a:xfrm>
              <a:off x="9017149" y="172727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 name="Oval 93"/>
            <p:cNvSpPr>
              <a:spLocks noChangeAspect="1" noChangeArrowheads="1"/>
            </p:cNvSpPr>
            <p:nvPr userDrawn="1"/>
          </p:nvSpPr>
          <p:spPr bwMode="auto">
            <a:xfrm>
              <a:off x="9130409" y="172727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 name="Oval 94"/>
            <p:cNvSpPr>
              <a:spLocks noChangeAspect="1" noChangeArrowheads="1"/>
            </p:cNvSpPr>
            <p:nvPr userDrawn="1"/>
          </p:nvSpPr>
          <p:spPr bwMode="auto">
            <a:xfrm>
              <a:off x="2715309"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 name="Oval 95"/>
            <p:cNvSpPr>
              <a:spLocks noChangeAspect="1" noChangeArrowheads="1"/>
            </p:cNvSpPr>
            <p:nvPr userDrawn="1"/>
          </p:nvSpPr>
          <p:spPr bwMode="auto">
            <a:xfrm>
              <a:off x="2828571"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 name="Oval 96"/>
            <p:cNvSpPr>
              <a:spLocks noChangeAspect="1" noChangeArrowheads="1"/>
            </p:cNvSpPr>
            <p:nvPr userDrawn="1"/>
          </p:nvSpPr>
          <p:spPr bwMode="auto">
            <a:xfrm>
              <a:off x="2940322"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 name="Oval 97"/>
            <p:cNvSpPr>
              <a:spLocks noChangeAspect="1" noChangeArrowheads="1"/>
            </p:cNvSpPr>
            <p:nvPr userDrawn="1"/>
          </p:nvSpPr>
          <p:spPr bwMode="auto">
            <a:xfrm>
              <a:off x="3053582"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 name="Oval 98"/>
            <p:cNvSpPr>
              <a:spLocks noChangeAspect="1" noChangeArrowheads="1"/>
            </p:cNvSpPr>
            <p:nvPr userDrawn="1"/>
          </p:nvSpPr>
          <p:spPr bwMode="auto">
            <a:xfrm>
              <a:off x="3165333"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 name="Oval 99"/>
            <p:cNvSpPr>
              <a:spLocks noChangeAspect="1" noChangeArrowheads="1"/>
            </p:cNvSpPr>
            <p:nvPr userDrawn="1"/>
          </p:nvSpPr>
          <p:spPr bwMode="auto">
            <a:xfrm>
              <a:off x="3278594"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 name="Oval 100"/>
            <p:cNvSpPr>
              <a:spLocks noChangeAspect="1" noChangeArrowheads="1"/>
            </p:cNvSpPr>
            <p:nvPr userDrawn="1"/>
          </p:nvSpPr>
          <p:spPr bwMode="auto">
            <a:xfrm>
              <a:off x="3390345"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 name="Oval 101"/>
            <p:cNvSpPr>
              <a:spLocks noChangeAspect="1" noChangeArrowheads="1"/>
            </p:cNvSpPr>
            <p:nvPr userDrawn="1"/>
          </p:nvSpPr>
          <p:spPr bwMode="auto">
            <a:xfrm>
              <a:off x="3503606"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 name="Oval 102"/>
            <p:cNvSpPr>
              <a:spLocks noChangeAspect="1" noChangeArrowheads="1"/>
            </p:cNvSpPr>
            <p:nvPr userDrawn="1"/>
          </p:nvSpPr>
          <p:spPr bwMode="auto">
            <a:xfrm>
              <a:off x="3615357"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 name="Oval 103"/>
            <p:cNvSpPr>
              <a:spLocks noChangeAspect="1" noChangeArrowheads="1"/>
            </p:cNvSpPr>
            <p:nvPr userDrawn="1"/>
          </p:nvSpPr>
          <p:spPr bwMode="auto">
            <a:xfrm>
              <a:off x="3728618"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 name="Oval 104"/>
            <p:cNvSpPr>
              <a:spLocks noChangeAspect="1" noChangeArrowheads="1"/>
            </p:cNvSpPr>
            <p:nvPr userDrawn="1"/>
          </p:nvSpPr>
          <p:spPr bwMode="auto">
            <a:xfrm>
              <a:off x="4403653"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 name="Oval 105"/>
            <p:cNvSpPr>
              <a:spLocks noChangeAspect="1" noChangeArrowheads="1"/>
            </p:cNvSpPr>
            <p:nvPr userDrawn="1"/>
          </p:nvSpPr>
          <p:spPr bwMode="auto">
            <a:xfrm>
              <a:off x="4516914"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 name="Oval 106"/>
            <p:cNvSpPr>
              <a:spLocks noChangeAspect="1" noChangeArrowheads="1"/>
            </p:cNvSpPr>
            <p:nvPr userDrawn="1"/>
          </p:nvSpPr>
          <p:spPr bwMode="auto">
            <a:xfrm>
              <a:off x="4628665"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 name="Oval 107"/>
            <p:cNvSpPr>
              <a:spLocks noChangeAspect="1" noChangeArrowheads="1"/>
            </p:cNvSpPr>
            <p:nvPr userDrawn="1"/>
          </p:nvSpPr>
          <p:spPr bwMode="auto">
            <a:xfrm>
              <a:off x="4741926"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 name="Oval 108"/>
            <p:cNvSpPr>
              <a:spLocks noChangeAspect="1" noChangeArrowheads="1"/>
            </p:cNvSpPr>
            <p:nvPr userDrawn="1"/>
          </p:nvSpPr>
          <p:spPr bwMode="auto">
            <a:xfrm>
              <a:off x="4853676"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 name="Oval 109"/>
            <p:cNvSpPr>
              <a:spLocks noChangeAspect="1" noChangeArrowheads="1"/>
            </p:cNvSpPr>
            <p:nvPr userDrawn="1"/>
          </p:nvSpPr>
          <p:spPr bwMode="auto">
            <a:xfrm>
              <a:off x="4966938"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 name="Oval 110"/>
            <p:cNvSpPr>
              <a:spLocks noChangeAspect="1" noChangeArrowheads="1"/>
            </p:cNvSpPr>
            <p:nvPr userDrawn="1"/>
          </p:nvSpPr>
          <p:spPr bwMode="auto">
            <a:xfrm>
              <a:off x="5078688"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 name="Oval 111"/>
            <p:cNvSpPr>
              <a:spLocks noChangeAspect="1" noChangeArrowheads="1"/>
            </p:cNvSpPr>
            <p:nvPr userDrawn="1"/>
          </p:nvSpPr>
          <p:spPr bwMode="auto">
            <a:xfrm>
              <a:off x="6992043"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 name="Oval 112"/>
            <p:cNvSpPr>
              <a:spLocks noChangeAspect="1" noChangeArrowheads="1"/>
            </p:cNvSpPr>
            <p:nvPr userDrawn="1"/>
          </p:nvSpPr>
          <p:spPr bwMode="auto">
            <a:xfrm>
              <a:off x="7555328"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 name="Oval 113"/>
            <p:cNvSpPr>
              <a:spLocks noChangeAspect="1" noChangeArrowheads="1"/>
            </p:cNvSpPr>
            <p:nvPr userDrawn="1"/>
          </p:nvSpPr>
          <p:spPr bwMode="auto">
            <a:xfrm>
              <a:off x="7667078"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 name="Oval 114"/>
            <p:cNvSpPr>
              <a:spLocks noChangeAspect="1" noChangeArrowheads="1"/>
            </p:cNvSpPr>
            <p:nvPr userDrawn="1"/>
          </p:nvSpPr>
          <p:spPr bwMode="auto">
            <a:xfrm>
              <a:off x="7780338"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 name="Oval 115"/>
            <p:cNvSpPr>
              <a:spLocks noChangeAspect="1" noChangeArrowheads="1"/>
            </p:cNvSpPr>
            <p:nvPr userDrawn="1"/>
          </p:nvSpPr>
          <p:spPr bwMode="auto">
            <a:xfrm>
              <a:off x="7892089"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 name="Oval 116"/>
            <p:cNvSpPr>
              <a:spLocks noChangeAspect="1" noChangeArrowheads="1"/>
            </p:cNvSpPr>
            <p:nvPr userDrawn="1"/>
          </p:nvSpPr>
          <p:spPr bwMode="auto">
            <a:xfrm>
              <a:off x="8005351"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 name="Oval 117"/>
            <p:cNvSpPr>
              <a:spLocks noChangeAspect="1" noChangeArrowheads="1"/>
            </p:cNvSpPr>
            <p:nvPr userDrawn="1"/>
          </p:nvSpPr>
          <p:spPr bwMode="auto">
            <a:xfrm>
              <a:off x="8117102"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 name="Oval 118"/>
            <p:cNvSpPr>
              <a:spLocks noChangeAspect="1" noChangeArrowheads="1"/>
            </p:cNvSpPr>
            <p:nvPr userDrawn="1"/>
          </p:nvSpPr>
          <p:spPr bwMode="auto">
            <a:xfrm>
              <a:off x="8230362"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 name="Oval 119"/>
            <p:cNvSpPr>
              <a:spLocks noChangeAspect="1" noChangeArrowheads="1"/>
            </p:cNvSpPr>
            <p:nvPr userDrawn="1"/>
          </p:nvSpPr>
          <p:spPr bwMode="auto">
            <a:xfrm>
              <a:off x="8342113" y="183211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 name="Oval 120"/>
            <p:cNvSpPr>
              <a:spLocks noChangeAspect="1" noChangeArrowheads="1"/>
            </p:cNvSpPr>
            <p:nvPr userDrawn="1"/>
          </p:nvSpPr>
          <p:spPr bwMode="auto">
            <a:xfrm>
              <a:off x="8455374"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 name="Oval 121"/>
            <p:cNvSpPr>
              <a:spLocks noChangeAspect="1" noChangeArrowheads="1"/>
            </p:cNvSpPr>
            <p:nvPr userDrawn="1"/>
          </p:nvSpPr>
          <p:spPr bwMode="auto">
            <a:xfrm>
              <a:off x="8567125"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 name="Oval 122"/>
            <p:cNvSpPr>
              <a:spLocks noChangeAspect="1" noChangeArrowheads="1"/>
            </p:cNvSpPr>
            <p:nvPr userDrawn="1"/>
          </p:nvSpPr>
          <p:spPr bwMode="auto">
            <a:xfrm>
              <a:off x="8905398" y="183211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 name="Oval 123"/>
            <p:cNvSpPr>
              <a:spLocks noChangeAspect="1" noChangeArrowheads="1"/>
            </p:cNvSpPr>
            <p:nvPr userDrawn="1"/>
          </p:nvSpPr>
          <p:spPr bwMode="auto">
            <a:xfrm>
              <a:off x="2715309"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2" name="Oval 124"/>
            <p:cNvSpPr>
              <a:spLocks noChangeAspect="1" noChangeArrowheads="1"/>
            </p:cNvSpPr>
            <p:nvPr userDrawn="1"/>
          </p:nvSpPr>
          <p:spPr bwMode="auto">
            <a:xfrm>
              <a:off x="2828571"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3" name="Oval 125"/>
            <p:cNvSpPr>
              <a:spLocks noChangeAspect="1" noChangeArrowheads="1"/>
            </p:cNvSpPr>
            <p:nvPr userDrawn="1"/>
          </p:nvSpPr>
          <p:spPr bwMode="auto">
            <a:xfrm>
              <a:off x="2940322"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4" name="Oval 126"/>
            <p:cNvSpPr>
              <a:spLocks noChangeAspect="1" noChangeArrowheads="1"/>
            </p:cNvSpPr>
            <p:nvPr userDrawn="1"/>
          </p:nvSpPr>
          <p:spPr bwMode="auto">
            <a:xfrm>
              <a:off x="3053582"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5" name="Oval 127"/>
            <p:cNvSpPr>
              <a:spLocks noChangeAspect="1" noChangeArrowheads="1"/>
            </p:cNvSpPr>
            <p:nvPr userDrawn="1"/>
          </p:nvSpPr>
          <p:spPr bwMode="auto">
            <a:xfrm>
              <a:off x="3165333"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6" name="Oval 128"/>
            <p:cNvSpPr>
              <a:spLocks noChangeAspect="1" noChangeArrowheads="1"/>
            </p:cNvSpPr>
            <p:nvPr userDrawn="1"/>
          </p:nvSpPr>
          <p:spPr bwMode="auto">
            <a:xfrm>
              <a:off x="3278594"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7" name="Oval 129"/>
            <p:cNvSpPr>
              <a:spLocks noChangeAspect="1" noChangeArrowheads="1"/>
            </p:cNvSpPr>
            <p:nvPr userDrawn="1"/>
          </p:nvSpPr>
          <p:spPr bwMode="auto">
            <a:xfrm>
              <a:off x="3390345"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8" name="Oval 130"/>
            <p:cNvSpPr>
              <a:spLocks noChangeAspect="1" noChangeArrowheads="1"/>
            </p:cNvSpPr>
            <p:nvPr userDrawn="1"/>
          </p:nvSpPr>
          <p:spPr bwMode="auto">
            <a:xfrm>
              <a:off x="350360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9" name="Oval 131"/>
            <p:cNvSpPr>
              <a:spLocks noChangeAspect="1" noChangeArrowheads="1"/>
            </p:cNvSpPr>
            <p:nvPr userDrawn="1"/>
          </p:nvSpPr>
          <p:spPr bwMode="auto">
            <a:xfrm>
              <a:off x="3615357"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0" name="Oval 132"/>
            <p:cNvSpPr>
              <a:spLocks noChangeAspect="1" noChangeArrowheads="1"/>
            </p:cNvSpPr>
            <p:nvPr userDrawn="1"/>
          </p:nvSpPr>
          <p:spPr bwMode="auto">
            <a:xfrm>
              <a:off x="372861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1" name="Oval 133"/>
            <p:cNvSpPr>
              <a:spLocks noChangeAspect="1" noChangeArrowheads="1"/>
            </p:cNvSpPr>
            <p:nvPr userDrawn="1"/>
          </p:nvSpPr>
          <p:spPr bwMode="auto">
            <a:xfrm>
              <a:off x="3840369"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2" name="Oval 134"/>
            <p:cNvSpPr>
              <a:spLocks noChangeAspect="1" noChangeArrowheads="1"/>
            </p:cNvSpPr>
            <p:nvPr userDrawn="1"/>
          </p:nvSpPr>
          <p:spPr bwMode="auto">
            <a:xfrm>
              <a:off x="4403653"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3" name="Oval 135"/>
            <p:cNvSpPr>
              <a:spLocks noChangeAspect="1" noChangeArrowheads="1"/>
            </p:cNvSpPr>
            <p:nvPr userDrawn="1"/>
          </p:nvSpPr>
          <p:spPr bwMode="auto">
            <a:xfrm>
              <a:off x="4516914"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4" name="Oval 136"/>
            <p:cNvSpPr>
              <a:spLocks noChangeAspect="1" noChangeArrowheads="1"/>
            </p:cNvSpPr>
            <p:nvPr userDrawn="1"/>
          </p:nvSpPr>
          <p:spPr bwMode="auto">
            <a:xfrm>
              <a:off x="4628665"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5" name="Oval 137"/>
            <p:cNvSpPr>
              <a:spLocks noChangeAspect="1" noChangeArrowheads="1"/>
            </p:cNvSpPr>
            <p:nvPr userDrawn="1"/>
          </p:nvSpPr>
          <p:spPr bwMode="auto">
            <a:xfrm>
              <a:off x="474192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6" name="Oval 138"/>
            <p:cNvSpPr>
              <a:spLocks noChangeAspect="1" noChangeArrowheads="1"/>
            </p:cNvSpPr>
            <p:nvPr userDrawn="1"/>
          </p:nvSpPr>
          <p:spPr bwMode="auto">
            <a:xfrm>
              <a:off x="485367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7" name="Oval 139"/>
            <p:cNvSpPr>
              <a:spLocks noChangeAspect="1" noChangeArrowheads="1"/>
            </p:cNvSpPr>
            <p:nvPr userDrawn="1"/>
          </p:nvSpPr>
          <p:spPr bwMode="auto">
            <a:xfrm>
              <a:off x="496693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8" name="Oval 140"/>
            <p:cNvSpPr>
              <a:spLocks noChangeAspect="1" noChangeArrowheads="1"/>
            </p:cNvSpPr>
            <p:nvPr userDrawn="1"/>
          </p:nvSpPr>
          <p:spPr bwMode="auto">
            <a:xfrm>
              <a:off x="507868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39" name="Oval 141"/>
            <p:cNvSpPr>
              <a:spLocks noChangeAspect="1" noChangeArrowheads="1"/>
            </p:cNvSpPr>
            <p:nvPr userDrawn="1"/>
          </p:nvSpPr>
          <p:spPr bwMode="auto">
            <a:xfrm>
              <a:off x="609199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0" name="Oval 142"/>
            <p:cNvSpPr>
              <a:spLocks noChangeAspect="1" noChangeArrowheads="1"/>
            </p:cNvSpPr>
            <p:nvPr userDrawn="1"/>
          </p:nvSpPr>
          <p:spPr bwMode="auto">
            <a:xfrm>
              <a:off x="6203747"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1" name="Oval 143"/>
            <p:cNvSpPr>
              <a:spLocks noChangeAspect="1" noChangeArrowheads="1"/>
            </p:cNvSpPr>
            <p:nvPr userDrawn="1"/>
          </p:nvSpPr>
          <p:spPr bwMode="auto">
            <a:xfrm>
              <a:off x="631700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2" name="Oval 144"/>
            <p:cNvSpPr>
              <a:spLocks noChangeAspect="1" noChangeArrowheads="1"/>
            </p:cNvSpPr>
            <p:nvPr userDrawn="1"/>
          </p:nvSpPr>
          <p:spPr bwMode="auto">
            <a:xfrm>
              <a:off x="6878783"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3" name="Oval 145"/>
            <p:cNvSpPr>
              <a:spLocks noChangeAspect="1" noChangeArrowheads="1"/>
            </p:cNvSpPr>
            <p:nvPr userDrawn="1"/>
          </p:nvSpPr>
          <p:spPr bwMode="auto">
            <a:xfrm>
              <a:off x="733031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4" name="Oval 146"/>
            <p:cNvSpPr>
              <a:spLocks noChangeAspect="1" noChangeArrowheads="1"/>
            </p:cNvSpPr>
            <p:nvPr userDrawn="1"/>
          </p:nvSpPr>
          <p:spPr bwMode="auto">
            <a:xfrm>
              <a:off x="744206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5" name="Oval 147"/>
            <p:cNvSpPr>
              <a:spLocks noChangeAspect="1" noChangeArrowheads="1"/>
            </p:cNvSpPr>
            <p:nvPr userDrawn="1"/>
          </p:nvSpPr>
          <p:spPr bwMode="auto">
            <a:xfrm>
              <a:off x="755532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6" name="Oval 148"/>
            <p:cNvSpPr>
              <a:spLocks noChangeAspect="1" noChangeArrowheads="1"/>
            </p:cNvSpPr>
            <p:nvPr userDrawn="1"/>
          </p:nvSpPr>
          <p:spPr bwMode="auto">
            <a:xfrm>
              <a:off x="766707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7" name="Oval 149"/>
            <p:cNvSpPr>
              <a:spLocks noChangeAspect="1" noChangeArrowheads="1"/>
            </p:cNvSpPr>
            <p:nvPr userDrawn="1"/>
          </p:nvSpPr>
          <p:spPr bwMode="auto">
            <a:xfrm>
              <a:off x="7780338"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8" name="Oval 150"/>
            <p:cNvSpPr>
              <a:spLocks noChangeAspect="1" noChangeArrowheads="1"/>
            </p:cNvSpPr>
            <p:nvPr userDrawn="1"/>
          </p:nvSpPr>
          <p:spPr bwMode="auto">
            <a:xfrm>
              <a:off x="7892089"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49" name="Oval 151"/>
            <p:cNvSpPr>
              <a:spLocks noChangeAspect="1" noChangeArrowheads="1"/>
            </p:cNvSpPr>
            <p:nvPr userDrawn="1"/>
          </p:nvSpPr>
          <p:spPr bwMode="auto">
            <a:xfrm>
              <a:off x="8005351"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0" name="Oval 152"/>
            <p:cNvSpPr>
              <a:spLocks noChangeAspect="1" noChangeArrowheads="1"/>
            </p:cNvSpPr>
            <p:nvPr userDrawn="1"/>
          </p:nvSpPr>
          <p:spPr bwMode="auto">
            <a:xfrm>
              <a:off x="8117102"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1" name="Oval 153"/>
            <p:cNvSpPr>
              <a:spLocks noChangeAspect="1" noChangeArrowheads="1"/>
            </p:cNvSpPr>
            <p:nvPr userDrawn="1"/>
          </p:nvSpPr>
          <p:spPr bwMode="auto">
            <a:xfrm>
              <a:off x="8230362"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2" name="Oval 154"/>
            <p:cNvSpPr>
              <a:spLocks noChangeAspect="1" noChangeArrowheads="1"/>
            </p:cNvSpPr>
            <p:nvPr userDrawn="1"/>
          </p:nvSpPr>
          <p:spPr bwMode="auto">
            <a:xfrm>
              <a:off x="8342113"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3" name="Oval 155"/>
            <p:cNvSpPr>
              <a:spLocks noChangeAspect="1" noChangeArrowheads="1"/>
            </p:cNvSpPr>
            <p:nvPr userDrawn="1"/>
          </p:nvSpPr>
          <p:spPr bwMode="auto">
            <a:xfrm>
              <a:off x="8455374"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4" name="Oval 156"/>
            <p:cNvSpPr>
              <a:spLocks noChangeAspect="1" noChangeArrowheads="1"/>
            </p:cNvSpPr>
            <p:nvPr userDrawn="1"/>
          </p:nvSpPr>
          <p:spPr bwMode="auto">
            <a:xfrm>
              <a:off x="8567125"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5" name="Oval 157"/>
            <p:cNvSpPr>
              <a:spLocks noChangeAspect="1" noChangeArrowheads="1"/>
            </p:cNvSpPr>
            <p:nvPr userDrawn="1"/>
          </p:nvSpPr>
          <p:spPr bwMode="auto">
            <a:xfrm>
              <a:off x="8680386"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6" name="Oval 158"/>
            <p:cNvSpPr>
              <a:spLocks noChangeAspect="1" noChangeArrowheads="1"/>
            </p:cNvSpPr>
            <p:nvPr userDrawn="1"/>
          </p:nvSpPr>
          <p:spPr bwMode="auto">
            <a:xfrm>
              <a:off x="8792137"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7" name="Oval 159"/>
            <p:cNvSpPr>
              <a:spLocks noChangeAspect="1" noChangeArrowheads="1"/>
            </p:cNvSpPr>
            <p:nvPr userDrawn="1"/>
          </p:nvSpPr>
          <p:spPr bwMode="auto">
            <a:xfrm>
              <a:off x="8905398"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8" name="Oval 160"/>
            <p:cNvSpPr>
              <a:spLocks noChangeAspect="1" noChangeArrowheads="1"/>
            </p:cNvSpPr>
            <p:nvPr userDrawn="1"/>
          </p:nvSpPr>
          <p:spPr bwMode="auto">
            <a:xfrm>
              <a:off x="9017149" y="193542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59" name="Oval 161"/>
            <p:cNvSpPr>
              <a:spLocks noChangeAspect="1" noChangeArrowheads="1"/>
            </p:cNvSpPr>
            <p:nvPr userDrawn="1"/>
          </p:nvSpPr>
          <p:spPr bwMode="auto">
            <a:xfrm>
              <a:off x="9130409" y="193542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0" name="Oval 162"/>
            <p:cNvSpPr>
              <a:spLocks noChangeAspect="1" noChangeArrowheads="1"/>
            </p:cNvSpPr>
            <p:nvPr userDrawn="1"/>
          </p:nvSpPr>
          <p:spPr bwMode="auto">
            <a:xfrm>
              <a:off x="215353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1" name="Oval 163"/>
            <p:cNvSpPr>
              <a:spLocks noChangeAspect="1" noChangeArrowheads="1"/>
            </p:cNvSpPr>
            <p:nvPr userDrawn="1"/>
          </p:nvSpPr>
          <p:spPr bwMode="auto">
            <a:xfrm>
              <a:off x="2265287"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2" name="Oval 164"/>
            <p:cNvSpPr>
              <a:spLocks noChangeAspect="1" noChangeArrowheads="1"/>
            </p:cNvSpPr>
            <p:nvPr userDrawn="1"/>
          </p:nvSpPr>
          <p:spPr bwMode="auto">
            <a:xfrm>
              <a:off x="237854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3" name="Oval 165"/>
            <p:cNvSpPr>
              <a:spLocks noChangeAspect="1" noChangeArrowheads="1"/>
            </p:cNvSpPr>
            <p:nvPr userDrawn="1"/>
          </p:nvSpPr>
          <p:spPr bwMode="auto">
            <a:xfrm>
              <a:off x="249029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4" name="Oval 166"/>
            <p:cNvSpPr>
              <a:spLocks noChangeAspect="1" noChangeArrowheads="1"/>
            </p:cNvSpPr>
            <p:nvPr userDrawn="1"/>
          </p:nvSpPr>
          <p:spPr bwMode="auto">
            <a:xfrm>
              <a:off x="2603559"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5" name="Oval 167"/>
            <p:cNvSpPr>
              <a:spLocks noChangeAspect="1" noChangeArrowheads="1"/>
            </p:cNvSpPr>
            <p:nvPr userDrawn="1"/>
          </p:nvSpPr>
          <p:spPr bwMode="auto">
            <a:xfrm>
              <a:off x="2715309"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6" name="Oval 168"/>
            <p:cNvSpPr>
              <a:spLocks noChangeAspect="1" noChangeArrowheads="1"/>
            </p:cNvSpPr>
            <p:nvPr userDrawn="1"/>
          </p:nvSpPr>
          <p:spPr bwMode="auto">
            <a:xfrm>
              <a:off x="2828571"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7" name="Oval 169"/>
            <p:cNvSpPr>
              <a:spLocks noChangeAspect="1" noChangeArrowheads="1"/>
            </p:cNvSpPr>
            <p:nvPr userDrawn="1"/>
          </p:nvSpPr>
          <p:spPr bwMode="auto">
            <a:xfrm>
              <a:off x="2940322"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8" name="Oval 170"/>
            <p:cNvSpPr>
              <a:spLocks noChangeAspect="1" noChangeArrowheads="1"/>
            </p:cNvSpPr>
            <p:nvPr userDrawn="1"/>
          </p:nvSpPr>
          <p:spPr bwMode="auto">
            <a:xfrm>
              <a:off x="3053582"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69" name="Oval 171"/>
            <p:cNvSpPr>
              <a:spLocks noChangeAspect="1" noChangeArrowheads="1"/>
            </p:cNvSpPr>
            <p:nvPr userDrawn="1"/>
          </p:nvSpPr>
          <p:spPr bwMode="auto">
            <a:xfrm>
              <a:off x="316533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0" name="Oval 172"/>
            <p:cNvSpPr>
              <a:spLocks noChangeAspect="1" noChangeArrowheads="1"/>
            </p:cNvSpPr>
            <p:nvPr userDrawn="1"/>
          </p:nvSpPr>
          <p:spPr bwMode="auto">
            <a:xfrm>
              <a:off x="3278594"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1" name="Oval 173"/>
            <p:cNvSpPr>
              <a:spLocks noChangeAspect="1" noChangeArrowheads="1"/>
            </p:cNvSpPr>
            <p:nvPr userDrawn="1"/>
          </p:nvSpPr>
          <p:spPr bwMode="auto">
            <a:xfrm>
              <a:off x="339034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2" name="Oval 174"/>
            <p:cNvSpPr>
              <a:spLocks noChangeAspect="1" noChangeArrowheads="1"/>
            </p:cNvSpPr>
            <p:nvPr userDrawn="1"/>
          </p:nvSpPr>
          <p:spPr bwMode="auto">
            <a:xfrm>
              <a:off x="350360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3" name="Oval 175"/>
            <p:cNvSpPr>
              <a:spLocks noChangeAspect="1" noChangeArrowheads="1"/>
            </p:cNvSpPr>
            <p:nvPr userDrawn="1"/>
          </p:nvSpPr>
          <p:spPr bwMode="auto">
            <a:xfrm>
              <a:off x="3615357"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4" name="Oval 176"/>
            <p:cNvSpPr>
              <a:spLocks noChangeAspect="1" noChangeArrowheads="1"/>
            </p:cNvSpPr>
            <p:nvPr userDrawn="1"/>
          </p:nvSpPr>
          <p:spPr bwMode="auto">
            <a:xfrm>
              <a:off x="372861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5" name="Oval 177"/>
            <p:cNvSpPr>
              <a:spLocks noChangeAspect="1" noChangeArrowheads="1"/>
            </p:cNvSpPr>
            <p:nvPr userDrawn="1"/>
          </p:nvSpPr>
          <p:spPr bwMode="auto">
            <a:xfrm>
              <a:off x="3840369"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6" name="Oval 178"/>
            <p:cNvSpPr>
              <a:spLocks noChangeAspect="1" noChangeArrowheads="1"/>
            </p:cNvSpPr>
            <p:nvPr userDrawn="1"/>
          </p:nvSpPr>
          <p:spPr bwMode="auto">
            <a:xfrm>
              <a:off x="3953629"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7" name="Oval 179"/>
            <p:cNvSpPr>
              <a:spLocks noChangeAspect="1" noChangeArrowheads="1"/>
            </p:cNvSpPr>
            <p:nvPr userDrawn="1"/>
          </p:nvSpPr>
          <p:spPr bwMode="auto">
            <a:xfrm>
              <a:off x="4065380"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8" name="Oval 180"/>
            <p:cNvSpPr>
              <a:spLocks noChangeAspect="1" noChangeArrowheads="1"/>
            </p:cNvSpPr>
            <p:nvPr userDrawn="1"/>
          </p:nvSpPr>
          <p:spPr bwMode="auto">
            <a:xfrm>
              <a:off x="4516914"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79" name="Oval 181"/>
            <p:cNvSpPr>
              <a:spLocks noChangeAspect="1" noChangeArrowheads="1"/>
            </p:cNvSpPr>
            <p:nvPr userDrawn="1"/>
          </p:nvSpPr>
          <p:spPr bwMode="auto">
            <a:xfrm>
              <a:off x="462866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0" name="Oval 182"/>
            <p:cNvSpPr>
              <a:spLocks noChangeAspect="1" noChangeArrowheads="1"/>
            </p:cNvSpPr>
            <p:nvPr userDrawn="1"/>
          </p:nvSpPr>
          <p:spPr bwMode="auto">
            <a:xfrm>
              <a:off x="474192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1" name="Oval 183"/>
            <p:cNvSpPr>
              <a:spLocks noChangeAspect="1" noChangeArrowheads="1"/>
            </p:cNvSpPr>
            <p:nvPr userDrawn="1"/>
          </p:nvSpPr>
          <p:spPr bwMode="auto">
            <a:xfrm>
              <a:off x="485367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2" name="Oval 184"/>
            <p:cNvSpPr>
              <a:spLocks noChangeAspect="1" noChangeArrowheads="1"/>
            </p:cNvSpPr>
            <p:nvPr userDrawn="1"/>
          </p:nvSpPr>
          <p:spPr bwMode="auto">
            <a:xfrm>
              <a:off x="496693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3" name="Oval 185"/>
            <p:cNvSpPr>
              <a:spLocks noChangeAspect="1" noChangeArrowheads="1"/>
            </p:cNvSpPr>
            <p:nvPr userDrawn="1"/>
          </p:nvSpPr>
          <p:spPr bwMode="auto">
            <a:xfrm>
              <a:off x="597873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4" name="Oval 186"/>
            <p:cNvSpPr>
              <a:spLocks noChangeAspect="1" noChangeArrowheads="1"/>
            </p:cNvSpPr>
            <p:nvPr userDrawn="1"/>
          </p:nvSpPr>
          <p:spPr bwMode="auto">
            <a:xfrm>
              <a:off x="609199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5" name="Oval 187"/>
            <p:cNvSpPr>
              <a:spLocks noChangeAspect="1" noChangeArrowheads="1"/>
            </p:cNvSpPr>
            <p:nvPr userDrawn="1"/>
          </p:nvSpPr>
          <p:spPr bwMode="auto">
            <a:xfrm>
              <a:off x="6203747"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6" name="Oval 188"/>
            <p:cNvSpPr>
              <a:spLocks noChangeAspect="1" noChangeArrowheads="1"/>
            </p:cNvSpPr>
            <p:nvPr userDrawn="1"/>
          </p:nvSpPr>
          <p:spPr bwMode="auto">
            <a:xfrm>
              <a:off x="631700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7" name="Oval 189"/>
            <p:cNvSpPr>
              <a:spLocks noChangeAspect="1" noChangeArrowheads="1"/>
            </p:cNvSpPr>
            <p:nvPr userDrawn="1"/>
          </p:nvSpPr>
          <p:spPr bwMode="auto">
            <a:xfrm>
              <a:off x="6428759"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8" name="Oval 190"/>
            <p:cNvSpPr>
              <a:spLocks noChangeAspect="1" noChangeArrowheads="1"/>
            </p:cNvSpPr>
            <p:nvPr userDrawn="1"/>
          </p:nvSpPr>
          <p:spPr bwMode="auto">
            <a:xfrm>
              <a:off x="6878783"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89" name="Oval 191"/>
            <p:cNvSpPr>
              <a:spLocks noChangeAspect="1" noChangeArrowheads="1"/>
            </p:cNvSpPr>
            <p:nvPr userDrawn="1"/>
          </p:nvSpPr>
          <p:spPr bwMode="auto">
            <a:xfrm>
              <a:off x="699204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0" name="Oval 192"/>
            <p:cNvSpPr>
              <a:spLocks noChangeAspect="1" noChangeArrowheads="1"/>
            </p:cNvSpPr>
            <p:nvPr userDrawn="1"/>
          </p:nvSpPr>
          <p:spPr bwMode="auto">
            <a:xfrm>
              <a:off x="710379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1" name="Oval 193"/>
            <p:cNvSpPr>
              <a:spLocks noChangeAspect="1" noChangeArrowheads="1"/>
            </p:cNvSpPr>
            <p:nvPr userDrawn="1"/>
          </p:nvSpPr>
          <p:spPr bwMode="auto">
            <a:xfrm>
              <a:off x="721705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2" name="Oval 194"/>
            <p:cNvSpPr>
              <a:spLocks noChangeAspect="1" noChangeArrowheads="1"/>
            </p:cNvSpPr>
            <p:nvPr userDrawn="1"/>
          </p:nvSpPr>
          <p:spPr bwMode="auto">
            <a:xfrm>
              <a:off x="733031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3" name="Oval 195"/>
            <p:cNvSpPr>
              <a:spLocks noChangeAspect="1" noChangeArrowheads="1"/>
            </p:cNvSpPr>
            <p:nvPr userDrawn="1"/>
          </p:nvSpPr>
          <p:spPr bwMode="auto">
            <a:xfrm>
              <a:off x="744206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4" name="Oval 196"/>
            <p:cNvSpPr>
              <a:spLocks noChangeAspect="1" noChangeArrowheads="1"/>
            </p:cNvSpPr>
            <p:nvPr userDrawn="1"/>
          </p:nvSpPr>
          <p:spPr bwMode="auto">
            <a:xfrm>
              <a:off x="755532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5" name="Oval 197"/>
            <p:cNvSpPr>
              <a:spLocks noChangeAspect="1" noChangeArrowheads="1"/>
            </p:cNvSpPr>
            <p:nvPr userDrawn="1"/>
          </p:nvSpPr>
          <p:spPr bwMode="auto">
            <a:xfrm>
              <a:off x="766707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6" name="Oval 198"/>
            <p:cNvSpPr>
              <a:spLocks noChangeAspect="1" noChangeArrowheads="1"/>
            </p:cNvSpPr>
            <p:nvPr userDrawn="1"/>
          </p:nvSpPr>
          <p:spPr bwMode="auto">
            <a:xfrm>
              <a:off x="7780338"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7" name="Oval 199"/>
            <p:cNvSpPr>
              <a:spLocks noChangeAspect="1" noChangeArrowheads="1"/>
            </p:cNvSpPr>
            <p:nvPr userDrawn="1"/>
          </p:nvSpPr>
          <p:spPr bwMode="auto">
            <a:xfrm>
              <a:off x="7892089"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8" name="Oval 200"/>
            <p:cNvSpPr>
              <a:spLocks noChangeAspect="1" noChangeArrowheads="1"/>
            </p:cNvSpPr>
            <p:nvPr userDrawn="1"/>
          </p:nvSpPr>
          <p:spPr bwMode="auto">
            <a:xfrm>
              <a:off x="8005351"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99" name="Oval 201"/>
            <p:cNvSpPr>
              <a:spLocks noChangeAspect="1" noChangeArrowheads="1"/>
            </p:cNvSpPr>
            <p:nvPr userDrawn="1"/>
          </p:nvSpPr>
          <p:spPr bwMode="auto">
            <a:xfrm>
              <a:off x="8117102"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0" name="Oval 202"/>
            <p:cNvSpPr>
              <a:spLocks noChangeAspect="1" noChangeArrowheads="1"/>
            </p:cNvSpPr>
            <p:nvPr userDrawn="1"/>
          </p:nvSpPr>
          <p:spPr bwMode="auto">
            <a:xfrm>
              <a:off x="8230362"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1" name="Oval 203"/>
            <p:cNvSpPr>
              <a:spLocks noChangeAspect="1" noChangeArrowheads="1"/>
            </p:cNvSpPr>
            <p:nvPr userDrawn="1"/>
          </p:nvSpPr>
          <p:spPr bwMode="auto">
            <a:xfrm>
              <a:off x="834211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2" name="Oval 204"/>
            <p:cNvSpPr>
              <a:spLocks noChangeAspect="1" noChangeArrowheads="1"/>
            </p:cNvSpPr>
            <p:nvPr userDrawn="1"/>
          </p:nvSpPr>
          <p:spPr bwMode="auto">
            <a:xfrm>
              <a:off x="8455374"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3" name="Oval 205"/>
            <p:cNvSpPr>
              <a:spLocks noChangeAspect="1" noChangeArrowheads="1"/>
            </p:cNvSpPr>
            <p:nvPr userDrawn="1"/>
          </p:nvSpPr>
          <p:spPr bwMode="auto">
            <a:xfrm>
              <a:off x="856712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4" name="Oval 206"/>
            <p:cNvSpPr>
              <a:spLocks noChangeAspect="1" noChangeArrowheads="1"/>
            </p:cNvSpPr>
            <p:nvPr userDrawn="1"/>
          </p:nvSpPr>
          <p:spPr bwMode="auto">
            <a:xfrm>
              <a:off x="8680386"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5" name="Oval 207"/>
            <p:cNvSpPr>
              <a:spLocks noChangeAspect="1" noChangeArrowheads="1"/>
            </p:cNvSpPr>
            <p:nvPr userDrawn="1"/>
          </p:nvSpPr>
          <p:spPr bwMode="auto">
            <a:xfrm>
              <a:off x="8792137"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6" name="Oval 208"/>
            <p:cNvSpPr>
              <a:spLocks noChangeAspect="1" noChangeArrowheads="1"/>
            </p:cNvSpPr>
            <p:nvPr userDrawn="1"/>
          </p:nvSpPr>
          <p:spPr bwMode="auto">
            <a:xfrm>
              <a:off x="8905398"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7" name="Oval 209"/>
            <p:cNvSpPr>
              <a:spLocks noChangeAspect="1" noChangeArrowheads="1"/>
            </p:cNvSpPr>
            <p:nvPr userDrawn="1"/>
          </p:nvSpPr>
          <p:spPr bwMode="auto">
            <a:xfrm>
              <a:off x="9017149"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8" name="Oval 210"/>
            <p:cNvSpPr>
              <a:spLocks noChangeAspect="1" noChangeArrowheads="1"/>
            </p:cNvSpPr>
            <p:nvPr userDrawn="1"/>
          </p:nvSpPr>
          <p:spPr bwMode="auto">
            <a:xfrm>
              <a:off x="9130409"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09" name="Oval 211"/>
            <p:cNvSpPr>
              <a:spLocks noChangeAspect="1" noChangeArrowheads="1"/>
            </p:cNvSpPr>
            <p:nvPr userDrawn="1"/>
          </p:nvSpPr>
          <p:spPr bwMode="auto">
            <a:xfrm>
              <a:off x="9242160"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0" name="Oval 212"/>
            <p:cNvSpPr>
              <a:spLocks noChangeAspect="1" noChangeArrowheads="1"/>
            </p:cNvSpPr>
            <p:nvPr userDrawn="1"/>
          </p:nvSpPr>
          <p:spPr bwMode="auto">
            <a:xfrm>
              <a:off x="9355422"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1" name="Oval 213"/>
            <p:cNvSpPr>
              <a:spLocks noChangeAspect="1" noChangeArrowheads="1"/>
            </p:cNvSpPr>
            <p:nvPr userDrawn="1"/>
          </p:nvSpPr>
          <p:spPr bwMode="auto">
            <a:xfrm>
              <a:off x="9467172"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2" name="Oval 214"/>
            <p:cNvSpPr>
              <a:spLocks noChangeAspect="1" noChangeArrowheads="1"/>
            </p:cNvSpPr>
            <p:nvPr userDrawn="1"/>
          </p:nvSpPr>
          <p:spPr bwMode="auto">
            <a:xfrm>
              <a:off x="958043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3" name="Oval 215"/>
            <p:cNvSpPr>
              <a:spLocks noChangeAspect="1" noChangeArrowheads="1"/>
            </p:cNvSpPr>
            <p:nvPr userDrawn="1"/>
          </p:nvSpPr>
          <p:spPr bwMode="auto">
            <a:xfrm>
              <a:off x="969218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4" name="Oval 216"/>
            <p:cNvSpPr>
              <a:spLocks noChangeAspect="1" noChangeArrowheads="1"/>
            </p:cNvSpPr>
            <p:nvPr userDrawn="1"/>
          </p:nvSpPr>
          <p:spPr bwMode="auto">
            <a:xfrm>
              <a:off x="9805444"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5" name="Oval 217"/>
            <p:cNvSpPr>
              <a:spLocks noChangeAspect="1" noChangeArrowheads="1"/>
            </p:cNvSpPr>
            <p:nvPr userDrawn="1"/>
          </p:nvSpPr>
          <p:spPr bwMode="auto">
            <a:xfrm>
              <a:off x="991719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6" name="Oval 218"/>
            <p:cNvSpPr>
              <a:spLocks noChangeAspect="1" noChangeArrowheads="1"/>
            </p:cNvSpPr>
            <p:nvPr userDrawn="1"/>
          </p:nvSpPr>
          <p:spPr bwMode="auto">
            <a:xfrm>
              <a:off x="1815263" y="204026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7" name="Oval 219"/>
            <p:cNvSpPr>
              <a:spLocks noChangeAspect="1" noChangeArrowheads="1"/>
            </p:cNvSpPr>
            <p:nvPr userDrawn="1"/>
          </p:nvSpPr>
          <p:spPr bwMode="auto">
            <a:xfrm>
              <a:off x="1928524"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8" name="Oval 220"/>
            <p:cNvSpPr>
              <a:spLocks noChangeAspect="1" noChangeArrowheads="1"/>
            </p:cNvSpPr>
            <p:nvPr userDrawn="1"/>
          </p:nvSpPr>
          <p:spPr bwMode="auto">
            <a:xfrm>
              <a:off x="2040275" y="204026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19" name="Oval 221"/>
            <p:cNvSpPr>
              <a:spLocks noChangeAspect="1" noChangeArrowheads="1"/>
            </p:cNvSpPr>
            <p:nvPr userDrawn="1"/>
          </p:nvSpPr>
          <p:spPr bwMode="auto">
            <a:xfrm>
              <a:off x="215353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0" name="Oval 222"/>
            <p:cNvSpPr>
              <a:spLocks noChangeAspect="1" noChangeArrowheads="1"/>
            </p:cNvSpPr>
            <p:nvPr userDrawn="1"/>
          </p:nvSpPr>
          <p:spPr bwMode="auto">
            <a:xfrm>
              <a:off x="2265287"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1" name="Oval 223"/>
            <p:cNvSpPr>
              <a:spLocks noChangeAspect="1" noChangeArrowheads="1"/>
            </p:cNvSpPr>
            <p:nvPr userDrawn="1"/>
          </p:nvSpPr>
          <p:spPr bwMode="auto">
            <a:xfrm>
              <a:off x="2378548"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2" name="Oval 224"/>
            <p:cNvSpPr>
              <a:spLocks noChangeAspect="1" noChangeArrowheads="1"/>
            </p:cNvSpPr>
            <p:nvPr userDrawn="1"/>
          </p:nvSpPr>
          <p:spPr bwMode="auto">
            <a:xfrm>
              <a:off x="2490298"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3" name="Oval 225"/>
            <p:cNvSpPr>
              <a:spLocks noChangeAspect="1" noChangeArrowheads="1"/>
            </p:cNvSpPr>
            <p:nvPr userDrawn="1"/>
          </p:nvSpPr>
          <p:spPr bwMode="auto">
            <a:xfrm>
              <a:off x="260355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4" name="Oval 226"/>
            <p:cNvSpPr>
              <a:spLocks noChangeAspect="1" noChangeArrowheads="1"/>
            </p:cNvSpPr>
            <p:nvPr userDrawn="1"/>
          </p:nvSpPr>
          <p:spPr bwMode="auto">
            <a:xfrm>
              <a:off x="271530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5" name="Oval 227"/>
            <p:cNvSpPr>
              <a:spLocks noChangeAspect="1" noChangeArrowheads="1"/>
            </p:cNvSpPr>
            <p:nvPr userDrawn="1"/>
          </p:nvSpPr>
          <p:spPr bwMode="auto">
            <a:xfrm>
              <a:off x="2828571"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6" name="Oval 228"/>
            <p:cNvSpPr>
              <a:spLocks noChangeAspect="1" noChangeArrowheads="1"/>
            </p:cNvSpPr>
            <p:nvPr userDrawn="1"/>
          </p:nvSpPr>
          <p:spPr bwMode="auto">
            <a:xfrm>
              <a:off x="2940322"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7" name="Oval 229"/>
            <p:cNvSpPr>
              <a:spLocks noChangeAspect="1" noChangeArrowheads="1"/>
            </p:cNvSpPr>
            <p:nvPr userDrawn="1"/>
          </p:nvSpPr>
          <p:spPr bwMode="auto">
            <a:xfrm>
              <a:off x="3053582"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8" name="Oval 230"/>
            <p:cNvSpPr>
              <a:spLocks noChangeAspect="1" noChangeArrowheads="1"/>
            </p:cNvSpPr>
            <p:nvPr userDrawn="1"/>
          </p:nvSpPr>
          <p:spPr bwMode="auto">
            <a:xfrm>
              <a:off x="316533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29" name="Oval 231"/>
            <p:cNvSpPr>
              <a:spLocks noChangeAspect="1" noChangeArrowheads="1"/>
            </p:cNvSpPr>
            <p:nvPr userDrawn="1"/>
          </p:nvSpPr>
          <p:spPr bwMode="auto">
            <a:xfrm>
              <a:off x="3278594"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0" name="Oval 232"/>
            <p:cNvSpPr>
              <a:spLocks noChangeAspect="1" noChangeArrowheads="1"/>
            </p:cNvSpPr>
            <p:nvPr userDrawn="1"/>
          </p:nvSpPr>
          <p:spPr bwMode="auto">
            <a:xfrm>
              <a:off x="339034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1" name="Oval 233"/>
            <p:cNvSpPr>
              <a:spLocks noChangeAspect="1" noChangeArrowheads="1"/>
            </p:cNvSpPr>
            <p:nvPr userDrawn="1"/>
          </p:nvSpPr>
          <p:spPr bwMode="auto">
            <a:xfrm>
              <a:off x="350360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2" name="Oval 234"/>
            <p:cNvSpPr>
              <a:spLocks noChangeAspect="1" noChangeArrowheads="1"/>
            </p:cNvSpPr>
            <p:nvPr userDrawn="1"/>
          </p:nvSpPr>
          <p:spPr bwMode="auto">
            <a:xfrm>
              <a:off x="3615357"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3" name="Oval 235"/>
            <p:cNvSpPr>
              <a:spLocks noChangeAspect="1" noChangeArrowheads="1"/>
            </p:cNvSpPr>
            <p:nvPr userDrawn="1"/>
          </p:nvSpPr>
          <p:spPr bwMode="auto">
            <a:xfrm>
              <a:off x="3840369"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4" name="Oval 236"/>
            <p:cNvSpPr>
              <a:spLocks noChangeAspect="1" noChangeArrowheads="1"/>
            </p:cNvSpPr>
            <p:nvPr userDrawn="1"/>
          </p:nvSpPr>
          <p:spPr bwMode="auto">
            <a:xfrm>
              <a:off x="395362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5" name="Oval 237"/>
            <p:cNvSpPr>
              <a:spLocks noChangeAspect="1" noChangeArrowheads="1"/>
            </p:cNvSpPr>
            <p:nvPr userDrawn="1"/>
          </p:nvSpPr>
          <p:spPr bwMode="auto">
            <a:xfrm>
              <a:off x="4065380"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6" name="Oval 238"/>
            <p:cNvSpPr>
              <a:spLocks noChangeAspect="1" noChangeArrowheads="1"/>
            </p:cNvSpPr>
            <p:nvPr userDrawn="1"/>
          </p:nvSpPr>
          <p:spPr bwMode="auto">
            <a:xfrm>
              <a:off x="4516914"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7" name="Oval 239"/>
            <p:cNvSpPr>
              <a:spLocks noChangeAspect="1" noChangeArrowheads="1"/>
            </p:cNvSpPr>
            <p:nvPr userDrawn="1"/>
          </p:nvSpPr>
          <p:spPr bwMode="auto">
            <a:xfrm>
              <a:off x="462866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8" name="Oval 240"/>
            <p:cNvSpPr>
              <a:spLocks noChangeAspect="1" noChangeArrowheads="1"/>
            </p:cNvSpPr>
            <p:nvPr userDrawn="1"/>
          </p:nvSpPr>
          <p:spPr bwMode="auto">
            <a:xfrm>
              <a:off x="474192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39" name="Oval 241"/>
            <p:cNvSpPr>
              <a:spLocks noChangeAspect="1" noChangeArrowheads="1"/>
            </p:cNvSpPr>
            <p:nvPr userDrawn="1"/>
          </p:nvSpPr>
          <p:spPr bwMode="auto">
            <a:xfrm>
              <a:off x="519194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0" name="Oval 242"/>
            <p:cNvSpPr>
              <a:spLocks noChangeAspect="1" noChangeArrowheads="1"/>
            </p:cNvSpPr>
            <p:nvPr userDrawn="1"/>
          </p:nvSpPr>
          <p:spPr bwMode="auto">
            <a:xfrm>
              <a:off x="597873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1" name="Oval 243"/>
            <p:cNvSpPr>
              <a:spLocks noChangeAspect="1" noChangeArrowheads="1"/>
            </p:cNvSpPr>
            <p:nvPr userDrawn="1"/>
          </p:nvSpPr>
          <p:spPr bwMode="auto">
            <a:xfrm>
              <a:off x="609199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2" name="Oval 244"/>
            <p:cNvSpPr>
              <a:spLocks noChangeAspect="1" noChangeArrowheads="1"/>
            </p:cNvSpPr>
            <p:nvPr userDrawn="1"/>
          </p:nvSpPr>
          <p:spPr bwMode="auto">
            <a:xfrm>
              <a:off x="6203747"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3" name="Oval 245"/>
            <p:cNvSpPr>
              <a:spLocks noChangeAspect="1" noChangeArrowheads="1"/>
            </p:cNvSpPr>
            <p:nvPr userDrawn="1"/>
          </p:nvSpPr>
          <p:spPr bwMode="auto">
            <a:xfrm>
              <a:off x="6317008"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4" name="Oval 246"/>
            <p:cNvSpPr>
              <a:spLocks noChangeAspect="1" noChangeArrowheads="1"/>
            </p:cNvSpPr>
            <p:nvPr userDrawn="1"/>
          </p:nvSpPr>
          <p:spPr bwMode="auto">
            <a:xfrm>
              <a:off x="6428759"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5" name="Oval 247"/>
            <p:cNvSpPr>
              <a:spLocks noChangeAspect="1" noChangeArrowheads="1"/>
            </p:cNvSpPr>
            <p:nvPr userDrawn="1"/>
          </p:nvSpPr>
          <p:spPr bwMode="auto">
            <a:xfrm>
              <a:off x="654201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6" name="Oval 248"/>
            <p:cNvSpPr>
              <a:spLocks noChangeAspect="1" noChangeArrowheads="1"/>
            </p:cNvSpPr>
            <p:nvPr userDrawn="1"/>
          </p:nvSpPr>
          <p:spPr bwMode="auto">
            <a:xfrm>
              <a:off x="6653770"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7" name="Oval 249"/>
            <p:cNvSpPr>
              <a:spLocks noChangeAspect="1" noChangeArrowheads="1"/>
            </p:cNvSpPr>
            <p:nvPr userDrawn="1"/>
          </p:nvSpPr>
          <p:spPr bwMode="auto">
            <a:xfrm>
              <a:off x="6767032"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8" name="Oval 250"/>
            <p:cNvSpPr>
              <a:spLocks noChangeAspect="1" noChangeArrowheads="1"/>
            </p:cNvSpPr>
            <p:nvPr userDrawn="1"/>
          </p:nvSpPr>
          <p:spPr bwMode="auto">
            <a:xfrm>
              <a:off x="6878783"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49" name="Oval 251"/>
            <p:cNvSpPr>
              <a:spLocks noChangeAspect="1" noChangeArrowheads="1"/>
            </p:cNvSpPr>
            <p:nvPr userDrawn="1"/>
          </p:nvSpPr>
          <p:spPr bwMode="auto">
            <a:xfrm>
              <a:off x="699204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0" name="Oval 252"/>
            <p:cNvSpPr>
              <a:spLocks noChangeAspect="1" noChangeArrowheads="1"/>
            </p:cNvSpPr>
            <p:nvPr userDrawn="1"/>
          </p:nvSpPr>
          <p:spPr bwMode="auto">
            <a:xfrm>
              <a:off x="710379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1" name="Oval 253"/>
            <p:cNvSpPr>
              <a:spLocks noChangeAspect="1" noChangeArrowheads="1"/>
            </p:cNvSpPr>
            <p:nvPr userDrawn="1"/>
          </p:nvSpPr>
          <p:spPr bwMode="auto">
            <a:xfrm>
              <a:off x="721705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2" name="Oval 254"/>
            <p:cNvSpPr>
              <a:spLocks noChangeAspect="1" noChangeArrowheads="1"/>
            </p:cNvSpPr>
            <p:nvPr userDrawn="1"/>
          </p:nvSpPr>
          <p:spPr bwMode="auto">
            <a:xfrm>
              <a:off x="733031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3" name="Oval 255"/>
            <p:cNvSpPr>
              <a:spLocks noChangeAspect="1" noChangeArrowheads="1"/>
            </p:cNvSpPr>
            <p:nvPr userDrawn="1"/>
          </p:nvSpPr>
          <p:spPr bwMode="auto">
            <a:xfrm>
              <a:off x="744206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4" name="Oval 256"/>
            <p:cNvSpPr>
              <a:spLocks noChangeAspect="1" noChangeArrowheads="1"/>
            </p:cNvSpPr>
            <p:nvPr userDrawn="1"/>
          </p:nvSpPr>
          <p:spPr bwMode="auto">
            <a:xfrm>
              <a:off x="7555328"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5" name="Oval 257"/>
            <p:cNvSpPr>
              <a:spLocks noChangeAspect="1" noChangeArrowheads="1"/>
            </p:cNvSpPr>
            <p:nvPr userDrawn="1"/>
          </p:nvSpPr>
          <p:spPr bwMode="auto">
            <a:xfrm>
              <a:off x="7667078"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6" name="Oval 258"/>
            <p:cNvSpPr>
              <a:spLocks noChangeAspect="1" noChangeArrowheads="1"/>
            </p:cNvSpPr>
            <p:nvPr userDrawn="1"/>
          </p:nvSpPr>
          <p:spPr bwMode="auto">
            <a:xfrm>
              <a:off x="7780338"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7" name="Oval 259"/>
            <p:cNvSpPr>
              <a:spLocks noChangeAspect="1" noChangeArrowheads="1"/>
            </p:cNvSpPr>
            <p:nvPr userDrawn="1"/>
          </p:nvSpPr>
          <p:spPr bwMode="auto">
            <a:xfrm>
              <a:off x="789208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8" name="Oval 260"/>
            <p:cNvSpPr>
              <a:spLocks noChangeAspect="1" noChangeArrowheads="1"/>
            </p:cNvSpPr>
            <p:nvPr userDrawn="1"/>
          </p:nvSpPr>
          <p:spPr bwMode="auto">
            <a:xfrm>
              <a:off x="8005351"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59" name="Oval 261"/>
            <p:cNvSpPr>
              <a:spLocks noChangeAspect="1" noChangeArrowheads="1"/>
            </p:cNvSpPr>
            <p:nvPr userDrawn="1"/>
          </p:nvSpPr>
          <p:spPr bwMode="auto">
            <a:xfrm>
              <a:off x="8117102"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0" name="Oval 262"/>
            <p:cNvSpPr>
              <a:spLocks noChangeAspect="1" noChangeArrowheads="1"/>
            </p:cNvSpPr>
            <p:nvPr userDrawn="1"/>
          </p:nvSpPr>
          <p:spPr bwMode="auto">
            <a:xfrm>
              <a:off x="8230362"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1" name="Oval 263"/>
            <p:cNvSpPr>
              <a:spLocks noChangeAspect="1" noChangeArrowheads="1"/>
            </p:cNvSpPr>
            <p:nvPr userDrawn="1"/>
          </p:nvSpPr>
          <p:spPr bwMode="auto">
            <a:xfrm>
              <a:off x="834211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2" name="Oval 264"/>
            <p:cNvSpPr>
              <a:spLocks noChangeAspect="1" noChangeArrowheads="1"/>
            </p:cNvSpPr>
            <p:nvPr userDrawn="1"/>
          </p:nvSpPr>
          <p:spPr bwMode="auto">
            <a:xfrm>
              <a:off x="8455374"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3" name="Oval 265"/>
            <p:cNvSpPr>
              <a:spLocks noChangeAspect="1" noChangeArrowheads="1"/>
            </p:cNvSpPr>
            <p:nvPr userDrawn="1"/>
          </p:nvSpPr>
          <p:spPr bwMode="auto">
            <a:xfrm>
              <a:off x="856712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4" name="Oval 266"/>
            <p:cNvSpPr>
              <a:spLocks noChangeAspect="1" noChangeArrowheads="1"/>
            </p:cNvSpPr>
            <p:nvPr userDrawn="1"/>
          </p:nvSpPr>
          <p:spPr bwMode="auto">
            <a:xfrm>
              <a:off x="868038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5" name="Oval 267"/>
            <p:cNvSpPr>
              <a:spLocks noChangeAspect="1" noChangeArrowheads="1"/>
            </p:cNvSpPr>
            <p:nvPr userDrawn="1"/>
          </p:nvSpPr>
          <p:spPr bwMode="auto">
            <a:xfrm>
              <a:off x="8792137"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6" name="Oval 268"/>
            <p:cNvSpPr>
              <a:spLocks noChangeAspect="1" noChangeArrowheads="1"/>
            </p:cNvSpPr>
            <p:nvPr userDrawn="1"/>
          </p:nvSpPr>
          <p:spPr bwMode="auto">
            <a:xfrm>
              <a:off x="8905398"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7" name="Oval 269"/>
            <p:cNvSpPr>
              <a:spLocks noChangeAspect="1" noChangeArrowheads="1"/>
            </p:cNvSpPr>
            <p:nvPr userDrawn="1"/>
          </p:nvSpPr>
          <p:spPr bwMode="auto">
            <a:xfrm>
              <a:off x="9017149"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8" name="Oval 270"/>
            <p:cNvSpPr>
              <a:spLocks noChangeAspect="1" noChangeArrowheads="1"/>
            </p:cNvSpPr>
            <p:nvPr userDrawn="1"/>
          </p:nvSpPr>
          <p:spPr bwMode="auto">
            <a:xfrm>
              <a:off x="9130409"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69" name="Oval 271"/>
            <p:cNvSpPr>
              <a:spLocks noChangeAspect="1" noChangeArrowheads="1"/>
            </p:cNvSpPr>
            <p:nvPr userDrawn="1"/>
          </p:nvSpPr>
          <p:spPr bwMode="auto">
            <a:xfrm>
              <a:off x="9242160"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0" name="Oval 272"/>
            <p:cNvSpPr>
              <a:spLocks noChangeAspect="1" noChangeArrowheads="1"/>
            </p:cNvSpPr>
            <p:nvPr userDrawn="1"/>
          </p:nvSpPr>
          <p:spPr bwMode="auto">
            <a:xfrm>
              <a:off x="9355422"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1" name="Oval 273"/>
            <p:cNvSpPr>
              <a:spLocks noChangeAspect="1" noChangeArrowheads="1"/>
            </p:cNvSpPr>
            <p:nvPr userDrawn="1"/>
          </p:nvSpPr>
          <p:spPr bwMode="auto">
            <a:xfrm>
              <a:off x="9467172"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2" name="Oval 274"/>
            <p:cNvSpPr>
              <a:spLocks noChangeAspect="1" noChangeArrowheads="1"/>
            </p:cNvSpPr>
            <p:nvPr userDrawn="1"/>
          </p:nvSpPr>
          <p:spPr bwMode="auto">
            <a:xfrm>
              <a:off x="958043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3" name="Oval 275"/>
            <p:cNvSpPr>
              <a:spLocks noChangeAspect="1" noChangeArrowheads="1"/>
            </p:cNvSpPr>
            <p:nvPr userDrawn="1"/>
          </p:nvSpPr>
          <p:spPr bwMode="auto">
            <a:xfrm>
              <a:off x="969218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4" name="Oval 276"/>
            <p:cNvSpPr>
              <a:spLocks noChangeAspect="1" noChangeArrowheads="1"/>
            </p:cNvSpPr>
            <p:nvPr userDrawn="1"/>
          </p:nvSpPr>
          <p:spPr bwMode="auto">
            <a:xfrm>
              <a:off x="9805444"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5" name="Oval 277"/>
            <p:cNvSpPr>
              <a:spLocks noChangeAspect="1" noChangeArrowheads="1"/>
            </p:cNvSpPr>
            <p:nvPr userDrawn="1"/>
          </p:nvSpPr>
          <p:spPr bwMode="auto">
            <a:xfrm>
              <a:off x="991719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6" name="Oval 278"/>
            <p:cNvSpPr>
              <a:spLocks noChangeAspect="1" noChangeArrowheads="1"/>
            </p:cNvSpPr>
            <p:nvPr userDrawn="1"/>
          </p:nvSpPr>
          <p:spPr bwMode="auto">
            <a:xfrm>
              <a:off x="10030456"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7" name="Oval 279"/>
            <p:cNvSpPr>
              <a:spLocks noChangeAspect="1" noChangeArrowheads="1"/>
            </p:cNvSpPr>
            <p:nvPr userDrawn="1"/>
          </p:nvSpPr>
          <p:spPr bwMode="auto">
            <a:xfrm>
              <a:off x="1815263" y="2145098"/>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8" name="Oval 280"/>
            <p:cNvSpPr>
              <a:spLocks noChangeAspect="1" noChangeArrowheads="1"/>
            </p:cNvSpPr>
            <p:nvPr userDrawn="1"/>
          </p:nvSpPr>
          <p:spPr bwMode="auto">
            <a:xfrm>
              <a:off x="1928524"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79" name="Oval 281"/>
            <p:cNvSpPr>
              <a:spLocks noChangeAspect="1" noChangeArrowheads="1"/>
            </p:cNvSpPr>
            <p:nvPr userDrawn="1"/>
          </p:nvSpPr>
          <p:spPr bwMode="auto">
            <a:xfrm>
              <a:off x="2040275" y="2145098"/>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0" name="Oval 282"/>
            <p:cNvSpPr>
              <a:spLocks noChangeAspect="1" noChangeArrowheads="1"/>
            </p:cNvSpPr>
            <p:nvPr userDrawn="1"/>
          </p:nvSpPr>
          <p:spPr bwMode="auto">
            <a:xfrm>
              <a:off x="2153536"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1" name="Oval 283"/>
            <p:cNvSpPr>
              <a:spLocks noChangeAspect="1" noChangeArrowheads="1"/>
            </p:cNvSpPr>
            <p:nvPr userDrawn="1"/>
          </p:nvSpPr>
          <p:spPr bwMode="auto">
            <a:xfrm>
              <a:off x="2265287"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2" name="Oval 284"/>
            <p:cNvSpPr>
              <a:spLocks noChangeAspect="1" noChangeArrowheads="1"/>
            </p:cNvSpPr>
            <p:nvPr userDrawn="1"/>
          </p:nvSpPr>
          <p:spPr bwMode="auto">
            <a:xfrm>
              <a:off x="237854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3" name="Oval 285"/>
            <p:cNvSpPr>
              <a:spLocks noChangeAspect="1" noChangeArrowheads="1"/>
            </p:cNvSpPr>
            <p:nvPr userDrawn="1"/>
          </p:nvSpPr>
          <p:spPr bwMode="auto">
            <a:xfrm>
              <a:off x="249029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4" name="Oval 286"/>
            <p:cNvSpPr>
              <a:spLocks noChangeAspect="1" noChangeArrowheads="1"/>
            </p:cNvSpPr>
            <p:nvPr userDrawn="1"/>
          </p:nvSpPr>
          <p:spPr bwMode="auto">
            <a:xfrm>
              <a:off x="260355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5" name="Oval 287"/>
            <p:cNvSpPr>
              <a:spLocks noChangeAspect="1" noChangeArrowheads="1"/>
            </p:cNvSpPr>
            <p:nvPr userDrawn="1"/>
          </p:nvSpPr>
          <p:spPr bwMode="auto">
            <a:xfrm>
              <a:off x="271530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6" name="Oval 288"/>
            <p:cNvSpPr>
              <a:spLocks noChangeAspect="1" noChangeArrowheads="1"/>
            </p:cNvSpPr>
            <p:nvPr userDrawn="1"/>
          </p:nvSpPr>
          <p:spPr bwMode="auto">
            <a:xfrm>
              <a:off x="2828571"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7" name="Oval 289"/>
            <p:cNvSpPr>
              <a:spLocks noChangeAspect="1" noChangeArrowheads="1"/>
            </p:cNvSpPr>
            <p:nvPr userDrawn="1"/>
          </p:nvSpPr>
          <p:spPr bwMode="auto">
            <a:xfrm>
              <a:off x="2940322"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8" name="Oval 290"/>
            <p:cNvSpPr>
              <a:spLocks noChangeAspect="1" noChangeArrowheads="1"/>
            </p:cNvSpPr>
            <p:nvPr userDrawn="1"/>
          </p:nvSpPr>
          <p:spPr bwMode="auto">
            <a:xfrm>
              <a:off x="3053582"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89" name="Oval 291"/>
            <p:cNvSpPr>
              <a:spLocks noChangeAspect="1" noChangeArrowheads="1"/>
            </p:cNvSpPr>
            <p:nvPr userDrawn="1"/>
          </p:nvSpPr>
          <p:spPr bwMode="auto">
            <a:xfrm>
              <a:off x="316533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0" name="Oval 292"/>
            <p:cNvSpPr>
              <a:spLocks noChangeAspect="1" noChangeArrowheads="1"/>
            </p:cNvSpPr>
            <p:nvPr userDrawn="1"/>
          </p:nvSpPr>
          <p:spPr bwMode="auto">
            <a:xfrm>
              <a:off x="3278594"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1" name="Oval 293"/>
            <p:cNvSpPr>
              <a:spLocks noChangeAspect="1" noChangeArrowheads="1"/>
            </p:cNvSpPr>
            <p:nvPr userDrawn="1"/>
          </p:nvSpPr>
          <p:spPr bwMode="auto">
            <a:xfrm>
              <a:off x="3390345"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2" name="Oval 294"/>
            <p:cNvSpPr>
              <a:spLocks noChangeAspect="1" noChangeArrowheads="1"/>
            </p:cNvSpPr>
            <p:nvPr userDrawn="1"/>
          </p:nvSpPr>
          <p:spPr bwMode="auto">
            <a:xfrm>
              <a:off x="3503606"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3" name="Oval 295"/>
            <p:cNvSpPr>
              <a:spLocks noChangeAspect="1" noChangeArrowheads="1"/>
            </p:cNvSpPr>
            <p:nvPr userDrawn="1"/>
          </p:nvSpPr>
          <p:spPr bwMode="auto">
            <a:xfrm>
              <a:off x="3615357"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4" name="Oval 296"/>
            <p:cNvSpPr>
              <a:spLocks noChangeAspect="1" noChangeArrowheads="1"/>
            </p:cNvSpPr>
            <p:nvPr userDrawn="1"/>
          </p:nvSpPr>
          <p:spPr bwMode="auto">
            <a:xfrm>
              <a:off x="395362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5" name="Oval 297"/>
            <p:cNvSpPr>
              <a:spLocks noChangeAspect="1" noChangeArrowheads="1"/>
            </p:cNvSpPr>
            <p:nvPr userDrawn="1"/>
          </p:nvSpPr>
          <p:spPr bwMode="auto">
            <a:xfrm>
              <a:off x="4065380"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6" name="Oval 298"/>
            <p:cNvSpPr>
              <a:spLocks noChangeAspect="1" noChangeArrowheads="1"/>
            </p:cNvSpPr>
            <p:nvPr userDrawn="1"/>
          </p:nvSpPr>
          <p:spPr bwMode="auto">
            <a:xfrm>
              <a:off x="4516914"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7" name="Oval 299"/>
            <p:cNvSpPr>
              <a:spLocks noChangeAspect="1" noChangeArrowheads="1"/>
            </p:cNvSpPr>
            <p:nvPr userDrawn="1"/>
          </p:nvSpPr>
          <p:spPr bwMode="auto">
            <a:xfrm>
              <a:off x="4628665"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8" name="Oval 300"/>
            <p:cNvSpPr>
              <a:spLocks noChangeAspect="1" noChangeArrowheads="1"/>
            </p:cNvSpPr>
            <p:nvPr userDrawn="1"/>
          </p:nvSpPr>
          <p:spPr bwMode="auto">
            <a:xfrm>
              <a:off x="519194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299" name="Oval 301"/>
            <p:cNvSpPr>
              <a:spLocks noChangeAspect="1" noChangeArrowheads="1"/>
            </p:cNvSpPr>
            <p:nvPr userDrawn="1"/>
          </p:nvSpPr>
          <p:spPr bwMode="auto">
            <a:xfrm>
              <a:off x="530369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0" name="Oval 302"/>
            <p:cNvSpPr>
              <a:spLocks noChangeAspect="1" noChangeArrowheads="1"/>
            </p:cNvSpPr>
            <p:nvPr userDrawn="1"/>
          </p:nvSpPr>
          <p:spPr bwMode="auto">
            <a:xfrm>
              <a:off x="5866984"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1" name="Oval 303"/>
            <p:cNvSpPr>
              <a:spLocks noChangeAspect="1" noChangeArrowheads="1"/>
            </p:cNvSpPr>
            <p:nvPr userDrawn="1"/>
          </p:nvSpPr>
          <p:spPr bwMode="auto">
            <a:xfrm>
              <a:off x="5978735"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2" name="Oval 304"/>
            <p:cNvSpPr>
              <a:spLocks noChangeAspect="1" noChangeArrowheads="1"/>
            </p:cNvSpPr>
            <p:nvPr userDrawn="1"/>
          </p:nvSpPr>
          <p:spPr bwMode="auto">
            <a:xfrm>
              <a:off x="6091996"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3" name="Oval 305"/>
            <p:cNvSpPr>
              <a:spLocks noChangeAspect="1" noChangeArrowheads="1"/>
            </p:cNvSpPr>
            <p:nvPr userDrawn="1"/>
          </p:nvSpPr>
          <p:spPr bwMode="auto">
            <a:xfrm>
              <a:off x="6203747"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4" name="Oval 306"/>
            <p:cNvSpPr>
              <a:spLocks noChangeAspect="1" noChangeArrowheads="1"/>
            </p:cNvSpPr>
            <p:nvPr userDrawn="1"/>
          </p:nvSpPr>
          <p:spPr bwMode="auto">
            <a:xfrm>
              <a:off x="631700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5" name="Oval 307"/>
            <p:cNvSpPr>
              <a:spLocks noChangeAspect="1" noChangeArrowheads="1"/>
            </p:cNvSpPr>
            <p:nvPr userDrawn="1"/>
          </p:nvSpPr>
          <p:spPr bwMode="auto">
            <a:xfrm>
              <a:off x="6428759"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6" name="Oval 308"/>
            <p:cNvSpPr>
              <a:spLocks noChangeAspect="1" noChangeArrowheads="1"/>
            </p:cNvSpPr>
            <p:nvPr userDrawn="1"/>
          </p:nvSpPr>
          <p:spPr bwMode="auto">
            <a:xfrm>
              <a:off x="654201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7" name="Oval 309"/>
            <p:cNvSpPr>
              <a:spLocks noChangeAspect="1" noChangeArrowheads="1"/>
            </p:cNvSpPr>
            <p:nvPr userDrawn="1"/>
          </p:nvSpPr>
          <p:spPr bwMode="auto">
            <a:xfrm>
              <a:off x="6653770"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8" name="Oval 310"/>
            <p:cNvSpPr>
              <a:spLocks noChangeAspect="1" noChangeArrowheads="1"/>
            </p:cNvSpPr>
            <p:nvPr userDrawn="1"/>
          </p:nvSpPr>
          <p:spPr bwMode="auto">
            <a:xfrm>
              <a:off x="6767032"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09" name="Oval 311"/>
            <p:cNvSpPr>
              <a:spLocks noChangeAspect="1" noChangeArrowheads="1"/>
            </p:cNvSpPr>
            <p:nvPr userDrawn="1"/>
          </p:nvSpPr>
          <p:spPr bwMode="auto">
            <a:xfrm>
              <a:off x="6878783"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0" name="Oval 312"/>
            <p:cNvSpPr>
              <a:spLocks noChangeAspect="1" noChangeArrowheads="1"/>
            </p:cNvSpPr>
            <p:nvPr userDrawn="1"/>
          </p:nvSpPr>
          <p:spPr bwMode="auto">
            <a:xfrm>
              <a:off x="699204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1" name="Oval 313"/>
            <p:cNvSpPr>
              <a:spLocks noChangeAspect="1" noChangeArrowheads="1"/>
            </p:cNvSpPr>
            <p:nvPr userDrawn="1"/>
          </p:nvSpPr>
          <p:spPr bwMode="auto">
            <a:xfrm>
              <a:off x="710379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2" name="Oval 314"/>
            <p:cNvSpPr>
              <a:spLocks noChangeAspect="1" noChangeArrowheads="1"/>
            </p:cNvSpPr>
            <p:nvPr userDrawn="1"/>
          </p:nvSpPr>
          <p:spPr bwMode="auto">
            <a:xfrm>
              <a:off x="7217055"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3" name="Oval 315"/>
            <p:cNvSpPr>
              <a:spLocks noChangeAspect="1" noChangeArrowheads="1"/>
            </p:cNvSpPr>
            <p:nvPr userDrawn="1"/>
          </p:nvSpPr>
          <p:spPr bwMode="auto">
            <a:xfrm>
              <a:off x="7330316"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4" name="Oval 316"/>
            <p:cNvSpPr>
              <a:spLocks noChangeAspect="1" noChangeArrowheads="1"/>
            </p:cNvSpPr>
            <p:nvPr userDrawn="1"/>
          </p:nvSpPr>
          <p:spPr bwMode="auto">
            <a:xfrm>
              <a:off x="7442066"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5" name="Oval 317"/>
            <p:cNvSpPr>
              <a:spLocks noChangeAspect="1" noChangeArrowheads="1"/>
            </p:cNvSpPr>
            <p:nvPr userDrawn="1"/>
          </p:nvSpPr>
          <p:spPr bwMode="auto">
            <a:xfrm>
              <a:off x="755532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6" name="Oval 318"/>
            <p:cNvSpPr>
              <a:spLocks noChangeAspect="1" noChangeArrowheads="1"/>
            </p:cNvSpPr>
            <p:nvPr userDrawn="1"/>
          </p:nvSpPr>
          <p:spPr bwMode="auto">
            <a:xfrm>
              <a:off x="766707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7" name="Oval 319"/>
            <p:cNvSpPr>
              <a:spLocks noChangeAspect="1" noChangeArrowheads="1"/>
            </p:cNvSpPr>
            <p:nvPr userDrawn="1"/>
          </p:nvSpPr>
          <p:spPr bwMode="auto">
            <a:xfrm>
              <a:off x="7780338"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8" name="Oval 320"/>
            <p:cNvSpPr>
              <a:spLocks noChangeAspect="1" noChangeArrowheads="1"/>
            </p:cNvSpPr>
            <p:nvPr userDrawn="1"/>
          </p:nvSpPr>
          <p:spPr bwMode="auto">
            <a:xfrm>
              <a:off x="789208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19" name="Oval 321"/>
            <p:cNvSpPr>
              <a:spLocks noChangeAspect="1" noChangeArrowheads="1"/>
            </p:cNvSpPr>
            <p:nvPr userDrawn="1"/>
          </p:nvSpPr>
          <p:spPr bwMode="auto">
            <a:xfrm>
              <a:off x="8005351"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0" name="Oval 322"/>
            <p:cNvSpPr>
              <a:spLocks noChangeAspect="1" noChangeArrowheads="1"/>
            </p:cNvSpPr>
            <p:nvPr userDrawn="1"/>
          </p:nvSpPr>
          <p:spPr bwMode="auto">
            <a:xfrm>
              <a:off x="8117102"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1" name="Oval 323"/>
            <p:cNvSpPr>
              <a:spLocks noChangeAspect="1" noChangeArrowheads="1"/>
            </p:cNvSpPr>
            <p:nvPr userDrawn="1"/>
          </p:nvSpPr>
          <p:spPr bwMode="auto">
            <a:xfrm>
              <a:off x="8230362"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2" name="Oval 324"/>
            <p:cNvSpPr>
              <a:spLocks noChangeAspect="1" noChangeArrowheads="1"/>
            </p:cNvSpPr>
            <p:nvPr userDrawn="1"/>
          </p:nvSpPr>
          <p:spPr bwMode="auto">
            <a:xfrm>
              <a:off x="834211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3" name="Oval 325"/>
            <p:cNvSpPr>
              <a:spLocks noChangeAspect="1" noChangeArrowheads="1"/>
            </p:cNvSpPr>
            <p:nvPr userDrawn="1"/>
          </p:nvSpPr>
          <p:spPr bwMode="auto">
            <a:xfrm>
              <a:off x="8455374"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4" name="Oval 326"/>
            <p:cNvSpPr>
              <a:spLocks noChangeAspect="1" noChangeArrowheads="1"/>
            </p:cNvSpPr>
            <p:nvPr userDrawn="1"/>
          </p:nvSpPr>
          <p:spPr bwMode="auto">
            <a:xfrm>
              <a:off x="8567125"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5" name="Oval 327"/>
            <p:cNvSpPr>
              <a:spLocks noChangeAspect="1" noChangeArrowheads="1"/>
            </p:cNvSpPr>
            <p:nvPr userDrawn="1"/>
          </p:nvSpPr>
          <p:spPr bwMode="auto">
            <a:xfrm>
              <a:off x="8680386"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6" name="Oval 328"/>
            <p:cNvSpPr>
              <a:spLocks noChangeAspect="1" noChangeArrowheads="1"/>
            </p:cNvSpPr>
            <p:nvPr userDrawn="1"/>
          </p:nvSpPr>
          <p:spPr bwMode="auto">
            <a:xfrm>
              <a:off x="8792137"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7" name="Oval 329"/>
            <p:cNvSpPr>
              <a:spLocks noChangeAspect="1" noChangeArrowheads="1"/>
            </p:cNvSpPr>
            <p:nvPr userDrawn="1"/>
          </p:nvSpPr>
          <p:spPr bwMode="auto">
            <a:xfrm>
              <a:off x="890539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8" name="Oval 330"/>
            <p:cNvSpPr>
              <a:spLocks noChangeAspect="1" noChangeArrowheads="1"/>
            </p:cNvSpPr>
            <p:nvPr userDrawn="1"/>
          </p:nvSpPr>
          <p:spPr bwMode="auto">
            <a:xfrm>
              <a:off x="9017149"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29" name="Oval 331"/>
            <p:cNvSpPr>
              <a:spLocks noChangeAspect="1" noChangeArrowheads="1"/>
            </p:cNvSpPr>
            <p:nvPr userDrawn="1"/>
          </p:nvSpPr>
          <p:spPr bwMode="auto">
            <a:xfrm>
              <a:off x="9130409"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0" name="Oval 332"/>
            <p:cNvSpPr>
              <a:spLocks noChangeAspect="1" noChangeArrowheads="1"/>
            </p:cNvSpPr>
            <p:nvPr userDrawn="1"/>
          </p:nvSpPr>
          <p:spPr bwMode="auto">
            <a:xfrm>
              <a:off x="9242160"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1" name="Oval 333"/>
            <p:cNvSpPr>
              <a:spLocks noChangeAspect="1" noChangeArrowheads="1"/>
            </p:cNvSpPr>
            <p:nvPr userDrawn="1"/>
          </p:nvSpPr>
          <p:spPr bwMode="auto">
            <a:xfrm>
              <a:off x="9355422"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2" name="Oval 334"/>
            <p:cNvSpPr>
              <a:spLocks noChangeAspect="1" noChangeArrowheads="1"/>
            </p:cNvSpPr>
            <p:nvPr userDrawn="1"/>
          </p:nvSpPr>
          <p:spPr bwMode="auto">
            <a:xfrm>
              <a:off x="9467172"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3" name="Oval 335"/>
            <p:cNvSpPr>
              <a:spLocks noChangeAspect="1" noChangeArrowheads="1"/>
            </p:cNvSpPr>
            <p:nvPr userDrawn="1"/>
          </p:nvSpPr>
          <p:spPr bwMode="auto">
            <a:xfrm>
              <a:off x="958043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4" name="Oval 336"/>
            <p:cNvSpPr>
              <a:spLocks noChangeAspect="1" noChangeArrowheads="1"/>
            </p:cNvSpPr>
            <p:nvPr userDrawn="1"/>
          </p:nvSpPr>
          <p:spPr bwMode="auto">
            <a:xfrm>
              <a:off x="969218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5" name="Oval 337"/>
            <p:cNvSpPr>
              <a:spLocks noChangeAspect="1" noChangeArrowheads="1"/>
            </p:cNvSpPr>
            <p:nvPr userDrawn="1"/>
          </p:nvSpPr>
          <p:spPr bwMode="auto">
            <a:xfrm>
              <a:off x="9805444"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6" name="Oval 338"/>
            <p:cNvSpPr>
              <a:spLocks noChangeAspect="1" noChangeArrowheads="1"/>
            </p:cNvSpPr>
            <p:nvPr userDrawn="1"/>
          </p:nvSpPr>
          <p:spPr bwMode="auto">
            <a:xfrm>
              <a:off x="1703512"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7" name="Oval 339"/>
            <p:cNvSpPr>
              <a:spLocks noChangeAspect="1" noChangeArrowheads="1"/>
            </p:cNvSpPr>
            <p:nvPr userDrawn="1"/>
          </p:nvSpPr>
          <p:spPr bwMode="auto">
            <a:xfrm>
              <a:off x="1815263" y="224993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8" name="Oval 340"/>
            <p:cNvSpPr>
              <a:spLocks noChangeAspect="1" noChangeArrowheads="1"/>
            </p:cNvSpPr>
            <p:nvPr userDrawn="1"/>
          </p:nvSpPr>
          <p:spPr bwMode="auto">
            <a:xfrm>
              <a:off x="1928524"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39" name="Oval 341"/>
            <p:cNvSpPr>
              <a:spLocks noChangeAspect="1" noChangeArrowheads="1"/>
            </p:cNvSpPr>
            <p:nvPr userDrawn="1"/>
          </p:nvSpPr>
          <p:spPr bwMode="auto">
            <a:xfrm>
              <a:off x="2040275"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0" name="Oval 342"/>
            <p:cNvSpPr>
              <a:spLocks noChangeAspect="1" noChangeArrowheads="1"/>
            </p:cNvSpPr>
            <p:nvPr userDrawn="1"/>
          </p:nvSpPr>
          <p:spPr bwMode="auto">
            <a:xfrm>
              <a:off x="2153536"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1" name="Oval 343"/>
            <p:cNvSpPr>
              <a:spLocks noChangeAspect="1" noChangeArrowheads="1"/>
            </p:cNvSpPr>
            <p:nvPr userDrawn="1"/>
          </p:nvSpPr>
          <p:spPr bwMode="auto">
            <a:xfrm>
              <a:off x="2265287"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2" name="Oval 344"/>
            <p:cNvSpPr>
              <a:spLocks noChangeAspect="1" noChangeArrowheads="1"/>
            </p:cNvSpPr>
            <p:nvPr userDrawn="1"/>
          </p:nvSpPr>
          <p:spPr bwMode="auto">
            <a:xfrm>
              <a:off x="2378548"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3" name="Oval 345"/>
            <p:cNvSpPr>
              <a:spLocks noChangeAspect="1" noChangeArrowheads="1"/>
            </p:cNvSpPr>
            <p:nvPr userDrawn="1"/>
          </p:nvSpPr>
          <p:spPr bwMode="auto">
            <a:xfrm>
              <a:off x="2490298"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4" name="Oval 346"/>
            <p:cNvSpPr>
              <a:spLocks noChangeAspect="1" noChangeArrowheads="1"/>
            </p:cNvSpPr>
            <p:nvPr userDrawn="1"/>
          </p:nvSpPr>
          <p:spPr bwMode="auto">
            <a:xfrm>
              <a:off x="2603559"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5" name="Oval 347"/>
            <p:cNvSpPr>
              <a:spLocks noChangeAspect="1" noChangeArrowheads="1"/>
            </p:cNvSpPr>
            <p:nvPr userDrawn="1"/>
          </p:nvSpPr>
          <p:spPr bwMode="auto">
            <a:xfrm>
              <a:off x="2715309"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6" name="Oval 348"/>
            <p:cNvSpPr>
              <a:spLocks noChangeAspect="1" noChangeArrowheads="1"/>
            </p:cNvSpPr>
            <p:nvPr userDrawn="1"/>
          </p:nvSpPr>
          <p:spPr bwMode="auto">
            <a:xfrm>
              <a:off x="2828571"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7" name="Oval 349"/>
            <p:cNvSpPr>
              <a:spLocks noChangeAspect="1" noChangeArrowheads="1"/>
            </p:cNvSpPr>
            <p:nvPr userDrawn="1"/>
          </p:nvSpPr>
          <p:spPr bwMode="auto">
            <a:xfrm>
              <a:off x="2940322"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8" name="Oval 350"/>
            <p:cNvSpPr>
              <a:spLocks noChangeAspect="1" noChangeArrowheads="1"/>
            </p:cNvSpPr>
            <p:nvPr userDrawn="1"/>
          </p:nvSpPr>
          <p:spPr bwMode="auto">
            <a:xfrm>
              <a:off x="3053582"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49" name="Oval 351"/>
            <p:cNvSpPr>
              <a:spLocks noChangeAspect="1" noChangeArrowheads="1"/>
            </p:cNvSpPr>
            <p:nvPr userDrawn="1"/>
          </p:nvSpPr>
          <p:spPr bwMode="auto">
            <a:xfrm>
              <a:off x="316533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0" name="Oval 352"/>
            <p:cNvSpPr>
              <a:spLocks noChangeAspect="1" noChangeArrowheads="1"/>
            </p:cNvSpPr>
            <p:nvPr userDrawn="1"/>
          </p:nvSpPr>
          <p:spPr bwMode="auto">
            <a:xfrm>
              <a:off x="3278594"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1" name="Oval 353"/>
            <p:cNvSpPr>
              <a:spLocks noChangeAspect="1" noChangeArrowheads="1"/>
            </p:cNvSpPr>
            <p:nvPr userDrawn="1"/>
          </p:nvSpPr>
          <p:spPr bwMode="auto">
            <a:xfrm>
              <a:off x="3390345"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2" name="Oval 354"/>
            <p:cNvSpPr>
              <a:spLocks noChangeAspect="1" noChangeArrowheads="1"/>
            </p:cNvSpPr>
            <p:nvPr userDrawn="1"/>
          </p:nvSpPr>
          <p:spPr bwMode="auto">
            <a:xfrm>
              <a:off x="3840369"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3" name="Oval 355"/>
            <p:cNvSpPr>
              <a:spLocks noChangeAspect="1" noChangeArrowheads="1"/>
            </p:cNvSpPr>
            <p:nvPr userDrawn="1"/>
          </p:nvSpPr>
          <p:spPr bwMode="auto">
            <a:xfrm>
              <a:off x="4628665"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4" name="Oval 356"/>
            <p:cNvSpPr>
              <a:spLocks noChangeAspect="1" noChangeArrowheads="1"/>
            </p:cNvSpPr>
            <p:nvPr userDrawn="1"/>
          </p:nvSpPr>
          <p:spPr bwMode="auto">
            <a:xfrm>
              <a:off x="5078688" y="224993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5" name="Oval 357"/>
            <p:cNvSpPr>
              <a:spLocks noChangeAspect="1" noChangeArrowheads="1"/>
            </p:cNvSpPr>
            <p:nvPr userDrawn="1"/>
          </p:nvSpPr>
          <p:spPr bwMode="auto">
            <a:xfrm>
              <a:off x="575372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6" name="Oval 358"/>
            <p:cNvSpPr>
              <a:spLocks noChangeAspect="1" noChangeArrowheads="1"/>
            </p:cNvSpPr>
            <p:nvPr userDrawn="1"/>
          </p:nvSpPr>
          <p:spPr bwMode="auto">
            <a:xfrm>
              <a:off x="5866984"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7" name="Oval 359"/>
            <p:cNvSpPr>
              <a:spLocks noChangeAspect="1" noChangeArrowheads="1"/>
            </p:cNvSpPr>
            <p:nvPr userDrawn="1"/>
          </p:nvSpPr>
          <p:spPr bwMode="auto">
            <a:xfrm>
              <a:off x="5978735" y="2354767"/>
              <a:ext cx="86078"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等线" panose="020F0502020204030204"/>
                <a:ea typeface="+mn-ea"/>
                <a:cs typeface="+mn-cs"/>
              </a:endParaRPr>
            </a:p>
          </p:txBody>
        </p:sp>
        <p:sp>
          <p:nvSpPr>
            <p:cNvPr id="358" name="Oval 360"/>
            <p:cNvSpPr>
              <a:spLocks noChangeAspect="1" noChangeArrowheads="1"/>
            </p:cNvSpPr>
            <p:nvPr userDrawn="1"/>
          </p:nvSpPr>
          <p:spPr bwMode="auto">
            <a:xfrm>
              <a:off x="6203747"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59" name="Oval 361"/>
            <p:cNvSpPr>
              <a:spLocks noChangeAspect="1" noChangeArrowheads="1"/>
            </p:cNvSpPr>
            <p:nvPr userDrawn="1"/>
          </p:nvSpPr>
          <p:spPr bwMode="auto">
            <a:xfrm>
              <a:off x="6317008"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0" name="Oval 362"/>
            <p:cNvSpPr>
              <a:spLocks noChangeAspect="1" noChangeArrowheads="1"/>
            </p:cNvSpPr>
            <p:nvPr userDrawn="1"/>
          </p:nvSpPr>
          <p:spPr bwMode="auto">
            <a:xfrm>
              <a:off x="6428759"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1" name="Oval 363"/>
            <p:cNvSpPr>
              <a:spLocks noChangeAspect="1" noChangeArrowheads="1"/>
            </p:cNvSpPr>
            <p:nvPr userDrawn="1"/>
          </p:nvSpPr>
          <p:spPr bwMode="auto">
            <a:xfrm>
              <a:off x="6542019" y="2354767"/>
              <a:ext cx="86079"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2" name="Oval 364"/>
            <p:cNvSpPr>
              <a:spLocks noChangeAspect="1" noChangeArrowheads="1"/>
            </p:cNvSpPr>
            <p:nvPr userDrawn="1"/>
          </p:nvSpPr>
          <p:spPr bwMode="auto">
            <a:xfrm>
              <a:off x="6653770"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3" name="Oval 365"/>
            <p:cNvSpPr>
              <a:spLocks noChangeAspect="1" noChangeArrowheads="1"/>
            </p:cNvSpPr>
            <p:nvPr userDrawn="1"/>
          </p:nvSpPr>
          <p:spPr bwMode="auto">
            <a:xfrm>
              <a:off x="6767032"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4" name="Oval 366"/>
            <p:cNvSpPr>
              <a:spLocks noChangeAspect="1" noChangeArrowheads="1"/>
            </p:cNvSpPr>
            <p:nvPr userDrawn="1"/>
          </p:nvSpPr>
          <p:spPr bwMode="auto">
            <a:xfrm>
              <a:off x="6878783"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5" name="Oval 367"/>
            <p:cNvSpPr>
              <a:spLocks noChangeAspect="1" noChangeArrowheads="1"/>
            </p:cNvSpPr>
            <p:nvPr userDrawn="1"/>
          </p:nvSpPr>
          <p:spPr bwMode="auto">
            <a:xfrm>
              <a:off x="699204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6" name="Oval 368"/>
            <p:cNvSpPr>
              <a:spLocks noChangeAspect="1" noChangeArrowheads="1"/>
            </p:cNvSpPr>
            <p:nvPr userDrawn="1"/>
          </p:nvSpPr>
          <p:spPr bwMode="auto">
            <a:xfrm>
              <a:off x="710379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7" name="Oval 369"/>
            <p:cNvSpPr>
              <a:spLocks noChangeAspect="1" noChangeArrowheads="1"/>
            </p:cNvSpPr>
            <p:nvPr userDrawn="1"/>
          </p:nvSpPr>
          <p:spPr bwMode="auto">
            <a:xfrm>
              <a:off x="7217055"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8" name="Oval 370"/>
            <p:cNvSpPr>
              <a:spLocks noChangeAspect="1" noChangeArrowheads="1"/>
            </p:cNvSpPr>
            <p:nvPr userDrawn="1"/>
          </p:nvSpPr>
          <p:spPr bwMode="auto">
            <a:xfrm>
              <a:off x="7330316"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69" name="Oval 371"/>
            <p:cNvSpPr>
              <a:spLocks noChangeAspect="1" noChangeArrowheads="1"/>
            </p:cNvSpPr>
            <p:nvPr userDrawn="1"/>
          </p:nvSpPr>
          <p:spPr bwMode="auto">
            <a:xfrm>
              <a:off x="7442066"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0" name="Oval 372"/>
            <p:cNvSpPr>
              <a:spLocks noChangeAspect="1" noChangeArrowheads="1"/>
            </p:cNvSpPr>
            <p:nvPr userDrawn="1"/>
          </p:nvSpPr>
          <p:spPr bwMode="auto">
            <a:xfrm>
              <a:off x="7555328"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1" name="Oval 373"/>
            <p:cNvSpPr>
              <a:spLocks noChangeAspect="1" noChangeArrowheads="1"/>
            </p:cNvSpPr>
            <p:nvPr userDrawn="1"/>
          </p:nvSpPr>
          <p:spPr bwMode="auto">
            <a:xfrm>
              <a:off x="7667078"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2" name="Oval 374"/>
            <p:cNvSpPr>
              <a:spLocks noChangeAspect="1" noChangeArrowheads="1"/>
            </p:cNvSpPr>
            <p:nvPr userDrawn="1"/>
          </p:nvSpPr>
          <p:spPr bwMode="auto">
            <a:xfrm>
              <a:off x="7780338"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3" name="Oval 375"/>
            <p:cNvSpPr>
              <a:spLocks noChangeAspect="1" noChangeArrowheads="1"/>
            </p:cNvSpPr>
            <p:nvPr userDrawn="1"/>
          </p:nvSpPr>
          <p:spPr bwMode="auto">
            <a:xfrm>
              <a:off x="7892089"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4" name="Oval 376"/>
            <p:cNvSpPr>
              <a:spLocks noChangeAspect="1" noChangeArrowheads="1"/>
            </p:cNvSpPr>
            <p:nvPr userDrawn="1"/>
          </p:nvSpPr>
          <p:spPr bwMode="auto">
            <a:xfrm>
              <a:off x="8005351"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5" name="Oval 377"/>
            <p:cNvSpPr>
              <a:spLocks noChangeAspect="1" noChangeArrowheads="1"/>
            </p:cNvSpPr>
            <p:nvPr userDrawn="1"/>
          </p:nvSpPr>
          <p:spPr bwMode="auto">
            <a:xfrm>
              <a:off x="8117102"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6" name="Oval 378"/>
            <p:cNvSpPr>
              <a:spLocks noChangeAspect="1" noChangeArrowheads="1"/>
            </p:cNvSpPr>
            <p:nvPr userDrawn="1"/>
          </p:nvSpPr>
          <p:spPr bwMode="auto">
            <a:xfrm>
              <a:off x="8230362"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7" name="Oval 379"/>
            <p:cNvSpPr>
              <a:spLocks noChangeAspect="1" noChangeArrowheads="1"/>
            </p:cNvSpPr>
            <p:nvPr userDrawn="1"/>
          </p:nvSpPr>
          <p:spPr bwMode="auto">
            <a:xfrm>
              <a:off x="834211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8" name="Oval 380"/>
            <p:cNvSpPr>
              <a:spLocks noChangeAspect="1" noChangeArrowheads="1"/>
            </p:cNvSpPr>
            <p:nvPr userDrawn="1"/>
          </p:nvSpPr>
          <p:spPr bwMode="auto">
            <a:xfrm>
              <a:off x="8455374"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79" name="Oval 381"/>
            <p:cNvSpPr>
              <a:spLocks noChangeAspect="1" noChangeArrowheads="1"/>
            </p:cNvSpPr>
            <p:nvPr userDrawn="1"/>
          </p:nvSpPr>
          <p:spPr bwMode="auto">
            <a:xfrm>
              <a:off x="8567125"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0" name="Oval 382"/>
            <p:cNvSpPr>
              <a:spLocks noChangeAspect="1" noChangeArrowheads="1"/>
            </p:cNvSpPr>
            <p:nvPr userDrawn="1"/>
          </p:nvSpPr>
          <p:spPr bwMode="auto">
            <a:xfrm>
              <a:off x="8680386"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1" name="Oval 383"/>
            <p:cNvSpPr>
              <a:spLocks noChangeAspect="1" noChangeArrowheads="1"/>
            </p:cNvSpPr>
            <p:nvPr userDrawn="1"/>
          </p:nvSpPr>
          <p:spPr bwMode="auto">
            <a:xfrm>
              <a:off x="8792137"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2" name="Oval 384"/>
            <p:cNvSpPr>
              <a:spLocks noChangeAspect="1" noChangeArrowheads="1"/>
            </p:cNvSpPr>
            <p:nvPr userDrawn="1"/>
          </p:nvSpPr>
          <p:spPr bwMode="auto">
            <a:xfrm>
              <a:off x="8905398"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3" name="Oval 385"/>
            <p:cNvSpPr>
              <a:spLocks noChangeAspect="1" noChangeArrowheads="1"/>
            </p:cNvSpPr>
            <p:nvPr userDrawn="1"/>
          </p:nvSpPr>
          <p:spPr bwMode="auto">
            <a:xfrm>
              <a:off x="9017149"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4" name="Oval 386"/>
            <p:cNvSpPr>
              <a:spLocks noChangeAspect="1" noChangeArrowheads="1"/>
            </p:cNvSpPr>
            <p:nvPr userDrawn="1"/>
          </p:nvSpPr>
          <p:spPr bwMode="auto">
            <a:xfrm>
              <a:off x="9130409"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5" name="Oval 387"/>
            <p:cNvSpPr>
              <a:spLocks noChangeAspect="1" noChangeArrowheads="1"/>
            </p:cNvSpPr>
            <p:nvPr userDrawn="1"/>
          </p:nvSpPr>
          <p:spPr bwMode="auto">
            <a:xfrm>
              <a:off x="9242160"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6" name="Oval 388"/>
            <p:cNvSpPr>
              <a:spLocks noChangeAspect="1" noChangeArrowheads="1"/>
            </p:cNvSpPr>
            <p:nvPr userDrawn="1"/>
          </p:nvSpPr>
          <p:spPr bwMode="auto">
            <a:xfrm>
              <a:off x="9355422"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7" name="Oval 389"/>
            <p:cNvSpPr>
              <a:spLocks noChangeAspect="1" noChangeArrowheads="1"/>
            </p:cNvSpPr>
            <p:nvPr userDrawn="1"/>
          </p:nvSpPr>
          <p:spPr bwMode="auto">
            <a:xfrm>
              <a:off x="9467172"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8" name="Oval 390"/>
            <p:cNvSpPr>
              <a:spLocks noChangeAspect="1" noChangeArrowheads="1"/>
            </p:cNvSpPr>
            <p:nvPr userDrawn="1"/>
          </p:nvSpPr>
          <p:spPr bwMode="auto">
            <a:xfrm>
              <a:off x="958043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89" name="Oval 391"/>
            <p:cNvSpPr>
              <a:spLocks noChangeAspect="1" noChangeArrowheads="1"/>
            </p:cNvSpPr>
            <p:nvPr userDrawn="1"/>
          </p:nvSpPr>
          <p:spPr bwMode="auto">
            <a:xfrm>
              <a:off x="969218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0" name="Oval 392"/>
            <p:cNvSpPr>
              <a:spLocks noChangeAspect="1" noChangeArrowheads="1"/>
            </p:cNvSpPr>
            <p:nvPr userDrawn="1"/>
          </p:nvSpPr>
          <p:spPr bwMode="auto">
            <a:xfrm>
              <a:off x="1703512"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1" name="Oval 393"/>
            <p:cNvSpPr>
              <a:spLocks noChangeAspect="1" noChangeArrowheads="1"/>
            </p:cNvSpPr>
            <p:nvPr userDrawn="1"/>
          </p:nvSpPr>
          <p:spPr bwMode="auto">
            <a:xfrm>
              <a:off x="1815263" y="235476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2" name="Oval 394"/>
            <p:cNvSpPr>
              <a:spLocks noChangeAspect="1" noChangeArrowheads="1"/>
            </p:cNvSpPr>
            <p:nvPr userDrawn="1"/>
          </p:nvSpPr>
          <p:spPr bwMode="auto">
            <a:xfrm>
              <a:off x="1928524"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3" name="Oval 395"/>
            <p:cNvSpPr>
              <a:spLocks noChangeAspect="1" noChangeArrowheads="1"/>
            </p:cNvSpPr>
            <p:nvPr userDrawn="1"/>
          </p:nvSpPr>
          <p:spPr bwMode="auto">
            <a:xfrm>
              <a:off x="2040275" y="235476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4" name="Oval 396"/>
            <p:cNvSpPr>
              <a:spLocks noChangeAspect="1" noChangeArrowheads="1"/>
            </p:cNvSpPr>
            <p:nvPr userDrawn="1"/>
          </p:nvSpPr>
          <p:spPr bwMode="auto">
            <a:xfrm>
              <a:off x="2490298"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5" name="Oval 397"/>
            <p:cNvSpPr>
              <a:spLocks noChangeAspect="1" noChangeArrowheads="1"/>
            </p:cNvSpPr>
            <p:nvPr userDrawn="1"/>
          </p:nvSpPr>
          <p:spPr bwMode="auto">
            <a:xfrm>
              <a:off x="2603559"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6" name="Oval 398"/>
            <p:cNvSpPr>
              <a:spLocks noChangeAspect="1" noChangeArrowheads="1"/>
            </p:cNvSpPr>
            <p:nvPr userDrawn="1"/>
          </p:nvSpPr>
          <p:spPr bwMode="auto">
            <a:xfrm>
              <a:off x="2715309"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7" name="Oval 399"/>
            <p:cNvSpPr>
              <a:spLocks noChangeAspect="1" noChangeArrowheads="1"/>
            </p:cNvSpPr>
            <p:nvPr userDrawn="1"/>
          </p:nvSpPr>
          <p:spPr bwMode="auto">
            <a:xfrm>
              <a:off x="2828571"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8" name="Oval 400"/>
            <p:cNvSpPr>
              <a:spLocks noChangeAspect="1" noChangeArrowheads="1"/>
            </p:cNvSpPr>
            <p:nvPr userDrawn="1"/>
          </p:nvSpPr>
          <p:spPr bwMode="auto">
            <a:xfrm>
              <a:off x="2940322"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399" name="Oval 401"/>
            <p:cNvSpPr>
              <a:spLocks noChangeAspect="1" noChangeArrowheads="1"/>
            </p:cNvSpPr>
            <p:nvPr userDrawn="1"/>
          </p:nvSpPr>
          <p:spPr bwMode="auto">
            <a:xfrm>
              <a:off x="3053582"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0" name="Oval 402"/>
            <p:cNvSpPr>
              <a:spLocks noChangeAspect="1" noChangeArrowheads="1"/>
            </p:cNvSpPr>
            <p:nvPr userDrawn="1"/>
          </p:nvSpPr>
          <p:spPr bwMode="auto">
            <a:xfrm>
              <a:off x="3165333"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1" name="Oval 403"/>
            <p:cNvSpPr>
              <a:spLocks noChangeAspect="1" noChangeArrowheads="1"/>
            </p:cNvSpPr>
            <p:nvPr userDrawn="1"/>
          </p:nvSpPr>
          <p:spPr bwMode="auto">
            <a:xfrm>
              <a:off x="3278594"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2" name="Oval 404"/>
            <p:cNvSpPr>
              <a:spLocks noChangeAspect="1" noChangeArrowheads="1"/>
            </p:cNvSpPr>
            <p:nvPr userDrawn="1"/>
          </p:nvSpPr>
          <p:spPr bwMode="auto">
            <a:xfrm>
              <a:off x="3390345"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3" name="Oval 405"/>
            <p:cNvSpPr>
              <a:spLocks noChangeAspect="1" noChangeArrowheads="1"/>
            </p:cNvSpPr>
            <p:nvPr userDrawn="1"/>
          </p:nvSpPr>
          <p:spPr bwMode="auto">
            <a:xfrm>
              <a:off x="3840369"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4" name="Oval 406"/>
            <p:cNvSpPr>
              <a:spLocks noChangeAspect="1" noChangeArrowheads="1"/>
            </p:cNvSpPr>
            <p:nvPr userDrawn="1"/>
          </p:nvSpPr>
          <p:spPr bwMode="auto">
            <a:xfrm>
              <a:off x="3953629"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5" name="Oval 407"/>
            <p:cNvSpPr>
              <a:spLocks noChangeAspect="1" noChangeArrowheads="1"/>
            </p:cNvSpPr>
            <p:nvPr userDrawn="1"/>
          </p:nvSpPr>
          <p:spPr bwMode="auto">
            <a:xfrm>
              <a:off x="4065380"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6" name="Oval 408"/>
            <p:cNvSpPr>
              <a:spLocks noChangeAspect="1" noChangeArrowheads="1"/>
            </p:cNvSpPr>
            <p:nvPr userDrawn="1"/>
          </p:nvSpPr>
          <p:spPr bwMode="auto">
            <a:xfrm>
              <a:off x="5528712" y="2459601"/>
              <a:ext cx="86078" cy="86603"/>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等线" panose="020F0502020204030204"/>
                <a:ea typeface="+mn-ea"/>
                <a:cs typeface="+mn-cs"/>
              </a:endParaRPr>
            </a:p>
          </p:txBody>
        </p:sp>
        <p:sp>
          <p:nvSpPr>
            <p:cNvPr id="407" name="Oval 409"/>
            <p:cNvSpPr>
              <a:spLocks noChangeAspect="1" noChangeArrowheads="1"/>
            </p:cNvSpPr>
            <p:nvPr userDrawn="1"/>
          </p:nvSpPr>
          <p:spPr bwMode="auto">
            <a:xfrm>
              <a:off x="5753723"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8" name="Oval 410"/>
            <p:cNvSpPr>
              <a:spLocks noChangeAspect="1" noChangeArrowheads="1"/>
            </p:cNvSpPr>
            <p:nvPr userDrawn="1"/>
          </p:nvSpPr>
          <p:spPr bwMode="auto">
            <a:xfrm>
              <a:off x="5866984"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09" name="Oval 411"/>
            <p:cNvSpPr>
              <a:spLocks noChangeAspect="1" noChangeArrowheads="1"/>
            </p:cNvSpPr>
            <p:nvPr userDrawn="1"/>
          </p:nvSpPr>
          <p:spPr bwMode="auto">
            <a:xfrm>
              <a:off x="5978735"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0" name="Oval 412"/>
            <p:cNvSpPr>
              <a:spLocks noChangeAspect="1" noChangeArrowheads="1"/>
            </p:cNvSpPr>
            <p:nvPr userDrawn="1"/>
          </p:nvSpPr>
          <p:spPr bwMode="auto">
            <a:xfrm>
              <a:off x="6203747"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1" name="Oval 413"/>
            <p:cNvSpPr>
              <a:spLocks noChangeAspect="1" noChangeArrowheads="1"/>
            </p:cNvSpPr>
            <p:nvPr userDrawn="1"/>
          </p:nvSpPr>
          <p:spPr bwMode="auto">
            <a:xfrm>
              <a:off x="6317008"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2" name="Oval 414"/>
            <p:cNvSpPr>
              <a:spLocks noChangeAspect="1" noChangeArrowheads="1"/>
            </p:cNvSpPr>
            <p:nvPr userDrawn="1"/>
          </p:nvSpPr>
          <p:spPr bwMode="auto">
            <a:xfrm>
              <a:off x="6428759"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3" name="Oval 415"/>
            <p:cNvSpPr>
              <a:spLocks noChangeAspect="1" noChangeArrowheads="1"/>
            </p:cNvSpPr>
            <p:nvPr userDrawn="1"/>
          </p:nvSpPr>
          <p:spPr bwMode="auto">
            <a:xfrm>
              <a:off x="6542019"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4" name="Oval 416"/>
            <p:cNvSpPr>
              <a:spLocks noChangeAspect="1" noChangeArrowheads="1"/>
            </p:cNvSpPr>
            <p:nvPr userDrawn="1"/>
          </p:nvSpPr>
          <p:spPr bwMode="auto">
            <a:xfrm>
              <a:off x="6653770"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5" name="Oval 417"/>
            <p:cNvSpPr>
              <a:spLocks noChangeAspect="1" noChangeArrowheads="1"/>
            </p:cNvSpPr>
            <p:nvPr userDrawn="1"/>
          </p:nvSpPr>
          <p:spPr bwMode="auto">
            <a:xfrm>
              <a:off x="6767032"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6" name="Oval 418"/>
            <p:cNvSpPr>
              <a:spLocks noChangeAspect="1" noChangeArrowheads="1"/>
            </p:cNvSpPr>
            <p:nvPr userDrawn="1"/>
          </p:nvSpPr>
          <p:spPr bwMode="auto">
            <a:xfrm>
              <a:off x="6878783"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7" name="Oval 419"/>
            <p:cNvSpPr>
              <a:spLocks noChangeAspect="1" noChangeArrowheads="1"/>
            </p:cNvSpPr>
            <p:nvPr userDrawn="1"/>
          </p:nvSpPr>
          <p:spPr bwMode="auto">
            <a:xfrm>
              <a:off x="6992043"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8" name="Oval 420"/>
            <p:cNvSpPr>
              <a:spLocks noChangeAspect="1" noChangeArrowheads="1"/>
            </p:cNvSpPr>
            <p:nvPr userDrawn="1"/>
          </p:nvSpPr>
          <p:spPr bwMode="auto">
            <a:xfrm>
              <a:off x="7103793"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19" name="Oval 421"/>
            <p:cNvSpPr>
              <a:spLocks noChangeAspect="1" noChangeArrowheads="1"/>
            </p:cNvSpPr>
            <p:nvPr userDrawn="1"/>
          </p:nvSpPr>
          <p:spPr bwMode="auto">
            <a:xfrm>
              <a:off x="7217055"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0" name="Oval 422"/>
            <p:cNvSpPr>
              <a:spLocks noChangeAspect="1" noChangeArrowheads="1"/>
            </p:cNvSpPr>
            <p:nvPr userDrawn="1"/>
          </p:nvSpPr>
          <p:spPr bwMode="auto">
            <a:xfrm>
              <a:off x="7330316"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1" name="Oval 423"/>
            <p:cNvSpPr>
              <a:spLocks noChangeAspect="1" noChangeArrowheads="1"/>
            </p:cNvSpPr>
            <p:nvPr userDrawn="1"/>
          </p:nvSpPr>
          <p:spPr bwMode="auto">
            <a:xfrm>
              <a:off x="7442066"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2" name="Oval 424"/>
            <p:cNvSpPr>
              <a:spLocks noChangeAspect="1" noChangeArrowheads="1"/>
            </p:cNvSpPr>
            <p:nvPr userDrawn="1"/>
          </p:nvSpPr>
          <p:spPr bwMode="auto">
            <a:xfrm>
              <a:off x="7555328"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3" name="Oval 425"/>
            <p:cNvSpPr>
              <a:spLocks noChangeAspect="1" noChangeArrowheads="1"/>
            </p:cNvSpPr>
            <p:nvPr userDrawn="1"/>
          </p:nvSpPr>
          <p:spPr bwMode="auto">
            <a:xfrm>
              <a:off x="7667078"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4" name="Oval 426"/>
            <p:cNvSpPr>
              <a:spLocks noChangeAspect="1" noChangeArrowheads="1"/>
            </p:cNvSpPr>
            <p:nvPr userDrawn="1"/>
          </p:nvSpPr>
          <p:spPr bwMode="auto">
            <a:xfrm>
              <a:off x="7780338"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5" name="Oval 427"/>
            <p:cNvSpPr>
              <a:spLocks noChangeAspect="1" noChangeArrowheads="1"/>
            </p:cNvSpPr>
            <p:nvPr userDrawn="1"/>
          </p:nvSpPr>
          <p:spPr bwMode="auto">
            <a:xfrm>
              <a:off x="7892089"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6" name="Oval 428"/>
            <p:cNvSpPr>
              <a:spLocks noChangeAspect="1" noChangeArrowheads="1"/>
            </p:cNvSpPr>
            <p:nvPr userDrawn="1"/>
          </p:nvSpPr>
          <p:spPr bwMode="auto">
            <a:xfrm>
              <a:off x="8005351"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7" name="Oval 429"/>
            <p:cNvSpPr>
              <a:spLocks noChangeAspect="1" noChangeArrowheads="1"/>
            </p:cNvSpPr>
            <p:nvPr userDrawn="1"/>
          </p:nvSpPr>
          <p:spPr bwMode="auto">
            <a:xfrm>
              <a:off x="8117102"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8" name="Oval 430"/>
            <p:cNvSpPr>
              <a:spLocks noChangeAspect="1" noChangeArrowheads="1"/>
            </p:cNvSpPr>
            <p:nvPr userDrawn="1"/>
          </p:nvSpPr>
          <p:spPr bwMode="auto">
            <a:xfrm>
              <a:off x="8230362"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29" name="Oval 431"/>
            <p:cNvSpPr>
              <a:spLocks noChangeAspect="1" noChangeArrowheads="1"/>
            </p:cNvSpPr>
            <p:nvPr userDrawn="1"/>
          </p:nvSpPr>
          <p:spPr bwMode="auto">
            <a:xfrm>
              <a:off x="8342113"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0" name="Oval 432"/>
            <p:cNvSpPr>
              <a:spLocks noChangeAspect="1" noChangeArrowheads="1"/>
            </p:cNvSpPr>
            <p:nvPr userDrawn="1"/>
          </p:nvSpPr>
          <p:spPr bwMode="auto">
            <a:xfrm>
              <a:off x="8455374"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1" name="Oval 433"/>
            <p:cNvSpPr>
              <a:spLocks noChangeAspect="1" noChangeArrowheads="1"/>
            </p:cNvSpPr>
            <p:nvPr userDrawn="1"/>
          </p:nvSpPr>
          <p:spPr bwMode="auto">
            <a:xfrm>
              <a:off x="8567125"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2" name="Oval 434"/>
            <p:cNvSpPr>
              <a:spLocks noChangeAspect="1" noChangeArrowheads="1"/>
            </p:cNvSpPr>
            <p:nvPr userDrawn="1"/>
          </p:nvSpPr>
          <p:spPr bwMode="auto">
            <a:xfrm>
              <a:off x="8680386"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3" name="Oval 435"/>
            <p:cNvSpPr>
              <a:spLocks noChangeAspect="1" noChangeArrowheads="1"/>
            </p:cNvSpPr>
            <p:nvPr userDrawn="1"/>
          </p:nvSpPr>
          <p:spPr bwMode="auto">
            <a:xfrm>
              <a:off x="8792137"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4" name="Oval 436"/>
            <p:cNvSpPr>
              <a:spLocks noChangeAspect="1" noChangeArrowheads="1"/>
            </p:cNvSpPr>
            <p:nvPr userDrawn="1"/>
          </p:nvSpPr>
          <p:spPr bwMode="auto">
            <a:xfrm>
              <a:off x="8905398"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5" name="Oval 437"/>
            <p:cNvSpPr>
              <a:spLocks noChangeAspect="1" noChangeArrowheads="1"/>
            </p:cNvSpPr>
            <p:nvPr userDrawn="1"/>
          </p:nvSpPr>
          <p:spPr bwMode="auto">
            <a:xfrm>
              <a:off x="9355422"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6" name="Oval 438"/>
            <p:cNvSpPr>
              <a:spLocks noChangeAspect="1" noChangeArrowheads="1"/>
            </p:cNvSpPr>
            <p:nvPr userDrawn="1"/>
          </p:nvSpPr>
          <p:spPr bwMode="auto">
            <a:xfrm>
              <a:off x="9467172"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7" name="Oval 439"/>
            <p:cNvSpPr>
              <a:spLocks noChangeAspect="1" noChangeArrowheads="1"/>
            </p:cNvSpPr>
            <p:nvPr userDrawn="1"/>
          </p:nvSpPr>
          <p:spPr bwMode="auto">
            <a:xfrm>
              <a:off x="1815263" y="245960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8" name="Oval 440"/>
            <p:cNvSpPr>
              <a:spLocks noChangeAspect="1" noChangeArrowheads="1"/>
            </p:cNvSpPr>
            <p:nvPr userDrawn="1"/>
          </p:nvSpPr>
          <p:spPr bwMode="auto">
            <a:xfrm>
              <a:off x="1928524"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39" name="Oval 441"/>
            <p:cNvSpPr>
              <a:spLocks noChangeAspect="1" noChangeArrowheads="1"/>
            </p:cNvSpPr>
            <p:nvPr userDrawn="1"/>
          </p:nvSpPr>
          <p:spPr bwMode="auto">
            <a:xfrm>
              <a:off x="2040275" y="245960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0" name="Oval 442"/>
            <p:cNvSpPr>
              <a:spLocks noChangeAspect="1" noChangeArrowheads="1"/>
            </p:cNvSpPr>
            <p:nvPr userDrawn="1"/>
          </p:nvSpPr>
          <p:spPr bwMode="auto">
            <a:xfrm>
              <a:off x="2490298"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1" name="Oval 443"/>
            <p:cNvSpPr>
              <a:spLocks noChangeAspect="1" noChangeArrowheads="1"/>
            </p:cNvSpPr>
            <p:nvPr userDrawn="1"/>
          </p:nvSpPr>
          <p:spPr bwMode="auto">
            <a:xfrm>
              <a:off x="2603559"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2" name="Oval 444"/>
            <p:cNvSpPr>
              <a:spLocks noChangeAspect="1" noChangeArrowheads="1"/>
            </p:cNvSpPr>
            <p:nvPr userDrawn="1"/>
          </p:nvSpPr>
          <p:spPr bwMode="auto">
            <a:xfrm>
              <a:off x="2715309"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3" name="Oval 445"/>
            <p:cNvSpPr>
              <a:spLocks noChangeAspect="1" noChangeArrowheads="1"/>
            </p:cNvSpPr>
            <p:nvPr userDrawn="1"/>
          </p:nvSpPr>
          <p:spPr bwMode="auto">
            <a:xfrm>
              <a:off x="2828571"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4" name="Oval 446"/>
            <p:cNvSpPr>
              <a:spLocks noChangeAspect="1" noChangeArrowheads="1"/>
            </p:cNvSpPr>
            <p:nvPr userDrawn="1"/>
          </p:nvSpPr>
          <p:spPr bwMode="auto">
            <a:xfrm>
              <a:off x="294032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5" name="Oval 447"/>
            <p:cNvSpPr>
              <a:spLocks noChangeAspect="1" noChangeArrowheads="1"/>
            </p:cNvSpPr>
            <p:nvPr userDrawn="1"/>
          </p:nvSpPr>
          <p:spPr bwMode="auto">
            <a:xfrm>
              <a:off x="3053582"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6" name="Oval 448"/>
            <p:cNvSpPr>
              <a:spLocks noChangeAspect="1" noChangeArrowheads="1"/>
            </p:cNvSpPr>
            <p:nvPr userDrawn="1"/>
          </p:nvSpPr>
          <p:spPr bwMode="auto">
            <a:xfrm>
              <a:off x="3165333"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7" name="Oval 449"/>
            <p:cNvSpPr>
              <a:spLocks noChangeAspect="1" noChangeArrowheads="1"/>
            </p:cNvSpPr>
            <p:nvPr userDrawn="1"/>
          </p:nvSpPr>
          <p:spPr bwMode="auto">
            <a:xfrm>
              <a:off x="3278594"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8" name="Oval 450"/>
            <p:cNvSpPr>
              <a:spLocks noChangeAspect="1" noChangeArrowheads="1"/>
            </p:cNvSpPr>
            <p:nvPr userDrawn="1"/>
          </p:nvSpPr>
          <p:spPr bwMode="auto">
            <a:xfrm>
              <a:off x="3390345"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49" name="Oval 451"/>
            <p:cNvSpPr>
              <a:spLocks noChangeAspect="1" noChangeArrowheads="1"/>
            </p:cNvSpPr>
            <p:nvPr userDrawn="1"/>
          </p:nvSpPr>
          <p:spPr bwMode="auto">
            <a:xfrm>
              <a:off x="3503606"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0" name="Oval 452"/>
            <p:cNvSpPr>
              <a:spLocks noChangeAspect="1" noChangeArrowheads="1"/>
            </p:cNvSpPr>
            <p:nvPr userDrawn="1"/>
          </p:nvSpPr>
          <p:spPr bwMode="auto">
            <a:xfrm>
              <a:off x="3840369"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1" name="Oval 453"/>
            <p:cNvSpPr>
              <a:spLocks noChangeAspect="1" noChangeArrowheads="1"/>
            </p:cNvSpPr>
            <p:nvPr userDrawn="1"/>
          </p:nvSpPr>
          <p:spPr bwMode="auto">
            <a:xfrm>
              <a:off x="3953629"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2" name="Oval 454"/>
            <p:cNvSpPr>
              <a:spLocks noChangeAspect="1" noChangeArrowheads="1"/>
            </p:cNvSpPr>
            <p:nvPr userDrawn="1"/>
          </p:nvSpPr>
          <p:spPr bwMode="auto">
            <a:xfrm>
              <a:off x="4065380"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3" name="Oval 455"/>
            <p:cNvSpPr>
              <a:spLocks noChangeAspect="1" noChangeArrowheads="1"/>
            </p:cNvSpPr>
            <p:nvPr userDrawn="1"/>
          </p:nvSpPr>
          <p:spPr bwMode="auto">
            <a:xfrm>
              <a:off x="417864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4" name="Oval 456"/>
            <p:cNvSpPr>
              <a:spLocks noChangeAspect="1" noChangeArrowheads="1"/>
            </p:cNvSpPr>
            <p:nvPr userDrawn="1"/>
          </p:nvSpPr>
          <p:spPr bwMode="auto">
            <a:xfrm>
              <a:off x="552871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5" name="Oval 457"/>
            <p:cNvSpPr>
              <a:spLocks noChangeAspect="1" noChangeArrowheads="1"/>
            </p:cNvSpPr>
            <p:nvPr userDrawn="1"/>
          </p:nvSpPr>
          <p:spPr bwMode="auto">
            <a:xfrm>
              <a:off x="5866984"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6" name="Oval 458"/>
            <p:cNvSpPr>
              <a:spLocks noChangeAspect="1" noChangeArrowheads="1"/>
            </p:cNvSpPr>
            <p:nvPr userDrawn="1"/>
          </p:nvSpPr>
          <p:spPr bwMode="auto">
            <a:xfrm>
              <a:off x="6203747"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7" name="Oval 459"/>
            <p:cNvSpPr>
              <a:spLocks noChangeAspect="1" noChangeArrowheads="1"/>
            </p:cNvSpPr>
            <p:nvPr userDrawn="1"/>
          </p:nvSpPr>
          <p:spPr bwMode="auto">
            <a:xfrm>
              <a:off x="6317008"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8" name="Oval 460"/>
            <p:cNvSpPr>
              <a:spLocks noChangeAspect="1" noChangeArrowheads="1"/>
            </p:cNvSpPr>
            <p:nvPr userDrawn="1"/>
          </p:nvSpPr>
          <p:spPr bwMode="auto">
            <a:xfrm>
              <a:off x="6428759"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59" name="Oval 461"/>
            <p:cNvSpPr>
              <a:spLocks noChangeAspect="1" noChangeArrowheads="1"/>
            </p:cNvSpPr>
            <p:nvPr userDrawn="1"/>
          </p:nvSpPr>
          <p:spPr bwMode="auto">
            <a:xfrm>
              <a:off x="6542019"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0" name="Oval 462"/>
            <p:cNvSpPr>
              <a:spLocks noChangeAspect="1" noChangeArrowheads="1"/>
            </p:cNvSpPr>
            <p:nvPr userDrawn="1"/>
          </p:nvSpPr>
          <p:spPr bwMode="auto">
            <a:xfrm>
              <a:off x="6653770"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1" name="Oval 463"/>
            <p:cNvSpPr>
              <a:spLocks noChangeAspect="1" noChangeArrowheads="1"/>
            </p:cNvSpPr>
            <p:nvPr userDrawn="1"/>
          </p:nvSpPr>
          <p:spPr bwMode="auto">
            <a:xfrm>
              <a:off x="676703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2" name="Oval 464"/>
            <p:cNvSpPr>
              <a:spLocks noChangeAspect="1" noChangeArrowheads="1"/>
            </p:cNvSpPr>
            <p:nvPr userDrawn="1"/>
          </p:nvSpPr>
          <p:spPr bwMode="auto">
            <a:xfrm>
              <a:off x="6878783"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3" name="Oval 465"/>
            <p:cNvSpPr>
              <a:spLocks noChangeAspect="1" noChangeArrowheads="1"/>
            </p:cNvSpPr>
            <p:nvPr userDrawn="1"/>
          </p:nvSpPr>
          <p:spPr bwMode="auto">
            <a:xfrm>
              <a:off x="6992043"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4" name="Oval 466"/>
            <p:cNvSpPr>
              <a:spLocks noChangeAspect="1" noChangeArrowheads="1"/>
            </p:cNvSpPr>
            <p:nvPr userDrawn="1"/>
          </p:nvSpPr>
          <p:spPr bwMode="auto">
            <a:xfrm>
              <a:off x="7103793"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5" name="Oval 467"/>
            <p:cNvSpPr>
              <a:spLocks noChangeAspect="1" noChangeArrowheads="1"/>
            </p:cNvSpPr>
            <p:nvPr userDrawn="1"/>
          </p:nvSpPr>
          <p:spPr bwMode="auto">
            <a:xfrm>
              <a:off x="7217055"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6" name="Oval 468"/>
            <p:cNvSpPr>
              <a:spLocks noChangeAspect="1" noChangeArrowheads="1"/>
            </p:cNvSpPr>
            <p:nvPr userDrawn="1"/>
          </p:nvSpPr>
          <p:spPr bwMode="auto">
            <a:xfrm>
              <a:off x="7330316"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7" name="Oval 469"/>
            <p:cNvSpPr>
              <a:spLocks noChangeAspect="1" noChangeArrowheads="1"/>
            </p:cNvSpPr>
            <p:nvPr userDrawn="1"/>
          </p:nvSpPr>
          <p:spPr bwMode="auto">
            <a:xfrm>
              <a:off x="7442066"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8" name="Oval 470"/>
            <p:cNvSpPr>
              <a:spLocks noChangeAspect="1" noChangeArrowheads="1"/>
            </p:cNvSpPr>
            <p:nvPr userDrawn="1"/>
          </p:nvSpPr>
          <p:spPr bwMode="auto">
            <a:xfrm>
              <a:off x="7555328"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69" name="Oval 471"/>
            <p:cNvSpPr>
              <a:spLocks noChangeAspect="1" noChangeArrowheads="1"/>
            </p:cNvSpPr>
            <p:nvPr userDrawn="1"/>
          </p:nvSpPr>
          <p:spPr bwMode="auto">
            <a:xfrm>
              <a:off x="7667078"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0" name="Oval 472"/>
            <p:cNvSpPr>
              <a:spLocks noChangeAspect="1" noChangeArrowheads="1"/>
            </p:cNvSpPr>
            <p:nvPr userDrawn="1"/>
          </p:nvSpPr>
          <p:spPr bwMode="auto">
            <a:xfrm>
              <a:off x="7780338"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1" name="Oval 473"/>
            <p:cNvSpPr>
              <a:spLocks noChangeAspect="1" noChangeArrowheads="1"/>
            </p:cNvSpPr>
            <p:nvPr userDrawn="1"/>
          </p:nvSpPr>
          <p:spPr bwMode="auto">
            <a:xfrm>
              <a:off x="7892089"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2" name="Oval 474"/>
            <p:cNvSpPr>
              <a:spLocks noChangeAspect="1" noChangeArrowheads="1"/>
            </p:cNvSpPr>
            <p:nvPr userDrawn="1"/>
          </p:nvSpPr>
          <p:spPr bwMode="auto">
            <a:xfrm>
              <a:off x="8005351"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3" name="Oval 475"/>
            <p:cNvSpPr>
              <a:spLocks noChangeAspect="1" noChangeArrowheads="1"/>
            </p:cNvSpPr>
            <p:nvPr userDrawn="1"/>
          </p:nvSpPr>
          <p:spPr bwMode="auto">
            <a:xfrm>
              <a:off x="811710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4" name="Oval 476"/>
            <p:cNvSpPr>
              <a:spLocks noChangeAspect="1" noChangeArrowheads="1"/>
            </p:cNvSpPr>
            <p:nvPr userDrawn="1"/>
          </p:nvSpPr>
          <p:spPr bwMode="auto">
            <a:xfrm>
              <a:off x="8230362"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5" name="Oval 477"/>
            <p:cNvSpPr>
              <a:spLocks noChangeAspect="1" noChangeArrowheads="1"/>
            </p:cNvSpPr>
            <p:nvPr userDrawn="1"/>
          </p:nvSpPr>
          <p:spPr bwMode="auto">
            <a:xfrm>
              <a:off x="8342113"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6" name="Oval 478"/>
            <p:cNvSpPr>
              <a:spLocks noChangeAspect="1" noChangeArrowheads="1"/>
            </p:cNvSpPr>
            <p:nvPr userDrawn="1"/>
          </p:nvSpPr>
          <p:spPr bwMode="auto">
            <a:xfrm>
              <a:off x="8455374"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7" name="Oval 479"/>
            <p:cNvSpPr>
              <a:spLocks noChangeAspect="1" noChangeArrowheads="1"/>
            </p:cNvSpPr>
            <p:nvPr userDrawn="1"/>
          </p:nvSpPr>
          <p:spPr bwMode="auto">
            <a:xfrm>
              <a:off x="8567125"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8" name="Oval 480"/>
            <p:cNvSpPr>
              <a:spLocks noChangeAspect="1" noChangeArrowheads="1"/>
            </p:cNvSpPr>
            <p:nvPr userDrawn="1"/>
          </p:nvSpPr>
          <p:spPr bwMode="auto">
            <a:xfrm>
              <a:off x="8680386"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79" name="Oval 481"/>
            <p:cNvSpPr>
              <a:spLocks noChangeAspect="1" noChangeArrowheads="1"/>
            </p:cNvSpPr>
            <p:nvPr userDrawn="1"/>
          </p:nvSpPr>
          <p:spPr bwMode="auto">
            <a:xfrm>
              <a:off x="8792137"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0" name="Oval 482"/>
            <p:cNvSpPr>
              <a:spLocks noChangeAspect="1" noChangeArrowheads="1"/>
            </p:cNvSpPr>
            <p:nvPr userDrawn="1"/>
          </p:nvSpPr>
          <p:spPr bwMode="auto">
            <a:xfrm>
              <a:off x="935542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1" name="Oval 483"/>
            <p:cNvSpPr>
              <a:spLocks noChangeAspect="1" noChangeArrowheads="1"/>
            </p:cNvSpPr>
            <p:nvPr userDrawn="1"/>
          </p:nvSpPr>
          <p:spPr bwMode="auto">
            <a:xfrm>
              <a:off x="9467172" y="256291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2" name="Oval 484"/>
            <p:cNvSpPr>
              <a:spLocks noChangeAspect="1" noChangeArrowheads="1"/>
            </p:cNvSpPr>
            <p:nvPr userDrawn="1"/>
          </p:nvSpPr>
          <p:spPr bwMode="auto">
            <a:xfrm>
              <a:off x="1815263" y="256291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3" name="Oval 485"/>
            <p:cNvSpPr>
              <a:spLocks noChangeAspect="1" noChangeArrowheads="1"/>
            </p:cNvSpPr>
            <p:nvPr userDrawn="1"/>
          </p:nvSpPr>
          <p:spPr bwMode="auto">
            <a:xfrm>
              <a:off x="2490298"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4" name="Oval 486"/>
            <p:cNvSpPr>
              <a:spLocks noChangeAspect="1" noChangeArrowheads="1"/>
            </p:cNvSpPr>
            <p:nvPr userDrawn="1"/>
          </p:nvSpPr>
          <p:spPr bwMode="auto">
            <a:xfrm>
              <a:off x="2603559"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5" name="Oval 487"/>
            <p:cNvSpPr>
              <a:spLocks noChangeAspect="1" noChangeArrowheads="1"/>
            </p:cNvSpPr>
            <p:nvPr userDrawn="1"/>
          </p:nvSpPr>
          <p:spPr bwMode="auto">
            <a:xfrm>
              <a:off x="2715309"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6" name="Oval 488"/>
            <p:cNvSpPr>
              <a:spLocks noChangeAspect="1" noChangeArrowheads="1"/>
            </p:cNvSpPr>
            <p:nvPr userDrawn="1"/>
          </p:nvSpPr>
          <p:spPr bwMode="auto">
            <a:xfrm>
              <a:off x="2828571"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7" name="Oval 489"/>
            <p:cNvSpPr>
              <a:spLocks noChangeAspect="1" noChangeArrowheads="1"/>
            </p:cNvSpPr>
            <p:nvPr userDrawn="1"/>
          </p:nvSpPr>
          <p:spPr bwMode="auto">
            <a:xfrm>
              <a:off x="2940322"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8" name="Oval 490"/>
            <p:cNvSpPr>
              <a:spLocks noChangeAspect="1" noChangeArrowheads="1"/>
            </p:cNvSpPr>
            <p:nvPr userDrawn="1"/>
          </p:nvSpPr>
          <p:spPr bwMode="auto">
            <a:xfrm>
              <a:off x="3053582"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89" name="Oval 491"/>
            <p:cNvSpPr>
              <a:spLocks noChangeAspect="1" noChangeArrowheads="1"/>
            </p:cNvSpPr>
            <p:nvPr userDrawn="1"/>
          </p:nvSpPr>
          <p:spPr bwMode="auto">
            <a:xfrm>
              <a:off x="3165333"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0" name="Oval 492"/>
            <p:cNvSpPr>
              <a:spLocks noChangeAspect="1" noChangeArrowheads="1"/>
            </p:cNvSpPr>
            <p:nvPr userDrawn="1"/>
          </p:nvSpPr>
          <p:spPr bwMode="auto">
            <a:xfrm>
              <a:off x="3278594"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1" name="Oval 493"/>
            <p:cNvSpPr>
              <a:spLocks noChangeAspect="1" noChangeArrowheads="1"/>
            </p:cNvSpPr>
            <p:nvPr userDrawn="1"/>
          </p:nvSpPr>
          <p:spPr bwMode="auto">
            <a:xfrm>
              <a:off x="3390345"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2" name="Oval 494"/>
            <p:cNvSpPr>
              <a:spLocks noChangeAspect="1" noChangeArrowheads="1"/>
            </p:cNvSpPr>
            <p:nvPr userDrawn="1"/>
          </p:nvSpPr>
          <p:spPr bwMode="auto">
            <a:xfrm>
              <a:off x="3503606"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3" name="Oval 495"/>
            <p:cNvSpPr>
              <a:spLocks noChangeAspect="1" noChangeArrowheads="1"/>
            </p:cNvSpPr>
            <p:nvPr userDrawn="1"/>
          </p:nvSpPr>
          <p:spPr bwMode="auto">
            <a:xfrm>
              <a:off x="3615357"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4" name="Oval 496"/>
            <p:cNvSpPr>
              <a:spLocks noChangeAspect="1" noChangeArrowheads="1"/>
            </p:cNvSpPr>
            <p:nvPr userDrawn="1"/>
          </p:nvSpPr>
          <p:spPr bwMode="auto">
            <a:xfrm>
              <a:off x="3728618"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5" name="Oval 497"/>
            <p:cNvSpPr>
              <a:spLocks noChangeAspect="1" noChangeArrowheads="1"/>
            </p:cNvSpPr>
            <p:nvPr userDrawn="1"/>
          </p:nvSpPr>
          <p:spPr bwMode="auto">
            <a:xfrm>
              <a:off x="3840369"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6" name="Oval 498"/>
            <p:cNvSpPr>
              <a:spLocks noChangeAspect="1" noChangeArrowheads="1"/>
            </p:cNvSpPr>
            <p:nvPr userDrawn="1"/>
          </p:nvSpPr>
          <p:spPr bwMode="auto">
            <a:xfrm>
              <a:off x="3953629"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7" name="Oval 499"/>
            <p:cNvSpPr>
              <a:spLocks noChangeAspect="1" noChangeArrowheads="1"/>
            </p:cNvSpPr>
            <p:nvPr userDrawn="1"/>
          </p:nvSpPr>
          <p:spPr bwMode="auto">
            <a:xfrm>
              <a:off x="4065380"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8" name="Oval 500"/>
            <p:cNvSpPr>
              <a:spLocks noChangeAspect="1" noChangeArrowheads="1"/>
            </p:cNvSpPr>
            <p:nvPr userDrawn="1"/>
          </p:nvSpPr>
          <p:spPr bwMode="auto">
            <a:xfrm>
              <a:off x="4178642"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499" name="Oval 501"/>
            <p:cNvSpPr>
              <a:spLocks noChangeAspect="1" noChangeArrowheads="1"/>
            </p:cNvSpPr>
            <p:nvPr userDrawn="1"/>
          </p:nvSpPr>
          <p:spPr bwMode="auto">
            <a:xfrm>
              <a:off x="4290393"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0" name="Oval 502"/>
            <p:cNvSpPr>
              <a:spLocks noChangeAspect="1" noChangeArrowheads="1"/>
            </p:cNvSpPr>
            <p:nvPr userDrawn="1"/>
          </p:nvSpPr>
          <p:spPr bwMode="auto">
            <a:xfrm>
              <a:off x="5416961"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1" name="Oval 503"/>
            <p:cNvSpPr>
              <a:spLocks noChangeAspect="1" noChangeArrowheads="1"/>
            </p:cNvSpPr>
            <p:nvPr userDrawn="1"/>
          </p:nvSpPr>
          <p:spPr bwMode="auto">
            <a:xfrm>
              <a:off x="5528712"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2" name="Oval 504"/>
            <p:cNvSpPr>
              <a:spLocks noChangeAspect="1" noChangeArrowheads="1"/>
            </p:cNvSpPr>
            <p:nvPr userDrawn="1"/>
          </p:nvSpPr>
          <p:spPr bwMode="auto">
            <a:xfrm>
              <a:off x="5641972"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3" name="Oval 505"/>
            <p:cNvSpPr>
              <a:spLocks noChangeAspect="1" noChangeArrowheads="1"/>
            </p:cNvSpPr>
            <p:nvPr userDrawn="1"/>
          </p:nvSpPr>
          <p:spPr bwMode="auto">
            <a:xfrm>
              <a:off x="5753723"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4" name="Oval 506"/>
            <p:cNvSpPr>
              <a:spLocks noChangeAspect="1" noChangeArrowheads="1"/>
            </p:cNvSpPr>
            <p:nvPr userDrawn="1"/>
          </p:nvSpPr>
          <p:spPr bwMode="auto">
            <a:xfrm>
              <a:off x="5866984"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5" name="Oval 507"/>
            <p:cNvSpPr>
              <a:spLocks noChangeAspect="1" noChangeArrowheads="1"/>
            </p:cNvSpPr>
            <p:nvPr userDrawn="1"/>
          </p:nvSpPr>
          <p:spPr bwMode="auto">
            <a:xfrm>
              <a:off x="5978735"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6" name="Oval 508"/>
            <p:cNvSpPr>
              <a:spLocks noChangeAspect="1" noChangeArrowheads="1"/>
            </p:cNvSpPr>
            <p:nvPr userDrawn="1"/>
          </p:nvSpPr>
          <p:spPr bwMode="auto">
            <a:xfrm>
              <a:off x="6091996"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7" name="Oval 509"/>
            <p:cNvSpPr>
              <a:spLocks noChangeAspect="1" noChangeArrowheads="1"/>
            </p:cNvSpPr>
            <p:nvPr userDrawn="1"/>
          </p:nvSpPr>
          <p:spPr bwMode="auto">
            <a:xfrm>
              <a:off x="6203747" y="2667751"/>
              <a:ext cx="86079"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8" name="Oval 510"/>
            <p:cNvSpPr>
              <a:spLocks noChangeAspect="1" noChangeArrowheads="1"/>
            </p:cNvSpPr>
            <p:nvPr userDrawn="1"/>
          </p:nvSpPr>
          <p:spPr bwMode="auto">
            <a:xfrm>
              <a:off x="6317008"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09" name="Oval 511"/>
            <p:cNvSpPr>
              <a:spLocks noChangeAspect="1" noChangeArrowheads="1"/>
            </p:cNvSpPr>
            <p:nvPr userDrawn="1"/>
          </p:nvSpPr>
          <p:spPr bwMode="auto">
            <a:xfrm>
              <a:off x="6428759"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0" name="Oval 512"/>
            <p:cNvSpPr>
              <a:spLocks noChangeAspect="1" noChangeArrowheads="1"/>
            </p:cNvSpPr>
            <p:nvPr userDrawn="1"/>
          </p:nvSpPr>
          <p:spPr bwMode="auto">
            <a:xfrm>
              <a:off x="6542019"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1" name="Oval 513"/>
            <p:cNvSpPr>
              <a:spLocks noChangeAspect="1" noChangeArrowheads="1"/>
            </p:cNvSpPr>
            <p:nvPr userDrawn="1"/>
          </p:nvSpPr>
          <p:spPr bwMode="auto">
            <a:xfrm>
              <a:off x="6653770"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2" name="Oval 514"/>
            <p:cNvSpPr>
              <a:spLocks noChangeAspect="1" noChangeArrowheads="1"/>
            </p:cNvSpPr>
            <p:nvPr userDrawn="1"/>
          </p:nvSpPr>
          <p:spPr bwMode="auto">
            <a:xfrm>
              <a:off x="6767032"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3" name="Oval 515"/>
            <p:cNvSpPr>
              <a:spLocks noChangeAspect="1" noChangeArrowheads="1"/>
            </p:cNvSpPr>
            <p:nvPr userDrawn="1"/>
          </p:nvSpPr>
          <p:spPr bwMode="auto">
            <a:xfrm>
              <a:off x="6878783"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4" name="Oval 516"/>
            <p:cNvSpPr>
              <a:spLocks noChangeAspect="1" noChangeArrowheads="1"/>
            </p:cNvSpPr>
            <p:nvPr userDrawn="1"/>
          </p:nvSpPr>
          <p:spPr bwMode="auto">
            <a:xfrm>
              <a:off x="6992043"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5" name="Oval 517"/>
            <p:cNvSpPr>
              <a:spLocks noChangeAspect="1" noChangeArrowheads="1"/>
            </p:cNvSpPr>
            <p:nvPr userDrawn="1"/>
          </p:nvSpPr>
          <p:spPr bwMode="auto">
            <a:xfrm>
              <a:off x="7103793"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6" name="Oval 518"/>
            <p:cNvSpPr>
              <a:spLocks noChangeAspect="1" noChangeArrowheads="1"/>
            </p:cNvSpPr>
            <p:nvPr userDrawn="1"/>
          </p:nvSpPr>
          <p:spPr bwMode="auto">
            <a:xfrm>
              <a:off x="7217055"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7" name="Oval 519"/>
            <p:cNvSpPr>
              <a:spLocks noChangeAspect="1" noChangeArrowheads="1"/>
            </p:cNvSpPr>
            <p:nvPr userDrawn="1"/>
          </p:nvSpPr>
          <p:spPr bwMode="auto">
            <a:xfrm>
              <a:off x="7330316"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8" name="Oval 520"/>
            <p:cNvSpPr>
              <a:spLocks noChangeAspect="1" noChangeArrowheads="1"/>
            </p:cNvSpPr>
            <p:nvPr userDrawn="1"/>
          </p:nvSpPr>
          <p:spPr bwMode="auto">
            <a:xfrm>
              <a:off x="7442066"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19" name="Oval 521"/>
            <p:cNvSpPr>
              <a:spLocks noChangeAspect="1" noChangeArrowheads="1"/>
            </p:cNvSpPr>
            <p:nvPr userDrawn="1"/>
          </p:nvSpPr>
          <p:spPr bwMode="auto">
            <a:xfrm>
              <a:off x="7555328"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0" name="Oval 522"/>
            <p:cNvSpPr>
              <a:spLocks noChangeAspect="1" noChangeArrowheads="1"/>
            </p:cNvSpPr>
            <p:nvPr userDrawn="1"/>
          </p:nvSpPr>
          <p:spPr bwMode="auto">
            <a:xfrm>
              <a:off x="7667078"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1" name="Oval 523"/>
            <p:cNvSpPr>
              <a:spLocks noChangeAspect="1" noChangeArrowheads="1"/>
            </p:cNvSpPr>
            <p:nvPr userDrawn="1"/>
          </p:nvSpPr>
          <p:spPr bwMode="auto">
            <a:xfrm>
              <a:off x="7780338"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2" name="Oval 524"/>
            <p:cNvSpPr>
              <a:spLocks noChangeAspect="1" noChangeArrowheads="1"/>
            </p:cNvSpPr>
            <p:nvPr userDrawn="1"/>
          </p:nvSpPr>
          <p:spPr bwMode="auto">
            <a:xfrm>
              <a:off x="7892089"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3" name="Oval 525"/>
            <p:cNvSpPr>
              <a:spLocks noChangeAspect="1" noChangeArrowheads="1"/>
            </p:cNvSpPr>
            <p:nvPr userDrawn="1"/>
          </p:nvSpPr>
          <p:spPr bwMode="auto">
            <a:xfrm>
              <a:off x="8005351"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4" name="Oval 526"/>
            <p:cNvSpPr>
              <a:spLocks noChangeAspect="1" noChangeArrowheads="1"/>
            </p:cNvSpPr>
            <p:nvPr userDrawn="1"/>
          </p:nvSpPr>
          <p:spPr bwMode="auto">
            <a:xfrm>
              <a:off x="8117102"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5" name="Oval 527"/>
            <p:cNvSpPr>
              <a:spLocks noChangeAspect="1" noChangeArrowheads="1"/>
            </p:cNvSpPr>
            <p:nvPr userDrawn="1"/>
          </p:nvSpPr>
          <p:spPr bwMode="auto">
            <a:xfrm>
              <a:off x="8230362"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6" name="Oval 528"/>
            <p:cNvSpPr>
              <a:spLocks noChangeAspect="1" noChangeArrowheads="1"/>
            </p:cNvSpPr>
            <p:nvPr userDrawn="1"/>
          </p:nvSpPr>
          <p:spPr bwMode="auto">
            <a:xfrm>
              <a:off x="8342113"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7" name="Oval 529"/>
            <p:cNvSpPr>
              <a:spLocks noChangeAspect="1" noChangeArrowheads="1"/>
            </p:cNvSpPr>
            <p:nvPr userDrawn="1"/>
          </p:nvSpPr>
          <p:spPr bwMode="auto">
            <a:xfrm>
              <a:off x="8455374"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8" name="Oval 530"/>
            <p:cNvSpPr>
              <a:spLocks noChangeAspect="1" noChangeArrowheads="1"/>
            </p:cNvSpPr>
            <p:nvPr userDrawn="1"/>
          </p:nvSpPr>
          <p:spPr bwMode="auto">
            <a:xfrm>
              <a:off x="8567125"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29" name="Oval 531"/>
            <p:cNvSpPr>
              <a:spLocks noChangeAspect="1" noChangeArrowheads="1"/>
            </p:cNvSpPr>
            <p:nvPr userDrawn="1"/>
          </p:nvSpPr>
          <p:spPr bwMode="auto">
            <a:xfrm>
              <a:off x="8680386"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0" name="Oval 532"/>
            <p:cNvSpPr>
              <a:spLocks noChangeAspect="1" noChangeArrowheads="1"/>
            </p:cNvSpPr>
            <p:nvPr userDrawn="1"/>
          </p:nvSpPr>
          <p:spPr bwMode="auto">
            <a:xfrm>
              <a:off x="8792137" y="266775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1" name="Oval 533"/>
            <p:cNvSpPr>
              <a:spLocks noChangeAspect="1" noChangeArrowheads="1"/>
            </p:cNvSpPr>
            <p:nvPr userDrawn="1"/>
          </p:nvSpPr>
          <p:spPr bwMode="auto">
            <a:xfrm>
              <a:off x="8905398"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2" name="Oval 534"/>
            <p:cNvSpPr>
              <a:spLocks noChangeAspect="1" noChangeArrowheads="1"/>
            </p:cNvSpPr>
            <p:nvPr userDrawn="1"/>
          </p:nvSpPr>
          <p:spPr bwMode="auto">
            <a:xfrm>
              <a:off x="9017149"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3" name="Oval 535"/>
            <p:cNvSpPr>
              <a:spLocks noChangeAspect="1" noChangeArrowheads="1"/>
            </p:cNvSpPr>
            <p:nvPr userDrawn="1"/>
          </p:nvSpPr>
          <p:spPr bwMode="auto">
            <a:xfrm>
              <a:off x="9355422" y="266775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4" name="Oval 536"/>
            <p:cNvSpPr>
              <a:spLocks noChangeAspect="1" noChangeArrowheads="1"/>
            </p:cNvSpPr>
            <p:nvPr userDrawn="1"/>
          </p:nvSpPr>
          <p:spPr bwMode="auto">
            <a:xfrm>
              <a:off x="2715309"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5" name="Oval 537"/>
            <p:cNvSpPr>
              <a:spLocks noChangeAspect="1" noChangeArrowheads="1"/>
            </p:cNvSpPr>
            <p:nvPr userDrawn="1"/>
          </p:nvSpPr>
          <p:spPr bwMode="auto">
            <a:xfrm>
              <a:off x="2828571"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6" name="Oval 538"/>
            <p:cNvSpPr>
              <a:spLocks noChangeAspect="1" noChangeArrowheads="1"/>
            </p:cNvSpPr>
            <p:nvPr userDrawn="1"/>
          </p:nvSpPr>
          <p:spPr bwMode="auto">
            <a:xfrm>
              <a:off x="2940322"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7" name="Oval 539"/>
            <p:cNvSpPr>
              <a:spLocks noChangeAspect="1" noChangeArrowheads="1"/>
            </p:cNvSpPr>
            <p:nvPr userDrawn="1"/>
          </p:nvSpPr>
          <p:spPr bwMode="auto">
            <a:xfrm>
              <a:off x="3053582"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8" name="Oval 540"/>
            <p:cNvSpPr>
              <a:spLocks noChangeAspect="1" noChangeArrowheads="1"/>
            </p:cNvSpPr>
            <p:nvPr userDrawn="1"/>
          </p:nvSpPr>
          <p:spPr bwMode="auto">
            <a:xfrm>
              <a:off x="3165333"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39" name="Oval 541"/>
            <p:cNvSpPr>
              <a:spLocks noChangeAspect="1" noChangeArrowheads="1"/>
            </p:cNvSpPr>
            <p:nvPr userDrawn="1"/>
          </p:nvSpPr>
          <p:spPr bwMode="auto">
            <a:xfrm>
              <a:off x="3278594"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0" name="Oval 542"/>
            <p:cNvSpPr>
              <a:spLocks noChangeAspect="1" noChangeArrowheads="1"/>
            </p:cNvSpPr>
            <p:nvPr userDrawn="1"/>
          </p:nvSpPr>
          <p:spPr bwMode="auto">
            <a:xfrm>
              <a:off x="3390345"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1" name="Oval 543"/>
            <p:cNvSpPr>
              <a:spLocks noChangeAspect="1" noChangeArrowheads="1"/>
            </p:cNvSpPr>
            <p:nvPr userDrawn="1"/>
          </p:nvSpPr>
          <p:spPr bwMode="auto">
            <a:xfrm>
              <a:off x="3503606"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2" name="Oval 544"/>
            <p:cNvSpPr>
              <a:spLocks noChangeAspect="1" noChangeArrowheads="1"/>
            </p:cNvSpPr>
            <p:nvPr userDrawn="1"/>
          </p:nvSpPr>
          <p:spPr bwMode="auto">
            <a:xfrm>
              <a:off x="3615357"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3" name="Oval 545"/>
            <p:cNvSpPr>
              <a:spLocks noChangeAspect="1" noChangeArrowheads="1"/>
            </p:cNvSpPr>
            <p:nvPr userDrawn="1"/>
          </p:nvSpPr>
          <p:spPr bwMode="auto">
            <a:xfrm>
              <a:off x="3728618"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4" name="Oval 546"/>
            <p:cNvSpPr>
              <a:spLocks noChangeAspect="1" noChangeArrowheads="1"/>
            </p:cNvSpPr>
            <p:nvPr userDrawn="1"/>
          </p:nvSpPr>
          <p:spPr bwMode="auto">
            <a:xfrm>
              <a:off x="3840369"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5" name="Oval 547"/>
            <p:cNvSpPr>
              <a:spLocks noChangeAspect="1" noChangeArrowheads="1"/>
            </p:cNvSpPr>
            <p:nvPr userDrawn="1"/>
          </p:nvSpPr>
          <p:spPr bwMode="auto">
            <a:xfrm>
              <a:off x="3953629"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6" name="Oval 548"/>
            <p:cNvSpPr>
              <a:spLocks noChangeAspect="1" noChangeArrowheads="1"/>
            </p:cNvSpPr>
            <p:nvPr userDrawn="1"/>
          </p:nvSpPr>
          <p:spPr bwMode="auto">
            <a:xfrm>
              <a:off x="4065380"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7" name="Oval 549"/>
            <p:cNvSpPr>
              <a:spLocks noChangeAspect="1" noChangeArrowheads="1"/>
            </p:cNvSpPr>
            <p:nvPr userDrawn="1"/>
          </p:nvSpPr>
          <p:spPr bwMode="auto">
            <a:xfrm>
              <a:off x="4178642"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8" name="Oval 550"/>
            <p:cNvSpPr>
              <a:spLocks noChangeAspect="1" noChangeArrowheads="1"/>
            </p:cNvSpPr>
            <p:nvPr userDrawn="1"/>
          </p:nvSpPr>
          <p:spPr bwMode="auto">
            <a:xfrm>
              <a:off x="4290393"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49" name="Oval 551"/>
            <p:cNvSpPr>
              <a:spLocks noChangeAspect="1" noChangeArrowheads="1"/>
            </p:cNvSpPr>
            <p:nvPr userDrawn="1"/>
          </p:nvSpPr>
          <p:spPr bwMode="auto">
            <a:xfrm>
              <a:off x="5528712"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0" name="Oval 552"/>
            <p:cNvSpPr>
              <a:spLocks noChangeAspect="1" noChangeArrowheads="1"/>
            </p:cNvSpPr>
            <p:nvPr userDrawn="1"/>
          </p:nvSpPr>
          <p:spPr bwMode="auto">
            <a:xfrm>
              <a:off x="5641972" y="2772585"/>
              <a:ext cx="86079" cy="86603"/>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1" name="Oval 553"/>
            <p:cNvSpPr>
              <a:spLocks noChangeAspect="1" noChangeArrowheads="1"/>
            </p:cNvSpPr>
            <p:nvPr userDrawn="1"/>
          </p:nvSpPr>
          <p:spPr bwMode="auto">
            <a:xfrm>
              <a:off x="5753723"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2" name="Oval 554"/>
            <p:cNvSpPr>
              <a:spLocks noChangeAspect="1" noChangeArrowheads="1"/>
            </p:cNvSpPr>
            <p:nvPr userDrawn="1"/>
          </p:nvSpPr>
          <p:spPr bwMode="auto">
            <a:xfrm>
              <a:off x="5866984"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3" name="Oval 555"/>
            <p:cNvSpPr>
              <a:spLocks noChangeAspect="1" noChangeArrowheads="1"/>
            </p:cNvSpPr>
            <p:nvPr userDrawn="1"/>
          </p:nvSpPr>
          <p:spPr bwMode="auto">
            <a:xfrm>
              <a:off x="5978735"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4" name="Oval 556"/>
            <p:cNvSpPr>
              <a:spLocks noChangeAspect="1" noChangeArrowheads="1"/>
            </p:cNvSpPr>
            <p:nvPr userDrawn="1"/>
          </p:nvSpPr>
          <p:spPr bwMode="auto">
            <a:xfrm>
              <a:off x="6091996"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5" name="Oval 557"/>
            <p:cNvSpPr>
              <a:spLocks noChangeAspect="1" noChangeArrowheads="1"/>
            </p:cNvSpPr>
            <p:nvPr userDrawn="1"/>
          </p:nvSpPr>
          <p:spPr bwMode="auto">
            <a:xfrm>
              <a:off x="6203747"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6" name="Oval 558"/>
            <p:cNvSpPr>
              <a:spLocks noChangeAspect="1" noChangeArrowheads="1"/>
            </p:cNvSpPr>
            <p:nvPr userDrawn="1"/>
          </p:nvSpPr>
          <p:spPr bwMode="auto">
            <a:xfrm>
              <a:off x="6317008"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7" name="Oval 559"/>
            <p:cNvSpPr>
              <a:spLocks noChangeAspect="1" noChangeArrowheads="1"/>
            </p:cNvSpPr>
            <p:nvPr userDrawn="1"/>
          </p:nvSpPr>
          <p:spPr bwMode="auto">
            <a:xfrm>
              <a:off x="6428759"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8" name="Oval 560"/>
            <p:cNvSpPr>
              <a:spLocks noChangeAspect="1" noChangeArrowheads="1"/>
            </p:cNvSpPr>
            <p:nvPr userDrawn="1"/>
          </p:nvSpPr>
          <p:spPr bwMode="auto">
            <a:xfrm>
              <a:off x="6542019"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59" name="Oval 561"/>
            <p:cNvSpPr>
              <a:spLocks noChangeAspect="1" noChangeArrowheads="1"/>
            </p:cNvSpPr>
            <p:nvPr userDrawn="1"/>
          </p:nvSpPr>
          <p:spPr bwMode="auto">
            <a:xfrm>
              <a:off x="6653770"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0" name="Oval 562"/>
            <p:cNvSpPr>
              <a:spLocks noChangeAspect="1" noChangeArrowheads="1"/>
            </p:cNvSpPr>
            <p:nvPr userDrawn="1"/>
          </p:nvSpPr>
          <p:spPr bwMode="auto">
            <a:xfrm>
              <a:off x="6767032"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1" name="Oval 563"/>
            <p:cNvSpPr>
              <a:spLocks noChangeAspect="1" noChangeArrowheads="1"/>
            </p:cNvSpPr>
            <p:nvPr userDrawn="1"/>
          </p:nvSpPr>
          <p:spPr bwMode="auto">
            <a:xfrm>
              <a:off x="6878783"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2" name="Oval 564"/>
            <p:cNvSpPr>
              <a:spLocks noChangeAspect="1" noChangeArrowheads="1"/>
            </p:cNvSpPr>
            <p:nvPr userDrawn="1"/>
          </p:nvSpPr>
          <p:spPr bwMode="auto">
            <a:xfrm>
              <a:off x="6992043"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3" name="Oval 565"/>
            <p:cNvSpPr>
              <a:spLocks noChangeAspect="1" noChangeArrowheads="1"/>
            </p:cNvSpPr>
            <p:nvPr userDrawn="1"/>
          </p:nvSpPr>
          <p:spPr bwMode="auto">
            <a:xfrm>
              <a:off x="7103793"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4" name="Oval 566"/>
            <p:cNvSpPr>
              <a:spLocks noChangeAspect="1" noChangeArrowheads="1"/>
            </p:cNvSpPr>
            <p:nvPr userDrawn="1"/>
          </p:nvSpPr>
          <p:spPr bwMode="auto">
            <a:xfrm>
              <a:off x="7217055"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5" name="Oval 567"/>
            <p:cNvSpPr>
              <a:spLocks noChangeAspect="1" noChangeArrowheads="1"/>
            </p:cNvSpPr>
            <p:nvPr userDrawn="1"/>
          </p:nvSpPr>
          <p:spPr bwMode="auto">
            <a:xfrm>
              <a:off x="7330316"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6" name="Oval 568"/>
            <p:cNvSpPr>
              <a:spLocks noChangeAspect="1" noChangeArrowheads="1"/>
            </p:cNvSpPr>
            <p:nvPr userDrawn="1"/>
          </p:nvSpPr>
          <p:spPr bwMode="auto">
            <a:xfrm>
              <a:off x="7442066"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7" name="Oval 569"/>
            <p:cNvSpPr>
              <a:spLocks noChangeAspect="1" noChangeArrowheads="1"/>
            </p:cNvSpPr>
            <p:nvPr userDrawn="1"/>
          </p:nvSpPr>
          <p:spPr bwMode="auto">
            <a:xfrm>
              <a:off x="7555328"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8" name="Oval 570"/>
            <p:cNvSpPr>
              <a:spLocks noChangeAspect="1" noChangeArrowheads="1"/>
            </p:cNvSpPr>
            <p:nvPr userDrawn="1"/>
          </p:nvSpPr>
          <p:spPr bwMode="auto">
            <a:xfrm>
              <a:off x="7667078"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69" name="Oval 571"/>
            <p:cNvSpPr>
              <a:spLocks noChangeAspect="1" noChangeArrowheads="1"/>
            </p:cNvSpPr>
            <p:nvPr userDrawn="1"/>
          </p:nvSpPr>
          <p:spPr bwMode="auto">
            <a:xfrm>
              <a:off x="7780338"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0" name="Oval 572"/>
            <p:cNvSpPr>
              <a:spLocks noChangeAspect="1" noChangeArrowheads="1"/>
            </p:cNvSpPr>
            <p:nvPr userDrawn="1"/>
          </p:nvSpPr>
          <p:spPr bwMode="auto">
            <a:xfrm>
              <a:off x="7892089"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1" name="Oval 573"/>
            <p:cNvSpPr>
              <a:spLocks noChangeAspect="1" noChangeArrowheads="1"/>
            </p:cNvSpPr>
            <p:nvPr userDrawn="1"/>
          </p:nvSpPr>
          <p:spPr bwMode="auto">
            <a:xfrm>
              <a:off x="8005351"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2" name="Oval 574"/>
            <p:cNvSpPr>
              <a:spLocks noChangeAspect="1" noChangeArrowheads="1"/>
            </p:cNvSpPr>
            <p:nvPr userDrawn="1"/>
          </p:nvSpPr>
          <p:spPr bwMode="auto">
            <a:xfrm>
              <a:off x="8117102"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3" name="Oval 575"/>
            <p:cNvSpPr>
              <a:spLocks noChangeAspect="1" noChangeArrowheads="1"/>
            </p:cNvSpPr>
            <p:nvPr userDrawn="1"/>
          </p:nvSpPr>
          <p:spPr bwMode="auto">
            <a:xfrm>
              <a:off x="8230362"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4" name="Oval 576"/>
            <p:cNvSpPr>
              <a:spLocks noChangeAspect="1" noChangeArrowheads="1"/>
            </p:cNvSpPr>
            <p:nvPr userDrawn="1"/>
          </p:nvSpPr>
          <p:spPr bwMode="auto">
            <a:xfrm>
              <a:off x="8342113"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5" name="Oval 577"/>
            <p:cNvSpPr>
              <a:spLocks noChangeAspect="1" noChangeArrowheads="1"/>
            </p:cNvSpPr>
            <p:nvPr userDrawn="1"/>
          </p:nvSpPr>
          <p:spPr bwMode="auto">
            <a:xfrm>
              <a:off x="8455374"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6" name="Oval 578"/>
            <p:cNvSpPr>
              <a:spLocks noChangeAspect="1" noChangeArrowheads="1"/>
            </p:cNvSpPr>
            <p:nvPr userDrawn="1"/>
          </p:nvSpPr>
          <p:spPr bwMode="auto">
            <a:xfrm>
              <a:off x="8567125"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7" name="Oval 579"/>
            <p:cNvSpPr>
              <a:spLocks noChangeAspect="1" noChangeArrowheads="1"/>
            </p:cNvSpPr>
            <p:nvPr userDrawn="1"/>
          </p:nvSpPr>
          <p:spPr bwMode="auto">
            <a:xfrm>
              <a:off x="8680386"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8" name="Oval 580"/>
            <p:cNvSpPr>
              <a:spLocks noChangeAspect="1" noChangeArrowheads="1"/>
            </p:cNvSpPr>
            <p:nvPr userDrawn="1"/>
          </p:nvSpPr>
          <p:spPr bwMode="auto">
            <a:xfrm>
              <a:off x="8792137" y="277258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79" name="Oval 581"/>
            <p:cNvSpPr>
              <a:spLocks noChangeAspect="1" noChangeArrowheads="1"/>
            </p:cNvSpPr>
            <p:nvPr userDrawn="1"/>
          </p:nvSpPr>
          <p:spPr bwMode="auto">
            <a:xfrm>
              <a:off x="8905398"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0" name="Oval 582"/>
            <p:cNvSpPr>
              <a:spLocks noChangeAspect="1" noChangeArrowheads="1"/>
            </p:cNvSpPr>
            <p:nvPr userDrawn="1"/>
          </p:nvSpPr>
          <p:spPr bwMode="auto">
            <a:xfrm>
              <a:off x="9017149"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1" name="Oval 583"/>
            <p:cNvSpPr>
              <a:spLocks noChangeAspect="1" noChangeArrowheads="1"/>
            </p:cNvSpPr>
            <p:nvPr userDrawn="1"/>
          </p:nvSpPr>
          <p:spPr bwMode="auto">
            <a:xfrm>
              <a:off x="9355422" y="277258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2" name="Oval 584"/>
            <p:cNvSpPr>
              <a:spLocks noChangeAspect="1" noChangeArrowheads="1"/>
            </p:cNvSpPr>
            <p:nvPr userDrawn="1"/>
          </p:nvSpPr>
          <p:spPr bwMode="auto">
            <a:xfrm>
              <a:off x="2715309"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3" name="Oval 585"/>
            <p:cNvSpPr>
              <a:spLocks noChangeAspect="1" noChangeArrowheads="1"/>
            </p:cNvSpPr>
            <p:nvPr userDrawn="1"/>
          </p:nvSpPr>
          <p:spPr bwMode="auto">
            <a:xfrm>
              <a:off x="2828571"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4" name="Oval 586"/>
            <p:cNvSpPr>
              <a:spLocks noChangeAspect="1" noChangeArrowheads="1"/>
            </p:cNvSpPr>
            <p:nvPr userDrawn="1"/>
          </p:nvSpPr>
          <p:spPr bwMode="auto">
            <a:xfrm>
              <a:off x="2940322"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5" name="Oval 587"/>
            <p:cNvSpPr>
              <a:spLocks noChangeAspect="1" noChangeArrowheads="1"/>
            </p:cNvSpPr>
            <p:nvPr userDrawn="1"/>
          </p:nvSpPr>
          <p:spPr bwMode="auto">
            <a:xfrm>
              <a:off x="3053582"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6" name="Oval 588"/>
            <p:cNvSpPr>
              <a:spLocks noChangeAspect="1" noChangeArrowheads="1"/>
            </p:cNvSpPr>
            <p:nvPr userDrawn="1"/>
          </p:nvSpPr>
          <p:spPr bwMode="auto">
            <a:xfrm>
              <a:off x="3165333"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7" name="Oval 589"/>
            <p:cNvSpPr>
              <a:spLocks noChangeAspect="1" noChangeArrowheads="1"/>
            </p:cNvSpPr>
            <p:nvPr userDrawn="1"/>
          </p:nvSpPr>
          <p:spPr bwMode="auto">
            <a:xfrm>
              <a:off x="3278594"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8" name="Oval 590"/>
            <p:cNvSpPr>
              <a:spLocks noChangeAspect="1" noChangeArrowheads="1"/>
            </p:cNvSpPr>
            <p:nvPr userDrawn="1"/>
          </p:nvSpPr>
          <p:spPr bwMode="auto">
            <a:xfrm>
              <a:off x="3390345"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89" name="Oval 591"/>
            <p:cNvSpPr>
              <a:spLocks noChangeAspect="1" noChangeArrowheads="1"/>
            </p:cNvSpPr>
            <p:nvPr userDrawn="1"/>
          </p:nvSpPr>
          <p:spPr bwMode="auto">
            <a:xfrm>
              <a:off x="3503606"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0" name="Oval 592"/>
            <p:cNvSpPr>
              <a:spLocks noChangeAspect="1" noChangeArrowheads="1"/>
            </p:cNvSpPr>
            <p:nvPr userDrawn="1"/>
          </p:nvSpPr>
          <p:spPr bwMode="auto">
            <a:xfrm>
              <a:off x="3615357"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1" name="Oval 593"/>
            <p:cNvSpPr>
              <a:spLocks noChangeAspect="1" noChangeArrowheads="1"/>
            </p:cNvSpPr>
            <p:nvPr userDrawn="1"/>
          </p:nvSpPr>
          <p:spPr bwMode="auto">
            <a:xfrm>
              <a:off x="3728618"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2" name="Oval 594"/>
            <p:cNvSpPr>
              <a:spLocks noChangeAspect="1" noChangeArrowheads="1"/>
            </p:cNvSpPr>
            <p:nvPr userDrawn="1"/>
          </p:nvSpPr>
          <p:spPr bwMode="auto">
            <a:xfrm>
              <a:off x="3840369"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3" name="Oval 595"/>
            <p:cNvSpPr>
              <a:spLocks noChangeAspect="1" noChangeArrowheads="1"/>
            </p:cNvSpPr>
            <p:nvPr userDrawn="1"/>
          </p:nvSpPr>
          <p:spPr bwMode="auto">
            <a:xfrm>
              <a:off x="3953629"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4" name="Oval 596"/>
            <p:cNvSpPr>
              <a:spLocks noChangeAspect="1" noChangeArrowheads="1"/>
            </p:cNvSpPr>
            <p:nvPr userDrawn="1"/>
          </p:nvSpPr>
          <p:spPr bwMode="auto">
            <a:xfrm>
              <a:off x="4065380"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5" name="Oval 597"/>
            <p:cNvSpPr>
              <a:spLocks noChangeAspect="1" noChangeArrowheads="1"/>
            </p:cNvSpPr>
            <p:nvPr userDrawn="1"/>
          </p:nvSpPr>
          <p:spPr bwMode="auto">
            <a:xfrm>
              <a:off x="4178642"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6" name="Oval 598"/>
            <p:cNvSpPr>
              <a:spLocks noChangeAspect="1" noChangeArrowheads="1"/>
            </p:cNvSpPr>
            <p:nvPr userDrawn="1"/>
          </p:nvSpPr>
          <p:spPr bwMode="auto">
            <a:xfrm>
              <a:off x="4290393"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7" name="Oval 599"/>
            <p:cNvSpPr>
              <a:spLocks noChangeAspect="1" noChangeArrowheads="1"/>
            </p:cNvSpPr>
            <p:nvPr userDrawn="1"/>
          </p:nvSpPr>
          <p:spPr bwMode="auto">
            <a:xfrm>
              <a:off x="5641972"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8" name="Oval 600"/>
            <p:cNvSpPr>
              <a:spLocks noChangeAspect="1" noChangeArrowheads="1"/>
            </p:cNvSpPr>
            <p:nvPr userDrawn="1"/>
          </p:nvSpPr>
          <p:spPr bwMode="auto">
            <a:xfrm>
              <a:off x="5753723"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599" name="Oval 601"/>
            <p:cNvSpPr>
              <a:spLocks noChangeAspect="1" noChangeArrowheads="1"/>
            </p:cNvSpPr>
            <p:nvPr userDrawn="1"/>
          </p:nvSpPr>
          <p:spPr bwMode="auto">
            <a:xfrm>
              <a:off x="5866984"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0" name="Oval 602"/>
            <p:cNvSpPr>
              <a:spLocks noChangeAspect="1" noChangeArrowheads="1"/>
            </p:cNvSpPr>
            <p:nvPr userDrawn="1"/>
          </p:nvSpPr>
          <p:spPr bwMode="auto">
            <a:xfrm>
              <a:off x="5978735"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1" name="Oval 603"/>
            <p:cNvSpPr>
              <a:spLocks noChangeAspect="1" noChangeArrowheads="1"/>
            </p:cNvSpPr>
            <p:nvPr userDrawn="1"/>
          </p:nvSpPr>
          <p:spPr bwMode="auto">
            <a:xfrm>
              <a:off x="6091996" y="2877420"/>
              <a:ext cx="86079"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2" name="Oval 604"/>
            <p:cNvSpPr>
              <a:spLocks noChangeAspect="1" noChangeArrowheads="1"/>
            </p:cNvSpPr>
            <p:nvPr userDrawn="1"/>
          </p:nvSpPr>
          <p:spPr bwMode="auto">
            <a:xfrm>
              <a:off x="6203747"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3" name="Oval 605"/>
            <p:cNvSpPr>
              <a:spLocks noChangeAspect="1" noChangeArrowheads="1"/>
            </p:cNvSpPr>
            <p:nvPr userDrawn="1"/>
          </p:nvSpPr>
          <p:spPr bwMode="auto">
            <a:xfrm>
              <a:off x="6317008"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4" name="Oval 606"/>
            <p:cNvSpPr>
              <a:spLocks noChangeAspect="1" noChangeArrowheads="1"/>
            </p:cNvSpPr>
            <p:nvPr userDrawn="1"/>
          </p:nvSpPr>
          <p:spPr bwMode="auto">
            <a:xfrm>
              <a:off x="6428759"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5" name="Oval 607"/>
            <p:cNvSpPr>
              <a:spLocks noChangeAspect="1" noChangeArrowheads="1"/>
            </p:cNvSpPr>
            <p:nvPr userDrawn="1"/>
          </p:nvSpPr>
          <p:spPr bwMode="auto">
            <a:xfrm>
              <a:off x="6542019"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6" name="Oval 608"/>
            <p:cNvSpPr>
              <a:spLocks noChangeAspect="1" noChangeArrowheads="1"/>
            </p:cNvSpPr>
            <p:nvPr userDrawn="1"/>
          </p:nvSpPr>
          <p:spPr bwMode="auto">
            <a:xfrm>
              <a:off x="6653770"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7" name="Oval 609"/>
            <p:cNvSpPr>
              <a:spLocks noChangeAspect="1" noChangeArrowheads="1"/>
            </p:cNvSpPr>
            <p:nvPr userDrawn="1"/>
          </p:nvSpPr>
          <p:spPr bwMode="auto">
            <a:xfrm>
              <a:off x="6767032"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8" name="Oval 610"/>
            <p:cNvSpPr>
              <a:spLocks noChangeAspect="1" noChangeArrowheads="1"/>
            </p:cNvSpPr>
            <p:nvPr userDrawn="1"/>
          </p:nvSpPr>
          <p:spPr bwMode="auto">
            <a:xfrm>
              <a:off x="6878783"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09" name="Oval 611"/>
            <p:cNvSpPr>
              <a:spLocks noChangeAspect="1" noChangeArrowheads="1"/>
            </p:cNvSpPr>
            <p:nvPr userDrawn="1"/>
          </p:nvSpPr>
          <p:spPr bwMode="auto">
            <a:xfrm>
              <a:off x="6992043"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0" name="Oval 612"/>
            <p:cNvSpPr>
              <a:spLocks noChangeAspect="1" noChangeArrowheads="1"/>
            </p:cNvSpPr>
            <p:nvPr userDrawn="1"/>
          </p:nvSpPr>
          <p:spPr bwMode="auto">
            <a:xfrm>
              <a:off x="7103793"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1" name="Oval 613"/>
            <p:cNvSpPr>
              <a:spLocks noChangeAspect="1" noChangeArrowheads="1"/>
            </p:cNvSpPr>
            <p:nvPr userDrawn="1"/>
          </p:nvSpPr>
          <p:spPr bwMode="auto">
            <a:xfrm>
              <a:off x="7217055"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2" name="Oval 614"/>
            <p:cNvSpPr>
              <a:spLocks noChangeAspect="1" noChangeArrowheads="1"/>
            </p:cNvSpPr>
            <p:nvPr userDrawn="1"/>
          </p:nvSpPr>
          <p:spPr bwMode="auto">
            <a:xfrm>
              <a:off x="7330316"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3" name="Oval 615"/>
            <p:cNvSpPr>
              <a:spLocks noChangeAspect="1" noChangeArrowheads="1"/>
            </p:cNvSpPr>
            <p:nvPr userDrawn="1"/>
          </p:nvSpPr>
          <p:spPr bwMode="auto">
            <a:xfrm>
              <a:off x="7442066"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4" name="Oval 616"/>
            <p:cNvSpPr>
              <a:spLocks noChangeAspect="1" noChangeArrowheads="1"/>
            </p:cNvSpPr>
            <p:nvPr userDrawn="1"/>
          </p:nvSpPr>
          <p:spPr bwMode="auto">
            <a:xfrm>
              <a:off x="7555328"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5" name="Oval 617"/>
            <p:cNvSpPr>
              <a:spLocks noChangeAspect="1" noChangeArrowheads="1"/>
            </p:cNvSpPr>
            <p:nvPr userDrawn="1"/>
          </p:nvSpPr>
          <p:spPr bwMode="auto">
            <a:xfrm>
              <a:off x="7667078"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6" name="Oval 618"/>
            <p:cNvSpPr>
              <a:spLocks noChangeAspect="1" noChangeArrowheads="1"/>
            </p:cNvSpPr>
            <p:nvPr userDrawn="1"/>
          </p:nvSpPr>
          <p:spPr bwMode="auto">
            <a:xfrm>
              <a:off x="7780338"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7" name="Oval 619"/>
            <p:cNvSpPr>
              <a:spLocks noChangeAspect="1" noChangeArrowheads="1"/>
            </p:cNvSpPr>
            <p:nvPr userDrawn="1"/>
          </p:nvSpPr>
          <p:spPr bwMode="auto">
            <a:xfrm>
              <a:off x="7892089"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8" name="Oval 620"/>
            <p:cNvSpPr>
              <a:spLocks noChangeAspect="1" noChangeArrowheads="1"/>
            </p:cNvSpPr>
            <p:nvPr userDrawn="1"/>
          </p:nvSpPr>
          <p:spPr bwMode="auto">
            <a:xfrm>
              <a:off x="8005351"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19" name="Oval 621"/>
            <p:cNvSpPr>
              <a:spLocks noChangeAspect="1" noChangeArrowheads="1"/>
            </p:cNvSpPr>
            <p:nvPr userDrawn="1"/>
          </p:nvSpPr>
          <p:spPr bwMode="auto">
            <a:xfrm>
              <a:off x="8117102"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0" name="Oval 622"/>
            <p:cNvSpPr>
              <a:spLocks noChangeAspect="1" noChangeArrowheads="1"/>
            </p:cNvSpPr>
            <p:nvPr userDrawn="1"/>
          </p:nvSpPr>
          <p:spPr bwMode="auto">
            <a:xfrm>
              <a:off x="8230362"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1" name="Oval 623"/>
            <p:cNvSpPr>
              <a:spLocks noChangeAspect="1" noChangeArrowheads="1"/>
            </p:cNvSpPr>
            <p:nvPr userDrawn="1"/>
          </p:nvSpPr>
          <p:spPr bwMode="auto">
            <a:xfrm>
              <a:off x="8342113"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2" name="Oval 624"/>
            <p:cNvSpPr>
              <a:spLocks noChangeAspect="1" noChangeArrowheads="1"/>
            </p:cNvSpPr>
            <p:nvPr userDrawn="1"/>
          </p:nvSpPr>
          <p:spPr bwMode="auto">
            <a:xfrm>
              <a:off x="8455374"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3" name="Oval 625"/>
            <p:cNvSpPr>
              <a:spLocks noChangeAspect="1" noChangeArrowheads="1"/>
            </p:cNvSpPr>
            <p:nvPr userDrawn="1"/>
          </p:nvSpPr>
          <p:spPr bwMode="auto">
            <a:xfrm>
              <a:off x="8567125"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4" name="Oval 626"/>
            <p:cNvSpPr>
              <a:spLocks noChangeAspect="1" noChangeArrowheads="1"/>
            </p:cNvSpPr>
            <p:nvPr userDrawn="1"/>
          </p:nvSpPr>
          <p:spPr bwMode="auto">
            <a:xfrm>
              <a:off x="8680386"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5" name="Oval 627"/>
            <p:cNvSpPr>
              <a:spLocks noChangeAspect="1" noChangeArrowheads="1"/>
            </p:cNvSpPr>
            <p:nvPr userDrawn="1"/>
          </p:nvSpPr>
          <p:spPr bwMode="auto">
            <a:xfrm>
              <a:off x="8792137" y="287742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6" name="Oval 628"/>
            <p:cNvSpPr>
              <a:spLocks noChangeAspect="1" noChangeArrowheads="1"/>
            </p:cNvSpPr>
            <p:nvPr userDrawn="1"/>
          </p:nvSpPr>
          <p:spPr bwMode="auto">
            <a:xfrm>
              <a:off x="8905398"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7" name="Oval 629"/>
            <p:cNvSpPr>
              <a:spLocks noChangeAspect="1" noChangeArrowheads="1"/>
            </p:cNvSpPr>
            <p:nvPr userDrawn="1"/>
          </p:nvSpPr>
          <p:spPr bwMode="auto">
            <a:xfrm>
              <a:off x="9017149" y="287742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8" name="Oval 630"/>
            <p:cNvSpPr>
              <a:spLocks noChangeAspect="1" noChangeArrowheads="1"/>
            </p:cNvSpPr>
            <p:nvPr userDrawn="1"/>
          </p:nvSpPr>
          <p:spPr bwMode="auto">
            <a:xfrm>
              <a:off x="9130409" y="2877420"/>
              <a:ext cx="86079"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29" name="Oval 631"/>
            <p:cNvSpPr>
              <a:spLocks noChangeAspect="1" noChangeArrowheads="1"/>
            </p:cNvSpPr>
            <p:nvPr userDrawn="1"/>
          </p:nvSpPr>
          <p:spPr bwMode="auto">
            <a:xfrm>
              <a:off x="2715309"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0" name="Oval 632"/>
            <p:cNvSpPr>
              <a:spLocks noChangeAspect="1" noChangeArrowheads="1"/>
            </p:cNvSpPr>
            <p:nvPr userDrawn="1"/>
          </p:nvSpPr>
          <p:spPr bwMode="auto">
            <a:xfrm>
              <a:off x="2828571"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1" name="Oval 633"/>
            <p:cNvSpPr>
              <a:spLocks noChangeAspect="1" noChangeArrowheads="1"/>
            </p:cNvSpPr>
            <p:nvPr userDrawn="1"/>
          </p:nvSpPr>
          <p:spPr bwMode="auto">
            <a:xfrm>
              <a:off x="2940322"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2" name="Oval 634"/>
            <p:cNvSpPr>
              <a:spLocks noChangeAspect="1" noChangeArrowheads="1"/>
            </p:cNvSpPr>
            <p:nvPr userDrawn="1"/>
          </p:nvSpPr>
          <p:spPr bwMode="auto">
            <a:xfrm>
              <a:off x="3053582"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3" name="Oval 635"/>
            <p:cNvSpPr>
              <a:spLocks noChangeAspect="1" noChangeArrowheads="1"/>
            </p:cNvSpPr>
            <p:nvPr userDrawn="1"/>
          </p:nvSpPr>
          <p:spPr bwMode="auto">
            <a:xfrm>
              <a:off x="3165333"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4" name="Oval 636"/>
            <p:cNvSpPr>
              <a:spLocks noChangeAspect="1" noChangeArrowheads="1"/>
            </p:cNvSpPr>
            <p:nvPr userDrawn="1"/>
          </p:nvSpPr>
          <p:spPr bwMode="auto">
            <a:xfrm>
              <a:off x="3278594"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5" name="Oval 637"/>
            <p:cNvSpPr>
              <a:spLocks noChangeAspect="1" noChangeArrowheads="1"/>
            </p:cNvSpPr>
            <p:nvPr userDrawn="1"/>
          </p:nvSpPr>
          <p:spPr bwMode="auto">
            <a:xfrm>
              <a:off x="3390345"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6" name="Oval 638"/>
            <p:cNvSpPr>
              <a:spLocks noChangeAspect="1" noChangeArrowheads="1"/>
            </p:cNvSpPr>
            <p:nvPr userDrawn="1"/>
          </p:nvSpPr>
          <p:spPr bwMode="auto">
            <a:xfrm>
              <a:off x="3503606"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7" name="Oval 639"/>
            <p:cNvSpPr>
              <a:spLocks noChangeAspect="1" noChangeArrowheads="1"/>
            </p:cNvSpPr>
            <p:nvPr userDrawn="1"/>
          </p:nvSpPr>
          <p:spPr bwMode="auto">
            <a:xfrm>
              <a:off x="3615357"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8" name="Oval 640"/>
            <p:cNvSpPr>
              <a:spLocks noChangeAspect="1" noChangeArrowheads="1"/>
            </p:cNvSpPr>
            <p:nvPr userDrawn="1"/>
          </p:nvSpPr>
          <p:spPr bwMode="auto">
            <a:xfrm>
              <a:off x="3728618"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39" name="Oval 641"/>
            <p:cNvSpPr>
              <a:spLocks noChangeAspect="1" noChangeArrowheads="1"/>
            </p:cNvSpPr>
            <p:nvPr userDrawn="1"/>
          </p:nvSpPr>
          <p:spPr bwMode="auto">
            <a:xfrm>
              <a:off x="3840369"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0" name="Oval 642"/>
            <p:cNvSpPr>
              <a:spLocks noChangeAspect="1" noChangeArrowheads="1"/>
            </p:cNvSpPr>
            <p:nvPr userDrawn="1"/>
          </p:nvSpPr>
          <p:spPr bwMode="auto">
            <a:xfrm>
              <a:off x="3953629"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1" name="Oval 643"/>
            <p:cNvSpPr>
              <a:spLocks noChangeAspect="1" noChangeArrowheads="1"/>
            </p:cNvSpPr>
            <p:nvPr userDrawn="1"/>
          </p:nvSpPr>
          <p:spPr bwMode="auto">
            <a:xfrm>
              <a:off x="4065380"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2" name="Oval 644"/>
            <p:cNvSpPr>
              <a:spLocks noChangeAspect="1" noChangeArrowheads="1"/>
            </p:cNvSpPr>
            <p:nvPr userDrawn="1"/>
          </p:nvSpPr>
          <p:spPr bwMode="auto">
            <a:xfrm>
              <a:off x="5641972"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3" name="Oval 645"/>
            <p:cNvSpPr>
              <a:spLocks noChangeAspect="1" noChangeArrowheads="1"/>
            </p:cNvSpPr>
            <p:nvPr userDrawn="1"/>
          </p:nvSpPr>
          <p:spPr bwMode="auto">
            <a:xfrm>
              <a:off x="5753723"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4" name="Oval 646"/>
            <p:cNvSpPr>
              <a:spLocks noChangeAspect="1" noChangeArrowheads="1"/>
            </p:cNvSpPr>
            <p:nvPr userDrawn="1"/>
          </p:nvSpPr>
          <p:spPr bwMode="auto">
            <a:xfrm>
              <a:off x="5866984"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5" name="Oval 647"/>
            <p:cNvSpPr>
              <a:spLocks noChangeAspect="1" noChangeArrowheads="1"/>
            </p:cNvSpPr>
            <p:nvPr userDrawn="1"/>
          </p:nvSpPr>
          <p:spPr bwMode="auto">
            <a:xfrm>
              <a:off x="5978735"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6" name="Oval 648"/>
            <p:cNvSpPr>
              <a:spLocks noChangeAspect="1" noChangeArrowheads="1"/>
            </p:cNvSpPr>
            <p:nvPr userDrawn="1"/>
          </p:nvSpPr>
          <p:spPr bwMode="auto">
            <a:xfrm>
              <a:off x="6091996"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7" name="Oval 649"/>
            <p:cNvSpPr>
              <a:spLocks noChangeAspect="1" noChangeArrowheads="1"/>
            </p:cNvSpPr>
            <p:nvPr userDrawn="1"/>
          </p:nvSpPr>
          <p:spPr bwMode="auto">
            <a:xfrm>
              <a:off x="6203747"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8" name="Oval 650"/>
            <p:cNvSpPr>
              <a:spLocks noChangeAspect="1" noChangeArrowheads="1"/>
            </p:cNvSpPr>
            <p:nvPr userDrawn="1"/>
          </p:nvSpPr>
          <p:spPr bwMode="auto">
            <a:xfrm>
              <a:off x="6317008"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49" name="Oval 651"/>
            <p:cNvSpPr>
              <a:spLocks noChangeAspect="1" noChangeArrowheads="1"/>
            </p:cNvSpPr>
            <p:nvPr userDrawn="1"/>
          </p:nvSpPr>
          <p:spPr bwMode="auto">
            <a:xfrm>
              <a:off x="6542019"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0" name="Oval 652"/>
            <p:cNvSpPr>
              <a:spLocks noChangeAspect="1" noChangeArrowheads="1"/>
            </p:cNvSpPr>
            <p:nvPr userDrawn="1"/>
          </p:nvSpPr>
          <p:spPr bwMode="auto">
            <a:xfrm>
              <a:off x="6653770"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1" name="Oval 653"/>
            <p:cNvSpPr>
              <a:spLocks noChangeAspect="1" noChangeArrowheads="1"/>
            </p:cNvSpPr>
            <p:nvPr userDrawn="1"/>
          </p:nvSpPr>
          <p:spPr bwMode="auto">
            <a:xfrm>
              <a:off x="6767032"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2" name="Oval 654"/>
            <p:cNvSpPr>
              <a:spLocks noChangeAspect="1" noChangeArrowheads="1"/>
            </p:cNvSpPr>
            <p:nvPr userDrawn="1"/>
          </p:nvSpPr>
          <p:spPr bwMode="auto">
            <a:xfrm>
              <a:off x="6878783"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3" name="Oval 655"/>
            <p:cNvSpPr>
              <a:spLocks noChangeAspect="1" noChangeArrowheads="1"/>
            </p:cNvSpPr>
            <p:nvPr userDrawn="1"/>
          </p:nvSpPr>
          <p:spPr bwMode="auto">
            <a:xfrm>
              <a:off x="6992043"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4" name="Oval 656"/>
            <p:cNvSpPr>
              <a:spLocks noChangeAspect="1" noChangeArrowheads="1"/>
            </p:cNvSpPr>
            <p:nvPr userDrawn="1"/>
          </p:nvSpPr>
          <p:spPr bwMode="auto">
            <a:xfrm>
              <a:off x="7217055"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5" name="Oval 657"/>
            <p:cNvSpPr>
              <a:spLocks noChangeAspect="1" noChangeArrowheads="1"/>
            </p:cNvSpPr>
            <p:nvPr userDrawn="1"/>
          </p:nvSpPr>
          <p:spPr bwMode="auto">
            <a:xfrm>
              <a:off x="7330316"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6" name="Oval 658"/>
            <p:cNvSpPr>
              <a:spLocks noChangeAspect="1" noChangeArrowheads="1"/>
            </p:cNvSpPr>
            <p:nvPr userDrawn="1"/>
          </p:nvSpPr>
          <p:spPr bwMode="auto">
            <a:xfrm>
              <a:off x="7442066"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7" name="Oval 659"/>
            <p:cNvSpPr>
              <a:spLocks noChangeAspect="1" noChangeArrowheads="1"/>
            </p:cNvSpPr>
            <p:nvPr userDrawn="1"/>
          </p:nvSpPr>
          <p:spPr bwMode="auto">
            <a:xfrm>
              <a:off x="7555328"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8" name="Oval 660"/>
            <p:cNvSpPr>
              <a:spLocks noChangeAspect="1" noChangeArrowheads="1"/>
            </p:cNvSpPr>
            <p:nvPr userDrawn="1"/>
          </p:nvSpPr>
          <p:spPr bwMode="auto">
            <a:xfrm>
              <a:off x="7667078"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59" name="Oval 661"/>
            <p:cNvSpPr>
              <a:spLocks noChangeAspect="1" noChangeArrowheads="1"/>
            </p:cNvSpPr>
            <p:nvPr userDrawn="1"/>
          </p:nvSpPr>
          <p:spPr bwMode="auto">
            <a:xfrm>
              <a:off x="7780338"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0" name="Oval 662"/>
            <p:cNvSpPr>
              <a:spLocks noChangeAspect="1" noChangeArrowheads="1"/>
            </p:cNvSpPr>
            <p:nvPr userDrawn="1"/>
          </p:nvSpPr>
          <p:spPr bwMode="auto">
            <a:xfrm>
              <a:off x="7892089"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1" name="Oval 663"/>
            <p:cNvSpPr>
              <a:spLocks noChangeAspect="1" noChangeArrowheads="1"/>
            </p:cNvSpPr>
            <p:nvPr userDrawn="1"/>
          </p:nvSpPr>
          <p:spPr bwMode="auto">
            <a:xfrm>
              <a:off x="8005351"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2" name="Oval 664"/>
            <p:cNvSpPr>
              <a:spLocks noChangeAspect="1" noChangeArrowheads="1"/>
            </p:cNvSpPr>
            <p:nvPr userDrawn="1"/>
          </p:nvSpPr>
          <p:spPr bwMode="auto">
            <a:xfrm>
              <a:off x="8117102"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3" name="Oval 665"/>
            <p:cNvSpPr>
              <a:spLocks noChangeAspect="1" noChangeArrowheads="1"/>
            </p:cNvSpPr>
            <p:nvPr userDrawn="1"/>
          </p:nvSpPr>
          <p:spPr bwMode="auto">
            <a:xfrm>
              <a:off x="8230362"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4" name="Oval 666"/>
            <p:cNvSpPr>
              <a:spLocks noChangeAspect="1" noChangeArrowheads="1"/>
            </p:cNvSpPr>
            <p:nvPr userDrawn="1"/>
          </p:nvSpPr>
          <p:spPr bwMode="auto">
            <a:xfrm>
              <a:off x="8342113"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5" name="Oval 667"/>
            <p:cNvSpPr>
              <a:spLocks noChangeAspect="1" noChangeArrowheads="1"/>
            </p:cNvSpPr>
            <p:nvPr userDrawn="1"/>
          </p:nvSpPr>
          <p:spPr bwMode="auto">
            <a:xfrm>
              <a:off x="8455374"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6" name="Oval 668"/>
            <p:cNvSpPr>
              <a:spLocks noChangeAspect="1" noChangeArrowheads="1"/>
            </p:cNvSpPr>
            <p:nvPr userDrawn="1"/>
          </p:nvSpPr>
          <p:spPr bwMode="auto">
            <a:xfrm>
              <a:off x="8567125"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7" name="Oval 669"/>
            <p:cNvSpPr>
              <a:spLocks noChangeAspect="1" noChangeArrowheads="1"/>
            </p:cNvSpPr>
            <p:nvPr userDrawn="1"/>
          </p:nvSpPr>
          <p:spPr bwMode="auto">
            <a:xfrm>
              <a:off x="8680386"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8" name="Oval 670"/>
            <p:cNvSpPr>
              <a:spLocks noChangeAspect="1" noChangeArrowheads="1"/>
            </p:cNvSpPr>
            <p:nvPr userDrawn="1"/>
          </p:nvSpPr>
          <p:spPr bwMode="auto">
            <a:xfrm>
              <a:off x="8792137" y="298225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69" name="Oval 671"/>
            <p:cNvSpPr>
              <a:spLocks noChangeAspect="1" noChangeArrowheads="1"/>
            </p:cNvSpPr>
            <p:nvPr userDrawn="1"/>
          </p:nvSpPr>
          <p:spPr bwMode="auto">
            <a:xfrm>
              <a:off x="2715309"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0" name="Oval 672"/>
            <p:cNvSpPr>
              <a:spLocks noChangeAspect="1" noChangeArrowheads="1"/>
            </p:cNvSpPr>
            <p:nvPr userDrawn="1"/>
          </p:nvSpPr>
          <p:spPr bwMode="auto">
            <a:xfrm>
              <a:off x="2828571"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1" name="Oval 673"/>
            <p:cNvSpPr>
              <a:spLocks noChangeAspect="1" noChangeArrowheads="1"/>
            </p:cNvSpPr>
            <p:nvPr userDrawn="1"/>
          </p:nvSpPr>
          <p:spPr bwMode="auto">
            <a:xfrm>
              <a:off x="2940322"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2" name="Oval 674"/>
            <p:cNvSpPr>
              <a:spLocks noChangeAspect="1" noChangeArrowheads="1"/>
            </p:cNvSpPr>
            <p:nvPr userDrawn="1"/>
          </p:nvSpPr>
          <p:spPr bwMode="auto">
            <a:xfrm>
              <a:off x="3053582"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3" name="Oval 675"/>
            <p:cNvSpPr>
              <a:spLocks noChangeAspect="1" noChangeArrowheads="1"/>
            </p:cNvSpPr>
            <p:nvPr userDrawn="1"/>
          </p:nvSpPr>
          <p:spPr bwMode="auto">
            <a:xfrm>
              <a:off x="3165333"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4" name="Oval 676"/>
            <p:cNvSpPr>
              <a:spLocks noChangeAspect="1" noChangeArrowheads="1"/>
            </p:cNvSpPr>
            <p:nvPr userDrawn="1"/>
          </p:nvSpPr>
          <p:spPr bwMode="auto">
            <a:xfrm>
              <a:off x="3278594"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5" name="Oval 677"/>
            <p:cNvSpPr>
              <a:spLocks noChangeAspect="1" noChangeArrowheads="1"/>
            </p:cNvSpPr>
            <p:nvPr userDrawn="1"/>
          </p:nvSpPr>
          <p:spPr bwMode="auto">
            <a:xfrm>
              <a:off x="3390345"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6" name="Oval 678"/>
            <p:cNvSpPr>
              <a:spLocks noChangeAspect="1" noChangeArrowheads="1"/>
            </p:cNvSpPr>
            <p:nvPr userDrawn="1"/>
          </p:nvSpPr>
          <p:spPr bwMode="auto">
            <a:xfrm>
              <a:off x="3503606"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7" name="Oval 679"/>
            <p:cNvSpPr>
              <a:spLocks noChangeAspect="1" noChangeArrowheads="1"/>
            </p:cNvSpPr>
            <p:nvPr userDrawn="1"/>
          </p:nvSpPr>
          <p:spPr bwMode="auto">
            <a:xfrm>
              <a:off x="3615357"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8" name="Oval 680"/>
            <p:cNvSpPr>
              <a:spLocks noChangeAspect="1" noChangeArrowheads="1"/>
            </p:cNvSpPr>
            <p:nvPr userDrawn="1"/>
          </p:nvSpPr>
          <p:spPr bwMode="auto">
            <a:xfrm>
              <a:off x="3728618"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79" name="Oval 681"/>
            <p:cNvSpPr>
              <a:spLocks noChangeAspect="1" noChangeArrowheads="1"/>
            </p:cNvSpPr>
            <p:nvPr userDrawn="1"/>
          </p:nvSpPr>
          <p:spPr bwMode="auto">
            <a:xfrm>
              <a:off x="3840369"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0" name="Oval 682"/>
            <p:cNvSpPr>
              <a:spLocks noChangeAspect="1" noChangeArrowheads="1"/>
            </p:cNvSpPr>
            <p:nvPr userDrawn="1"/>
          </p:nvSpPr>
          <p:spPr bwMode="auto">
            <a:xfrm>
              <a:off x="3953629"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1" name="Oval 683"/>
            <p:cNvSpPr>
              <a:spLocks noChangeAspect="1" noChangeArrowheads="1"/>
            </p:cNvSpPr>
            <p:nvPr userDrawn="1"/>
          </p:nvSpPr>
          <p:spPr bwMode="auto">
            <a:xfrm>
              <a:off x="5416961"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2" name="Oval 684"/>
            <p:cNvSpPr>
              <a:spLocks noChangeAspect="1" noChangeArrowheads="1"/>
            </p:cNvSpPr>
            <p:nvPr userDrawn="1"/>
          </p:nvSpPr>
          <p:spPr bwMode="auto">
            <a:xfrm>
              <a:off x="5528712"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3" name="Oval 685"/>
            <p:cNvSpPr>
              <a:spLocks noChangeAspect="1" noChangeArrowheads="1"/>
            </p:cNvSpPr>
            <p:nvPr userDrawn="1"/>
          </p:nvSpPr>
          <p:spPr bwMode="auto">
            <a:xfrm>
              <a:off x="5641972"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4" name="Oval 686"/>
            <p:cNvSpPr>
              <a:spLocks noChangeAspect="1" noChangeArrowheads="1"/>
            </p:cNvSpPr>
            <p:nvPr userDrawn="1"/>
          </p:nvSpPr>
          <p:spPr bwMode="auto">
            <a:xfrm>
              <a:off x="5978735"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5" name="Oval 687"/>
            <p:cNvSpPr>
              <a:spLocks noChangeAspect="1" noChangeArrowheads="1"/>
            </p:cNvSpPr>
            <p:nvPr userDrawn="1"/>
          </p:nvSpPr>
          <p:spPr bwMode="auto">
            <a:xfrm>
              <a:off x="6091996"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6" name="Oval 688"/>
            <p:cNvSpPr>
              <a:spLocks noChangeAspect="1" noChangeArrowheads="1"/>
            </p:cNvSpPr>
            <p:nvPr userDrawn="1"/>
          </p:nvSpPr>
          <p:spPr bwMode="auto">
            <a:xfrm>
              <a:off x="6203747"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7" name="Oval 689"/>
            <p:cNvSpPr>
              <a:spLocks noChangeAspect="1" noChangeArrowheads="1"/>
            </p:cNvSpPr>
            <p:nvPr userDrawn="1"/>
          </p:nvSpPr>
          <p:spPr bwMode="auto">
            <a:xfrm>
              <a:off x="6317008"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8" name="Oval 690"/>
            <p:cNvSpPr>
              <a:spLocks noChangeAspect="1" noChangeArrowheads="1"/>
            </p:cNvSpPr>
            <p:nvPr userDrawn="1"/>
          </p:nvSpPr>
          <p:spPr bwMode="auto">
            <a:xfrm>
              <a:off x="6428759"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89" name="Oval 691"/>
            <p:cNvSpPr>
              <a:spLocks noChangeAspect="1" noChangeArrowheads="1"/>
            </p:cNvSpPr>
            <p:nvPr userDrawn="1"/>
          </p:nvSpPr>
          <p:spPr bwMode="auto">
            <a:xfrm>
              <a:off x="6542019"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0" name="Oval 692"/>
            <p:cNvSpPr>
              <a:spLocks noChangeAspect="1" noChangeArrowheads="1"/>
            </p:cNvSpPr>
            <p:nvPr userDrawn="1"/>
          </p:nvSpPr>
          <p:spPr bwMode="auto">
            <a:xfrm>
              <a:off x="6653770"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1" name="Oval 693"/>
            <p:cNvSpPr>
              <a:spLocks noChangeAspect="1" noChangeArrowheads="1"/>
            </p:cNvSpPr>
            <p:nvPr userDrawn="1"/>
          </p:nvSpPr>
          <p:spPr bwMode="auto">
            <a:xfrm>
              <a:off x="6767032"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2" name="Oval 694"/>
            <p:cNvSpPr>
              <a:spLocks noChangeAspect="1" noChangeArrowheads="1"/>
            </p:cNvSpPr>
            <p:nvPr userDrawn="1"/>
          </p:nvSpPr>
          <p:spPr bwMode="auto">
            <a:xfrm>
              <a:off x="6992043"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3" name="Oval 695"/>
            <p:cNvSpPr>
              <a:spLocks noChangeAspect="1" noChangeArrowheads="1"/>
            </p:cNvSpPr>
            <p:nvPr userDrawn="1"/>
          </p:nvSpPr>
          <p:spPr bwMode="auto">
            <a:xfrm>
              <a:off x="7103793"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4" name="Oval 696"/>
            <p:cNvSpPr>
              <a:spLocks noChangeAspect="1" noChangeArrowheads="1"/>
            </p:cNvSpPr>
            <p:nvPr userDrawn="1"/>
          </p:nvSpPr>
          <p:spPr bwMode="auto">
            <a:xfrm>
              <a:off x="7217055"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5" name="Oval 697"/>
            <p:cNvSpPr>
              <a:spLocks noChangeAspect="1" noChangeArrowheads="1"/>
            </p:cNvSpPr>
            <p:nvPr userDrawn="1"/>
          </p:nvSpPr>
          <p:spPr bwMode="auto">
            <a:xfrm>
              <a:off x="7330316"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6" name="Oval 698"/>
            <p:cNvSpPr>
              <a:spLocks noChangeAspect="1" noChangeArrowheads="1"/>
            </p:cNvSpPr>
            <p:nvPr userDrawn="1"/>
          </p:nvSpPr>
          <p:spPr bwMode="auto">
            <a:xfrm>
              <a:off x="7442066"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7" name="Oval 699"/>
            <p:cNvSpPr>
              <a:spLocks noChangeAspect="1" noChangeArrowheads="1"/>
            </p:cNvSpPr>
            <p:nvPr userDrawn="1"/>
          </p:nvSpPr>
          <p:spPr bwMode="auto">
            <a:xfrm>
              <a:off x="7555328"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8" name="Oval 700"/>
            <p:cNvSpPr>
              <a:spLocks noChangeAspect="1" noChangeArrowheads="1"/>
            </p:cNvSpPr>
            <p:nvPr userDrawn="1"/>
          </p:nvSpPr>
          <p:spPr bwMode="auto">
            <a:xfrm>
              <a:off x="7667078"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699" name="Oval 701"/>
            <p:cNvSpPr>
              <a:spLocks noChangeAspect="1" noChangeArrowheads="1"/>
            </p:cNvSpPr>
            <p:nvPr userDrawn="1"/>
          </p:nvSpPr>
          <p:spPr bwMode="auto">
            <a:xfrm>
              <a:off x="7780338"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0" name="Oval 702"/>
            <p:cNvSpPr>
              <a:spLocks noChangeAspect="1" noChangeArrowheads="1"/>
            </p:cNvSpPr>
            <p:nvPr userDrawn="1"/>
          </p:nvSpPr>
          <p:spPr bwMode="auto">
            <a:xfrm>
              <a:off x="7892089"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1" name="Oval 703"/>
            <p:cNvSpPr>
              <a:spLocks noChangeAspect="1" noChangeArrowheads="1"/>
            </p:cNvSpPr>
            <p:nvPr userDrawn="1"/>
          </p:nvSpPr>
          <p:spPr bwMode="auto">
            <a:xfrm>
              <a:off x="8005351"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2" name="Oval 704"/>
            <p:cNvSpPr>
              <a:spLocks noChangeAspect="1" noChangeArrowheads="1"/>
            </p:cNvSpPr>
            <p:nvPr userDrawn="1"/>
          </p:nvSpPr>
          <p:spPr bwMode="auto">
            <a:xfrm>
              <a:off x="8117102"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3" name="Oval 705"/>
            <p:cNvSpPr>
              <a:spLocks noChangeAspect="1" noChangeArrowheads="1"/>
            </p:cNvSpPr>
            <p:nvPr userDrawn="1"/>
          </p:nvSpPr>
          <p:spPr bwMode="auto">
            <a:xfrm>
              <a:off x="8230362"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4" name="Oval 706"/>
            <p:cNvSpPr>
              <a:spLocks noChangeAspect="1" noChangeArrowheads="1"/>
            </p:cNvSpPr>
            <p:nvPr userDrawn="1"/>
          </p:nvSpPr>
          <p:spPr bwMode="auto">
            <a:xfrm>
              <a:off x="8342113"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5" name="Oval 707"/>
            <p:cNvSpPr>
              <a:spLocks noChangeAspect="1" noChangeArrowheads="1"/>
            </p:cNvSpPr>
            <p:nvPr userDrawn="1"/>
          </p:nvSpPr>
          <p:spPr bwMode="auto">
            <a:xfrm>
              <a:off x="8455374"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6" name="Oval 708"/>
            <p:cNvSpPr>
              <a:spLocks noChangeAspect="1" noChangeArrowheads="1"/>
            </p:cNvSpPr>
            <p:nvPr userDrawn="1"/>
          </p:nvSpPr>
          <p:spPr bwMode="auto">
            <a:xfrm>
              <a:off x="8567125"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7" name="Oval 709"/>
            <p:cNvSpPr>
              <a:spLocks noChangeAspect="1" noChangeArrowheads="1"/>
            </p:cNvSpPr>
            <p:nvPr userDrawn="1"/>
          </p:nvSpPr>
          <p:spPr bwMode="auto">
            <a:xfrm>
              <a:off x="8680386" y="3085569"/>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8" name="Oval 710"/>
            <p:cNvSpPr>
              <a:spLocks noChangeAspect="1" noChangeArrowheads="1"/>
            </p:cNvSpPr>
            <p:nvPr userDrawn="1"/>
          </p:nvSpPr>
          <p:spPr bwMode="auto">
            <a:xfrm>
              <a:off x="8905398" y="3085569"/>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09" name="Oval 711"/>
            <p:cNvSpPr>
              <a:spLocks noChangeAspect="1" noChangeArrowheads="1"/>
            </p:cNvSpPr>
            <p:nvPr userDrawn="1"/>
          </p:nvSpPr>
          <p:spPr bwMode="auto">
            <a:xfrm>
              <a:off x="2715309"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0" name="Oval 712"/>
            <p:cNvSpPr>
              <a:spLocks noChangeAspect="1" noChangeArrowheads="1"/>
            </p:cNvSpPr>
            <p:nvPr userDrawn="1"/>
          </p:nvSpPr>
          <p:spPr bwMode="auto">
            <a:xfrm>
              <a:off x="2828571"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1" name="Oval 713"/>
            <p:cNvSpPr>
              <a:spLocks noChangeAspect="1" noChangeArrowheads="1"/>
            </p:cNvSpPr>
            <p:nvPr userDrawn="1"/>
          </p:nvSpPr>
          <p:spPr bwMode="auto">
            <a:xfrm>
              <a:off x="2940322"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2" name="Oval 714"/>
            <p:cNvSpPr>
              <a:spLocks noChangeAspect="1" noChangeArrowheads="1"/>
            </p:cNvSpPr>
            <p:nvPr userDrawn="1"/>
          </p:nvSpPr>
          <p:spPr bwMode="auto">
            <a:xfrm>
              <a:off x="3053582"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3" name="Oval 715"/>
            <p:cNvSpPr>
              <a:spLocks noChangeAspect="1" noChangeArrowheads="1"/>
            </p:cNvSpPr>
            <p:nvPr userDrawn="1"/>
          </p:nvSpPr>
          <p:spPr bwMode="auto">
            <a:xfrm>
              <a:off x="3165333"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4" name="Oval 716"/>
            <p:cNvSpPr>
              <a:spLocks noChangeAspect="1" noChangeArrowheads="1"/>
            </p:cNvSpPr>
            <p:nvPr userDrawn="1"/>
          </p:nvSpPr>
          <p:spPr bwMode="auto">
            <a:xfrm>
              <a:off x="3278594"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5" name="Oval 717"/>
            <p:cNvSpPr>
              <a:spLocks noChangeAspect="1" noChangeArrowheads="1"/>
            </p:cNvSpPr>
            <p:nvPr userDrawn="1"/>
          </p:nvSpPr>
          <p:spPr bwMode="auto">
            <a:xfrm>
              <a:off x="3390345"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6" name="Oval 718"/>
            <p:cNvSpPr>
              <a:spLocks noChangeAspect="1" noChangeArrowheads="1"/>
            </p:cNvSpPr>
            <p:nvPr userDrawn="1"/>
          </p:nvSpPr>
          <p:spPr bwMode="auto">
            <a:xfrm>
              <a:off x="3503606"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7" name="Oval 719"/>
            <p:cNvSpPr>
              <a:spLocks noChangeAspect="1" noChangeArrowheads="1"/>
            </p:cNvSpPr>
            <p:nvPr userDrawn="1"/>
          </p:nvSpPr>
          <p:spPr bwMode="auto">
            <a:xfrm>
              <a:off x="3615357"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8" name="Oval 720"/>
            <p:cNvSpPr>
              <a:spLocks noChangeAspect="1" noChangeArrowheads="1"/>
            </p:cNvSpPr>
            <p:nvPr userDrawn="1"/>
          </p:nvSpPr>
          <p:spPr bwMode="auto">
            <a:xfrm>
              <a:off x="3728618"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19" name="Oval 721"/>
            <p:cNvSpPr>
              <a:spLocks noChangeAspect="1" noChangeArrowheads="1"/>
            </p:cNvSpPr>
            <p:nvPr userDrawn="1"/>
          </p:nvSpPr>
          <p:spPr bwMode="auto">
            <a:xfrm>
              <a:off x="3840369"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0" name="Oval 722"/>
            <p:cNvSpPr>
              <a:spLocks noChangeAspect="1" noChangeArrowheads="1"/>
            </p:cNvSpPr>
            <p:nvPr userDrawn="1"/>
          </p:nvSpPr>
          <p:spPr bwMode="auto">
            <a:xfrm>
              <a:off x="5416961"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1" name="Oval 723"/>
            <p:cNvSpPr>
              <a:spLocks noChangeAspect="1" noChangeArrowheads="1"/>
            </p:cNvSpPr>
            <p:nvPr userDrawn="1"/>
          </p:nvSpPr>
          <p:spPr bwMode="auto">
            <a:xfrm>
              <a:off x="5528712"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2" name="Oval 724"/>
            <p:cNvSpPr>
              <a:spLocks noChangeAspect="1" noChangeArrowheads="1"/>
            </p:cNvSpPr>
            <p:nvPr userDrawn="1"/>
          </p:nvSpPr>
          <p:spPr bwMode="auto">
            <a:xfrm>
              <a:off x="5978735"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3" name="Oval 725"/>
            <p:cNvSpPr>
              <a:spLocks noChangeAspect="1" noChangeArrowheads="1"/>
            </p:cNvSpPr>
            <p:nvPr userDrawn="1"/>
          </p:nvSpPr>
          <p:spPr bwMode="auto">
            <a:xfrm>
              <a:off x="6203747"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4" name="Oval 726"/>
            <p:cNvSpPr>
              <a:spLocks noChangeAspect="1" noChangeArrowheads="1"/>
            </p:cNvSpPr>
            <p:nvPr userDrawn="1"/>
          </p:nvSpPr>
          <p:spPr bwMode="auto">
            <a:xfrm>
              <a:off x="6317008"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5" name="Oval 727"/>
            <p:cNvSpPr>
              <a:spLocks noChangeAspect="1" noChangeArrowheads="1"/>
            </p:cNvSpPr>
            <p:nvPr userDrawn="1"/>
          </p:nvSpPr>
          <p:spPr bwMode="auto">
            <a:xfrm>
              <a:off x="6428759" y="3190405"/>
              <a:ext cx="86078"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6" name="Oval 728"/>
            <p:cNvSpPr>
              <a:spLocks noChangeAspect="1" noChangeArrowheads="1"/>
            </p:cNvSpPr>
            <p:nvPr userDrawn="1"/>
          </p:nvSpPr>
          <p:spPr bwMode="auto">
            <a:xfrm>
              <a:off x="6542019"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7" name="Oval 729"/>
            <p:cNvSpPr>
              <a:spLocks noChangeAspect="1" noChangeArrowheads="1"/>
            </p:cNvSpPr>
            <p:nvPr userDrawn="1"/>
          </p:nvSpPr>
          <p:spPr bwMode="auto">
            <a:xfrm>
              <a:off x="6653770"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8" name="Oval 730"/>
            <p:cNvSpPr>
              <a:spLocks noChangeAspect="1" noChangeArrowheads="1"/>
            </p:cNvSpPr>
            <p:nvPr userDrawn="1"/>
          </p:nvSpPr>
          <p:spPr bwMode="auto">
            <a:xfrm>
              <a:off x="6767032"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29" name="Oval 731"/>
            <p:cNvSpPr>
              <a:spLocks noChangeAspect="1" noChangeArrowheads="1"/>
            </p:cNvSpPr>
            <p:nvPr userDrawn="1"/>
          </p:nvSpPr>
          <p:spPr bwMode="auto">
            <a:xfrm>
              <a:off x="6992043"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0" name="Oval 732"/>
            <p:cNvSpPr>
              <a:spLocks noChangeAspect="1" noChangeArrowheads="1"/>
            </p:cNvSpPr>
            <p:nvPr userDrawn="1"/>
          </p:nvSpPr>
          <p:spPr bwMode="auto">
            <a:xfrm>
              <a:off x="7103793"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1" name="Oval 733"/>
            <p:cNvSpPr>
              <a:spLocks noChangeAspect="1" noChangeArrowheads="1"/>
            </p:cNvSpPr>
            <p:nvPr userDrawn="1"/>
          </p:nvSpPr>
          <p:spPr bwMode="auto">
            <a:xfrm>
              <a:off x="7217055"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2" name="Oval 734"/>
            <p:cNvSpPr>
              <a:spLocks noChangeAspect="1" noChangeArrowheads="1"/>
            </p:cNvSpPr>
            <p:nvPr userDrawn="1"/>
          </p:nvSpPr>
          <p:spPr bwMode="auto">
            <a:xfrm>
              <a:off x="7330316"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3" name="Oval 735"/>
            <p:cNvSpPr>
              <a:spLocks noChangeAspect="1" noChangeArrowheads="1"/>
            </p:cNvSpPr>
            <p:nvPr userDrawn="1"/>
          </p:nvSpPr>
          <p:spPr bwMode="auto">
            <a:xfrm>
              <a:off x="7442066"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4" name="Oval 736"/>
            <p:cNvSpPr>
              <a:spLocks noChangeAspect="1" noChangeArrowheads="1"/>
            </p:cNvSpPr>
            <p:nvPr userDrawn="1"/>
          </p:nvSpPr>
          <p:spPr bwMode="auto">
            <a:xfrm>
              <a:off x="7555328"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5" name="Oval 737"/>
            <p:cNvSpPr>
              <a:spLocks noChangeAspect="1" noChangeArrowheads="1"/>
            </p:cNvSpPr>
            <p:nvPr userDrawn="1"/>
          </p:nvSpPr>
          <p:spPr bwMode="auto">
            <a:xfrm>
              <a:off x="7667078"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6" name="Oval 738"/>
            <p:cNvSpPr>
              <a:spLocks noChangeAspect="1" noChangeArrowheads="1"/>
            </p:cNvSpPr>
            <p:nvPr userDrawn="1"/>
          </p:nvSpPr>
          <p:spPr bwMode="auto">
            <a:xfrm>
              <a:off x="7780338"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7" name="Oval 739"/>
            <p:cNvSpPr>
              <a:spLocks noChangeAspect="1" noChangeArrowheads="1"/>
            </p:cNvSpPr>
            <p:nvPr userDrawn="1"/>
          </p:nvSpPr>
          <p:spPr bwMode="auto">
            <a:xfrm>
              <a:off x="7892089"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8" name="Oval 740"/>
            <p:cNvSpPr>
              <a:spLocks noChangeAspect="1" noChangeArrowheads="1"/>
            </p:cNvSpPr>
            <p:nvPr userDrawn="1"/>
          </p:nvSpPr>
          <p:spPr bwMode="auto">
            <a:xfrm>
              <a:off x="8005351"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39" name="Oval 741"/>
            <p:cNvSpPr>
              <a:spLocks noChangeAspect="1" noChangeArrowheads="1"/>
            </p:cNvSpPr>
            <p:nvPr userDrawn="1"/>
          </p:nvSpPr>
          <p:spPr bwMode="auto">
            <a:xfrm>
              <a:off x="8117102"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0" name="Oval 742"/>
            <p:cNvSpPr>
              <a:spLocks noChangeAspect="1" noChangeArrowheads="1"/>
            </p:cNvSpPr>
            <p:nvPr userDrawn="1"/>
          </p:nvSpPr>
          <p:spPr bwMode="auto">
            <a:xfrm>
              <a:off x="8230362"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1" name="Oval 743"/>
            <p:cNvSpPr>
              <a:spLocks noChangeAspect="1" noChangeArrowheads="1"/>
            </p:cNvSpPr>
            <p:nvPr userDrawn="1"/>
          </p:nvSpPr>
          <p:spPr bwMode="auto">
            <a:xfrm>
              <a:off x="8342113"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2" name="Oval 744"/>
            <p:cNvSpPr>
              <a:spLocks noChangeAspect="1" noChangeArrowheads="1"/>
            </p:cNvSpPr>
            <p:nvPr userDrawn="1"/>
          </p:nvSpPr>
          <p:spPr bwMode="auto">
            <a:xfrm>
              <a:off x="8455374" y="3190405"/>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3" name="Oval 745"/>
            <p:cNvSpPr>
              <a:spLocks noChangeAspect="1" noChangeArrowheads="1"/>
            </p:cNvSpPr>
            <p:nvPr userDrawn="1"/>
          </p:nvSpPr>
          <p:spPr bwMode="auto">
            <a:xfrm>
              <a:off x="8680386" y="319040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4" name="Oval 746"/>
            <p:cNvSpPr>
              <a:spLocks noChangeAspect="1" noChangeArrowheads="1"/>
            </p:cNvSpPr>
            <p:nvPr userDrawn="1"/>
          </p:nvSpPr>
          <p:spPr bwMode="auto">
            <a:xfrm>
              <a:off x="8905398" y="3190405"/>
              <a:ext cx="86078"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5" name="Oval 747"/>
            <p:cNvSpPr>
              <a:spLocks noChangeAspect="1" noChangeArrowheads="1"/>
            </p:cNvSpPr>
            <p:nvPr userDrawn="1"/>
          </p:nvSpPr>
          <p:spPr bwMode="auto">
            <a:xfrm>
              <a:off x="2828571"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6" name="Oval 748"/>
            <p:cNvSpPr>
              <a:spLocks noChangeAspect="1" noChangeArrowheads="1"/>
            </p:cNvSpPr>
            <p:nvPr userDrawn="1"/>
          </p:nvSpPr>
          <p:spPr bwMode="auto">
            <a:xfrm>
              <a:off x="2940322"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7" name="Oval 749"/>
            <p:cNvSpPr>
              <a:spLocks noChangeAspect="1" noChangeArrowheads="1"/>
            </p:cNvSpPr>
            <p:nvPr userDrawn="1"/>
          </p:nvSpPr>
          <p:spPr bwMode="auto">
            <a:xfrm>
              <a:off x="3053582"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8" name="Oval 750"/>
            <p:cNvSpPr>
              <a:spLocks noChangeAspect="1" noChangeArrowheads="1"/>
            </p:cNvSpPr>
            <p:nvPr userDrawn="1"/>
          </p:nvSpPr>
          <p:spPr bwMode="auto">
            <a:xfrm>
              <a:off x="3165333"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49" name="Oval 751"/>
            <p:cNvSpPr>
              <a:spLocks noChangeAspect="1" noChangeArrowheads="1"/>
            </p:cNvSpPr>
            <p:nvPr userDrawn="1"/>
          </p:nvSpPr>
          <p:spPr bwMode="auto">
            <a:xfrm>
              <a:off x="3278594"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0" name="Oval 752"/>
            <p:cNvSpPr>
              <a:spLocks noChangeAspect="1" noChangeArrowheads="1"/>
            </p:cNvSpPr>
            <p:nvPr userDrawn="1"/>
          </p:nvSpPr>
          <p:spPr bwMode="auto">
            <a:xfrm>
              <a:off x="3390345"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1" name="Oval 753"/>
            <p:cNvSpPr>
              <a:spLocks noChangeAspect="1" noChangeArrowheads="1"/>
            </p:cNvSpPr>
            <p:nvPr userDrawn="1"/>
          </p:nvSpPr>
          <p:spPr bwMode="auto">
            <a:xfrm>
              <a:off x="3503606"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2" name="Oval 754"/>
            <p:cNvSpPr>
              <a:spLocks noChangeAspect="1" noChangeArrowheads="1"/>
            </p:cNvSpPr>
            <p:nvPr userDrawn="1"/>
          </p:nvSpPr>
          <p:spPr bwMode="auto">
            <a:xfrm>
              <a:off x="3615357"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3" name="Oval 755"/>
            <p:cNvSpPr>
              <a:spLocks noChangeAspect="1" noChangeArrowheads="1"/>
            </p:cNvSpPr>
            <p:nvPr userDrawn="1"/>
          </p:nvSpPr>
          <p:spPr bwMode="auto">
            <a:xfrm>
              <a:off x="3728618"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4" name="Oval 756"/>
            <p:cNvSpPr>
              <a:spLocks noChangeAspect="1" noChangeArrowheads="1"/>
            </p:cNvSpPr>
            <p:nvPr userDrawn="1"/>
          </p:nvSpPr>
          <p:spPr bwMode="auto">
            <a:xfrm>
              <a:off x="5528712"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5" name="Oval 757"/>
            <p:cNvSpPr>
              <a:spLocks noChangeAspect="1" noChangeArrowheads="1"/>
            </p:cNvSpPr>
            <p:nvPr userDrawn="1"/>
          </p:nvSpPr>
          <p:spPr bwMode="auto">
            <a:xfrm>
              <a:off x="5641972"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6" name="Oval 758"/>
            <p:cNvSpPr>
              <a:spLocks noChangeAspect="1" noChangeArrowheads="1"/>
            </p:cNvSpPr>
            <p:nvPr userDrawn="1"/>
          </p:nvSpPr>
          <p:spPr bwMode="auto">
            <a:xfrm>
              <a:off x="5753723"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7" name="Oval 759"/>
            <p:cNvSpPr>
              <a:spLocks noChangeAspect="1" noChangeArrowheads="1"/>
            </p:cNvSpPr>
            <p:nvPr userDrawn="1"/>
          </p:nvSpPr>
          <p:spPr bwMode="auto">
            <a:xfrm>
              <a:off x="5866984"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8" name="Oval 760"/>
            <p:cNvSpPr>
              <a:spLocks noChangeAspect="1" noChangeArrowheads="1"/>
            </p:cNvSpPr>
            <p:nvPr userDrawn="1"/>
          </p:nvSpPr>
          <p:spPr bwMode="auto">
            <a:xfrm>
              <a:off x="6542019"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59" name="Oval 761"/>
            <p:cNvSpPr>
              <a:spLocks noChangeAspect="1" noChangeArrowheads="1"/>
            </p:cNvSpPr>
            <p:nvPr userDrawn="1"/>
          </p:nvSpPr>
          <p:spPr bwMode="auto">
            <a:xfrm>
              <a:off x="6653770"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0" name="Oval 762"/>
            <p:cNvSpPr>
              <a:spLocks noChangeAspect="1" noChangeArrowheads="1"/>
            </p:cNvSpPr>
            <p:nvPr userDrawn="1"/>
          </p:nvSpPr>
          <p:spPr bwMode="auto">
            <a:xfrm>
              <a:off x="6767032"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1" name="Oval 763"/>
            <p:cNvSpPr>
              <a:spLocks noChangeAspect="1" noChangeArrowheads="1"/>
            </p:cNvSpPr>
            <p:nvPr userDrawn="1"/>
          </p:nvSpPr>
          <p:spPr bwMode="auto">
            <a:xfrm>
              <a:off x="6878783"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2" name="Oval 764"/>
            <p:cNvSpPr>
              <a:spLocks noChangeAspect="1" noChangeArrowheads="1"/>
            </p:cNvSpPr>
            <p:nvPr userDrawn="1"/>
          </p:nvSpPr>
          <p:spPr bwMode="auto">
            <a:xfrm>
              <a:off x="6992043"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3" name="Oval 765"/>
            <p:cNvSpPr>
              <a:spLocks noChangeAspect="1" noChangeArrowheads="1"/>
            </p:cNvSpPr>
            <p:nvPr userDrawn="1"/>
          </p:nvSpPr>
          <p:spPr bwMode="auto">
            <a:xfrm>
              <a:off x="7103793"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4" name="Oval 766"/>
            <p:cNvSpPr>
              <a:spLocks noChangeAspect="1" noChangeArrowheads="1"/>
            </p:cNvSpPr>
            <p:nvPr userDrawn="1"/>
          </p:nvSpPr>
          <p:spPr bwMode="auto">
            <a:xfrm>
              <a:off x="7217055"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5" name="Oval 767"/>
            <p:cNvSpPr>
              <a:spLocks noChangeAspect="1" noChangeArrowheads="1"/>
            </p:cNvSpPr>
            <p:nvPr userDrawn="1"/>
          </p:nvSpPr>
          <p:spPr bwMode="auto">
            <a:xfrm>
              <a:off x="7330316"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6" name="Oval 768"/>
            <p:cNvSpPr>
              <a:spLocks noChangeAspect="1" noChangeArrowheads="1"/>
            </p:cNvSpPr>
            <p:nvPr userDrawn="1"/>
          </p:nvSpPr>
          <p:spPr bwMode="auto">
            <a:xfrm>
              <a:off x="7442066"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7" name="Oval 769"/>
            <p:cNvSpPr>
              <a:spLocks noChangeAspect="1" noChangeArrowheads="1"/>
            </p:cNvSpPr>
            <p:nvPr userDrawn="1"/>
          </p:nvSpPr>
          <p:spPr bwMode="auto">
            <a:xfrm>
              <a:off x="7555328"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8" name="Oval 770"/>
            <p:cNvSpPr>
              <a:spLocks noChangeAspect="1" noChangeArrowheads="1"/>
            </p:cNvSpPr>
            <p:nvPr userDrawn="1"/>
          </p:nvSpPr>
          <p:spPr bwMode="auto">
            <a:xfrm>
              <a:off x="7667078"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69" name="Oval 771"/>
            <p:cNvSpPr>
              <a:spLocks noChangeAspect="1" noChangeArrowheads="1"/>
            </p:cNvSpPr>
            <p:nvPr userDrawn="1"/>
          </p:nvSpPr>
          <p:spPr bwMode="auto">
            <a:xfrm>
              <a:off x="7780338"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0" name="Oval 772"/>
            <p:cNvSpPr>
              <a:spLocks noChangeAspect="1" noChangeArrowheads="1"/>
            </p:cNvSpPr>
            <p:nvPr userDrawn="1"/>
          </p:nvSpPr>
          <p:spPr bwMode="auto">
            <a:xfrm>
              <a:off x="7892089"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1" name="Oval 773"/>
            <p:cNvSpPr>
              <a:spLocks noChangeAspect="1" noChangeArrowheads="1"/>
            </p:cNvSpPr>
            <p:nvPr userDrawn="1"/>
          </p:nvSpPr>
          <p:spPr bwMode="auto">
            <a:xfrm>
              <a:off x="8005351"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2" name="Oval 774"/>
            <p:cNvSpPr>
              <a:spLocks noChangeAspect="1" noChangeArrowheads="1"/>
            </p:cNvSpPr>
            <p:nvPr userDrawn="1"/>
          </p:nvSpPr>
          <p:spPr bwMode="auto">
            <a:xfrm>
              <a:off x="8117102"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3" name="Oval 775"/>
            <p:cNvSpPr>
              <a:spLocks noChangeAspect="1" noChangeArrowheads="1"/>
            </p:cNvSpPr>
            <p:nvPr userDrawn="1"/>
          </p:nvSpPr>
          <p:spPr bwMode="auto">
            <a:xfrm>
              <a:off x="8230362"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4" name="Oval 776"/>
            <p:cNvSpPr>
              <a:spLocks noChangeAspect="1" noChangeArrowheads="1"/>
            </p:cNvSpPr>
            <p:nvPr userDrawn="1"/>
          </p:nvSpPr>
          <p:spPr bwMode="auto">
            <a:xfrm>
              <a:off x="8342113"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5" name="Oval 777"/>
            <p:cNvSpPr>
              <a:spLocks noChangeAspect="1" noChangeArrowheads="1"/>
            </p:cNvSpPr>
            <p:nvPr userDrawn="1"/>
          </p:nvSpPr>
          <p:spPr bwMode="auto">
            <a:xfrm>
              <a:off x="8455374"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6" name="Oval 778"/>
            <p:cNvSpPr>
              <a:spLocks noChangeAspect="1" noChangeArrowheads="1"/>
            </p:cNvSpPr>
            <p:nvPr userDrawn="1"/>
          </p:nvSpPr>
          <p:spPr bwMode="auto">
            <a:xfrm>
              <a:off x="8792137" y="329523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7" name="Oval 779"/>
            <p:cNvSpPr>
              <a:spLocks noChangeAspect="1" noChangeArrowheads="1"/>
            </p:cNvSpPr>
            <p:nvPr userDrawn="1"/>
          </p:nvSpPr>
          <p:spPr bwMode="auto">
            <a:xfrm>
              <a:off x="8905398" y="329523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8" name="Oval 780"/>
            <p:cNvSpPr>
              <a:spLocks noChangeAspect="1" noChangeArrowheads="1"/>
            </p:cNvSpPr>
            <p:nvPr userDrawn="1"/>
          </p:nvSpPr>
          <p:spPr bwMode="auto">
            <a:xfrm>
              <a:off x="2940322"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79" name="Oval 781"/>
            <p:cNvSpPr>
              <a:spLocks noChangeAspect="1" noChangeArrowheads="1"/>
            </p:cNvSpPr>
            <p:nvPr userDrawn="1"/>
          </p:nvSpPr>
          <p:spPr bwMode="auto">
            <a:xfrm>
              <a:off x="3053582"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0" name="Oval 782"/>
            <p:cNvSpPr>
              <a:spLocks noChangeAspect="1" noChangeArrowheads="1"/>
            </p:cNvSpPr>
            <p:nvPr userDrawn="1"/>
          </p:nvSpPr>
          <p:spPr bwMode="auto">
            <a:xfrm>
              <a:off x="3165333"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1" name="Oval 783"/>
            <p:cNvSpPr>
              <a:spLocks noChangeAspect="1" noChangeArrowheads="1"/>
            </p:cNvSpPr>
            <p:nvPr userDrawn="1"/>
          </p:nvSpPr>
          <p:spPr bwMode="auto">
            <a:xfrm>
              <a:off x="3278594"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2" name="Oval 784"/>
            <p:cNvSpPr>
              <a:spLocks noChangeAspect="1" noChangeArrowheads="1"/>
            </p:cNvSpPr>
            <p:nvPr userDrawn="1"/>
          </p:nvSpPr>
          <p:spPr bwMode="auto">
            <a:xfrm>
              <a:off x="3390345"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3" name="Oval 785"/>
            <p:cNvSpPr>
              <a:spLocks noChangeAspect="1" noChangeArrowheads="1"/>
            </p:cNvSpPr>
            <p:nvPr userDrawn="1"/>
          </p:nvSpPr>
          <p:spPr bwMode="auto">
            <a:xfrm>
              <a:off x="3503606"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4" name="Oval 786"/>
            <p:cNvSpPr>
              <a:spLocks noChangeAspect="1" noChangeArrowheads="1"/>
            </p:cNvSpPr>
            <p:nvPr userDrawn="1"/>
          </p:nvSpPr>
          <p:spPr bwMode="auto">
            <a:xfrm>
              <a:off x="3615357"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5" name="Oval 787"/>
            <p:cNvSpPr>
              <a:spLocks noChangeAspect="1" noChangeArrowheads="1"/>
            </p:cNvSpPr>
            <p:nvPr userDrawn="1"/>
          </p:nvSpPr>
          <p:spPr bwMode="auto">
            <a:xfrm>
              <a:off x="3728618"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6" name="Oval 788"/>
            <p:cNvSpPr>
              <a:spLocks noChangeAspect="1" noChangeArrowheads="1"/>
            </p:cNvSpPr>
            <p:nvPr userDrawn="1"/>
          </p:nvSpPr>
          <p:spPr bwMode="auto">
            <a:xfrm>
              <a:off x="5416961"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7" name="Oval 789"/>
            <p:cNvSpPr>
              <a:spLocks noChangeAspect="1" noChangeArrowheads="1"/>
            </p:cNvSpPr>
            <p:nvPr userDrawn="1"/>
          </p:nvSpPr>
          <p:spPr bwMode="auto">
            <a:xfrm>
              <a:off x="5528712"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8" name="Oval 790"/>
            <p:cNvSpPr>
              <a:spLocks noChangeAspect="1" noChangeArrowheads="1"/>
            </p:cNvSpPr>
            <p:nvPr userDrawn="1"/>
          </p:nvSpPr>
          <p:spPr bwMode="auto">
            <a:xfrm>
              <a:off x="5641972"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89" name="Oval 791"/>
            <p:cNvSpPr>
              <a:spLocks noChangeAspect="1" noChangeArrowheads="1"/>
            </p:cNvSpPr>
            <p:nvPr userDrawn="1"/>
          </p:nvSpPr>
          <p:spPr bwMode="auto">
            <a:xfrm>
              <a:off x="5753723"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0" name="Oval 792"/>
            <p:cNvSpPr>
              <a:spLocks noChangeAspect="1" noChangeArrowheads="1"/>
            </p:cNvSpPr>
            <p:nvPr userDrawn="1"/>
          </p:nvSpPr>
          <p:spPr bwMode="auto">
            <a:xfrm>
              <a:off x="5866984"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1" name="Oval 793"/>
            <p:cNvSpPr>
              <a:spLocks noChangeAspect="1" noChangeArrowheads="1"/>
            </p:cNvSpPr>
            <p:nvPr userDrawn="1"/>
          </p:nvSpPr>
          <p:spPr bwMode="auto">
            <a:xfrm>
              <a:off x="5978735"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2" name="Oval 794"/>
            <p:cNvSpPr>
              <a:spLocks noChangeAspect="1" noChangeArrowheads="1"/>
            </p:cNvSpPr>
            <p:nvPr userDrawn="1"/>
          </p:nvSpPr>
          <p:spPr bwMode="auto">
            <a:xfrm>
              <a:off x="6091996"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3" name="Oval 795"/>
            <p:cNvSpPr>
              <a:spLocks noChangeAspect="1" noChangeArrowheads="1"/>
            </p:cNvSpPr>
            <p:nvPr userDrawn="1"/>
          </p:nvSpPr>
          <p:spPr bwMode="auto">
            <a:xfrm>
              <a:off x="6203747"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4" name="Oval 796"/>
            <p:cNvSpPr>
              <a:spLocks noChangeAspect="1" noChangeArrowheads="1"/>
            </p:cNvSpPr>
            <p:nvPr userDrawn="1"/>
          </p:nvSpPr>
          <p:spPr bwMode="auto">
            <a:xfrm>
              <a:off x="6317008"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5" name="Oval 797"/>
            <p:cNvSpPr>
              <a:spLocks noChangeAspect="1" noChangeArrowheads="1"/>
            </p:cNvSpPr>
            <p:nvPr userDrawn="1"/>
          </p:nvSpPr>
          <p:spPr bwMode="auto">
            <a:xfrm>
              <a:off x="6542019"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6" name="Oval 798"/>
            <p:cNvSpPr>
              <a:spLocks noChangeAspect="1" noChangeArrowheads="1"/>
            </p:cNvSpPr>
            <p:nvPr userDrawn="1"/>
          </p:nvSpPr>
          <p:spPr bwMode="auto">
            <a:xfrm>
              <a:off x="6653770"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7" name="Oval 799"/>
            <p:cNvSpPr>
              <a:spLocks noChangeAspect="1" noChangeArrowheads="1"/>
            </p:cNvSpPr>
            <p:nvPr userDrawn="1"/>
          </p:nvSpPr>
          <p:spPr bwMode="auto">
            <a:xfrm>
              <a:off x="6767032"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8" name="Oval 800"/>
            <p:cNvSpPr>
              <a:spLocks noChangeAspect="1" noChangeArrowheads="1"/>
            </p:cNvSpPr>
            <p:nvPr userDrawn="1"/>
          </p:nvSpPr>
          <p:spPr bwMode="auto">
            <a:xfrm>
              <a:off x="6878783"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799" name="Oval 801"/>
            <p:cNvSpPr>
              <a:spLocks noChangeAspect="1" noChangeArrowheads="1"/>
            </p:cNvSpPr>
            <p:nvPr userDrawn="1"/>
          </p:nvSpPr>
          <p:spPr bwMode="auto">
            <a:xfrm>
              <a:off x="6992043"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0" name="Oval 802"/>
            <p:cNvSpPr>
              <a:spLocks noChangeAspect="1" noChangeArrowheads="1"/>
            </p:cNvSpPr>
            <p:nvPr userDrawn="1"/>
          </p:nvSpPr>
          <p:spPr bwMode="auto">
            <a:xfrm>
              <a:off x="7103793"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1" name="Oval 803"/>
            <p:cNvSpPr>
              <a:spLocks noChangeAspect="1" noChangeArrowheads="1"/>
            </p:cNvSpPr>
            <p:nvPr userDrawn="1"/>
          </p:nvSpPr>
          <p:spPr bwMode="auto">
            <a:xfrm>
              <a:off x="7217055"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2" name="Oval 804"/>
            <p:cNvSpPr>
              <a:spLocks noChangeAspect="1" noChangeArrowheads="1"/>
            </p:cNvSpPr>
            <p:nvPr userDrawn="1"/>
          </p:nvSpPr>
          <p:spPr bwMode="auto">
            <a:xfrm>
              <a:off x="7330316"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3" name="Oval 805"/>
            <p:cNvSpPr>
              <a:spLocks noChangeAspect="1" noChangeArrowheads="1"/>
            </p:cNvSpPr>
            <p:nvPr userDrawn="1"/>
          </p:nvSpPr>
          <p:spPr bwMode="auto">
            <a:xfrm>
              <a:off x="7442066"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4" name="Oval 806"/>
            <p:cNvSpPr>
              <a:spLocks noChangeAspect="1" noChangeArrowheads="1"/>
            </p:cNvSpPr>
            <p:nvPr userDrawn="1"/>
          </p:nvSpPr>
          <p:spPr bwMode="auto">
            <a:xfrm>
              <a:off x="7555328"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5" name="Oval 807"/>
            <p:cNvSpPr>
              <a:spLocks noChangeAspect="1" noChangeArrowheads="1"/>
            </p:cNvSpPr>
            <p:nvPr userDrawn="1"/>
          </p:nvSpPr>
          <p:spPr bwMode="auto">
            <a:xfrm>
              <a:off x="7667078"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6" name="Oval 808"/>
            <p:cNvSpPr>
              <a:spLocks noChangeAspect="1" noChangeArrowheads="1"/>
            </p:cNvSpPr>
            <p:nvPr userDrawn="1"/>
          </p:nvSpPr>
          <p:spPr bwMode="auto">
            <a:xfrm>
              <a:off x="7780338"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7" name="Oval 809"/>
            <p:cNvSpPr>
              <a:spLocks noChangeAspect="1" noChangeArrowheads="1"/>
            </p:cNvSpPr>
            <p:nvPr userDrawn="1"/>
          </p:nvSpPr>
          <p:spPr bwMode="auto">
            <a:xfrm>
              <a:off x="7892089"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8" name="Oval 810"/>
            <p:cNvSpPr>
              <a:spLocks noChangeAspect="1" noChangeArrowheads="1"/>
            </p:cNvSpPr>
            <p:nvPr userDrawn="1"/>
          </p:nvSpPr>
          <p:spPr bwMode="auto">
            <a:xfrm>
              <a:off x="8005351"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09" name="Oval 811"/>
            <p:cNvSpPr>
              <a:spLocks noChangeAspect="1" noChangeArrowheads="1"/>
            </p:cNvSpPr>
            <p:nvPr userDrawn="1"/>
          </p:nvSpPr>
          <p:spPr bwMode="auto">
            <a:xfrm>
              <a:off x="8117102"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0" name="Oval 812"/>
            <p:cNvSpPr>
              <a:spLocks noChangeAspect="1" noChangeArrowheads="1"/>
            </p:cNvSpPr>
            <p:nvPr userDrawn="1"/>
          </p:nvSpPr>
          <p:spPr bwMode="auto">
            <a:xfrm>
              <a:off x="8230362"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1" name="Oval 813"/>
            <p:cNvSpPr>
              <a:spLocks noChangeAspect="1" noChangeArrowheads="1"/>
            </p:cNvSpPr>
            <p:nvPr userDrawn="1"/>
          </p:nvSpPr>
          <p:spPr bwMode="auto">
            <a:xfrm>
              <a:off x="8342113" y="340007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2" name="Oval 814"/>
            <p:cNvSpPr>
              <a:spLocks noChangeAspect="1" noChangeArrowheads="1"/>
            </p:cNvSpPr>
            <p:nvPr userDrawn="1"/>
          </p:nvSpPr>
          <p:spPr bwMode="auto">
            <a:xfrm>
              <a:off x="8455374" y="340007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3" name="Oval 815"/>
            <p:cNvSpPr>
              <a:spLocks noChangeAspect="1" noChangeArrowheads="1"/>
            </p:cNvSpPr>
            <p:nvPr userDrawn="1"/>
          </p:nvSpPr>
          <p:spPr bwMode="auto">
            <a:xfrm>
              <a:off x="2940322"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4" name="Oval 816"/>
            <p:cNvSpPr>
              <a:spLocks noChangeAspect="1" noChangeArrowheads="1"/>
            </p:cNvSpPr>
            <p:nvPr userDrawn="1"/>
          </p:nvSpPr>
          <p:spPr bwMode="auto">
            <a:xfrm>
              <a:off x="3053582"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5" name="Oval 817"/>
            <p:cNvSpPr>
              <a:spLocks noChangeAspect="1" noChangeArrowheads="1"/>
            </p:cNvSpPr>
            <p:nvPr userDrawn="1"/>
          </p:nvSpPr>
          <p:spPr bwMode="auto">
            <a:xfrm>
              <a:off x="3165333"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6" name="Oval 818"/>
            <p:cNvSpPr>
              <a:spLocks noChangeAspect="1" noChangeArrowheads="1"/>
            </p:cNvSpPr>
            <p:nvPr userDrawn="1"/>
          </p:nvSpPr>
          <p:spPr bwMode="auto">
            <a:xfrm>
              <a:off x="3278594"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7" name="Oval 819"/>
            <p:cNvSpPr>
              <a:spLocks noChangeAspect="1" noChangeArrowheads="1"/>
            </p:cNvSpPr>
            <p:nvPr userDrawn="1"/>
          </p:nvSpPr>
          <p:spPr bwMode="auto">
            <a:xfrm>
              <a:off x="3728618"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8" name="Oval 820"/>
            <p:cNvSpPr>
              <a:spLocks noChangeAspect="1" noChangeArrowheads="1"/>
            </p:cNvSpPr>
            <p:nvPr userDrawn="1"/>
          </p:nvSpPr>
          <p:spPr bwMode="auto">
            <a:xfrm>
              <a:off x="5416961"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19" name="Oval 821"/>
            <p:cNvSpPr>
              <a:spLocks noChangeAspect="1" noChangeArrowheads="1"/>
            </p:cNvSpPr>
            <p:nvPr userDrawn="1"/>
          </p:nvSpPr>
          <p:spPr bwMode="auto">
            <a:xfrm>
              <a:off x="5528712"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0" name="Oval 822"/>
            <p:cNvSpPr>
              <a:spLocks noChangeAspect="1" noChangeArrowheads="1"/>
            </p:cNvSpPr>
            <p:nvPr userDrawn="1"/>
          </p:nvSpPr>
          <p:spPr bwMode="auto">
            <a:xfrm>
              <a:off x="5641972"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1" name="Oval 823"/>
            <p:cNvSpPr>
              <a:spLocks noChangeAspect="1" noChangeArrowheads="1"/>
            </p:cNvSpPr>
            <p:nvPr userDrawn="1"/>
          </p:nvSpPr>
          <p:spPr bwMode="auto">
            <a:xfrm>
              <a:off x="5753723"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2" name="Oval 824"/>
            <p:cNvSpPr>
              <a:spLocks noChangeAspect="1" noChangeArrowheads="1"/>
            </p:cNvSpPr>
            <p:nvPr userDrawn="1"/>
          </p:nvSpPr>
          <p:spPr bwMode="auto">
            <a:xfrm>
              <a:off x="5866984"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3" name="Oval 825"/>
            <p:cNvSpPr>
              <a:spLocks noChangeAspect="1" noChangeArrowheads="1"/>
            </p:cNvSpPr>
            <p:nvPr userDrawn="1"/>
          </p:nvSpPr>
          <p:spPr bwMode="auto">
            <a:xfrm>
              <a:off x="5978735"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4" name="Oval 826"/>
            <p:cNvSpPr>
              <a:spLocks noChangeAspect="1" noChangeArrowheads="1"/>
            </p:cNvSpPr>
            <p:nvPr userDrawn="1"/>
          </p:nvSpPr>
          <p:spPr bwMode="auto">
            <a:xfrm>
              <a:off x="6091996"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5" name="Oval 827"/>
            <p:cNvSpPr>
              <a:spLocks noChangeAspect="1" noChangeArrowheads="1"/>
            </p:cNvSpPr>
            <p:nvPr userDrawn="1"/>
          </p:nvSpPr>
          <p:spPr bwMode="auto">
            <a:xfrm>
              <a:off x="6203747"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6" name="Oval 828"/>
            <p:cNvSpPr>
              <a:spLocks noChangeAspect="1" noChangeArrowheads="1"/>
            </p:cNvSpPr>
            <p:nvPr userDrawn="1"/>
          </p:nvSpPr>
          <p:spPr bwMode="auto">
            <a:xfrm>
              <a:off x="6317008"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7" name="Oval 829"/>
            <p:cNvSpPr>
              <a:spLocks noChangeAspect="1" noChangeArrowheads="1"/>
            </p:cNvSpPr>
            <p:nvPr userDrawn="1"/>
          </p:nvSpPr>
          <p:spPr bwMode="auto">
            <a:xfrm>
              <a:off x="6428759"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8" name="Oval 830"/>
            <p:cNvSpPr>
              <a:spLocks noChangeAspect="1" noChangeArrowheads="1"/>
            </p:cNvSpPr>
            <p:nvPr userDrawn="1"/>
          </p:nvSpPr>
          <p:spPr bwMode="auto">
            <a:xfrm>
              <a:off x="6542019"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29" name="Oval 831"/>
            <p:cNvSpPr>
              <a:spLocks noChangeAspect="1" noChangeArrowheads="1"/>
            </p:cNvSpPr>
            <p:nvPr userDrawn="1"/>
          </p:nvSpPr>
          <p:spPr bwMode="auto">
            <a:xfrm>
              <a:off x="6653770"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0" name="Oval 832"/>
            <p:cNvSpPr>
              <a:spLocks noChangeAspect="1" noChangeArrowheads="1"/>
            </p:cNvSpPr>
            <p:nvPr userDrawn="1"/>
          </p:nvSpPr>
          <p:spPr bwMode="auto">
            <a:xfrm>
              <a:off x="6767032"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1" name="Oval 833"/>
            <p:cNvSpPr>
              <a:spLocks noChangeAspect="1" noChangeArrowheads="1"/>
            </p:cNvSpPr>
            <p:nvPr userDrawn="1"/>
          </p:nvSpPr>
          <p:spPr bwMode="auto">
            <a:xfrm>
              <a:off x="6878783"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2" name="Oval 834"/>
            <p:cNvSpPr>
              <a:spLocks noChangeAspect="1" noChangeArrowheads="1"/>
            </p:cNvSpPr>
            <p:nvPr userDrawn="1"/>
          </p:nvSpPr>
          <p:spPr bwMode="auto">
            <a:xfrm>
              <a:off x="6992043"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3" name="Oval 835"/>
            <p:cNvSpPr>
              <a:spLocks noChangeAspect="1" noChangeArrowheads="1"/>
            </p:cNvSpPr>
            <p:nvPr userDrawn="1"/>
          </p:nvSpPr>
          <p:spPr bwMode="auto">
            <a:xfrm>
              <a:off x="7103793"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4" name="Oval 836"/>
            <p:cNvSpPr>
              <a:spLocks noChangeAspect="1" noChangeArrowheads="1"/>
            </p:cNvSpPr>
            <p:nvPr userDrawn="1"/>
          </p:nvSpPr>
          <p:spPr bwMode="auto">
            <a:xfrm>
              <a:off x="7217055"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5" name="Oval 837"/>
            <p:cNvSpPr>
              <a:spLocks noChangeAspect="1" noChangeArrowheads="1"/>
            </p:cNvSpPr>
            <p:nvPr userDrawn="1"/>
          </p:nvSpPr>
          <p:spPr bwMode="auto">
            <a:xfrm>
              <a:off x="7330316"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6" name="Oval 838"/>
            <p:cNvSpPr>
              <a:spLocks noChangeAspect="1" noChangeArrowheads="1"/>
            </p:cNvSpPr>
            <p:nvPr userDrawn="1"/>
          </p:nvSpPr>
          <p:spPr bwMode="auto">
            <a:xfrm>
              <a:off x="7442066"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7" name="Oval 839"/>
            <p:cNvSpPr>
              <a:spLocks noChangeAspect="1" noChangeArrowheads="1"/>
            </p:cNvSpPr>
            <p:nvPr userDrawn="1"/>
          </p:nvSpPr>
          <p:spPr bwMode="auto">
            <a:xfrm>
              <a:off x="7555328"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8" name="Oval 840"/>
            <p:cNvSpPr>
              <a:spLocks noChangeAspect="1" noChangeArrowheads="1"/>
            </p:cNvSpPr>
            <p:nvPr userDrawn="1"/>
          </p:nvSpPr>
          <p:spPr bwMode="auto">
            <a:xfrm>
              <a:off x="7667078"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39" name="Oval 841"/>
            <p:cNvSpPr>
              <a:spLocks noChangeAspect="1" noChangeArrowheads="1"/>
            </p:cNvSpPr>
            <p:nvPr userDrawn="1"/>
          </p:nvSpPr>
          <p:spPr bwMode="auto">
            <a:xfrm>
              <a:off x="7780338"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0" name="Oval 842"/>
            <p:cNvSpPr>
              <a:spLocks noChangeAspect="1" noChangeArrowheads="1"/>
            </p:cNvSpPr>
            <p:nvPr userDrawn="1"/>
          </p:nvSpPr>
          <p:spPr bwMode="auto">
            <a:xfrm>
              <a:off x="7892089"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1" name="Oval 843"/>
            <p:cNvSpPr>
              <a:spLocks noChangeAspect="1" noChangeArrowheads="1"/>
            </p:cNvSpPr>
            <p:nvPr userDrawn="1"/>
          </p:nvSpPr>
          <p:spPr bwMode="auto">
            <a:xfrm>
              <a:off x="8005351"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2" name="Oval 844"/>
            <p:cNvSpPr>
              <a:spLocks noChangeAspect="1" noChangeArrowheads="1"/>
            </p:cNvSpPr>
            <p:nvPr userDrawn="1"/>
          </p:nvSpPr>
          <p:spPr bwMode="auto">
            <a:xfrm>
              <a:off x="8117102"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3" name="Oval 845"/>
            <p:cNvSpPr>
              <a:spLocks noChangeAspect="1" noChangeArrowheads="1"/>
            </p:cNvSpPr>
            <p:nvPr userDrawn="1"/>
          </p:nvSpPr>
          <p:spPr bwMode="auto">
            <a:xfrm>
              <a:off x="8230362"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4" name="Oval 846"/>
            <p:cNvSpPr>
              <a:spLocks noChangeAspect="1" noChangeArrowheads="1"/>
            </p:cNvSpPr>
            <p:nvPr userDrawn="1"/>
          </p:nvSpPr>
          <p:spPr bwMode="auto">
            <a:xfrm>
              <a:off x="8342113" y="350490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5" name="Oval 847"/>
            <p:cNvSpPr>
              <a:spLocks noChangeAspect="1" noChangeArrowheads="1"/>
            </p:cNvSpPr>
            <p:nvPr userDrawn="1"/>
          </p:nvSpPr>
          <p:spPr bwMode="auto">
            <a:xfrm>
              <a:off x="8455374" y="350490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6" name="Oval 848"/>
            <p:cNvSpPr>
              <a:spLocks noChangeAspect="1" noChangeArrowheads="1"/>
            </p:cNvSpPr>
            <p:nvPr userDrawn="1"/>
          </p:nvSpPr>
          <p:spPr bwMode="auto">
            <a:xfrm>
              <a:off x="3053582"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7" name="Oval 849"/>
            <p:cNvSpPr>
              <a:spLocks noChangeAspect="1" noChangeArrowheads="1"/>
            </p:cNvSpPr>
            <p:nvPr userDrawn="1"/>
          </p:nvSpPr>
          <p:spPr bwMode="auto">
            <a:xfrm>
              <a:off x="3165333"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8" name="Oval 850"/>
            <p:cNvSpPr>
              <a:spLocks noChangeAspect="1" noChangeArrowheads="1"/>
            </p:cNvSpPr>
            <p:nvPr userDrawn="1"/>
          </p:nvSpPr>
          <p:spPr bwMode="auto">
            <a:xfrm>
              <a:off x="3278594"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49" name="Oval 851"/>
            <p:cNvSpPr>
              <a:spLocks noChangeAspect="1" noChangeArrowheads="1"/>
            </p:cNvSpPr>
            <p:nvPr userDrawn="1"/>
          </p:nvSpPr>
          <p:spPr bwMode="auto">
            <a:xfrm>
              <a:off x="5303699"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0" name="Oval 852"/>
            <p:cNvSpPr>
              <a:spLocks noChangeAspect="1" noChangeArrowheads="1"/>
            </p:cNvSpPr>
            <p:nvPr userDrawn="1"/>
          </p:nvSpPr>
          <p:spPr bwMode="auto">
            <a:xfrm>
              <a:off x="5416961"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1" name="Oval 853"/>
            <p:cNvSpPr>
              <a:spLocks noChangeAspect="1" noChangeArrowheads="1"/>
            </p:cNvSpPr>
            <p:nvPr userDrawn="1"/>
          </p:nvSpPr>
          <p:spPr bwMode="auto">
            <a:xfrm>
              <a:off x="5528712"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2" name="Oval 854"/>
            <p:cNvSpPr>
              <a:spLocks noChangeAspect="1" noChangeArrowheads="1"/>
            </p:cNvSpPr>
            <p:nvPr userDrawn="1"/>
          </p:nvSpPr>
          <p:spPr bwMode="auto">
            <a:xfrm>
              <a:off x="5641972"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3" name="Oval 855"/>
            <p:cNvSpPr>
              <a:spLocks noChangeAspect="1" noChangeArrowheads="1"/>
            </p:cNvSpPr>
            <p:nvPr userDrawn="1"/>
          </p:nvSpPr>
          <p:spPr bwMode="auto">
            <a:xfrm>
              <a:off x="5753723"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4" name="Oval 856"/>
            <p:cNvSpPr>
              <a:spLocks noChangeAspect="1" noChangeArrowheads="1"/>
            </p:cNvSpPr>
            <p:nvPr userDrawn="1"/>
          </p:nvSpPr>
          <p:spPr bwMode="auto">
            <a:xfrm>
              <a:off x="5866984"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5" name="Oval 857"/>
            <p:cNvSpPr>
              <a:spLocks noChangeAspect="1" noChangeArrowheads="1"/>
            </p:cNvSpPr>
            <p:nvPr userDrawn="1"/>
          </p:nvSpPr>
          <p:spPr bwMode="auto">
            <a:xfrm>
              <a:off x="5978735"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6" name="Oval 858"/>
            <p:cNvSpPr>
              <a:spLocks noChangeAspect="1" noChangeArrowheads="1"/>
            </p:cNvSpPr>
            <p:nvPr userDrawn="1"/>
          </p:nvSpPr>
          <p:spPr bwMode="auto">
            <a:xfrm>
              <a:off x="6091996"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7" name="Oval 859"/>
            <p:cNvSpPr>
              <a:spLocks noChangeAspect="1" noChangeArrowheads="1"/>
            </p:cNvSpPr>
            <p:nvPr userDrawn="1"/>
          </p:nvSpPr>
          <p:spPr bwMode="auto">
            <a:xfrm>
              <a:off x="6203747"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8" name="Oval 860"/>
            <p:cNvSpPr>
              <a:spLocks noChangeAspect="1" noChangeArrowheads="1"/>
            </p:cNvSpPr>
            <p:nvPr userDrawn="1"/>
          </p:nvSpPr>
          <p:spPr bwMode="auto">
            <a:xfrm>
              <a:off x="6317008"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59" name="Oval 861"/>
            <p:cNvSpPr>
              <a:spLocks noChangeAspect="1" noChangeArrowheads="1"/>
            </p:cNvSpPr>
            <p:nvPr userDrawn="1"/>
          </p:nvSpPr>
          <p:spPr bwMode="auto">
            <a:xfrm>
              <a:off x="6428759"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0" name="Oval 862"/>
            <p:cNvSpPr>
              <a:spLocks noChangeAspect="1" noChangeArrowheads="1"/>
            </p:cNvSpPr>
            <p:nvPr userDrawn="1"/>
          </p:nvSpPr>
          <p:spPr bwMode="auto">
            <a:xfrm>
              <a:off x="6542019"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1" name="Oval 863"/>
            <p:cNvSpPr>
              <a:spLocks noChangeAspect="1" noChangeArrowheads="1"/>
            </p:cNvSpPr>
            <p:nvPr userDrawn="1"/>
          </p:nvSpPr>
          <p:spPr bwMode="auto">
            <a:xfrm>
              <a:off x="6653770"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2" name="Oval 864"/>
            <p:cNvSpPr>
              <a:spLocks noChangeAspect="1" noChangeArrowheads="1"/>
            </p:cNvSpPr>
            <p:nvPr userDrawn="1"/>
          </p:nvSpPr>
          <p:spPr bwMode="auto">
            <a:xfrm>
              <a:off x="6767032"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3" name="Oval 865"/>
            <p:cNvSpPr>
              <a:spLocks noChangeAspect="1" noChangeArrowheads="1"/>
            </p:cNvSpPr>
            <p:nvPr userDrawn="1"/>
          </p:nvSpPr>
          <p:spPr bwMode="auto">
            <a:xfrm>
              <a:off x="6878783"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4" name="Oval 866"/>
            <p:cNvSpPr>
              <a:spLocks noChangeAspect="1" noChangeArrowheads="1"/>
            </p:cNvSpPr>
            <p:nvPr userDrawn="1"/>
          </p:nvSpPr>
          <p:spPr bwMode="auto">
            <a:xfrm>
              <a:off x="6992043"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5" name="Oval 867"/>
            <p:cNvSpPr>
              <a:spLocks noChangeAspect="1" noChangeArrowheads="1"/>
            </p:cNvSpPr>
            <p:nvPr userDrawn="1"/>
          </p:nvSpPr>
          <p:spPr bwMode="auto">
            <a:xfrm>
              <a:off x="7103793"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6" name="Oval 868"/>
            <p:cNvSpPr>
              <a:spLocks noChangeAspect="1" noChangeArrowheads="1"/>
            </p:cNvSpPr>
            <p:nvPr userDrawn="1"/>
          </p:nvSpPr>
          <p:spPr bwMode="auto">
            <a:xfrm>
              <a:off x="7217055"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7" name="Oval 869"/>
            <p:cNvSpPr>
              <a:spLocks noChangeAspect="1" noChangeArrowheads="1"/>
            </p:cNvSpPr>
            <p:nvPr userDrawn="1"/>
          </p:nvSpPr>
          <p:spPr bwMode="auto">
            <a:xfrm>
              <a:off x="7330316"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8" name="Oval 870"/>
            <p:cNvSpPr>
              <a:spLocks noChangeAspect="1" noChangeArrowheads="1"/>
            </p:cNvSpPr>
            <p:nvPr userDrawn="1"/>
          </p:nvSpPr>
          <p:spPr bwMode="auto">
            <a:xfrm>
              <a:off x="7442066"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69" name="Oval 871"/>
            <p:cNvSpPr>
              <a:spLocks noChangeAspect="1" noChangeArrowheads="1"/>
            </p:cNvSpPr>
            <p:nvPr userDrawn="1"/>
          </p:nvSpPr>
          <p:spPr bwMode="auto">
            <a:xfrm>
              <a:off x="7555328"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0" name="Oval 872"/>
            <p:cNvSpPr>
              <a:spLocks noChangeAspect="1" noChangeArrowheads="1"/>
            </p:cNvSpPr>
            <p:nvPr userDrawn="1"/>
          </p:nvSpPr>
          <p:spPr bwMode="auto">
            <a:xfrm>
              <a:off x="7667078"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1" name="Oval 873"/>
            <p:cNvSpPr>
              <a:spLocks noChangeAspect="1" noChangeArrowheads="1"/>
            </p:cNvSpPr>
            <p:nvPr userDrawn="1"/>
          </p:nvSpPr>
          <p:spPr bwMode="auto">
            <a:xfrm>
              <a:off x="7780338"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2" name="Oval 874"/>
            <p:cNvSpPr>
              <a:spLocks noChangeAspect="1" noChangeArrowheads="1"/>
            </p:cNvSpPr>
            <p:nvPr userDrawn="1"/>
          </p:nvSpPr>
          <p:spPr bwMode="auto">
            <a:xfrm>
              <a:off x="7892089"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3" name="Oval 875"/>
            <p:cNvSpPr>
              <a:spLocks noChangeAspect="1" noChangeArrowheads="1"/>
            </p:cNvSpPr>
            <p:nvPr userDrawn="1"/>
          </p:nvSpPr>
          <p:spPr bwMode="auto">
            <a:xfrm>
              <a:off x="8005351"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4" name="Oval 876"/>
            <p:cNvSpPr>
              <a:spLocks noChangeAspect="1" noChangeArrowheads="1"/>
            </p:cNvSpPr>
            <p:nvPr userDrawn="1"/>
          </p:nvSpPr>
          <p:spPr bwMode="auto">
            <a:xfrm>
              <a:off x="8117102"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5" name="Oval 877"/>
            <p:cNvSpPr>
              <a:spLocks noChangeAspect="1" noChangeArrowheads="1"/>
            </p:cNvSpPr>
            <p:nvPr userDrawn="1"/>
          </p:nvSpPr>
          <p:spPr bwMode="auto">
            <a:xfrm>
              <a:off x="8230362"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6" name="Oval 878"/>
            <p:cNvSpPr>
              <a:spLocks noChangeAspect="1" noChangeArrowheads="1"/>
            </p:cNvSpPr>
            <p:nvPr userDrawn="1"/>
          </p:nvSpPr>
          <p:spPr bwMode="auto">
            <a:xfrm>
              <a:off x="8342113" y="3608223"/>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7" name="Oval 879"/>
            <p:cNvSpPr>
              <a:spLocks noChangeAspect="1" noChangeArrowheads="1"/>
            </p:cNvSpPr>
            <p:nvPr userDrawn="1"/>
          </p:nvSpPr>
          <p:spPr bwMode="auto">
            <a:xfrm>
              <a:off x="8455374" y="3608223"/>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8" name="Oval 880"/>
            <p:cNvSpPr>
              <a:spLocks noChangeAspect="1" noChangeArrowheads="1"/>
            </p:cNvSpPr>
            <p:nvPr userDrawn="1"/>
          </p:nvSpPr>
          <p:spPr bwMode="auto">
            <a:xfrm>
              <a:off x="3165333"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79" name="Oval 881"/>
            <p:cNvSpPr>
              <a:spLocks noChangeAspect="1" noChangeArrowheads="1"/>
            </p:cNvSpPr>
            <p:nvPr userDrawn="1"/>
          </p:nvSpPr>
          <p:spPr bwMode="auto">
            <a:xfrm>
              <a:off x="3278594"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0" name="Oval 882"/>
            <p:cNvSpPr>
              <a:spLocks noChangeAspect="1" noChangeArrowheads="1"/>
            </p:cNvSpPr>
            <p:nvPr userDrawn="1"/>
          </p:nvSpPr>
          <p:spPr bwMode="auto">
            <a:xfrm>
              <a:off x="3503606"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1" name="Oval 883"/>
            <p:cNvSpPr>
              <a:spLocks noChangeAspect="1" noChangeArrowheads="1"/>
            </p:cNvSpPr>
            <p:nvPr userDrawn="1"/>
          </p:nvSpPr>
          <p:spPr bwMode="auto">
            <a:xfrm>
              <a:off x="3728618"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2" name="Oval 884"/>
            <p:cNvSpPr>
              <a:spLocks noChangeAspect="1" noChangeArrowheads="1"/>
            </p:cNvSpPr>
            <p:nvPr userDrawn="1"/>
          </p:nvSpPr>
          <p:spPr bwMode="auto">
            <a:xfrm>
              <a:off x="5303699"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3" name="Oval 885"/>
            <p:cNvSpPr>
              <a:spLocks noChangeAspect="1" noChangeArrowheads="1"/>
            </p:cNvSpPr>
            <p:nvPr userDrawn="1"/>
          </p:nvSpPr>
          <p:spPr bwMode="auto">
            <a:xfrm>
              <a:off x="5416961"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4" name="Oval 886"/>
            <p:cNvSpPr>
              <a:spLocks noChangeAspect="1" noChangeArrowheads="1"/>
            </p:cNvSpPr>
            <p:nvPr userDrawn="1"/>
          </p:nvSpPr>
          <p:spPr bwMode="auto">
            <a:xfrm>
              <a:off x="5528712"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5" name="Oval 887"/>
            <p:cNvSpPr>
              <a:spLocks noChangeAspect="1" noChangeArrowheads="1"/>
            </p:cNvSpPr>
            <p:nvPr userDrawn="1"/>
          </p:nvSpPr>
          <p:spPr bwMode="auto">
            <a:xfrm>
              <a:off x="5641972"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6" name="Oval 888"/>
            <p:cNvSpPr>
              <a:spLocks noChangeAspect="1" noChangeArrowheads="1"/>
            </p:cNvSpPr>
            <p:nvPr userDrawn="1"/>
          </p:nvSpPr>
          <p:spPr bwMode="auto">
            <a:xfrm>
              <a:off x="5753723"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7" name="Oval 889"/>
            <p:cNvSpPr>
              <a:spLocks noChangeAspect="1" noChangeArrowheads="1"/>
            </p:cNvSpPr>
            <p:nvPr userDrawn="1"/>
          </p:nvSpPr>
          <p:spPr bwMode="auto">
            <a:xfrm>
              <a:off x="5866984"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8" name="Oval 890"/>
            <p:cNvSpPr>
              <a:spLocks noChangeAspect="1" noChangeArrowheads="1"/>
            </p:cNvSpPr>
            <p:nvPr userDrawn="1"/>
          </p:nvSpPr>
          <p:spPr bwMode="auto">
            <a:xfrm>
              <a:off x="5978735"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89" name="Oval 891"/>
            <p:cNvSpPr>
              <a:spLocks noChangeAspect="1" noChangeArrowheads="1"/>
            </p:cNvSpPr>
            <p:nvPr userDrawn="1"/>
          </p:nvSpPr>
          <p:spPr bwMode="auto">
            <a:xfrm>
              <a:off x="6091996"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0" name="Oval 892"/>
            <p:cNvSpPr>
              <a:spLocks noChangeAspect="1" noChangeArrowheads="1"/>
            </p:cNvSpPr>
            <p:nvPr userDrawn="1"/>
          </p:nvSpPr>
          <p:spPr bwMode="auto">
            <a:xfrm>
              <a:off x="6203747"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1" name="Oval 893"/>
            <p:cNvSpPr>
              <a:spLocks noChangeAspect="1" noChangeArrowheads="1"/>
            </p:cNvSpPr>
            <p:nvPr userDrawn="1"/>
          </p:nvSpPr>
          <p:spPr bwMode="auto">
            <a:xfrm>
              <a:off x="6317008"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2" name="Oval 894"/>
            <p:cNvSpPr>
              <a:spLocks noChangeAspect="1" noChangeArrowheads="1"/>
            </p:cNvSpPr>
            <p:nvPr userDrawn="1"/>
          </p:nvSpPr>
          <p:spPr bwMode="auto">
            <a:xfrm>
              <a:off x="6428759"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3" name="Oval 895"/>
            <p:cNvSpPr>
              <a:spLocks noChangeAspect="1" noChangeArrowheads="1"/>
            </p:cNvSpPr>
            <p:nvPr userDrawn="1"/>
          </p:nvSpPr>
          <p:spPr bwMode="auto">
            <a:xfrm>
              <a:off x="6653770"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4" name="Oval 896"/>
            <p:cNvSpPr>
              <a:spLocks noChangeAspect="1" noChangeArrowheads="1"/>
            </p:cNvSpPr>
            <p:nvPr userDrawn="1"/>
          </p:nvSpPr>
          <p:spPr bwMode="auto">
            <a:xfrm>
              <a:off x="6767032"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5" name="Oval 897"/>
            <p:cNvSpPr>
              <a:spLocks noChangeAspect="1" noChangeArrowheads="1"/>
            </p:cNvSpPr>
            <p:nvPr userDrawn="1"/>
          </p:nvSpPr>
          <p:spPr bwMode="auto">
            <a:xfrm>
              <a:off x="6878783"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6" name="Oval 898"/>
            <p:cNvSpPr>
              <a:spLocks noChangeAspect="1" noChangeArrowheads="1"/>
            </p:cNvSpPr>
            <p:nvPr userDrawn="1"/>
          </p:nvSpPr>
          <p:spPr bwMode="auto">
            <a:xfrm>
              <a:off x="6992043"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7" name="Oval 899"/>
            <p:cNvSpPr>
              <a:spLocks noChangeAspect="1" noChangeArrowheads="1"/>
            </p:cNvSpPr>
            <p:nvPr userDrawn="1"/>
          </p:nvSpPr>
          <p:spPr bwMode="auto">
            <a:xfrm>
              <a:off x="7330316"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8" name="Oval 900"/>
            <p:cNvSpPr>
              <a:spLocks noChangeAspect="1" noChangeArrowheads="1"/>
            </p:cNvSpPr>
            <p:nvPr userDrawn="1"/>
          </p:nvSpPr>
          <p:spPr bwMode="auto">
            <a:xfrm>
              <a:off x="7442066"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899" name="Oval 901"/>
            <p:cNvSpPr>
              <a:spLocks noChangeAspect="1" noChangeArrowheads="1"/>
            </p:cNvSpPr>
            <p:nvPr userDrawn="1"/>
          </p:nvSpPr>
          <p:spPr bwMode="auto">
            <a:xfrm>
              <a:off x="7555328"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0" name="Oval 902"/>
            <p:cNvSpPr>
              <a:spLocks noChangeAspect="1" noChangeArrowheads="1"/>
            </p:cNvSpPr>
            <p:nvPr userDrawn="1"/>
          </p:nvSpPr>
          <p:spPr bwMode="auto">
            <a:xfrm>
              <a:off x="7667078"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1" name="Oval 903"/>
            <p:cNvSpPr>
              <a:spLocks noChangeAspect="1" noChangeArrowheads="1"/>
            </p:cNvSpPr>
            <p:nvPr userDrawn="1"/>
          </p:nvSpPr>
          <p:spPr bwMode="auto">
            <a:xfrm>
              <a:off x="7892089" y="371305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2" name="Oval 904"/>
            <p:cNvSpPr>
              <a:spLocks noChangeAspect="1" noChangeArrowheads="1"/>
            </p:cNvSpPr>
            <p:nvPr userDrawn="1"/>
          </p:nvSpPr>
          <p:spPr bwMode="auto">
            <a:xfrm>
              <a:off x="8005351"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3" name="Oval 905"/>
            <p:cNvSpPr>
              <a:spLocks noChangeAspect="1" noChangeArrowheads="1"/>
            </p:cNvSpPr>
            <p:nvPr userDrawn="1"/>
          </p:nvSpPr>
          <p:spPr bwMode="auto">
            <a:xfrm>
              <a:off x="8117102" y="371305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4" name="Oval 906"/>
            <p:cNvSpPr>
              <a:spLocks noChangeAspect="1" noChangeArrowheads="1"/>
            </p:cNvSpPr>
            <p:nvPr userDrawn="1"/>
          </p:nvSpPr>
          <p:spPr bwMode="auto">
            <a:xfrm>
              <a:off x="3165333"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5" name="Oval 907"/>
            <p:cNvSpPr>
              <a:spLocks noChangeAspect="1" noChangeArrowheads="1"/>
            </p:cNvSpPr>
            <p:nvPr userDrawn="1"/>
          </p:nvSpPr>
          <p:spPr bwMode="auto">
            <a:xfrm>
              <a:off x="3278594"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6" name="Oval 908"/>
            <p:cNvSpPr>
              <a:spLocks noChangeAspect="1" noChangeArrowheads="1"/>
            </p:cNvSpPr>
            <p:nvPr userDrawn="1"/>
          </p:nvSpPr>
          <p:spPr bwMode="auto">
            <a:xfrm>
              <a:off x="3390345"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7" name="Oval 909"/>
            <p:cNvSpPr>
              <a:spLocks noChangeAspect="1" noChangeArrowheads="1"/>
            </p:cNvSpPr>
            <p:nvPr userDrawn="1"/>
          </p:nvSpPr>
          <p:spPr bwMode="auto">
            <a:xfrm>
              <a:off x="3503606"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8" name="Oval 910"/>
            <p:cNvSpPr>
              <a:spLocks noChangeAspect="1" noChangeArrowheads="1"/>
            </p:cNvSpPr>
            <p:nvPr userDrawn="1"/>
          </p:nvSpPr>
          <p:spPr bwMode="auto">
            <a:xfrm>
              <a:off x="3953629"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09" name="Oval 911"/>
            <p:cNvSpPr>
              <a:spLocks noChangeAspect="1" noChangeArrowheads="1"/>
            </p:cNvSpPr>
            <p:nvPr userDrawn="1"/>
          </p:nvSpPr>
          <p:spPr bwMode="auto">
            <a:xfrm>
              <a:off x="5303699"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0" name="Oval 912"/>
            <p:cNvSpPr>
              <a:spLocks noChangeAspect="1" noChangeArrowheads="1"/>
            </p:cNvSpPr>
            <p:nvPr userDrawn="1"/>
          </p:nvSpPr>
          <p:spPr bwMode="auto">
            <a:xfrm>
              <a:off x="5416961"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1" name="Oval 913"/>
            <p:cNvSpPr>
              <a:spLocks noChangeAspect="1" noChangeArrowheads="1"/>
            </p:cNvSpPr>
            <p:nvPr userDrawn="1"/>
          </p:nvSpPr>
          <p:spPr bwMode="auto">
            <a:xfrm>
              <a:off x="5528712"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2" name="Oval 914"/>
            <p:cNvSpPr>
              <a:spLocks noChangeAspect="1" noChangeArrowheads="1"/>
            </p:cNvSpPr>
            <p:nvPr userDrawn="1"/>
          </p:nvSpPr>
          <p:spPr bwMode="auto">
            <a:xfrm>
              <a:off x="5641972"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3" name="Oval 915"/>
            <p:cNvSpPr>
              <a:spLocks noChangeAspect="1" noChangeArrowheads="1"/>
            </p:cNvSpPr>
            <p:nvPr userDrawn="1"/>
          </p:nvSpPr>
          <p:spPr bwMode="auto">
            <a:xfrm>
              <a:off x="5753723"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4" name="Oval 916"/>
            <p:cNvSpPr>
              <a:spLocks noChangeAspect="1" noChangeArrowheads="1"/>
            </p:cNvSpPr>
            <p:nvPr userDrawn="1"/>
          </p:nvSpPr>
          <p:spPr bwMode="auto">
            <a:xfrm>
              <a:off x="5866984"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5" name="Oval 917"/>
            <p:cNvSpPr>
              <a:spLocks noChangeAspect="1" noChangeArrowheads="1"/>
            </p:cNvSpPr>
            <p:nvPr userDrawn="1"/>
          </p:nvSpPr>
          <p:spPr bwMode="auto">
            <a:xfrm>
              <a:off x="5978735"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6" name="Oval 918"/>
            <p:cNvSpPr>
              <a:spLocks noChangeAspect="1" noChangeArrowheads="1"/>
            </p:cNvSpPr>
            <p:nvPr userDrawn="1"/>
          </p:nvSpPr>
          <p:spPr bwMode="auto">
            <a:xfrm>
              <a:off x="6091996"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7" name="Oval 919"/>
            <p:cNvSpPr>
              <a:spLocks noChangeAspect="1" noChangeArrowheads="1"/>
            </p:cNvSpPr>
            <p:nvPr userDrawn="1"/>
          </p:nvSpPr>
          <p:spPr bwMode="auto">
            <a:xfrm>
              <a:off x="6203747"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8" name="Oval 920"/>
            <p:cNvSpPr>
              <a:spLocks noChangeAspect="1" noChangeArrowheads="1"/>
            </p:cNvSpPr>
            <p:nvPr userDrawn="1"/>
          </p:nvSpPr>
          <p:spPr bwMode="auto">
            <a:xfrm>
              <a:off x="6317008"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19" name="Oval 921"/>
            <p:cNvSpPr>
              <a:spLocks noChangeAspect="1" noChangeArrowheads="1"/>
            </p:cNvSpPr>
            <p:nvPr userDrawn="1"/>
          </p:nvSpPr>
          <p:spPr bwMode="auto">
            <a:xfrm>
              <a:off x="6428759"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0" name="Oval 922"/>
            <p:cNvSpPr>
              <a:spLocks noChangeAspect="1" noChangeArrowheads="1"/>
            </p:cNvSpPr>
            <p:nvPr userDrawn="1"/>
          </p:nvSpPr>
          <p:spPr bwMode="auto">
            <a:xfrm>
              <a:off x="6653770"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1" name="Oval 923"/>
            <p:cNvSpPr>
              <a:spLocks noChangeAspect="1" noChangeArrowheads="1"/>
            </p:cNvSpPr>
            <p:nvPr userDrawn="1"/>
          </p:nvSpPr>
          <p:spPr bwMode="auto">
            <a:xfrm>
              <a:off x="6767032"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2" name="Oval 924"/>
            <p:cNvSpPr>
              <a:spLocks noChangeAspect="1" noChangeArrowheads="1"/>
            </p:cNvSpPr>
            <p:nvPr userDrawn="1"/>
          </p:nvSpPr>
          <p:spPr bwMode="auto">
            <a:xfrm>
              <a:off x="6878783"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3" name="Oval 925"/>
            <p:cNvSpPr>
              <a:spLocks noChangeAspect="1" noChangeArrowheads="1"/>
            </p:cNvSpPr>
            <p:nvPr userDrawn="1"/>
          </p:nvSpPr>
          <p:spPr bwMode="auto">
            <a:xfrm>
              <a:off x="7442066"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4" name="Oval 926"/>
            <p:cNvSpPr>
              <a:spLocks noChangeAspect="1" noChangeArrowheads="1"/>
            </p:cNvSpPr>
            <p:nvPr userDrawn="1"/>
          </p:nvSpPr>
          <p:spPr bwMode="auto">
            <a:xfrm>
              <a:off x="7555328"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5" name="Oval 927"/>
            <p:cNvSpPr>
              <a:spLocks noChangeAspect="1" noChangeArrowheads="1"/>
            </p:cNvSpPr>
            <p:nvPr userDrawn="1"/>
          </p:nvSpPr>
          <p:spPr bwMode="auto">
            <a:xfrm>
              <a:off x="7892089"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6" name="Oval 928"/>
            <p:cNvSpPr>
              <a:spLocks noChangeAspect="1" noChangeArrowheads="1"/>
            </p:cNvSpPr>
            <p:nvPr userDrawn="1"/>
          </p:nvSpPr>
          <p:spPr bwMode="auto">
            <a:xfrm>
              <a:off x="8005351"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7" name="Oval 929"/>
            <p:cNvSpPr>
              <a:spLocks noChangeAspect="1" noChangeArrowheads="1"/>
            </p:cNvSpPr>
            <p:nvPr userDrawn="1"/>
          </p:nvSpPr>
          <p:spPr bwMode="auto">
            <a:xfrm>
              <a:off x="8117102"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8" name="Oval 930"/>
            <p:cNvSpPr>
              <a:spLocks noChangeAspect="1" noChangeArrowheads="1"/>
            </p:cNvSpPr>
            <p:nvPr userDrawn="1"/>
          </p:nvSpPr>
          <p:spPr bwMode="auto">
            <a:xfrm>
              <a:off x="8230362" y="3817892"/>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29" name="Oval 931"/>
            <p:cNvSpPr>
              <a:spLocks noChangeAspect="1" noChangeArrowheads="1"/>
            </p:cNvSpPr>
            <p:nvPr userDrawn="1"/>
          </p:nvSpPr>
          <p:spPr bwMode="auto">
            <a:xfrm>
              <a:off x="8455374" y="3817892"/>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0" name="Oval 932"/>
            <p:cNvSpPr>
              <a:spLocks noChangeAspect="1" noChangeArrowheads="1"/>
            </p:cNvSpPr>
            <p:nvPr userDrawn="1"/>
          </p:nvSpPr>
          <p:spPr bwMode="auto">
            <a:xfrm>
              <a:off x="8567125" y="3817892"/>
              <a:ext cx="86078" cy="86603"/>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1" name="Oval 933"/>
            <p:cNvSpPr>
              <a:spLocks noChangeAspect="1" noChangeArrowheads="1"/>
            </p:cNvSpPr>
            <p:nvPr userDrawn="1"/>
          </p:nvSpPr>
          <p:spPr bwMode="auto">
            <a:xfrm>
              <a:off x="3503606"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2" name="Oval 934"/>
            <p:cNvSpPr>
              <a:spLocks noChangeAspect="1" noChangeArrowheads="1"/>
            </p:cNvSpPr>
            <p:nvPr userDrawn="1"/>
          </p:nvSpPr>
          <p:spPr bwMode="auto">
            <a:xfrm>
              <a:off x="3615357"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3" name="Oval 935"/>
            <p:cNvSpPr>
              <a:spLocks noChangeAspect="1" noChangeArrowheads="1"/>
            </p:cNvSpPr>
            <p:nvPr userDrawn="1"/>
          </p:nvSpPr>
          <p:spPr bwMode="auto">
            <a:xfrm>
              <a:off x="5303699"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4" name="Oval 936"/>
            <p:cNvSpPr>
              <a:spLocks noChangeAspect="1" noChangeArrowheads="1"/>
            </p:cNvSpPr>
            <p:nvPr userDrawn="1"/>
          </p:nvSpPr>
          <p:spPr bwMode="auto">
            <a:xfrm>
              <a:off x="5416961"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5" name="Oval 937"/>
            <p:cNvSpPr>
              <a:spLocks noChangeAspect="1" noChangeArrowheads="1"/>
            </p:cNvSpPr>
            <p:nvPr userDrawn="1"/>
          </p:nvSpPr>
          <p:spPr bwMode="auto">
            <a:xfrm>
              <a:off x="5528712"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6" name="Oval 938"/>
            <p:cNvSpPr>
              <a:spLocks noChangeAspect="1" noChangeArrowheads="1"/>
            </p:cNvSpPr>
            <p:nvPr userDrawn="1"/>
          </p:nvSpPr>
          <p:spPr bwMode="auto">
            <a:xfrm>
              <a:off x="5641972"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7" name="Oval 939"/>
            <p:cNvSpPr>
              <a:spLocks noChangeAspect="1" noChangeArrowheads="1"/>
            </p:cNvSpPr>
            <p:nvPr userDrawn="1"/>
          </p:nvSpPr>
          <p:spPr bwMode="auto">
            <a:xfrm>
              <a:off x="5753723"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8" name="Oval 940"/>
            <p:cNvSpPr>
              <a:spLocks noChangeAspect="1" noChangeArrowheads="1"/>
            </p:cNvSpPr>
            <p:nvPr userDrawn="1"/>
          </p:nvSpPr>
          <p:spPr bwMode="auto">
            <a:xfrm>
              <a:off x="5866984"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39" name="Oval 941"/>
            <p:cNvSpPr>
              <a:spLocks noChangeAspect="1" noChangeArrowheads="1"/>
            </p:cNvSpPr>
            <p:nvPr userDrawn="1"/>
          </p:nvSpPr>
          <p:spPr bwMode="auto">
            <a:xfrm>
              <a:off x="5978735"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0" name="Oval 942"/>
            <p:cNvSpPr>
              <a:spLocks noChangeAspect="1" noChangeArrowheads="1"/>
            </p:cNvSpPr>
            <p:nvPr userDrawn="1"/>
          </p:nvSpPr>
          <p:spPr bwMode="auto">
            <a:xfrm>
              <a:off x="6091996"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1" name="Oval 943"/>
            <p:cNvSpPr>
              <a:spLocks noChangeAspect="1" noChangeArrowheads="1"/>
            </p:cNvSpPr>
            <p:nvPr userDrawn="1"/>
          </p:nvSpPr>
          <p:spPr bwMode="auto">
            <a:xfrm>
              <a:off x="6203747"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2" name="Oval 944"/>
            <p:cNvSpPr>
              <a:spLocks noChangeAspect="1" noChangeArrowheads="1"/>
            </p:cNvSpPr>
            <p:nvPr userDrawn="1"/>
          </p:nvSpPr>
          <p:spPr bwMode="auto">
            <a:xfrm>
              <a:off x="6317008"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3" name="Oval 945"/>
            <p:cNvSpPr>
              <a:spLocks noChangeAspect="1" noChangeArrowheads="1"/>
            </p:cNvSpPr>
            <p:nvPr userDrawn="1"/>
          </p:nvSpPr>
          <p:spPr bwMode="auto">
            <a:xfrm>
              <a:off x="6428759"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4" name="Oval 946"/>
            <p:cNvSpPr>
              <a:spLocks noChangeAspect="1" noChangeArrowheads="1"/>
            </p:cNvSpPr>
            <p:nvPr userDrawn="1"/>
          </p:nvSpPr>
          <p:spPr bwMode="auto">
            <a:xfrm>
              <a:off x="6542019"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5" name="Oval 947"/>
            <p:cNvSpPr>
              <a:spLocks noChangeAspect="1" noChangeArrowheads="1"/>
            </p:cNvSpPr>
            <p:nvPr userDrawn="1"/>
          </p:nvSpPr>
          <p:spPr bwMode="auto">
            <a:xfrm>
              <a:off x="7442066" y="392272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6" name="Oval 948"/>
            <p:cNvSpPr>
              <a:spLocks noChangeAspect="1" noChangeArrowheads="1"/>
            </p:cNvSpPr>
            <p:nvPr userDrawn="1"/>
          </p:nvSpPr>
          <p:spPr bwMode="auto">
            <a:xfrm>
              <a:off x="7555328"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7" name="Oval 949"/>
            <p:cNvSpPr>
              <a:spLocks noChangeAspect="1" noChangeArrowheads="1"/>
            </p:cNvSpPr>
            <p:nvPr userDrawn="1"/>
          </p:nvSpPr>
          <p:spPr bwMode="auto">
            <a:xfrm>
              <a:off x="8005351"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8" name="Oval 950"/>
            <p:cNvSpPr>
              <a:spLocks noChangeAspect="1" noChangeArrowheads="1"/>
            </p:cNvSpPr>
            <p:nvPr userDrawn="1"/>
          </p:nvSpPr>
          <p:spPr bwMode="auto">
            <a:xfrm>
              <a:off x="8117102"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49" name="Oval 951"/>
            <p:cNvSpPr>
              <a:spLocks noChangeAspect="1" noChangeArrowheads="1"/>
            </p:cNvSpPr>
            <p:nvPr userDrawn="1"/>
          </p:nvSpPr>
          <p:spPr bwMode="auto">
            <a:xfrm>
              <a:off x="8567125" y="392272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0" name="Oval 952"/>
            <p:cNvSpPr>
              <a:spLocks noChangeAspect="1" noChangeArrowheads="1"/>
            </p:cNvSpPr>
            <p:nvPr userDrawn="1"/>
          </p:nvSpPr>
          <p:spPr bwMode="auto">
            <a:xfrm>
              <a:off x="3615357"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1" name="Oval 953"/>
            <p:cNvSpPr>
              <a:spLocks noChangeAspect="1" noChangeArrowheads="1"/>
            </p:cNvSpPr>
            <p:nvPr userDrawn="1"/>
          </p:nvSpPr>
          <p:spPr bwMode="auto">
            <a:xfrm>
              <a:off x="3728618"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2" name="Oval 954"/>
            <p:cNvSpPr>
              <a:spLocks noChangeAspect="1" noChangeArrowheads="1"/>
            </p:cNvSpPr>
            <p:nvPr userDrawn="1"/>
          </p:nvSpPr>
          <p:spPr bwMode="auto">
            <a:xfrm>
              <a:off x="3840369"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3" name="Oval 955"/>
            <p:cNvSpPr>
              <a:spLocks noChangeAspect="1" noChangeArrowheads="1"/>
            </p:cNvSpPr>
            <p:nvPr userDrawn="1"/>
          </p:nvSpPr>
          <p:spPr bwMode="auto">
            <a:xfrm>
              <a:off x="3953629"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4" name="Oval 956"/>
            <p:cNvSpPr>
              <a:spLocks noChangeAspect="1" noChangeArrowheads="1"/>
            </p:cNvSpPr>
            <p:nvPr userDrawn="1"/>
          </p:nvSpPr>
          <p:spPr bwMode="auto">
            <a:xfrm>
              <a:off x="4065380"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5" name="Oval 957"/>
            <p:cNvSpPr>
              <a:spLocks noChangeAspect="1" noChangeArrowheads="1"/>
            </p:cNvSpPr>
            <p:nvPr userDrawn="1"/>
          </p:nvSpPr>
          <p:spPr bwMode="auto">
            <a:xfrm>
              <a:off x="5303699"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6" name="Oval 958"/>
            <p:cNvSpPr>
              <a:spLocks noChangeAspect="1" noChangeArrowheads="1"/>
            </p:cNvSpPr>
            <p:nvPr userDrawn="1"/>
          </p:nvSpPr>
          <p:spPr bwMode="auto">
            <a:xfrm>
              <a:off x="5416961"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7" name="Oval 959"/>
            <p:cNvSpPr>
              <a:spLocks noChangeAspect="1" noChangeArrowheads="1"/>
            </p:cNvSpPr>
            <p:nvPr userDrawn="1"/>
          </p:nvSpPr>
          <p:spPr bwMode="auto">
            <a:xfrm>
              <a:off x="5528712"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8" name="Oval 960"/>
            <p:cNvSpPr>
              <a:spLocks noChangeAspect="1" noChangeArrowheads="1"/>
            </p:cNvSpPr>
            <p:nvPr userDrawn="1"/>
          </p:nvSpPr>
          <p:spPr bwMode="auto">
            <a:xfrm>
              <a:off x="5641972"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59" name="Oval 961"/>
            <p:cNvSpPr>
              <a:spLocks noChangeAspect="1" noChangeArrowheads="1"/>
            </p:cNvSpPr>
            <p:nvPr userDrawn="1"/>
          </p:nvSpPr>
          <p:spPr bwMode="auto">
            <a:xfrm>
              <a:off x="5753723"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0" name="Oval 962"/>
            <p:cNvSpPr>
              <a:spLocks noChangeAspect="1" noChangeArrowheads="1"/>
            </p:cNvSpPr>
            <p:nvPr userDrawn="1"/>
          </p:nvSpPr>
          <p:spPr bwMode="auto">
            <a:xfrm>
              <a:off x="5866984"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1" name="Oval 963"/>
            <p:cNvSpPr>
              <a:spLocks noChangeAspect="1" noChangeArrowheads="1"/>
            </p:cNvSpPr>
            <p:nvPr userDrawn="1"/>
          </p:nvSpPr>
          <p:spPr bwMode="auto">
            <a:xfrm>
              <a:off x="5978735"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2" name="Oval 964"/>
            <p:cNvSpPr>
              <a:spLocks noChangeAspect="1" noChangeArrowheads="1"/>
            </p:cNvSpPr>
            <p:nvPr userDrawn="1"/>
          </p:nvSpPr>
          <p:spPr bwMode="auto">
            <a:xfrm>
              <a:off x="6091996"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3" name="Oval 965"/>
            <p:cNvSpPr>
              <a:spLocks noChangeAspect="1" noChangeArrowheads="1"/>
            </p:cNvSpPr>
            <p:nvPr userDrawn="1"/>
          </p:nvSpPr>
          <p:spPr bwMode="auto">
            <a:xfrm>
              <a:off x="6203747"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4" name="Oval 966"/>
            <p:cNvSpPr>
              <a:spLocks noChangeAspect="1" noChangeArrowheads="1"/>
            </p:cNvSpPr>
            <p:nvPr userDrawn="1"/>
          </p:nvSpPr>
          <p:spPr bwMode="auto">
            <a:xfrm>
              <a:off x="6317008"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5" name="Oval 967"/>
            <p:cNvSpPr>
              <a:spLocks noChangeAspect="1" noChangeArrowheads="1"/>
            </p:cNvSpPr>
            <p:nvPr userDrawn="1"/>
          </p:nvSpPr>
          <p:spPr bwMode="auto">
            <a:xfrm>
              <a:off x="6428759"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6" name="Oval 968"/>
            <p:cNvSpPr>
              <a:spLocks noChangeAspect="1" noChangeArrowheads="1"/>
            </p:cNvSpPr>
            <p:nvPr userDrawn="1"/>
          </p:nvSpPr>
          <p:spPr bwMode="auto">
            <a:xfrm>
              <a:off x="6542019"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7" name="Oval 969"/>
            <p:cNvSpPr>
              <a:spLocks noChangeAspect="1" noChangeArrowheads="1"/>
            </p:cNvSpPr>
            <p:nvPr userDrawn="1"/>
          </p:nvSpPr>
          <p:spPr bwMode="auto">
            <a:xfrm>
              <a:off x="6653770"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8" name="Oval 970"/>
            <p:cNvSpPr>
              <a:spLocks noChangeAspect="1" noChangeArrowheads="1"/>
            </p:cNvSpPr>
            <p:nvPr userDrawn="1"/>
          </p:nvSpPr>
          <p:spPr bwMode="auto">
            <a:xfrm>
              <a:off x="6767032"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69" name="Oval 971"/>
            <p:cNvSpPr>
              <a:spLocks noChangeAspect="1" noChangeArrowheads="1"/>
            </p:cNvSpPr>
            <p:nvPr userDrawn="1"/>
          </p:nvSpPr>
          <p:spPr bwMode="auto">
            <a:xfrm>
              <a:off x="6878783"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0" name="Oval 972"/>
            <p:cNvSpPr>
              <a:spLocks noChangeAspect="1" noChangeArrowheads="1"/>
            </p:cNvSpPr>
            <p:nvPr userDrawn="1"/>
          </p:nvSpPr>
          <p:spPr bwMode="auto">
            <a:xfrm>
              <a:off x="7442066" y="402756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1" name="Oval 973"/>
            <p:cNvSpPr>
              <a:spLocks noChangeAspect="1" noChangeArrowheads="1"/>
            </p:cNvSpPr>
            <p:nvPr userDrawn="1"/>
          </p:nvSpPr>
          <p:spPr bwMode="auto">
            <a:xfrm>
              <a:off x="8005351"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2" name="Oval 974"/>
            <p:cNvSpPr>
              <a:spLocks noChangeAspect="1" noChangeArrowheads="1"/>
            </p:cNvSpPr>
            <p:nvPr userDrawn="1"/>
          </p:nvSpPr>
          <p:spPr bwMode="auto">
            <a:xfrm>
              <a:off x="8117102"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3" name="Oval 975"/>
            <p:cNvSpPr>
              <a:spLocks noChangeAspect="1" noChangeArrowheads="1"/>
            </p:cNvSpPr>
            <p:nvPr userDrawn="1"/>
          </p:nvSpPr>
          <p:spPr bwMode="auto">
            <a:xfrm>
              <a:off x="8567125" y="4027560"/>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4" name="Oval 976"/>
            <p:cNvSpPr>
              <a:spLocks noChangeAspect="1" noChangeArrowheads="1"/>
            </p:cNvSpPr>
            <p:nvPr userDrawn="1"/>
          </p:nvSpPr>
          <p:spPr bwMode="auto">
            <a:xfrm>
              <a:off x="3840369"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5" name="Oval 977"/>
            <p:cNvSpPr>
              <a:spLocks noChangeAspect="1" noChangeArrowheads="1"/>
            </p:cNvSpPr>
            <p:nvPr userDrawn="1"/>
          </p:nvSpPr>
          <p:spPr bwMode="auto">
            <a:xfrm>
              <a:off x="3953629"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6" name="Oval 978"/>
            <p:cNvSpPr>
              <a:spLocks noChangeAspect="1" noChangeArrowheads="1"/>
            </p:cNvSpPr>
            <p:nvPr userDrawn="1"/>
          </p:nvSpPr>
          <p:spPr bwMode="auto">
            <a:xfrm>
              <a:off x="4065380"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7" name="Oval 979"/>
            <p:cNvSpPr>
              <a:spLocks noChangeAspect="1" noChangeArrowheads="1"/>
            </p:cNvSpPr>
            <p:nvPr userDrawn="1"/>
          </p:nvSpPr>
          <p:spPr bwMode="auto">
            <a:xfrm>
              <a:off x="4178642"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8" name="Oval 980"/>
            <p:cNvSpPr>
              <a:spLocks noChangeAspect="1" noChangeArrowheads="1"/>
            </p:cNvSpPr>
            <p:nvPr userDrawn="1"/>
          </p:nvSpPr>
          <p:spPr bwMode="auto">
            <a:xfrm>
              <a:off x="5416961"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79" name="Oval 981"/>
            <p:cNvSpPr>
              <a:spLocks noChangeAspect="1" noChangeArrowheads="1"/>
            </p:cNvSpPr>
            <p:nvPr userDrawn="1"/>
          </p:nvSpPr>
          <p:spPr bwMode="auto">
            <a:xfrm>
              <a:off x="5528712"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0" name="Oval 982"/>
            <p:cNvSpPr>
              <a:spLocks noChangeAspect="1" noChangeArrowheads="1"/>
            </p:cNvSpPr>
            <p:nvPr userDrawn="1"/>
          </p:nvSpPr>
          <p:spPr bwMode="auto">
            <a:xfrm>
              <a:off x="5641972"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1" name="Oval 983"/>
            <p:cNvSpPr>
              <a:spLocks noChangeAspect="1" noChangeArrowheads="1"/>
            </p:cNvSpPr>
            <p:nvPr userDrawn="1"/>
          </p:nvSpPr>
          <p:spPr bwMode="auto">
            <a:xfrm>
              <a:off x="5753723"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2" name="Oval 984"/>
            <p:cNvSpPr>
              <a:spLocks noChangeAspect="1" noChangeArrowheads="1"/>
            </p:cNvSpPr>
            <p:nvPr userDrawn="1"/>
          </p:nvSpPr>
          <p:spPr bwMode="auto">
            <a:xfrm>
              <a:off x="5866984"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3" name="Oval 985"/>
            <p:cNvSpPr>
              <a:spLocks noChangeAspect="1" noChangeArrowheads="1"/>
            </p:cNvSpPr>
            <p:nvPr userDrawn="1"/>
          </p:nvSpPr>
          <p:spPr bwMode="auto">
            <a:xfrm>
              <a:off x="5978735"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4" name="Oval 986"/>
            <p:cNvSpPr>
              <a:spLocks noChangeAspect="1" noChangeArrowheads="1"/>
            </p:cNvSpPr>
            <p:nvPr userDrawn="1"/>
          </p:nvSpPr>
          <p:spPr bwMode="auto">
            <a:xfrm>
              <a:off x="6091996"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5" name="Oval 987"/>
            <p:cNvSpPr>
              <a:spLocks noChangeAspect="1" noChangeArrowheads="1"/>
            </p:cNvSpPr>
            <p:nvPr userDrawn="1"/>
          </p:nvSpPr>
          <p:spPr bwMode="auto">
            <a:xfrm>
              <a:off x="6203747"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6" name="Oval 988"/>
            <p:cNvSpPr>
              <a:spLocks noChangeAspect="1" noChangeArrowheads="1"/>
            </p:cNvSpPr>
            <p:nvPr userDrawn="1"/>
          </p:nvSpPr>
          <p:spPr bwMode="auto">
            <a:xfrm>
              <a:off x="6317008"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7" name="Oval 989"/>
            <p:cNvSpPr>
              <a:spLocks noChangeAspect="1" noChangeArrowheads="1"/>
            </p:cNvSpPr>
            <p:nvPr userDrawn="1"/>
          </p:nvSpPr>
          <p:spPr bwMode="auto">
            <a:xfrm>
              <a:off x="6428759"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8" name="Oval 990"/>
            <p:cNvSpPr>
              <a:spLocks noChangeAspect="1" noChangeArrowheads="1"/>
            </p:cNvSpPr>
            <p:nvPr userDrawn="1"/>
          </p:nvSpPr>
          <p:spPr bwMode="auto">
            <a:xfrm>
              <a:off x="6542019"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89" name="Oval 991"/>
            <p:cNvSpPr>
              <a:spLocks noChangeAspect="1" noChangeArrowheads="1"/>
            </p:cNvSpPr>
            <p:nvPr userDrawn="1"/>
          </p:nvSpPr>
          <p:spPr bwMode="auto">
            <a:xfrm>
              <a:off x="6653770" y="4130876"/>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0" name="Oval 992"/>
            <p:cNvSpPr>
              <a:spLocks noChangeAspect="1" noChangeArrowheads="1"/>
            </p:cNvSpPr>
            <p:nvPr userDrawn="1"/>
          </p:nvSpPr>
          <p:spPr bwMode="auto">
            <a:xfrm>
              <a:off x="6767032"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1" name="Oval 993"/>
            <p:cNvSpPr>
              <a:spLocks noChangeAspect="1" noChangeArrowheads="1"/>
            </p:cNvSpPr>
            <p:nvPr userDrawn="1"/>
          </p:nvSpPr>
          <p:spPr bwMode="auto">
            <a:xfrm>
              <a:off x="7555328"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2" name="Oval 994"/>
            <p:cNvSpPr>
              <a:spLocks noChangeAspect="1" noChangeArrowheads="1"/>
            </p:cNvSpPr>
            <p:nvPr userDrawn="1"/>
          </p:nvSpPr>
          <p:spPr bwMode="auto">
            <a:xfrm>
              <a:off x="8005351"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3" name="Oval 995"/>
            <p:cNvSpPr>
              <a:spLocks noChangeAspect="1" noChangeArrowheads="1"/>
            </p:cNvSpPr>
            <p:nvPr userDrawn="1"/>
          </p:nvSpPr>
          <p:spPr bwMode="auto">
            <a:xfrm>
              <a:off x="8567125" y="4130876"/>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4" name="Oval 996"/>
            <p:cNvSpPr>
              <a:spLocks noChangeAspect="1" noChangeArrowheads="1"/>
            </p:cNvSpPr>
            <p:nvPr userDrawn="1"/>
          </p:nvSpPr>
          <p:spPr bwMode="auto">
            <a:xfrm>
              <a:off x="3840369"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5" name="Oval 997"/>
            <p:cNvSpPr>
              <a:spLocks noChangeAspect="1" noChangeArrowheads="1"/>
            </p:cNvSpPr>
            <p:nvPr userDrawn="1"/>
          </p:nvSpPr>
          <p:spPr bwMode="auto">
            <a:xfrm>
              <a:off x="3953629"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6" name="Oval 998"/>
            <p:cNvSpPr>
              <a:spLocks noChangeAspect="1" noChangeArrowheads="1"/>
            </p:cNvSpPr>
            <p:nvPr userDrawn="1"/>
          </p:nvSpPr>
          <p:spPr bwMode="auto">
            <a:xfrm>
              <a:off x="4065380"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7" name="Oval 999"/>
            <p:cNvSpPr>
              <a:spLocks noChangeAspect="1" noChangeArrowheads="1"/>
            </p:cNvSpPr>
            <p:nvPr userDrawn="1"/>
          </p:nvSpPr>
          <p:spPr bwMode="auto">
            <a:xfrm>
              <a:off x="4178642"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8" name="Oval 1000"/>
            <p:cNvSpPr>
              <a:spLocks noChangeAspect="1" noChangeArrowheads="1"/>
            </p:cNvSpPr>
            <p:nvPr userDrawn="1"/>
          </p:nvSpPr>
          <p:spPr bwMode="auto">
            <a:xfrm>
              <a:off x="4290393"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999" name="Oval 1001"/>
            <p:cNvSpPr>
              <a:spLocks noChangeAspect="1" noChangeArrowheads="1"/>
            </p:cNvSpPr>
            <p:nvPr userDrawn="1"/>
          </p:nvSpPr>
          <p:spPr bwMode="auto">
            <a:xfrm>
              <a:off x="4403653"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0" name="Oval 1002"/>
            <p:cNvSpPr>
              <a:spLocks noChangeAspect="1" noChangeArrowheads="1"/>
            </p:cNvSpPr>
            <p:nvPr userDrawn="1"/>
          </p:nvSpPr>
          <p:spPr bwMode="auto">
            <a:xfrm>
              <a:off x="5866984"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1" name="Oval 1003"/>
            <p:cNvSpPr>
              <a:spLocks noChangeAspect="1" noChangeArrowheads="1"/>
            </p:cNvSpPr>
            <p:nvPr userDrawn="1"/>
          </p:nvSpPr>
          <p:spPr bwMode="auto">
            <a:xfrm>
              <a:off x="5978735"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2" name="Oval 1004"/>
            <p:cNvSpPr>
              <a:spLocks noChangeAspect="1" noChangeArrowheads="1"/>
            </p:cNvSpPr>
            <p:nvPr userDrawn="1"/>
          </p:nvSpPr>
          <p:spPr bwMode="auto">
            <a:xfrm>
              <a:off x="6091996"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3" name="Oval 1005"/>
            <p:cNvSpPr>
              <a:spLocks noChangeAspect="1" noChangeArrowheads="1"/>
            </p:cNvSpPr>
            <p:nvPr userDrawn="1"/>
          </p:nvSpPr>
          <p:spPr bwMode="auto">
            <a:xfrm>
              <a:off x="6203747"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4" name="Oval 1006"/>
            <p:cNvSpPr>
              <a:spLocks noChangeAspect="1" noChangeArrowheads="1"/>
            </p:cNvSpPr>
            <p:nvPr userDrawn="1"/>
          </p:nvSpPr>
          <p:spPr bwMode="auto">
            <a:xfrm>
              <a:off x="6317008"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5" name="Oval 1007"/>
            <p:cNvSpPr>
              <a:spLocks noChangeAspect="1" noChangeArrowheads="1"/>
            </p:cNvSpPr>
            <p:nvPr userDrawn="1"/>
          </p:nvSpPr>
          <p:spPr bwMode="auto">
            <a:xfrm>
              <a:off x="6428759"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6" name="Oval 1008"/>
            <p:cNvSpPr>
              <a:spLocks noChangeAspect="1" noChangeArrowheads="1"/>
            </p:cNvSpPr>
            <p:nvPr userDrawn="1"/>
          </p:nvSpPr>
          <p:spPr bwMode="auto">
            <a:xfrm>
              <a:off x="6542019"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7" name="Oval 1009"/>
            <p:cNvSpPr>
              <a:spLocks noChangeAspect="1" noChangeArrowheads="1"/>
            </p:cNvSpPr>
            <p:nvPr userDrawn="1"/>
          </p:nvSpPr>
          <p:spPr bwMode="auto">
            <a:xfrm>
              <a:off x="6653770" y="4235710"/>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8" name="Oval 1010"/>
            <p:cNvSpPr>
              <a:spLocks noChangeAspect="1" noChangeArrowheads="1"/>
            </p:cNvSpPr>
            <p:nvPr userDrawn="1"/>
          </p:nvSpPr>
          <p:spPr bwMode="auto">
            <a:xfrm>
              <a:off x="6767032"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09" name="Oval 1011"/>
            <p:cNvSpPr>
              <a:spLocks noChangeAspect="1" noChangeArrowheads="1"/>
            </p:cNvSpPr>
            <p:nvPr userDrawn="1"/>
          </p:nvSpPr>
          <p:spPr bwMode="auto">
            <a:xfrm>
              <a:off x="8005351" y="4235710"/>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0" name="Oval 1012"/>
            <p:cNvSpPr>
              <a:spLocks noChangeAspect="1" noChangeArrowheads="1"/>
            </p:cNvSpPr>
            <p:nvPr userDrawn="1"/>
          </p:nvSpPr>
          <p:spPr bwMode="auto">
            <a:xfrm>
              <a:off x="8342113" y="4235710"/>
              <a:ext cx="86079"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1" name="Oval 1013"/>
            <p:cNvSpPr>
              <a:spLocks noChangeAspect="1" noChangeArrowheads="1"/>
            </p:cNvSpPr>
            <p:nvPr userDrawn="1"/>
          </p:nvSpPr>
          <p:spPr bwMode="auto">
            <a:xfrm>
              <a:off x="3728618"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2" name="Oval 1014"/>
            <p:cNvSpPr>
              <a:spLocks noChangeAspect="1" noChangeArrowheads="1"/>
            </p:cNvSpPr>
            <p:nvPr userDrawn="1"/>
          </p:nvSpPr>
          <p:spPr bwMode="auto">
            <a:xfrm>
              <a:off x="3840369"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3" name="Oval 1015"/>
            <p:cNvSpPr>
              <a:spLocks noChangeAspect="1" noChangeArrowheads="1"/>
            </p:cNvSpPr>
            <p:nvPr userDrawn="1"/>
          </p:nvSpPr>
          <p:spPr bwMode="auto">
            <a:xfrm>
              <a:off x="3953629"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4" name="Oval 1016"/>
            <p:cNvSpPr>
              <a:spLocks noChangeAspect="1" noChangeArrowheads="1"/>
            </p:cNvSpPr>
            <p:nvPr userDrawn="1"/>
          </p:nvSpPr>
          <p:spPr bwMode="auto">
            <a:xfrm>
              <a:off x="4065380"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5" name="Oval 1017"/>
            <p:cNvSpPr>
              <a:spLocks noChangeAspect="1" noChangeArrowheads="1"/>
            </p:cNvSpPr>
            <p:nvPr userDrawn="1"/>
          </p:nvSpPr>
          <p:spPr bwMode="auto">
            <a:xfrm>
              <a:off x="4178642"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6" name="Oval 1018"/>
            <p:cNvSpPr>
              <a:spLocks noChangeAspect="1" noChangeArrowheads="1"/>
            </p:cNvSpPr>
            <p:nvPr userDrawn="1"/>
          </p:nvSpPr>
          <p:spPr bwMode="auto">
            <a:xfrm>
              <a:off x="4290393"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7" name="Oval 1019"/>
            <p:cNvSpPr>
              <a:spLocks noChangeAspect="1" noChangeArrowheads="1"/>
            </p:cNvSpPr>
            <p:nvPr userDrawn="1"/>
          </p:nvSpPr>
          <p:spPr bwMode="auto">
            <a:xfrm>
              <a:off x="4403653"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8" name="Oval 1020"/>
            <p:cNvSpPr>
              <a:spLocks noChangeAspect="1" noChangeArrowheads="1"/>
            </p:cNvSpPr>
            <p:nvPr userDrawn="1"/>
          </p:nvSpPr>
          <p:spPr bwMode="auto">
            <a:xfrm>
              <a:off x="4516914"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19" name="Oval 1021"/>
            <p:cNvSpPr>
              <a:spLocks noChangeAspect="1" noChangeArrowheads="1"/>
            </p:cNvSpPr>
            <p:nvPr userDrawn="1"/>
          </p:nvSpPr>
          <p:spPr bwMode="auto">
            <a:xfrm>
              <a:off x="5866984"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0" name="Oval 1022"/>
            <p:cNvSpPr>
              <a:spLocks noChangeAspect="1" noChangeArrowheads="1"/>
            </p:cNvSpPr>
            <p:nvPr userDrawn="1"/>
          </p:nvSpPr>
          <p:spPr bwMode="auto">
            <a:xfrm>
              <a:off x="5978735"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1" name="Oval 1023"/>
            <p:cNvSpPr>
              <a:spLocks noChangeAspect="1" noChangeArrowheads="1"/>
            </p:cNvSpPr>
            <p:nvPr userDrawn="1"/>
          </p:nvSpPr>
          <p:spPr bwMode="auto">
            <a:xfrm>
              <a:off x="6091996"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2" name="Oval 1024"/>
            <p:cNvSpPr>
              <a:spLocks noChangeAspect="1" noChangeArrowheads="1"/>
            </p:cNvSpPr>
            <p:nvPr userDrawn="1"/>
          </p:nvSpPr>
          <p:spPr bwMode="auto">
            <a:xfrm>
              <a:off x="6203747"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3" name="Oval 1025"/>
            <p:cNvSpPr>
              <a:spLocks noChangeAspect="1" noChangeArrowheads="1"/>
            </p:cNvSpPr>
            <p:nvPr userDrawn="1"/>
          </p:nvSpPr>
          <p:spPr bwMode="auto">
            <a:xfrm>
              <a:off x="6317008"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4" name="Oval 1026"/>
            <p:cNvSpPr>
              <a:spLocks noChangeAspect="1" noChangeArrowheads="1"/>
            </p:cNvSpPr>
            <p:nvPr userDrawn="1"/>
          </p:nvSpPr>
          <p:spPr bwMode="auto">
            <a:xfrm>
              <a:off x="6428759"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5" name="Oval 1027"/>
            <p:cNvSpPr>
              <a:spLocks noChangeAspect="1" noChangeArrowheads="1"/>
            </p:cNvSpPr>
            <p:nvPr userDrawn="1"/>
          </p:nvSpPr>
          <p:spPr bwMode="auto">
            <a:xfrm>
              <a:off x="6542019"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6" name="Oval 1028"/>
            <p:cNvSpPr>
              <a:spLocks noChangeAspect="1" noChangeArrowheads="1"/>
            </p:cNvSpPr>
            <p:nvPr userDrawn="1"/>
          </p:nvSpPr>
          <p:spPr bwMode="auto">
            <a:xfrm>
              <a:off x="6653770"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7" name="Oval 1029"/>
            <p:cNvSpPr>
              <a:spLocks noChangeAspect="1" noChangeArrowheads="1"/>
            </p:cNvSpPr>
            <p:nvPr userDrawn="1"/>
          </p:nvSpPr>
          <p:spPr bwMode="auto">
            <a:xfrm>
              <a:off x="8005351"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8" name="Oval 1030"/>
            <p:cNvSpPr>
              <a:spLocks noChangeAspect="1" noChangeArrowheads="1"/>
            </p:cNvSpPr>
            <p:nvPr userDrawn="1"/>
          </p:nvSpPr>
          <p:spPr bwMode="auto">
            <a:xfrm>
              <a:off x="8230362"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29" name="Oval 1031"/>
            <p:cNvSpPr>
              <a:spLocks noChangeAspect="1" noChangeArrowheads="1"/>
            </p:cNvSpPr>
            <p:nvPr userDrawn="1"/>
          </p:nvSpPr>
          <p:spPr bwMode="auto">
            <a:xfrm>
              <a:off x="8342113" y="4340545"/>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0" name="Oval 1032"/>
            <p:cNvSpPr>
              <a:spLocks noChangeAspect="1" noChangeArrowheads="1"/>
            </p:cNvSpPr>
            <p:nvPr userDrawn="1"/>
          </p:nvSpPr>
          <p:spPr bwMode="auto">
            <a:xfrm>
              <a:off x="8455374" y="434054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1" name="Oval 1033"/>
            <p:cNvSpPr>
              <a:spLocks noChangeAspect="1" noChangeArrowheads="1"/>
            </p:cNvSpPr>
            <p:nvPr userDrawn="1"/>
          </p:nvSpPr>
          <p:spPr bwMode="auto">
            <a:xfrm>
              <a:off x="3728618"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2" name="Oval 1034"/>
            <p:cNvSpPr>
              <a:spLocks noChangeAspect="1" noChangeArrowheads="1"/>
            </p:cNvSpPr>
            <p:nvPr userDrawn="1"/>
          </p:nvSpPr>
          <p:spPr bwMode="auto">
            <a:xfrm>
              <a:off x="3840369"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3" name="Oval 1035"/>
            <p:cNvSpPr>
              <a:spLocks noChangeAspect="1" noChangeArrowheads="1"/>
            </p:cNvSpPr>
            <p:nvPr userDrawn="1"/>
          </p:nvSpPr>
          <p:spPr bwMode="auto">
            <a:xfrm>
              <a:off x="3953629"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4" name="Oval 1036"/>
            <p:cNvSpPr>
              <a:spLocks noChangeAspect="1" noChangeArrowheads="1"/>
            </p:cNvSpPr>
            <p:nvPr userDrawn="1"/>
          </p:nvSpPr>
          <p:spPr bwMode="auto">
            <a:xfrm>
              <a:off x="4065380"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5" name="Oval 1037"/>
            <p:cNvSpPr>
              <a:spLocks noChangeAspect="1" noChangeArrowheads="1"/>
            </p:cNvSpPr>
            <p:nvPr userDrawn="1"/>
          </p:nvSpPr>
          <p:spPr bwMode="auto">
            <a:xfrm>
              <a:off x="4178642"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6" name="Oval 1038"/>
            <p:cNvSpPr>
              <a:spLocks noChangeAspect="1" noChangeArrowheads="1"/>
            </p:cNvSpPr>
            <p:nvPr userDrawn="1"/>
          </p:nvSpPr>
          <p:spPr bwMode="auto">
            <a:xfrm>
              <a:off x="4290393"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7" name="Oval 1039"/>
            <p:cNvSpPr>
              <a:spLocks noChangeAspect="1" noChangeArrowheads="1"/>
            </p:cNvSpPr>
            <p:nvPr userDrawn="1"/>
          </p:nvSpPr>
          <p:spPr bwMode="auto">
            <a:xfrm>
              <a:off x="4403653"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8" name="Oval 1040"/>
            <p:cNvSpPr>
              <a:spLocks noChangeAspect="1" noChangeArrowheads="1"/>
            </p:cNvSpPr>
            <p:nvPr userDrawn="1"/>
          </p:nvSpPr>
          <p:spPr bwMode="auto">
            <a:xfrm>
              <a:off x="4516914"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39" name="Oval 1041"/>
            <p:cNvSpPr>
              <a:spLocks noChangeAspect="1" noChangeArrowheads="1"/>
            </p:cNvSpPr>
            <p:nvPr userDrawn="1"/>
          </p:nvSpPr>
          <p:spPr bwMode="auto">
            <a:xfrm>
              <a:off x="4628665"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0" name="Oval 1042"/>
            <p:cNvSpPr>
              <a:spLocks noChangeAspect="1" noChangeArrowheads="1"/>
            </p:cNvSpPr>
            <p:nvPr userDrawn="1"/>
          </p:nvSpPr>
          <p:spPr bwMode="auto">
            <a:xfrm>
              <a:off x="4741926"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1" name="Oval 1043"/>
            <p:cNvSpPr>
              <a:spLocks noChangeAspect="1" noChangeArrowheads="1"/>
            </p:cNvSpPr>
            <p:nvPr userDrawn="1"/>
          </p:nvSpPr>
          <p:spPr bwMode="auto">
            <a:xfrm>
              <a:off x="5978735"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2" name="Oval 1044"/>
            <p:cNvSpPr>
              <a:spLocks noChangeAspect="1" noChangeArrowheads="1"/>
            </p:cNvSpPr>
            <p:nvPr userDrawn="1"/>
          </p:nvSpPr>
          <p:spPr bwMode="auto">
            <a:xfrm>
              <a:off x="6091996"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3" name="Oval 1045"/>
            <p:cNvSpPr>
              <a:spLocks noChangeAspect="1" noChangeArrowheads="1"/>
            </p:cNvSpPr>
            <p:nvPr userDrawn="1"/>
          </p:nvSpPr>
          <p:spPr bwMode="auto">
            <a:xfrm>
              <a:off x="6203747"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4" name="Oval 1046"/>
            <p:cNvSpPr>
              <a:spLocks noChangeAspect="1" noChangeArrowheads="1"/>
            </p:cNvSpPr>
            <p:nvPr userDrawn="1"/>
          </p:nvSpPr>
          <p:spPr bwMode="auto">
            <a:xfrm>
              <a:off x="6317008"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5" name="Oval 1047"/>
            <p:cNvSpPr>
              <a:spLocks noChangeAspect="1" noChangeArrowheads="1"/>
            </p:cNvSpPr>
            <p:nvPr userDrawn="1"/>
          </p:nvSpPr>
          <p:spPr bwMode="auto">
            <a:xfrm>
              <a:off x="6428759"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6" name="Oval 1048"/>
            <p:cNvSpPr>
              <a:spLocks noChangeAspect="1" noChangeArrowheads="1"/>
            </p:cNvSpPr>
            <p:nvPr userDrawn="1"/>
          </p:nvSpPr>
          <p:spPr bwMode="auto">
            <a:xfrm>
              <a:off x="6542019"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7" name="Oval 1049"/>
            <p:cNvSpPr>
              <a:spLocks noChangeAspect="1" noChangeArrowheads="1"/>
            </p:cNvSpPr>
            <p:nvPr userDrawn="1"/>
          </p:nvSpPr>
          <p:spPr bwMode="auto">
            <a:xfrm>
              <a:off x="8117102"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8" name="Oval 1050"/>
            <p:cNvSpPr>
              <a:spLocks noChangeAspect="1" noChangeArrowheads="1"/>
            </p:cNvSpPr>
            <p:nvPr userDrawn="1"/>
          </p:nvSpPr>
          <p:spPr bwMode="auto">
            <a:xfrm>
              <a:off x="8455374"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49" name="Oval 1051"/>
            <p:cNvSpPr>
              <a:spLocks noChangeAspect="1" noChangeArrowheads="1"/>
            </p:cNvSpPr>
            <p:nvPr userDrawn="1"/>
          </p:nvSpPr>
          <p:spPr bwMode="auto">
            <a:xfrm>
              <a:off x="8792137" y="444537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0" name="Oval 1052"/>
            <p:cNvSpPr>
              <a:spLocks noChangeAspect="1" noChangeArrowheads="1"/>
            </p:cNvSpPr>
            <p:nvPr userDrawn="1"/>
          </p:nvSpPr>
          <p:spPr bwMode="auto">
            <a:xfrm>
              <a:off x="8905398"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1" name="Oval 1053"/>
            <p:cNvSpPr>
              <a:spLocks noChangeAspect="1" noChangeArrowheads="1"/>
            </p:cNvSpPr>
            <p:nvPr userDrawn="1"/>
          </p:nvSpPr>
          <p:spPr bwMode="auto">
            <a:xfrm>
              <a:off x="9017149" y="444537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2" name="Oval 1054"/>
            <p:cNvSpPr>
              <a:spLocks noChangeAspect="1" noChangeArrowheads="1"/>
            </p:cNvSpPr>
            <p:nvPr userDrawn="1"/>
          </p:nvSpPr>
          <p:spPr bwMode="auto">
            <a:xfrm>
              <a:off x="3840369"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3" name="Oval 1055"/>
            <p:cNvSpPr>
              <a:spLocks noChangeAspect="1" noChangeArrowheads="1"/>
            </p:cNvSpPr>
            <p:nvPr userDrawn="1"/>
          </p:nvSpPr>
          <p:spPr bwMode="auto">
            <a:xfrm>
              <a:off x="3953629"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4" name="Oval 1056"/>
            <p:cNvSpPr>
              <a:spLocks noChangeAspect="1" noChangeArrowheads="1"/>
            </p:cNvSpPr>
            <p:nvPr userDrawn="1"/>
          </p:nvSpPr>
          <p:spPr bwMode="auto">
            <a:xfrm>
              <a:off x="4065380"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5" name="Oval 1057"/>
            <p:cNvSpPr>
              <a:spLocks noChangeAspect="1" noChangeArrowheads="1"/>
            </p:cNvSpPr>
            <p:nvPr userDrawn="1"/>
          </p:nvSpPr>
          <p:spPr bwMode="auto">
            <a:xfrm>
              <a:off x="4178642"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6" name="Oval 1058"/>
            <p:cNvSpPr>
              <a:spLocks noChangeAspect="1" noChangeArrowheads="1"/>
            </p:cNvSpPr>
            <p:nvPr userDrawn="1"/>
          </p:nvSpPr>
          <p:spPr bwMode="auto">
            <a:xfrm>
              <a:off x="4290393"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7" name="Oval 1059"/>
            <p:cNvSpPr>
              <a:spLocks noChangeAspect="1" noChangeArrowheads="1"/>
            </p:cNvSpPr>
            <p:nvPr userDrawn="1"/>
          </p:nvSpPr>
          <p:spPr bwMode="auto">
            <a:xfrm>
              <a:off x="4403653"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8" name="Oval 1060"/>
            <p:cNvSpPr>
              <a:spLocks noChangeAspect="1" noChangeArrowheads="1"/>
            </p:cNvSpPr>
            <p:nvPr userDrawn="1"/>
          </p:nvSpPr>
          <p:spPr bwMode="auto">
            <a:xfrm>
              <a:off x="4516914"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59" name="Oval 1061"/>
            <p:cNvSpPr>
              <a:spLocks noChangeAspect="1" noChangeArrowheads="1"/>
            </p:cNvSpPr>
            <p:nvPr userDrawn="1"/>
          </p:nvSpPr>
          <p:spPr bwMode="auto">
            <a:xfrm>
              <a:off x="4628665"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0" name="Oval 1062"/>
            <p:cNvSpPr>
              <a:spLocks noChangeAspect="1" noChangeArrowheads="1"/>
            </p:cNvSpPr>
            <p:nvPr userDrawn="1"/>
          </p:nvSpPr>
          <p:spPr bwMode="auto">
            <a:xfrm>
              <a:off x="4741926"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1" name="Oval 1063"/>
            <p:cNvSpPr>
              <a:spLocks noChangeAspect="1" noChangeArrowheads="1"/>
            </p:cNvSpPr>
            <p:nvPr userDrawn="1"/>
          </p:nvSpPr>
          <p:spPr bwMode="auto">
            <a:xfrm>
              <a:off x="5978735"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2" name="Oval 1064"/>
            <p:cNvSpPr>
              <a:spLocks noChangeAspect="1" noChangeArrowheads="1"/>
            </p:cNvSpPr>
            <p:nvPr userDrawn="1"/>
          </p:nvSpPr>
          <p:spPr bwMode="auto">
            <a:xfrm>
              <a:off x="6091996"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3" name="Oval 1065"/>
            <p:cNvSpPr>
              <a:spLocks noChangeAspect="1" noChangeArrowheads="1"/>
            </p:cNvSpPr>
            <p:nvPr userDrawn="1"/>
          </p:nvSpPr>
          <p:spPr bwMode="auto">
            <a:xfrm>
              <a:off x="6203747"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4" name="Oval 1066"/>
            <p:cNvSpPr>
              <a:spLocks noChangeAspect="1" noChangeArrowheads="1"/>
            </p:cNvSpPr>
            <p:nvPr userDrawn="1"/>
          </p:nvSpPr>
          <p:spPr bwMode="auto">
            <a:xfrm>
              <a:off x="6317008"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5" name="Oval 1067"/>
            <p:cNvSpPr>
              <a:spLocks noChangeAspect="1" noChangeArrowheads="1"/>
            </p:cNvSpPr>
            <p:nvPr userDrawn="1"/>
          </p:nvSpPr>
          <p:spPr bwMode="auto">
            <a:xfrm>
              <a:off x="6428759" y="4550214"/>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6" name="Oval 1068"/>
            <p:cNvSpPr>
              <a:spLocks noChangeAspect="1" noChangeArrowheads="1"/>
            </p:cNvSpPr>
            <p:nvPr userDrawn="1"/>
          </p:nvSpPr>
          <p:spPr bwMode="auto">
            <a:xfrm>
              <a:off x="6542019"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7" name="Oval 1069"/>
            <p:cNvSpPr>
              <a:spLocks noChangeAspect="1" noChangeArrowheads="1"/>
            </p:cNvSpPr>
            <p:nvPr userDrawn="1"/>
          </p:nvSpPr>
          <p:spPr bwMode="auto">
            <a:xfrm>
              <a:off x="8230362"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8" name="Oval 1070"/>
            <p:cNvSpPr>
              <a:spLocks noChangeAspect="1" noChangeArrowheads="1"/>
            </p:cNvSpPr>
            <p:nvPr userDrawn="1"/>
          </p:nvSpPr>
          <p:spPr bwMode="auto">
            <a:xfrm>
              <a:off x="8342113" y="455021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69" name="Oval 1071"/>
            <p:cNvSpPr>
              <a:spLocks noChangeAspect="1" noChangeArrowheads="1"/>
            </p:cNvSpPr>
            <p:nvPr userDrawn="1"/>
          </p:nvSpPr>
          <p:spPr bwMode="auto">
            <a:xfrm>
              <a:off x="9017149" y="4550214"/>
              <a:ext cx="86078" cy="86603"/>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0" name="Oval 1072"/>
            <p:cNvSpPr>
              <a:spLocks noChangeAspect="1" noChangeArrowheads="1"/>
            </p:cNvSpPr>
            <p:nvPr userDrawn="1"/>
          </p:nvSpPr>
          <p:spPr bwMode="auto">
            <a:xfrm>
              <a:off x="3840369"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1" name="Oval 1073"/>
            <p:cNvSpPr>
              <a:spLocks noChangeAspect="1" noChangeArrowheads="1"/>
            </p:cNvSpPr>
            <p:nvPr userDrawn="1"/>
          </p:nvSpPr>
          <p:spPr bwMode="auto">
            <a:xfrm>
              <a:off x="3953629"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2" name="Oval 1074"/>
            <p:cNvSpPr>
              <a:spLocks noChangeAspect="1" noChangeArrowheads="1"/>
            </p:cNvSpPr>
            <p:nvPr userDrawn="1"/>
          </p:nvSpPr>
          <p:spPr bwMode="auto">
            <a:xfrm>
              <a:off x="4065380"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3" name="Oval 1075"/>
            <p:cNvSpPr>
              <a:spLocks noChangeAspect="1" noChangeArrowheads="1"/>
            </p:cNvSpPr>
            <p:nvPr userDrawn="1"/>
          </p:nvSpPr>
          <p:spPr bwMode="auto">
            <a:xfrm>
              <a:off x="4178642"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4" name="Oval 1076"/>
            <p:cNvSpPr>
              <a:spLocks noChangeAspect="1" noChangeArrowheads="1"/>
            </p:cNvSpPr>
            <p:nvPr userDrawn="1"/>
          </p:nvSpPr>
          <p:spPr bwMode="auto">
            <a:xfrm>
              <a:off x="4290393"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5" name="Oval 1077"/>
            <p:cNvSpPr>
              <a:spLocks noChangeAspect="1" noChangeArrowheads="1"/>
            </p:cNvSpPr>
            <p:nvPr userDrawn="1"/>
          </p:nvSpPr>
          <p:spPr bwMode="auto">
            <a:xfrm>
              <a:off x="4403653"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6" name="Oval 1078"/>
            <p:cNvSpPr>
              <a:spLocks noChangeAspect="1" noChangeArrowheads="1"/>
            </p:cNvSpPr>
            <p:nvPr userDrawn="1"/>
          </p:nvSpPr>
          <p:spPr bwMode="auto">
            <a:xfrm>
              <a:off x="4516914"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7" name="Oval 1079"/>
            <p:cNvSpPr>
              <a:spLocks noChangeAspect="1" noChangeArrowheads="1"/>
            </p:cNvSpPr>
            <p:nvPr userDrawn="1"/>
          </p:nvSpPr>
          <p:spPr bwMode="auto">
            <a:xfrm>
              <a:off x="4628665"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8" name="Oval 1080"/>
            <p:cNvSpPr>
              <a:spLocks noChangeAspect="1" noChangeArrowheads="1"/>
            </p:cNvSpPr>
            <p:nvPr userDrawn="1"/>
          </p:nvSpPr>
          <p:spPr bwMode="auto">
            <a:xfrm>
              <a:off x="4741926"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79" name="Oval 1081"/>
            <p:cNvSpPr>
              <a:spLocks noChangeAspect="1" noChangeArrowheads="1"/>
            </p:cNvSpPr>
            <p:nvPr userDrawn="1"/>
          </p:nvSpPr>
          <p:spPr bwMode="auto">
            <a:xfrm>
              <a:off x="5978735"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0" name="Oval 1082"/>
            <p:cNvSpPr>
              <a:spLocks noChangeAspect="1" noChangeArrowheads="1"/>
            </p:cNvSpPr>
            <p:nvPr userDrawn="1"/>
          </p:nvSpPr>
          <p:spPr bwMode="auto">
            <a:xfrm>
              <a:off x="6091996"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1" name="Oval 1083"/>
            <p:cNvSpPr>
              <a:spLocks noChangeAspect="1" noChangeArrowheads="1"/>
            </p:cNvSpPr>
            <p:nvPr userDrawn="1"/>
          </p:nvSpPr>
          <p:spPr bwMode="auto">
            <a:xfrm>
              <a:off x="6203747"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2" name="Oval 1084"/>
            <p:cNvSpPr>
              <a:spLocks noChangeAspect="1" noChangeArrowheads="1"/>
            </p:cNvSpPr>
            <p:nvPr userDrawn="1"/>
          </p:nvSpPr>
          <p:spPr bwMode="auto">
            <a:xfrm>
              <a:off x="6317008"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3" name="Oval 1085"/>
            <p:cNvSpPr>
              <a:spLocks noChangeAspect="1" noChangeArrowheads="1"/>
            </p:cNvSpPr>
            <p:nvPr userDrawn="1"/>
          </p:nvSpPr>
          <p:spPr bwMode="auto">
            <a:xfrm>
              <a:off x="6428759" y="4655049"/>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4" name="Oval 1086"/>
            <p:cNvSpPr>
              <a:spLocks noChangeAspect="1" noChangeArrowheads="1"/>
            </p:cNvSpPr>
            <p:nvPr userDrawn="1"/>
          </p:nvSpPr>
          <p:spPr bwMode="auto">
            <a:xfrm>
              <a:off x="6542019"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5" name="Oval 1087"/>
            <p:cNvSpPr>
              <a:spLocks noChangeAspect="1" noChangeArrowheads="1"/>
            </p:cNvSpPr>
            <p:nvPr userDrawn="1"/>
          </p:nvSpPr>
          <p:spPr bwMode="auto">
            <a:xfrm>
              <a:off x="8792137" y="465504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6" name="Oval 1088"/>
            <p:cNvSpPr>
              <a:spLocks noChangeAspect="1" noChangeArrowheads="1"/>
            </p:cNvSpPr>
            <p:nvPr userDrawn="1"/>
          </p:nvSpPr>
          <p:spPr bwMode="auto">
            <a:xfrm>
              <a:off x="3953629"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7" name="Oval 1089"/>
            <p:cNvSpPr>
              <a:spLocks noChangeAspect="1" noChangeArrowheads="1"/>
            </p:cNvSpPr>
            <p:nvPr userDrawn="1"/>
          </p:nvSpPr>
          <p:spPr bwMode="auto">
            <a:xfrm>
              <a:off x="4065380"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8" name="Oval 1090"/>
            <p:cNvSpPr>
              <a:spLocks noChangeAspect="1" noChangeArrowheads="1"/>
            </p:cNvSpPr>
            <p:nvPr userDrawn="1"/>
          </p:nvSpPr>
          <p:spPr bwMode="auto">
            <a:xfrm>
              <a:off x="4178642"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89" name="Oval 1091"/>
            <p:cNvSpPr>
              <a:spLocks noChangeAspect="1" noChangeArrowheads="1"/>
            </p:cNvSpPr>
            <p:nvPr userDrawn="1"/>
          </p:nvSpPr>
          <p:spPr bwMode="auto">
            <a:xfrm>
              <a:off x="4290393"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0" name="Oval 1092"/>
            <p:cNvSpPr>
              <a:spLocks noChangeAspect="1" noChangeArrowheads="1"/>
            </p:cNvSpPr>
            <p:nvPr userDrawn="1"/>
          </p:nvSpPr>
          <p:spPr bwMode="auto">
            <a:xfrm>
              <a:off x="4403653"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1" name="Oval 1093"/>
            <p:cNvSpPr>
              <a:spLocks noChangeAspect="1" noChangeArrowheads="1"/>
            </p:cNvSpPr>
            <p:nvPr userDrawn="1"/>
          </p:nvSpPr>
          <p:spPr bwMode="auto">
            <a:xfrm>
              <a:off x="4516914"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2" name="Oval 1094"/>
            <p:cNvSpPr>
              <a:spLocks noChangeAspect="1" noChangeArrowheads="1"/>
            </p:cNvSpPr>
            <p:nvPr userDrawn="1"/>
          </p:nvSpPr>
          <p:spPr bwMode="auto">
            <a:xfrm>
              <a:off x="4628665"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3" name="Oval 1095"/>
            <p:cNvSpPr>
              <a:spLocks noChangeAspect="1" noChangeArrowheads="1"/>
            </p:cNvSpPr>
            <p:nvPr userDrawn="1"/>
          </p:nvSpPr>
          <p:spPr bwMode="auto">
            <a:xfrm>
              <a:off x="5978735"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4" name="Oval 1096"/>
            <p:cNvSpPr>
              <a:spLocks noChangeAspect="1" noChangeArrowheads="1"/>
            </p:cNvSpPr>
            <p:nvPr userDrawn="1"/>
          </p:nvSpPr>
          <p:spPr bwMode="auto">
            <a:xfrm>
              <a:off x="6091996"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5" name="Oval 1097"/>
            <p:cNvSpPr>
              <a:spLocks noChangeAspect="1" noChangeArrowheads="1"/>
            </p:cNvSpPr>
            <p:nvPr userDrawn="1"/>
          </p:nvSpPr>
          <p:spPr bwMode="auto">
            <a:xfrm>
              <a:off x="6203747"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6" name="Oval 1098"/>
            <p:cNvSpPr>
              <a:spLocks noChangeAspect="1" noChangeArrowheads="1"/>
            </p:cNvSpPr>
            <p:nvPr userDrawn="1"/>
          </p:nvSpPr>
          <p:spPr bwMode="auto">
            <a:xfrm>
              <a:off x="6317008"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7" name="Oval 1099"/>
            <p:cNvSpPr>
              <a:spLocks noChangeAspect="1" noChangeArrowheads="1"/>
            </p:cNvSpPr>
            <p:nvPr userDrawn="1"/>
          </p:nvSpPr>
          <p:spPr bwMode="auto">
            <a:xfrm>
              <a:off x="6428759"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8" name="Oval 1100"/>
            <p:cNvSpPr>
              <a:spLocks noChangeAspect="1" noChangeArrowheads="1"/>
            </p:cNvSpPr>
            <p:nvPr userDrawn="1"/>
          </p:nvSpPr>
          <p:spPr bwMode="auto">
            <a:xfrm>
              <a:off x="6542019"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099" name="Oval 1101"/>
            <p:cNvSpPr>
              <a:spLocks noChangeAspect="1" noChangeArrowheads="1"/>
            </p:cNvSpPr>
            <p:nvPr userDrawn="1"/>
          </p:nvSpPr>
          <p:spPr bwMode="auto">
            <a:xfrm>
              <a:off x="6767032"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0" name="Oval 1102"/>
            <p:cNvSpPr>
              <a:spLocks noChangeAspect="1" noChangeArrowheads="1"/>
            </p:cNvSpPr>
            <p:nvPr userDrawn="1"/>
          </p:nvSpPr>
          <p:spPr bwMode="auto">
            <a:xfrm>
              <a:off x="8680386"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1" name="Oval 1103"/>
            <p:cNvSpPr>
              <a:spLocks noChangeAspect="1" noChangeArrowheads="1"/>
            </p:cNvSpPr>
            <p:nvPr userDrawn="1"/>
          </p:nvSpPr>
          <p:spPr bwMode="auto">
            <a:xfrm>
              <a:off x="8792137" y="4758364"/>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2" name="Oval 1104"/>
            <p:cNvSpPr>
              <a:spLocks noChangeAspect="1" noChangeArrowheads="1"/>
            </p:cNvSpPr>
            <p:nvPr userDrawn="1"/>
          </p:nvSpPr>
          <p:spPr bwMode="auto">
            <a:xfrm>
              <a:off x="9017149" y="4758364"/>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3" name="Oval 1105"/>
            <p:cNvSpPr>
              <a:spLocks noChangeAspect="1" noChangeArrowheads="1"/>
            </p:cNvSpPr>
            <p:nvPr userDrawn="1"/>
          </p:nvSpPr>
          <p:spPr bwMode="auto">
            <a:xfrm>
              <a:off x="4065380"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4" name="Oval 1106"/>
            <p:cNvSpPr>
              <a:spLocks noChangeAspect="1" noChangeArrowheads="1"/>
            </p:cNvSpPr>
            <p:nvPr userDrawn="1"/>
          </p:nvSpPr>
          <p:spPr bwMode="auto">
            <a:xfrm>
              <a:off x="4178642"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5" name="Oval 1107"/>
            <p:cNvSpPr>
              <a:spLocks noChangeAspect="1" noChangeArrowheads="1"/>
            </p:cNvSpPr>
            <p:nvPr userDrawn="1"/>
          </p:nvSpPr>
          <p:spPr bwMode="auto">
            <a:xfrm>
              <a:off x="4290393"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6" name="Oval 1108"/>
            <p:cNvSpPr>
              <a:spLocks noChangeAspect="1" noChangeArrowheads="1"/>
            </p:cNvSpPr>
            <p:nvPr userDrawn="1"/>
          </p:nvSpPr>
          <p:spPr bwMode="auto">
            <a:xfrm>
              <a:off x="4403653"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7" name="Oval 1109"/>
            <p:cNvSpPr>
              <a:spLocks noChangeAspect="1" noChangeArrowheads="1"/>
            </p:cNvSpPr>
            <p:nvPr userDrawn="1"/>
          </p:nvSpPr>
          <p:spPr bwMode="auto">
            <a:xfrm>
              <a:off x="4516914"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8" name="Oval 1110"/>
            <p:cNvSpPr>
              <a:spLocks noChangeAspect="1" noChangeArrowheads="1"/>
            </p:cNvSpPr>
            <p:nvPr userDrawn="1"/>
          </p:nvSpPr>
          <p:spPr bwMode="auto">
            <a:xfrm>
              <a:off x="4628665"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09" name="Oval 1111"/>
            <p:cNvSpPr>
              <a:spLocks noChangeAspect="1" noChangeArrowheads="1"/>
            </p:cNvSpPr>
            <p:nvPr userDrawn="1"/>
          </p:nvSpPr>
          <p:spPr bwMode="auto">
            <a:xfrm>
              <a:off x="5978735"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0" name="Oval 1112"/>
            <p:cNvSpPr>
              <a:spLocks noChangeAspect="1" noChangeArrowheads="1"/>
            </p:cNvSpPr>
            <p:nvPr userDrawn="1"/>
          </p:nvSpPr>
          <p:spPr bwMode="auto">
            <a:xfrm>
              <a:off x="6091996"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1" name="Oval 1113"/>
            <p:cNvSpPr>
              <a:spLocks noChangeAspect="1" noChangeArrowheads="1"/>
            </p:cNvSpPr>
            <p:nvPr userDrawn="1"/>
          </p:nvSpPr>
          <p:spPr bwMode="auto">
            <a:xfrm>
              <a:off x="6203747"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2" name="Oval 1114"/>
            <p:cNvSpPr>
              <a:spLocks noChangeAspect="1" noChangeArrowheads="1"/>
            </p:cNvSpPr>
            <p:nvPr userDrawn="1"/>
          </p:nvSpPr>
          <p:spPr bwMode="auto">
            <a:xfrm>
              <a:off x="6317008"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3" name="Oval 1115"/>
            <p:cNvSpPr>
              <a:spLocks noChangeAspect="1" noChangeArrowheads="1"/>
            </p:cNvSpPr>
            <p:nvPr userDrawn="1"/>
          </p:nvSpPr>
          <p:spPr bwMode="auto">
            <a:xfrm>
              <a:off x="6428759"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4" name="Oval 1116"/>
            <p:cNvSpPr>
              <a:spLocks noChangeAspect="1" noChangeArrowheads="1"/>
            </p:cNvSpPr>
            <p:nvPr userDrawn="1"/>
          </p:nvSpPr>
          <p:spPr bwMode="auto">
            <a:xfrm>
              <a:off x="6542019"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5" name="Oval 1117"/>
            <p:cNvSpPr>
              <a:spLocks noChangeAspect="1" noChangeArrowheads="1"/>
            </p:cNvSpPr>
            <p:nvPr userDrawn="1"/>
          </p:nvSpPr>
          <p:spPr bwMode="auto">
            <a:xfrm>
              <a:off x="6767032"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6" name="Oval 1118"/>
            <p:cNvSpPr>
              <a:spLocks noChangeAspect="1" noChangeArrowheads="1"/>
            </p:cNvSpPr>
            <p:nvPr userDrawn="1"/>
          </p:nvSpPr>
          <p:spPr bwMode="auto">
            <a:xfrm>
              <a:off x="8567125"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7" name="Oval 1119"/>
            <p:cNvSpPr>
              <a:spLocks noChangeAspect="1" noChangeArrowheads="1"/>
            </p:cNvSpPr>
            <p:nvPr userDrawn="1"/>
          </p:nvSpPr>
          <p:spPr bwMode="auto">
            <a:xfrm>
              <a:off x="8680386"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8" name="Oval 1120"/>
            <p:cNvSpPr>
              <a:spLocks noChangeAspect="1" noChangeArrowheads="1"/>
            </p:cNvSpPr>
            <p:nvPr userDrawn="1"/>
          </p:nvSpPr>
          <p:spPr bwMode="auto">
            <a:xfrm>
              <a:off x="8792137" y="4863198"/>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19" name="Oval 1121"/>
            <p:cNvSpPr>
              <a:spLocks noChangeAspect="1" noChangeArrowheads="1"/>
            </p:cNvSpPr>
            <p:nvPr userDrawn="1"/>
          </p:nvSpPr>
          <p:spPr bwMode="auto">
            <a:xfrm>
              <a:off x="8905398"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0" name="Oval 1122"/>
            <p:cNvSpPr>
              <a:spLocks noChangeAspect="1" noChangeArrowheads="1"/>
            </p:cNvSpPr>
            <p:nvPr userDrawn="1"/>
          </p:nvSpPr>
          <p:spPr bwMode="auto">
            <a:xfrm>
              <a:off x="9017149" y="4863198"/>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1" name="Oval 1123"/>
            <p:cNvSpPr>
              <a:spLocks noChangeAspect="1" noChangeArrowheads="1"/>
            </p:cNvSpPr>
            <p:nvPr userDrawn="1"/>
          </p:nvSpPr>
          <p:spPr bwMode="auto">
            <a:xfrm>
              <a:off x="4065380"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2" name="Oval 1124"/>
            <p:cNvSpPr>
              <a:spLocks noChangeAspect="1" noChangeArrowheads="1"/>
            </p:cNvSpPr>
            <p:nvPr userDrawn="1"/>
          </p:nvSpPr>
          <p:spPr bwMode="auto">
            <a:xfrm>
              <a:off x="4178642"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3" name="Oval 1125"/>
            <p:cNvSpPr>
              <a:spLocks noChangeAspect="1" noChangeArrowheads="1"/>
            </p:cNvSpPr>
            <p:nvPr userDrawn="1"/>
          </p:nvSpPr>
          <p:spPr bwMode="auto">
            <a:xfrm>
              <a:off x="4290393"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4" name="Oval 1126"/>
            <p:cNvSpPr>
              <a:spLocks noChangeAspect="1" noChangeArrowheads="1"/>
            </p:cNvSpPr>
            <p:nvPr userDrawn="1"/>
          </p:nvSpPr>
          <p:spPr bwMode="auto">
            <a:xfrm>
              <a:off x="4403653"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5" name="Oval 1127"/>
            <p:cNvSpPr>
              <a:spLocks noChangeAspect="1" noChangeArrowheads="1"/>
            </p:cNvSpPr>
            <p:nvPr userDrawn="1"/>
          </p:nvSpPr>
          <p:spPr bwMode="auto">
            <a:xfrm>
              <a:off x="4516914"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6" name="Oval 1128"/>
            <p:cNvSpPr>
              <a:spLocks noChangeAspect="1" noChangeArrowheads="1"/>
            </p:cNvSpPr>
            <p:nvPr userDrawn="1"/>
          </p:nvSpPr>
          <p:spPr bwMode="auto">
            <a:xfrm>
              <a:off x="4628665"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7" name="Oval 1129"/>
            <p:cNvSpPr>
              <a:spLocks noChangeAspect="1" noChangeArrowheads="1"/>
            </p:cNvSpPr>
            <p:nvPr userDrawn="1"/>
          </p:nvSpPr>
          <p:spPr bwMode="auto">
            <a:xfrm>
              <a:off x="5978735"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8" name="Oval 1130"/>
            <p:cNvSpPr>
              <a:spLocks noChangeAspect="1" noChangeArrowheads="1"/>
            </p:cNvSpPr>
            <p:nvPr userDrawn="1"/>
          </p:nvSpPr>
          <p:spPr bwMode="auto">
            <a:xfrm>
              <a:off x="6091996"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29" name="Oval 1131"/>
            <p:cNvSpPr>
              <a:spLocks noChangeAspect="1" noChangeArrowheads="1"/>
            </p:cNvSpPr>
            <p:nvPr userDrawn="1"/>
          </p:nvSpPr>
          <p:spPr bwMode="auto">
            <a:xfrm>
              <a:off x="6203747"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0" name="Oval 1132"/>
            <p:cNvSpPr>
              <a:spLocks noChangeAspect="1" noChangeArrowheads="1"/>
            </p:cNvSpPr>
            <p:nvPr userDrawn="1"/>
          </p:nvSpPr>
          <p:spPr bwMode="auto">
            <a:xfrm>
              <a:off x="6317008"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1" name="Oval 1133"/>
            <p:cNvSpPr>
              <a:spLocks noChangeAspect="1" noChangeArrowheads="1"/>
            </p:cNvSpPr>
            <p:nvPr userDrawn="1"/>
          </p:nvSpPr>
          <p:spPr bwMode="auto">
            <a:xfrm>
              <a:off x="6428759"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2" name="Oval 1134"/>
            <p:cNvSpPr>
              <a:spLocks noChangeAspect="1" noChangeArrowheads="1"/>
            </p:cNvSpPr>
            <p:nvPr userDrawn="1"/>
          </p:nvSpPr>
          <p:spPr bwMode="auto">
            <a:xfrm>
              <a:off x="6767032"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3" name="Oval 1135"/>
            <p:cNvSpPr>
              <a:spLocks noChangeAspect="1" noChangeArrowheads="1"/>
            </p:cNvSpPr>
            <p:nvPr userDrawn="1"/>
          </p:nvSpPr>
          <p:spPr bwMode="auto">
            <a:xfrm>
              <a:off x="8455374"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4" name="Oval 1136"/>
            <p:cNvSpPr>
              <a:spLocks noChangeAspect="1" noChangeArrowheads="1"/>
            </p:cNvSpPr>
            <p:nvPr userDrawn="1"/>
          </p:nvSpPr>
          <p:spPr bwMode="auto">
            <a:xfrm>
              <a:off x="8567125"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5" name="Oval 1137"/>
            <p:cNvSpPr>
              <a:spLocks noChangeAspect="1" noChangeArrowheads="1"/>
            </p:cNvSpPr>
            <p:nvPr userDrawn="1"/>
          </p:nvSpPr>
          <p:spPr bwMode="auto">
            <a:xfrm>
              <a:off x="8680386"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6" name="Oval 1138"/>
            <p:cNvSpPr>
              <a:spLocks noChangeAspect="1" noChangeArrowheads="1"/>
            </p:cNvSpPr>
            <p:nvPr userDrawn="1"/>
          </p:nvSpPr>
          <p:spPr bwMode="auto">
            <a:xfrm>
              <a:off x="8792137"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7" name="Oval 1139"/>
            <p:cNvSpPr>
              <a:spLocks noChangeAspect="1" noChangeArrowheads="1"/>
            </p:cNvSpPr>
            <p:nvPr userDrawn="1"/>
          </p:nvSpPr>
          <p:spPr bwMode="auto">
            <a:xfrm>
              <a:off x="8905398"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8" name="Oval 1140"/>
            <p:cNvSpPr>
              <a:spLocks noChangeAspect="1" noChangeArrowheads="1"/>
            </p:cNvSpPr>
            <p:nvPr userDrawn="1"/>
          </p:nvSpPr>
          <p:spPr bwMode="auto">
            <a:xfrm>
              <a:off x="9017149" y="4968033"/>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39" name="Oval 1141"/>
            <p:cNvSpPr>
              <a:spLocks noChangeAspect="1" noChangeArrowheads="1"/>
            </p:cNvSpPr>
            <p:nvPr userDrawn="1"/>
          </p:nvSpPr>
          <p:spPr bwMode="auto">
            <a:xfrm>
              <a:off x="9130409" y="4968033"/>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0" name="Oval 1142"/>
            <p:cNvSpPr>
              <a:spLocks noChangeAspect="1" noChangeArrowheads="1"/>
            </p:cNvSpPr>
            <p:nvPr userDrawn="1"/>
          </p:nvSpPr>
          <p:spPr bwMode="auto">
            <a:xfrm>
              <a:off x="3953629"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1" name="Oval 1143"/>
            <p:cNvSpPr>
              <a:spLocks noChangeAspect="1" noChangeArrowheads="1"/>
            </p:cNvSpPr>
            <p:nvPr userDrawn="1"/>
          </p:nvSpPr>
          <p:spPr bwMode="auto">
            <a:xfrm>
              <a:off x="4065380"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2" name="Oval 1144"/>
            <p:cNvSpPr>
              <a:spLocks noChangeAspect="1" noChangeArrowheads="1"/>
            </p:cNvSpPr>
            <p:nvPr userDrawn="1"/>
          </p:nvSpPr>
          <p:spPr bwMode="auto">
            <a:xfrm>
              <a:off x="4178642"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3" name="Oval 1145"/>
            <p:cNvSpPr>
              <a:spLocks noChangeAspect="1" noChangeArrowheads="1"/>
            </p:cNvSpPr>
            <p:nvPr userDrawn="1"/>
          </p:nvSpPr>
          <p:spPr bwMode="auto">
            <a:xfrm>
              <a:off x="4290393"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4" name="Oval 1146"/>
            <p:cNvSpPr>
              <a:spLocks noChangeAspect="1" noChangeArrowheads="1"/>
            </p:cNvSpPr>
            <p:nvPr userDrawn="1"/>
          </p:nvSpPr>
          <p:spPr bwMode="auto">
            <a:xfrm>
              <a:off x="4403653"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5" name="Oval 1147"/>
            <p:cNvSpPr>
              <a:spLocks noChangeAspect="1" noChangeArrowheads="1"/>
            </p:cNvSpPr>
            <p:nvPr userDrawn="1"/>
          </p:nvSpPr>
          <p:spPr bwMode="auto">
            <a:xfrm>
              <a:off x="4516914"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6" name="Oval 1148"/>
            <p:cNvSpPr>
              <a:spLocks noChangeAspect="1" noChangeArrowheads="1"/>
            </p:cNvSpPr>
            <p:nvPr userDrawn="1"/>
          </p:nvSpPr>
          <p:spPr bwMode="auto">
            <a:xfrm>
              <a:off x="5978735"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7" name="Oval 1149"/>
            <p:cNvSpPr>
              <a:spLocks noChangeAspect="1" noChangeArrowheads="1"/>
            </p:cNvSpPr>
            <p:nvPr userDrawn="1"/>
          </p:nvSpPr>
          <p:spPr bwMode="auto">
            <a:xfrm>
              <a:off x="6091996"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8" name="Oval 1150"/>
            <p:cNvSpPr>
              <a:spLocks noChangeAspect="1" noChangeArrowheads="1"/>
            </p:cNvSpPr>
            <p:nvPr userDrawn="1"/>
          </p:nvSpPr>
          <p:spPr bwMode="auto">
            <a:xfrm>
              <a:off x="6203747"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49" name="Oval 1151"/>
            <p:cNvSpPr>
              <a:spLocks noChangeAspect="1" noChangeArrowheads="1"/>
            </p:cNvSpPr>
            <p:nvPr userDrawn="1"/>
          </p:nvSpPr>
          <p:spPr bwMode="auto">
            <a:xfrm>
              <a:off x="6317008"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0" name="Oval 1152"/>
            <p:cNvSpPr>
              <a:spLocks noChangeAspect="1" noChangeArrowheads="1"/>
            </p:cNvSpPr>
            <p:nvPr userDrawn="1"/>
          </p:nvSpPr>
          <p:spPr bwMode="auto">
            <a:xfrm>
              <a:off x="6428759"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1" name="Oval 1153"/>
            <p:cNvSpPr>
              <a:spLocks noChangeAspect="1" noChangeArrowheads="1"/>
            </p:cNvSpPr>
            <p:nvPr userDrawn="1"/>
          </p:nvSpPr>
          <p:spPr bwMode="auto">
            <a:xfrm>
              <a:off x="6767032"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2" name="Oval 1154"/>
            <p:cNvSpPr>
              <a:spLocks noChangeAspect="1" noChangeArrowheads="1"/>
            </p:cNvSpPr>
            <p:nvPr userDrawn="1"/>
          </p:nvSpPr>
          <p:spPr bwMode="auto">
            <a:xfrm>
              <a:off x="8342113"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3" name="Oval 1155"/>
            <p:cNvSpPr>
              <a:spLocks noChangeAspect="1" noChangeArrowheads="1"/>
            </p:cNvSpPr>
            <p:nvPr userDrawn="1"/>
          </p:nvSpPr>
          <p:spPr bwMode="auto">
            <a:xfrm>
              <a:off x="8455374"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4" name="Oval 1156"/>
            <p:cNvSpPr>
              <a:spLocks noChangeAspect="1" noChangeArrowheads="1"/>
            </p:cNvSpPr>
            <p:nvPr userDrawn="1"/>
          </p:nvSpPr>
          <p:spPr bwMode="auto">
            <a:xfrm>
              <a:off x="8567125"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5" name="Oval 1157"/>
            <p:cNvSpPr>
              <a:spLocks noChangeAspect="1" noChangeArrowheads="1"/>
            </p:cNvSpPr>
            <p:nvPr userDrawn="1"/>
          </p:nvSpPr>
          <p:spPr bwMode="auto">
            <a:xfrm>
              <a:off x="8680386"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6" name="Oval 1158"/>
            <p:cNvSpPr>
              <a:spLocks noChangeAspect="1" noChangeArrowheads="1"/>
            </p:cNvSpPr>
            <p:nvPr userDrawn="1"/>
          </p:nvSpPr>
          <p:spPr bwMode="auto">
            <a:xfrm>
              <a:off x="8792137"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7" name="Oval 1159"/>
            <p:cNvSpPr>
              <a:spLocks noChangeAspect="1" noChangeArrowheads="1"/>
            </p:cNvSpPr>
            <p:nvPr userDrawn="1"/>
          </p:nvSpPr>
          <p:spPr bwMode="auto">
            <a:xfrm>
              <a:off x="8905398"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8" name="Oval 1160"/>
            <p:cNvSpPr>
              <a:spLocks noChangeAspect="1" noChangeArrowheads="1"/>
            </p:cNvSpPr>
            <p:nvPr userDrawn="1"/>
          </p:nvSpPr>
          <p:spPr bwMode="auto">
            <a:xfrm>
              <a:off x="9017149" y="5072867"/>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59" name="Oval 1161"/>
            <p:cNvSpPr>
              <a:spLocks noChangeAspect="1" noChangeArrowheads="1"/>
            </p:cNvSpPr>
            <p:nvPr userDrawn="1"/>
          </p:nvSpPr>
          <p:spPr bwMode="auto">
            <a:xfrm>
              <a:off x="9130409"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0" name="Oval 1162"/>
            <p:cNvSpPr>
              <a:spLocks noChangeAspect="1" noChangeArrowheads="1"/>
            </p:cNvSpPr>
            <p:nvPr userDrawn="1"/>
          </p:nvSpPr>
          <p:spPr bwMode="auto">
            <a:xfrm>
              <a:off x="9242160" y="5072867"/>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1" name="Oval 1163"/>
            <p:cNvSpPr>
              <a:spLocks noChangeAspect="1" noChangeArrowheads="1"/>
            </p:cNvSpPr>
            <p:nvPr userDrawn="1"/>
          </p:nvSpPr>
          <p:spPr bwMode="auto">
            <a:xfrm>
              <a:off x="3953629"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2" name="Oval 1164"/>
            <p:cNvSpPr>
              <a:spLocks noChangeAspect="1" noChangeArrowheads="1"/>
            </p:cNvSpPr>
            <p:nvPr userDrawn="1"/>
          </p:nvSpPr>
          <p:spPr bwMode="auto">
            <a:xfrm>
              <a:off x="4065380"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3" name="Oval 1165"/>
            <p:cNvSpPr>
              <a:spLocks noChangeAspect="1" noChangeArrowheads="1"/>
            </p:cNvSpPr>
            <p:nvPr userDrawn="1"/>
          </p:nvSpPr>
          <p:spPr bwMode="auto">
            <a:xfrm>
              <a:off x="4178642"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4" name="Oval 1166"/>
            <p:cNvSpPr>
              <a:spLocks noChangeAspect="1" noChangeArrowheads="1"/>
            </p:cNvSpPr>
            <p:nvPr userDrawn="1"/>
          </p:nvSpPr>
          <p:spPr bwMode="auto">
            <a:xfrm>
              <a:off x="4290393"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5" name="Oval 1167"/>
            <p:cNvSpPr>
              <a:spLocks noChangeAspect="1" noChangeArrowheads="1"/>
            </p:cNvSpPr>
            <p:nvPr userDrawn="1"/>
          </p:nvSpPr>
          <p:spPr bwMode="auto">
            <a:xfrm>
              <a:off x="4403653"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6" name="Oval 1168"/>
            <p:cNvSpPr>
              <a:spLocks noChangeAspect="1" noChangeArrowheads="1"/>
            </p:cNvSpPr>
            <p:nvPr userDrawn="1"/>
          </p:nvSpPr>
          <p:spPr bwMode="auto">
            <a:xfrm>
              <a:off x="5978735"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7" name="Oval 1169"/>
            <p:cNvSpPr>
              <a:spLocks noChangeAspect="1" noChangeArrowheads="1"/>
            </p:cNvSpPr>
            <p:nvPr userDrawn="1"/>
          </p:nvSpPr>
          <p:spPr bwMode="auto">
            <a:xfrm>
              <a:off x="6091996"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8" name="Oval 1170"/>
            <p:cNvSpPr>
              <a:spLocks noChangeAspect="1" noChangeArrowheads="1"/>
            </p:cNvSpPr>
            <p:nvPr userDrawn="1"/>
          </p:nvSpPr>
          <p:spPr bwMode="auto">
            <a:xfrm>
              <a:off x="6203747"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69" name="Oval 1171"/>
            <p:cNvSpPr>
              <a:spLocks noChangeAspect="1" noChangeArrowheads="1"/>
            </p:cNvSpPr>
            <p:nvPr userDrawn="1"/>
          </p:nvSpPr>
          <p:spPr bwMode="auto">
            <a:xfrm>
              <a:off x="6317008"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0" name="Oval 1172"/>
            <p:cNvSpPr>
              <a:spLocks noChangeAspect="1" noChangeArrowheads="1"/>
            </p:cNvSpPr>
            <p:nvPr userDrawn="1"/>
          </p:nvSpPr>
          <p:spPr bwMode="auto">
            <a:xfrm>
              <a:off x="8342113"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1" name="Oval 1173"/>
            <p:cNvSpPr>
              <a:spLocks noChangeAspect="1" noChangeArrowheads="1"/>
            </p:cNvSpPr>
            <p:nvPr userDrawn="1"/>
          </p:nvSpPr>
          <p:spPr bwMode="auto">
            <a:xfrm>
              <a:off x="8455374"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2" name="Oval 1174"/>
            <p:cNvSpPr>
              <a:spLocks noChangeAspect="1" noChangeArrowheads="1"/>
            </p:cNvSpPr>
            <p:nvPr userDrawn="1"/>
          </p:nvSpPr>
          <p:spPr bwMode="auto">
            <a:xfrm>
              <a:off x="8567125"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3" name="Oval 1175"/>
            <p:cNvSpPr>
              <a:spLocks noChangeAspect="1" noChangeArrowheads="1"/>
            </p:cNvSpPr>
            <p:nvPr userDrawn="1"/>
          </p:nvSpPr>
          <p:spPr bwMode="auto">
            <a:xfrm>
              <a:off x="8680386"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4" name="Oval 1176"/>
            <p:cNvSpPr>
              <a:spLocks noChangeAspect="1" noChangeArrowheads="1"/>
            </p:cNvSpPr>
            <p:nvPr userDrawn="1"/>
          </p:nvSpPr>
          <p:spPr bwMode="auto">
            <a:xfrm>
              <a:off x="8792137"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5" name="Oval 1177"/>
            <p:cNvSpPr>
              <a:spLocks noChangeAspect="1" noChangeArrowheads="1"/>
            </p:cNvSpPr>
            <p:nvPr userDrawn="1"/>
          </p:nvSpPr>
          <p:spPr bwMode="auto">
            <a:xfrm>
              <a:off x="8905398"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6" name="Oval 1178"/>
            <p:cNvSpPr>
              <a:spLocks noChangeAspect="1" noChangeArrowheads="1"/>
            </p:cNvSpPr>
            <p:nvPr userDrawn="1"/>
          </p:nvSpPr>
          <p:spPr bwMode="auto">
            <a:xfrm>
              <a:off x="9017149" y="5177701"/>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7" name="Oval 1179"/>
            <p:cNvSpPr>
              <a:spLocks noChangeAspect="1" noChangeArrowheads="1"/>
            </p:cNvSpPr>
            <p:nvPr userDrawn="1"/>
          </p:nvSpPr>
          <p:spPr bwMode="auto">
            <a:xfrm>
              <a:off x="9130409" y="517770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8" name="Oval 1180"/>
            <p:cNvSpPr>
              <a:spLocks noChangeAspect="1" noChangeArrowheads="1"/>
            </p:cNvSpPr>
            <p:nvPr userDrawn="1"/>
          </p:nvSpPr>
          <p:spPr bwMode="auto">
            <a:xfrm>
              <a:off x="9242160" y="5177701"/>
              <a:ext cx="86079" cy="86602"/>
            </a:xfrm>
            <a:prstGeom prst="ellipse">
              <a:avLst/>
            </a:prstGeom>
            <a:grpFill/>
            <a:ln>
              <a:no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79" name="Oval 1181"/>
            <p:cNvSpPr>
              <a:spLocks noChangeAspect="1" noChangeArrowheads="1"/>
            </p:cNvSpPr>
            <p:nvPr userDrawn="1"/>
          </p:nvSpPr>
          <p:spPr bwMode="auto">
            <a:xfrm>
              <a:off x="3953629"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0" name="Oval 1182"/>
            <p:cNvSpPr>
              <a:spLocks noChangeAspect="1" noChangeArrowheads="1"/>
            </p:cNvSpPr>
            <p:nvPr userDrawn="1"/>
          </p:nvSpPr>
          <p:spPr bwMode="auto">
            <a:xfrm>
              <a:off x="4065380"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1" name="Oval 1183"/>
            <p:cNvSpPr>
              <a:spLocks noChangeAspect="1" noChangeArrowheads="1"/>
            </p:cNvSpPr>
            <p:nvPr userDrawn="1"/>
          </p:nvSpPr>
          <p:spPr bwMode="auto">
            <a:xfrm>
              <a:off x="4178642" y="528101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2" name="Oval 1184"/>
            <p:cNvSpPr>
              <a:spLocks noChangeAspect="1" noChangeArrowheads="1"/>
            </p:cNvSpPr>
            <p:nvPr userDrawn="1"/>
          </p:nvSpPr>
          <p:spPr bwMode="auto">
            <a:xfrm>
              <a:off x="4290393" y="528101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3" name="Oval 1185"/>
            <p:cNvSpPr>
              <a:spLocks noChangeAspect="1" noChangeArrowheads="1"/>
            </p:cNvSpPr>
            <p:nvPr userDrawn="1"/>
          </p:nvSpPr>
          <p:spPr bwMode="auto">
            <a:xfrm>
              <a:off x="4403653"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4" name="Oval 1186"/>
            <p:cNvSpPr>
              <a:spLocks noChangeAspect="1" noChangeArrowheads="1"/>
            </p:cNvSpPr>
            <p:nvPr userDrawn="1"/>
          </p:nvSpPr>
          <p:spPr bwMode="auto">
            <a:xfrm>
              <a:off x="6091996"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5" name="Oval 1187"/>
            <p:cNvSpPr>
              <a:spLocks noChangeAspect="1" noChangeArrowheads="1"/>
            </p:cNvSpPr>
            <p:nvPr userDrawn="1"/>
          </p:nvSpPr>
          <p:spPr bwMode="auto">
            <a:xfrm>
              <a:off x="6203747"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6" name="Oval 1188"/>
            <p:cNvSpPr>
              <a:spLocks noChangeAspect="1" noChangeArrowheads="1"/>
            </p:cNvSpPr>
            <p:nvPr userDrawn="1"/>
          </p:nvSpPr>
          <p:spPr bwMode="auto">
            <a:xfrm>
              <a:off x="6317008" y="528101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7" name="Oval 1189"/>
            <p:cNvSpPr>
              <a:spLocks noChangeAspect="1" noChangeArrowheads="1"/>
            </p:cNvSpPr>
            <p:nvPr userDrawn="1"/>
          </p:nvSpPr>
          <p:spPr bwMode="auto">
            <a:xfrm>
              <a:off x="8342113"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8" name="Oval 1190"/>
            <p:cNvSpPr>
              <a:spLocks noChangeAspect="1" noChangeArrowheads="1"/>
            </p:cNvSpPr>
            <p:nvPr userDrawn="1"/>
          </p:nvSpPr>
          <p:spPr bwMode="auto">
            <a:xfrm>
              <a:off x="8455374" y="528101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89" name="Oval 1191"/>
            <p:cNvSpPr>
              <a:spLocks noChangeAspect="1" noChangeArrowheads="1"/>
            </p:cNvSpPr>
            <p:nvPr userDrawn="1"/>
          </p:nvSpPr>
          <p:spPr bwMode="auto">
            <a:xfrm>
              <a:off x="8792137"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0" name="Oval 1192"/>
            <p:cNvSpPr>
              <a:spLocks noChangeAspect="1" noChangeArrowheads="1"/>
            </p:cNvSpPr>
            <p:nvPr userDrawn="1"/>
          </p:nvSpPr>
          <p:spPr bwMode="auto">
            <a:xfrm>
              <a:off x="8905398" y="528101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1" name="Oval 1193"/>
            <p:cNvSpPr>
              <a:spLocks noChangeAspect="1" noChangeArrowheads="1"/>
            </p:cNvSpPr>
            <p:nvPr userDrawn="1"/>
          </p:nvSpPr>
          <p:spPr bwMode="auto">
            <a:xfrm>
              <a:off x="9017149" y="5281017"/>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2" name="Oval 1194"/>
            <p:cNvSpPr>
              <a:spLocks noChangeAspect="1" noChangeArrowheads="1"/>
            </p:cNvSpPr>
            <p:nvPr userDrawn="1"/>
          </p:nvSpPr>
          <p:spPr bwMode="auto">
            <a:xfrm>
              <a:off x="9130409" y="5281017"/>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3" name="Oval 1195"/>
            <p:cNvSpPr>
              <a:spLocks noChangeAspect="1" noChangeArrowheads="1"/>
            </p:cNvSpPr>
            <p:nvPr userDrawn="1"/>
          </p:nvSpPr>
          <p:spPr bwMode="auto">
            <a:xfrm>
              <a:off x="3953629" y="538585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4" name="Oval 1196"/>
            <p:cNvSpPr>
              <a:spLocks noChangeAspect="1" noChangeArrowheads="1"/>
            </p:cNvSpPr>
            <p:nvPr userDrawn="1"/>
          </p:nvSpPr>
          <p:spPr bwMode="auto">
            <a:xfrm>
              <a:off x="4065380" y="538585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5" name="Oval 1197"/>
            <p:cNvSpPr>
              <a:spLocks noChangeAspect="1" noChangeArrowheads="1"/>
            </p:cNvSpPr>
            <p:nvPr userDrawn="1"/>
          </p:nvSpPr>
          <p:spPr bwMode="auto">
            <a:xfrm>
              <a:off x="4178642" y="538585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6" name="Oval 1198"/>
            <p:cNvSpPr>
              <a:spLocks noChangeAspect="1" noChangeArrowheads="1"/>
            </p:cNvSpPr>
            <p:nvPr userDrawn="1"/>
          </p:nvSpPr>
          <p:spPr bwMode="auto">
            <a:xfrm>
              <a:off x="4290393" y="538585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7" name="Oval 1199"/>
            <p:cNvSpPr>
              <a:spLocks noChangeAspect="1" noChangeArrowheads="1"/>
            </p:cNvSpPr>
            <p:nvPr userDrawn="1"/>
          </p:nvSpPr>
          <p:spPr bwMode="auto">
            <a:xfrm>
              <a:off x="6091996" y="538585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8" name="Oval 1200"/>
            <p:cNvSpPr>
              <a:spLocks noChangeAspect="1" noChangeArrowheads="1"/>
            </p:cNvSpPr>
            <p:nvPr userDrawn="1"/>
          </p:nvSpPr>
          <p:spPr bwMode="auto">
            <a:xfrm>
              <a:off x="8905398" y="538585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199" name="Oval 1201"/>
            <p:cNvSpPr>
              <a:spLocks noChangeAspect="1" noChangeArrowheads="1"/>
            </p:cNvSpPr>
            <p:nvPr userDrawn="1"/>
          </p:nvSpPr>
          <p:spPr bwMode="auto">
            <a:xfrm>
              <a:off x="9017149" y="538585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0" name="Oval 1202"/>
            <p:cNvSpPr>
              <a:spLocks noChangeAspect="1" noChangeArrowheads="1"/>
            </p:cNvSpPr>
            <p:nvPr userDrawn="1"/>
          </p:nvSpPr>
          <p:spPr bwMode="auto">
            <a:xfrm>
              <a:off x="9130409" y="5385851"/>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1" name="Oval 1203"/>
            <p:cNvSpPr>
              <a:spLocks noChangeAspect="1" noChangeArrowheads="1"/>
            </p:cNvSpPr>
            <p:nvPr userDrawn="1"/>
          </p:nvSpPr>
          <p:spPr bwMode="auto">
            <a:xfrm>
              <a:off x="9805444" y="5385851"/>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2" name="Oval 1204"/>
            <p:cNvSpPr>
              <a:spLocks noChangeAspect="1" noChangeArrowheads="1"/>
            </p:cNvSpPr>
            <p:nvPr userDrawn="1"/>
          </p:nvSpPr>
          <p:spPr bwMode="auto">
            <a:xfrm>
              <a:off x="3953629" y="549068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3" name="Oval 1205"/>
            <p:cNvSpPr>
              <a:spLocks noChangeAspect="1" noChangeArrowheads="1"/>
            </p:cNvSpPr>
            <p:nvPr userDrawn="1"/>
          </p:nvSpPr>
          <p:spPr bwMode="auto">
            <a:xfrm>
              <a:off x="4065380" y="549068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4" name="Oval 1206"/>
            <p:cNvSpPr>
              <a:spLocks noChangeAspect="1" noChangeArrowheads="1"/>
            </p:cNvSpPr>
            <p:nvPr userDrawn="1"/>
          </p:nvSpPr>
          <p:spPr bwMode="auto">
            <a:xfrm>
              <a:off x="4178642" y="549068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5" name="Oval 1207"/>
            <p:cNvSpPr>
              <a:spLocks noChangeAspect="1" noChangeArrowheads="1"/>
            </p:cNvSpPr>
            <p:nvPr userDrawn="1"/>
          </p:nvSpPr>
          <p:spPr bwMode="auto">
            <a:xfrm>
              <a:off x="9017149" y="549068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6" name="Oval 1208"/>
            <p:cNvSpPr>
              <a:spLocks noChangeAspect="1" noChangeArrowheads="1"/>
            </p:cNvSpPr>
            <p:nvPr userDrawn="1"/>
          </p:nvSpPr>
          <p:spPr bwMode="auto">
            <a:xfrm>
              <a:off x="9130409" y="5490686"/>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7" name="Oval 1209"/>
            <p:cNvSpPr>
              <a:spLocks noChangeAspect="1" noChangeArrowheads="1"/>
            </p:cNvSpPr>
            <p:nvPr userDrawn="1"/>
          </p:nvSpPr>
          <p:spPr bwMode="auto">
            <a:xfrm>
              <a:off x="9805444" y="5490686"/>
              <a:ext cx="86078"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8" name="Oval 1210"/>
            <p:cNvSpPr>
              <a:spLocks noChangeAspect="1" noChangeArrowheads="1"/>
            </p:cNvSpPr>
            <p:nvPr userDrawn="1"/>
          </p:nvSpPr>
          <p:spPr bwMode="auto">
            <a:xfrm>
              <a:off x="3953629" y="559552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09" name="Oval 1211"/>
            <p:cNvSpPr>
              <a:spLocks noChangeAspect="1" noChangeArrowheads="1"/>
            </p:cNvSpPr>
            <p:nvPr userDrawn="1"/>
          </p:nvSpPr>
          <p:spPr bwMode="auto">
            <a:xfrm>
              <a:off x="4065380" y="559552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0" name="Oval 1212"/>
            <p:cNvSpPr>
              <a:spLocks noChangeAspect="1" noChangeArrowheads="1"/>
            </p:cNvSpPr>
            <p:nvPr userDrawn="1"/>
          </p:nvSpPr>
          <p:spPr bwMode="auto">
            <a:xfrm>
              <a:off x="9130409" y="559552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1" name="Oval 1213"/>
            <p:cNvSpPr>
              <a:spLocks noChangeAspect="1" noChangeArrowheads="1"/>
            </p:cNvSpPr>
            <p:nvPr userDrawn="1"/>
          </p:nvSpPr>
          <p:spPr bwMode="auto">
            <a:xfrm>
              <a:off x="9692183" y="5595520"/>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2" name="Oval 1214"/>
            <p:cNvSpPr>
              <a:spLocks noChangeAspect="1" noChangeArrowheads="1"/>
            </p:cNvSpPr>
            <p:nvPr userDrawn="1"/>
          </p:nvSpPr>
          <p:spPr bwMode="auto">
            <a:xfrm>
              <a:off x="3953629" y="570035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3" name="Oval 1215"/>
            <p:cNvSpPr>
              <a:spLocks noChangeAspect="1" noChangeArrowheads="1"/>
            </p:cNvSpPr>
            <p:nvPr userDrawn="1"/>
          </p:nvSpPr>
          <p:spPr bwMode="auto">
            <a:xfrm>
              <a:off x="4065380" y="570035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4" name="Oval 1216"/>
            <p:cNvSpPr>
              <a:spLocks noChangeAspect="1" noChangeArrowheads="1"/>
            </p:cNvSpPr>
            <p:nvPr userDrawn="1"/>
          </p:nvSpPr>
          <p:spPr bwMode="auto">
            <a:xfrm>
              <a:off x="9580433" y="5700355"/>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5" name="Oval 1217"/>
            <p:cNvSpPr>
              <a:spLocks noChangeAspect="1" noChangeArrowheads="1"/>
            </p:cNvSpPr>
            <p:nvPr userDrawn="1"/>
          </p:nvSpPr>
          <p:spPr bwMode="auto">
            <a:xfrm>
              <a:off x="3953629" y="580367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6" name="Oval 1218"/>
            <p:cNvSpPr>
              <a:spLocks noChangeAspect="1" noChangeArrowheads="1"/>
            </p:cNvSpPr>
            <p:nvPr userDrawn="1"/>
          </p:nvSpPr>
          <p:spPr bwMode="auto">
            <a:xfrm>
              <a:off x="4065380" y="5803671"/>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7" name="Oval 1219"/>
            <p:cNvSpPr>
              <a:spLocks noChangeAspect="1" noChangeArrowheads="1"/>
            </p:cNvSpPr>
            <p:nvPr userDrawn="1"/>
          </p:nvSpPr>
          <p:spPr bwMode="auto">
            <a:xfrm>
              <a:off x="3953629" y="5908504"/>
              <a:ext cx="86079"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8" name="Oval 1220"/>
            <p:cNvSpPr>
              <a:spLocks noChangeAspect="1" noChangeArrowheads="1"/>
            </p:cNvSpPr>
            <p:nvPr userDrawn="1"/>
          </p:nvSpPr>
          <p:spPr bwMode="auto">
            <a:xfrm>
              <a:off x="3953629" y="601333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19" name="Oval 1221"/>
            <p:cNvSpPr>
              <a:spLocks noChangeAspect="1" noChangeArrowheads="1"/>
            </p:cNvSpPr>
            <p:nvPr userDrawn="1"/>
          </p:nvSpPr>
          <p:spPr bwMode="auto">
            <a:xfrm>
              <a:off x="4065380" y="6013339"/>
              <a:ext cx="86079" cy="86602"/>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20" name="Oval 1222"/>
            <p:cNvSpPr>
              <a:spLocks noChangeAspect="1" noChangeArrowheads="1"/>
            </p:cNvSpPr>
            <p:nvPr userDrawn="1"/>
          </p:nvSpPr>
          <p:spPr bwMode="auto">
            <a:xfrm>
              <a:off x="5416961"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sp>
          <p:nvSpPr>
            <p:cNvPr id="1221" name="Oval 1223"/>
            <p:cNvSpPr>
              <a:spLocks noChangeAspect="1" noChangeArrowheads="1"/>
            </p:cNvSpPr>
            <p:nvPr userDrawn="1"/>
          </p:nvSpPr>
          <p:spPr bwMode="auto">
            <a:xfrm>
              <a:off x="5528712" y="2982255"/>
              <a:ext cx="86078" cy="86603"/>
            </a:xfrm>
            <a:prstGeom prst="ellipse">
              <a:avLst/>
            </a:prstGeom>
            <a:grp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等线" panose="020F0502020204030204"/>
                <a:ea typeface="+mn-ea"/>
                <a:cs typeface="+mn-cs"/>
              </a:endParaRPr>
            </a:p>
          </p:txBody>
        </p:sp>
      </p:grpSp>
      <p:sp>
        <p:nvSpPr>
          <p:cNvPr id="1222" name="泪滴形 1221"/>
          <p:cNvSpPr/>
          <p:nvPr/>
        </p:nvSpPr>
        <p:spPr>
          <a:xfrm>
            <a:off x="2821578" y="2693126"/>
            <a:ext cx="533400" cy="533400"/>
          </a:xfrm>
          <a:prstGeom prst="teardrop">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223" name="泪滴形 1222"/>
          <p:cNvSpPr/>
          <p:nvPr/>
        </p:nvSpPr>
        <p:spPr>
          <a:xfrm>
            <a:off x="7942218" y="3577046"/>
            <a:ext cx="533400" cy="533400"/>
          </a:xfrm>
          <a:prstGeom prst="teardrop">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224" name="泪滴形 1223"/>
          <p:cNvSpPr/>
          <p:nvPr/>
        </p:nvSpPr>
        <p:spPr>
          <a:xfrm>
            <a:off x="8475618" y="5146766"/>
            <a:ext cx="533400" cy="533400"/>
          </a:xfrm>
          <a:prstGeom prst="teardrop">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225" name="泪滴形 1224"/>
          <p:cNvSpPr/>
          <p:nvPr/>
        </p:nvSpPr>
        <p:spPr>
          <a:xfrm>
            <a:off x="4650378" y="2159726"/>
            <a:ext cx="533400" cy="533400"/>
          </a:xfrm>
          <a:prstGeom prst="teardrop">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226" name="泪滴形 1225"/>
          <p:cNvSpPr/>
          <p:nvPr/>
        </p:nvSpPr>
        <p:spPr>
          <a:xfrm>
            <a:off x="4116978" y="4354286"/>
            <a:ext cx="533400" cy="533400"/>
          </a:xfrm>
          <a:prstGeom prst="teardrop">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227" name="文本框 70"/>
          <p:cNvSpPr>
            <a:spLocks noChangeArrowheads="1"/>
          </p:cNvSpPr>
          <p:nvPr/>
        </p:nvSpPr>
        <p:spPr bwMode="auto">
          <a:xfrm>
            <a:off x="726503" y="4110446"/>
            <a:ext cx="2190523" cy="419987"/>
          </a:xfrm>
          <a:prstGeom prst="rect">
            <a:avLst/>
          </a:prstGeom>
          <a:noFill/>
          <a:ln>
            <a:no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130" i="0" u="none" strike="noStrike" kern="1200" cap="none" spc="0" normalizeH="0" baseline="0" noProof="0" dirty="0">
                <a:ln>
                  <a:noFill/>
                </a:ln>
                <a:solidFill>
                  <a:srgbClr val="5E5E5E"/>
                </a:solidFill>
                <a:effectLst/>
                <a:uLnTx/>
                <a:uFillTx/>
                <a:latin typeface="+mn-ea"/>
                <a:cs typeface="+mn-cs"/>
                <a:sym typeface="微软雅黑" panose="020B0503020204020204" pitchFamily="34" charset="-122"/>
              </a:rPr>
              <a:t>Add a title</a:t>
            </a:r>
          </a:p>
        </p:txBody>
      </p:sp>
      <p:sp>
        <p:nvSpPr>
          <p:cNvPr id="1228" name="矩形 59"/>
          <p:cNvSpPr>
            <a:spLocks noChangeArrowheads="1"/>
          </p:cNvSpPr>
          <p:nvPr/>
        </p:nvSpPr>
        <p:spPr bwMode="auto">
          <a:xfrm>
            <a:off x="978346" y="4620986"/>
            <a:ext cx="204123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1400" dirty="0">
                <a:solidFill>
                  <a:prstClr val="black"/>
                </a:solidFill>
                <a:latin typeface="+mn-ea"/>
              </a:rPr>
              <a:t>Please fill in your content here, the language to be concise, the theme to be clear.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500"/>
                                        <p:tgtEl>
                                          <p:spTgt spid="4"/>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1222"/>
                                        </p:tgtEl>
                                        <p:attrNameLst>
                                          <p:attrName>style.visibility</p:attrName>
                                        </p:attrNameLst>
                                      </p:cBhvr>
                                      <p:to>
                                        <p:strVal val="visible"/>
                                      </p:to>
                                    </p:set>
                                    <p:animEffect transition="in" filter="wipe(down)">
                                      <p:cBhvr>
                                        <p:cTn id="15" dur="500"/>
                                        <p:tgtEl>
                                          <p:spTgt spid="122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226"/>
                                        </p:tgtEl>
                                        <p:attrNameLst>
                                          <p:attrName>style.visibility</p:attrName>
                                        </p:attrNameLst>
                                      </p:cBhvr>
                                      <p:to>
                                        <p:strVal val="visible"/>
                                      </p:to>
                                    </p:set>
                                    <p:animEffect transition="in" filter="wipe(down)">
                                      <p:cBhvr>
                                        <p:cTn id="18" dur="500"/>
                                        <p:tgtEl>
                                          <p:spTgt spid="1226"/>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225"/>
                                        </p:tgtEl>
                                        <p:attrNameLst>
                                          <p:attrName>style.visibility</p:attrName>
                                        </p:attrNameLst>
                                      </p:cBhvr>
                                      <p:to>
                                        <p:strVal val="visible"/>
                                      </p:to>
                                    </p:set>
                                    <p:animEffect transition="in" filter="wipe(down)">
                                      <p:cBhvr>
                                        <p:cTn id="21" dur="500"/>
                                        <p:tgtEl>
                                          <p:spTgt spid="1225"/>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223"/>
                                        </p:tgtEl>
                                        <p:attrNameLst>
                                          <p:attrName>style.visibility</p:attrName>
                                        </p:attrNameLst>
                                      </p:cBhvr>
                                      <p:to>
                                        <p:strVal val="visible"/>
                                      </p:to>
                                    </p:set>
                                    <p:animEffect transition="in" filter="wipe(down)">
                                      <p:cBhvr>
                                        <p:cTn id="24" dur="500"/>
                                        <p:tgtEl>
                                          <p:spTgt spid="1223"/>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224"/>
                                        </p:tgtEl>
                                        <p:attrNameLst>
                                          <p:attrName>style.visibility</p:attrName>
                                        </p:attrNameLst>
                                      </p:cBhvr>
                                      <p:to>
                                        <p:strVal val="visible"/>
                                      </p:to>
                                    </p:set>
                                    <p:animEffect transition="in" filter="wipe(down)">
                                      <p:cBhvr>
                                        <p:cTn id="27" dur="500"/>
                                        <p:tgtEl>
                                          <p:spTgt spid="1224"/>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1227"/>
                                        </p:tgtEl>
                                        <p:attrNameLst>
                                          <p:attrName>style.visibility</p:attrName>
                                        </p:attrNameLst>
                                      </p:cBhvr>
                                      <p:to>
                                        <p:strVal val="visible"/>
                                      </p:to>
                                    </p:set>
                                    <p:animEffect transition="in" filter="fade">
                                      <p:cBhvr>
                                        <p:cTn id="31" dur="1000"/>
                                        <p:tgtEl>
                                          <p:spTgt spid="1227"/>
                                        </p:tgtEl>
                                      </p:cBhvr>
                                    </p:animEffect>
                                    <p:anim calcmode="lin" valueType="num">
                                      <p:cBhvr>
                                        <p:cTn id="32" dur="1000" fill="hold"/>
                                        <p:tgtEl>
                                          <p:spTgt spid="1227"/>
                                        </p:tgtEl>
                                        <p:attrNameLst>
                                          <p:attrName>ppt_x</p:attrName>
                                        </p:attrNameLst>
                                      </p:cBhvr>
                                      <p:tavLst>
                                        <p:tav tm="0">
                                          <p:val>
                                            <p:strVal val="#ppt_x"/>
                                          </p:val>
                                        </p:tav>
                                        <p:tav tm="100000">
                                          <p:val>
                                            <p:strVal val="#ppt_x"/>
                                          </p:val>
                                        </p:tav>
                                      </p:tavLst>
                                    </p:anim>
                                    <p:anim calcmode="lin" valueType="num">
                                      <p:cBhvr>
                                        <p:cTn id="33" dur="1000" fill="hold"/>
                                        <p:tgtEl>
                                          <p:spTgt spid="1227"/>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16" presetClass="entr" presetSubtype="21" fill="hold" grpId="0" nodeType="afterEffect">
                                  <p:stCondLst>
                                    <p:cond delay="0"/>
                                  </p:stCondLst>
                                  <p:childTnLst>
                                    <p:set>
                                      <p:cBhvr>
                                        <p:cTn id="36" dur="1" fill="hold">
                                          <p:stCondLst>
                                            <p:cond delay="0"/>
                                          </p:stCondLst>
                                        </p:cTn>
                                        <p:tgtEl>
                                          <p:spTgt spid="1228"/>
                                        </p:tgtEl>
                                        <p:attrNameLst>
                                          <p:attrName>style.visibility</p:attrName>
                                        </p:attrNameLst>
                                      </p:cBhvr>
                                      <p:to>
                                        <p:strVal val="visible"/>
                                      </p:to>
                                    </p:set>
                                    <p:animEffect transition="in" filter="barn(inVertical)">
                                      <p:cBhvr>
                                        <p:cTn id="37" dur="1000"/>
                                        <p:tgtEl>
                                          <p:spTgt spid="1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22" grpId="0" animBg="1"/>
      <p:bldP spid="1223" grpId="0" animBg="1"/>
      <p:bldP spid="1224" grpId="0" animBg="1"/>
      <p:bldP spid="1225" grpId="0" animBg="1"/>
      <p:bldP spid="1226" grpId="0" animBg="1"/>
      <p:bldP spid="1227" grpId="0"/>
      <p:bldP spid="1228"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87086" y="3717647"/>
            <a:ext cx="12186107" cy="2815356"/>
            <a:chOff x="87086" y="3717647"/>
            <a:chExt cx="12186107" cy="2815356"/>
          </a:xfrm>
        </p:grpSpPr>
        <p:pic>
          <p:nvPicPr>
            <p:cNvPr id="24" name="图片 23"/>
            <p:cNvPicPr>
              <a:picLocks noChangeAspect="1"/>
            </p:cNvPicPr>
            <p:nvPr/>
          </p:nvPicPr>
          <p:blipFill>
            <a:blip r:embed="rId3"/>
            <a:stretch>
              <a:fillRect/>
            </a:stretch>
          </p:blipFill>
          <p:spPr>
            <a:xfrm>
              <a:off x="87086" y="4817203"/>
              <a:ext cx="11967226" cy="1715800"/>
            </a:xfrm>
            <a:prstGeom prst="rect">
              <a:avLst/>
            </a:prstGeom>
          </p:spPr>
        </p:pic>
        <p:pic>
          <p:nvPicPr>
            <p:cNvPr id="25" name="图片 24"/>
            <p:cNvPicPr>
              <a:picLocks noChangeAspect="1"/>
            </p:cNvPicPr>
            <p:nvPr/>
          </p:nvPicPr>
          <p:blipFill>
            <a:blip r:embed="rId4"/>
            <a:stretch>
              <a:fillRect/>
            </a:stretch>
          </p:blipFill>
          <p:spPr>
            <a:xfrm>
              <a:off x="87086" y="3717647"/>
              <a:ext cx="12186107" cy="1627512"/>
            </a:xfrm>
            <a:prstGeom prst="rect">
              <a:avLst/>
            </a:prstGeom>
          </p:spPr>
        </p:pic>
        <p:pic>
          <p:nvPicPr>
            <p:cNvPr id="26" name="图片 25"/>
            <p:cNvPicPr>
              <a:picLocks noChangeAspect="1"/>
            </p:cNvPicPr>
            <p:nvPr/>
          </p:nvPicPr>
          <p:blipFill>
            <a:blip r:embed="rId5"/>
            <a:stretch>
              <a:fillRect/>
            </a:stretch>
          </p:blipFill>
          <p:spPr>
            <a:xfrm>
              <a:off x="6704154" y="4817203"/>
              <a:ext cx="3974513" cy="1430000"/>
            </a:xfrm>
            <a:prstGeom prst="rect">
              <a:avLst/>
            </a:prstGeom>
          </p:spPr>
        </p:pic>
        <p:pic>
          <p:nvPicPr>
            <p:cNvPr id="27" name="图片 26"/>
            <p:cNvPicPr>
              <a:picLocks noChangeAspect="1"/>
            </p:cNvPicPr>
            <p:nvPr/>
          </p:nvPicPr>
          <p:blipFill>
            <a:blip r:embed="rId6"/>
            <a:stretch>
              <a:fillRect/>
            </a:stretch>
          </p:blipFill>
          <p:spPr>
            <a:xfrm>
              <a:off x="2160992" y="5641796"/>
              <a:ext cx="1554525" cy="638000"/>
            </a:xfrm>
            <a:prstGeom prst="rect">
              <a:avLst/>
            </a:prstGeom>
          </p:spPr>
        </p:pic>
        <p:pic>
          <p:nvPicPr>
            <p:cNvPr id="28" name="图片 27"/>
            <p:cNvPicPr>
              <a:picLocks noChangeAspect="1"/>
            </p:cNvPicPr>
            <p:nvPr/>
          </p:nvPicPr>
          <p:blipFill>
            <a:blip r:embed="rId7"/>
            <a:stretch>
              <a:fillRect/>
            </a:stretch>
          </p:blipFill>
          <p:spPr>
            <a:xfrm>
              <a:off x="1774251" y="3717647"/>
              <a:ext cx="1895751" cy="783550"/>
            </a:xfrm>
            <a:prstGeom prst="rect">
              <a:avLst/>
            </a:prstGeom>
          </p:spPr>
        </p:pic>
        <p:pic>
          <p:nvPicPr>
            <p:cNvPr id="29" name="图片 28"/>
            <p:cNvPicPr>
              <a:picLocks noChangeAspect="1"/>
            </p:cNvPicPr>
            <p:nvPr/>
          </p:nvPicPr>
          <p:blipFill>
            <a:blip r:embed="rId8"/>
            <a:stretch>
              <a:fillRect/>
            </a:stretch>
          </p:blipFill>
          <p:spPr>
            <a:xfrm>
              <a:off x="9148669" y="3726377"/>
              <a:ext cx="1529998" cy="632776"/>
            </a:xfrm>
            <a:prstGeom prst="rect">
              <a:avLst/>
            </a:prstGeom>
          </p:spPr>
        </p:pic>
      </p:grpSp>
      <p:pic>
        <p:nvPicPr>
          <p:cNvPr id="30" name="图片 29"/>
          <p:cNvPicPr>
            <a:picLocks noChangeAspect="1"/>
          </p:cNvPicPr>
          <p:nvPr/>
        </p:nvPicPr>
        <p:blipFill>
          <a:blip r:embed="rId7"/>
          <a:stretch>
            <a:fillRect/>
          </a:stretch>
        </p:blipFill>
        <p:spPr>
          <a:xfrm>
            <a:off x="1774251" y="3717647"/>
            <a:ext cx="1895751" cy="783550"/>
          </a:xfrm>
          <a:prstGeom prst="rect">
            <a:avLst/>
          </a:prstGeom>
        </p:spPr>
      </p:pic>
      <p:pic>
        <p:nvPicPr>
          <p:cNvPr id="31" name="图片 30"/>
          <p:cNvPicPr>
            <a:picLocks noChangeAspect="1"/>
          </p:cNvPicPr>
          <p:nvPr/>
        </p:nvPicPr>
        <p:blipFill>
          <a:blip r:embed="rId8"/>
          <a:stretch>
            <a:fillRect/>
          </a:stretch>
        </p:blipFill>
        <p:spPr>
          <a:xfrm>
            <a:off x="9148669" y="3726377"/>
            <a:ext cx="1529998" cy="632776"/>
          </a:xfrm>
          <a:prstGeom prst="rect">
            <a:avLst/>
          </a:prstGeom>
        </p:spPr>
      </p:pic>
      <p:sp>
        <p:nvSpPr>
          <p:cNvPr id="32" name="文本框 31"/>
          <p:cNvSpPr txBox="1"/>
          <p:nvPr/>
        </p:nvSpPr>
        <p:spPr>
          <a:xfrm>
            <a:off x="2700690" y="1937866"/>
            <a:ext cx="6687675" cy="646331"/>
          </a:xfrm>
          <a:prstGeom prst="rect">
            <a:avLst/>
          </a:prstGeom>
          <a:noFill/>
          <a:ln>
            <a:noFill/>
          </a:ln>
        </p:spPr>
        <p:txBody>
          <a:bodyPr wrap="square" rtlCol="0">
            <a:spAutoFit/>
          </a:bodyPr>
          <a:lstStyle/>
          <a:p>
            <a:pPr>
              <a:defRPr/>
            </a:pPr>
            <a:r>
              <a:rPr lang="en-US" altLang="zh-CN" sz="3600" kern="0" dirty="0">
                <a:solidFill>
                  <a:schemeClr val="bg1"/>
                </a:solidFill>
                <a:latin typeface="方正正大黑简体" panose="02000000000000000000" pitchFamily="2" charset="-122"/>
                <a:ea typeface="方正正大黑简体" panose="02000000000000000000" pitchFamily="2" charset="-122"/>
              </a:rPr>
              <a:t>Thank you for your listening</a:t>
            </a:r>
            <a:endParaRPr lang="zh-CN" altLang="en-US" sz="3600" kern="0" dirty="0">
              <a:solidFill>
                <a:schemeClr val="bg1"/>
              </a:solidFill>
              <a:latin typeface="方正正大黑简体" panose="02000000000000000000" pitchFamily="2" charset="-122"/>
              <a:ea typeface="方正正大黑简体" panose="02000000000000000000" pitchFamily="2" charset="-122"/>
            </a:endParaRPr>
          </a:p>
        </p:txBody>
      </p:sp>
      <p:sp>
        <p:nvSpPr>
          <p:cNvPr id="33" name="文本框 32"/>
          <p:cNvSpPr txBox="1"/>
          <p:nvPr/>
        </p:nvSpPr>
        <p:spPr>
          <a:xfrm>
            <a:off x="7131471" y="3085594"/>
            <a:ext cx="2165244" cy="275590"/>
          </a:xfrm>
          <a:prstGeom prst="rect">
            <a:avLst/>
          </a:prstGeom>
          <a:noFill/>
          <a:ln>
            <a:solidFill>
              <a:schemeClr val="bg1"/>
            </a:solidFill>
          </a:ln>
        </p:spPr>
        <p:txBody>
          <a:bodyPr wrap="square" rtlCol="0">
            <a:spAutoFit/>
          </a:bodyPr>
          <a:lstStyle/>
          <a:p>
            <a:pPr algn="ctr">
              <a:defRPr/>
            </a:pPr>
            <a:r>
              <a:rPr lang="en-US" altLang="zh-CN" sz="1200" kern="0" dirty="0">
                <a:solidFill>
                  <a:schemeClr val="bg1"/>
                </a:solidFill>
                <a:latin typeface="方正正大黑简体" panose="02000000000000000000" pitchFamily="2" charset="-122"/>
                <a:ea typeface="方正正大黑简体" panose="02000000000000000000" pitchFamily="2" charset="-122"/>
              </a:rPr>
              <a:t>Reporter</a:t>
            </a:r>
            <a:r>
              <a:rPr lang="zh-CN" altLang="en-US" sz="1200" kern="0" dirty="0">
                <a:solidFill>
                  <a:schemeClr val="bg1"/>
                </a:solidFill>
                <a:latin typeface="方正正大黑简体" panose="02000000000000000000" pitchFamily="2" charset="-122"/>
                <a:ea typeface="方正正大黑简体" panose="02000000000000000000" pitchFamily="2" charset="-122"/>
              </a:rPr>
              <a:t>:</a:t>
            </a:r>
            <a:r>
              <a:rPr lang="en-US" altLang="zh-CN" sz="1200" kern="0" dirty="0">
                <a:solidFill>
                  <a:schemeClr val="bg1"/>
                </a:solidFill>
                <a:latin typeface="方正正大黑简体" panose="02000000000000000000" pitchFamily="2" charset="-122"/>
                <a:ea typeface="方正正大黑简体" panose="02000000000000000000" pitchFamily="2" charset="-122"/>
              </a:rPr>
              <a:t>freeppt7.com</a:t>
            </a:r>
            <a:endParaRPr lang="zh-CN" altLang="en-US" sz="1200" kern="0" dirty="0">
              <a:solidFill>
                <a:schemeClr val="bg1"/>
              </a:solidFill>
              <a:latin typeface="方正正大黑简体" panose="02000000000000000000" pitchFamily="2" charset="-122"/>
              <a:ea typeface="方正正大黑简体" panose="02000000000000000000" pitchFamily="2" charset="-122"/>
            </a:endParaRPr>
          </a:p>
        </p:txBody>
      </p:sp>
      <p:sp>
        <p:nvSpPr>
          <p:cNvPr id="34" name="文本框 33"/>
          <p:cNvSpPr txBox="1"/>
          <p:nvPr/>
        </p:nvSpPr>
        <p:spPr>
          <a:xfrm>
            <a:off x="2700690" y="2883843"/>
            <a:ext cx="5583480" cy="570284"/>
          </a:xfrm>
          <a:prstGeom prst="rect">
            <a:avLst/>
          </a:prstGeom>
          <a:noFill/>
        </p:spPr>
        <p:txBody>
          <a:bodyPr wrap="square" rtlCol="0">
            <a:spAutoFit/>
          </a:bodyPr>
          <a:lstStyle/>
          <a:p>
            <a:pPr>
              <a:lnSpc>
                <a:spcPct val="150000"/>
              </a:lnSpc>
              <a:defRPr/>
            </a:pPr>
            <a:r>
              <a:rPr lang="en-US" altLang="zh-CN" sz="1100" kern="0" dirty="0">
                <a:solidFill>
                  <a:schemeClr val="bg1"/>
                </a:solidFill>
                <a:latin typeface="微软雅黑" panose="020B0503020204020204" pitchFamily="34" charset="-122"/>
                <a:ea typeface="微软雅黑" panose="020B0503020204020204" pitchFamily="34" charset="-122"/>
              </a:rPr>
              <a:t>Add up yse what you like and what you want   </a:t>
            </a:r>
          </a:p>
          <a:p>
            <a:pPr>
              <a:lnSpc>
                <a:spcPct val="150000"/>
              </a:lnSpc>
              <a:defRPr/>
            </a:pPr>
            <a:r>
              <a:rPr lang="en-US" altLang="zh-CN" sz="1100" kern="0" dirty="0">
                <a:solidFill>
                  <a:schemeClr val="bg1"/>
                </a:solidFill>
                <a:latin typeface="微软雅黑" panose="020B0503020204020204" pitchFamily="34" charset="-122"/>
                <a:ea typeface="微软雅黑" panose="020B0503020204020204" pitchFamily="34" charset="-122"/>
              </a:rPr>
              <a:t>2020,</a:t>
            </a:r>
            <a:r>
              <a:rPr lang="zh-CN" altLang="en-US" sz="1100" kern="0" dirty="0">
                <a:solidFill>
                  <a:schemeClr val="bg1"/>
                </a:solidFill>
                <a:latin typeface="微软雅黑" panose="020B0503020204020204" pitchFamily="34" charset="-122"/>
                <a:ea typeface="微软雅黑" panose="020B0503020204020204" pitchFamily="34" charset="-122"/>
              </a:rPr>
              <a:t>Towards a warmer direction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par>
                                <p:cTn id="18" presetID="10" presetClass="entr" presetSubtype="0"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500"/>
                                        <p:tgtEl>
                                          <p:spTgt spid="30"/>
                                        </p:tgtEl>
                                      </p:cBhvr>
                                    </p:animEffect>
                                  </p:childTnLst>
                                </p:cTn>
                              </p:par>
                              <p:par>
                                <p:cTn id="21" presetID="10"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bldLvl="0" animBg="1"/>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413604" y="4359153"/>
            <a:ext cx="9602740" cy="2218520"/>
            <a:chOff x="87086" y="3717647"/>
            <a:chExt cx="12186107" cy="2815356"/>
          </a:xfrm>
        </p:grpSpPr>
        <p:pic>
          <p:nvPicPr>
            <p:cNvPr id="24" name="图片 23"/>
            <p:cNvPicPr>
              <a:picLocks noChangeAspect="1"/>
            </p:cNvPicPr>
            <p:nvPr/>
          </p:nvPicPr>
          <p:blipFill>
            <a:blip r:embed="rId3"/>
            <a:stretch>
              <a:fillRect/>
            </a:stretch>
          </p:blipFill>
          <p:spPr>
            <a:xfrm>
              <a:off x="87086" y="4817203"/>
              <a:ext cx="11967226" cy="1715800"/>
            </a:xfrm>
            <a:prstGeom prst="rect">
              <a:avLst/>
            </a:prstGeom>
          </p:spPr>
        </p:pic>
        <p:pic>
          <p:nvPicPr>
            <p:cNvPr id="25" name="图片 24"/>
            <p:cNvPicPr>
              <a:picLocks noChangeAspect="1"/>
            </p:cNvPicPr>
            <p:nvPr/>
          </p:nvPicPr>
          <p:blipFill>
            <a:blip r:embed="rId4"/>
            <a:stretch>
              <a:fillRect/>
            </a:stretch>
          </p:blipFill>
          <p:spPr>
            <a:xfrm>
              <a:off x="87086" y="3717647"/>
              <a:ext cx="12186107" cy="1627512"/>
            </a:xfrm>
            <a:prstGeom prst="rect">
              <a:avLst/>
            </a:prstGeom>
          </p:spPr>
        </p:pic>
        <p:pic>
          <p:nvPicPr>
            <p:cNvPr id="26" name="图片 25"/>
            <p:cNvPicPr>
              <a:picLocks noChangeAspect="1"/>
            </p:cNvPicPr>
            <p:nvPr/>
          </p:nvPicPr>
          <p:blipFill>
            <a:blip r:embed="rId5"/>
            <a:stretch>
              <a:fillRect/>
            </a:stretch>
          </p:blipFill>
          <p:spPr>
            <a:xfrm>
              <a:off x="6704154" y="4817203"/>
              <a:ext cx="3974513" cy="1430000"/>
            </a:xfrm>
            <a:prstGeom prst="rect">
              <a:avLst/>
            </a:prstGeom>
          </p:spPr>
        </p:pic>
        <p:pic>
          <p:nvPicPr>
            <p:cNvPr id="27" name="图片 26"/>
            <p:cNvPicPr>
              <a:picLocks noChangeAspect="1"/>
            </p:cNvPicPr>
            <p:nvPr/>
          </p:nvPicPr>
          <p:blipFill>
            <a:blip r:embed="rId6"/>
            <a:stretch>
              <a:fillRect/>
            </a:stretch>
          </p:blipFill>
          <p:spPr>
            <a:xfrm>
              <a:off x="2160992" y="5641796"/>
              <a:ext cx="1554525" cy="638000"/>
            </a:xfrm>
            <a:prstGeom prst="rect">
              <a:avLst/>
            </a:prstGeom>
          </p:spPr>
        </p:pic>
        <p:pic>
          <p:nvPicPr>
            <p:cNvPr id="28" name="图片 27"/>
            <p:cNvPicPr>
              <a:picLocks noChangeAspect="1"/>
            </p:cNvPicPr>
            <p:nvPr/>
          </p:nvPicPr>
          <p:blipFill>
            <a:blip r:embed="rId7"/>
            <a:stretch>
              <a:fillRect/>
            </a:stretch>
          </p:blipFill>
          <p:spPr>
            <a:xfrm>
              <a:off x="1774251" y="3717647"/>
              <a:ext cx="1895751" cy="783550"/>
            </a:xfrm>
            <a:prstGeom prst="rect">
              <a:avLst/>
            </a:prstGeom>
          </p:spPr>
        </p:pic>
        <p:pic>
          <p:nvPicPr>
            <p:cNvPr id="29" name="图片 28"/>
            <p:cNvPicPr>
              <a:picLocks noChangeAspect="1"/>
            </p:cNvPicPr>
            <p:nvPr/>
          </p:nvPicPr>
          <p:blipFill>
            <a:blip r:embed="rId8"/>
            <a:stretch>
              <a:fillRect/>
            </a:stretch>
          </p:blipFill>
          <p:spPr>
            <a:xfrm>
              <a:off x="9148669" y="3726377"/>
              <a:ext cx="1529998" cy="632776"/>
            </a:xfrm>
            <a:prstGeom prst="rect">
              <a:avLst/>
            </a:prstGeom>
          </p:spPr>
        </p:pic>
      </p:grpSp>
      <p:sp>
        <p:nvSpPr>
          <p:cNvPr id="15" name="矩形 14"/>
          <p:cNvSpPr>
            <a:spLocks noChangeArrowheads="1"/>
          </p:cNvSpPr>
          <p:nvPr/>
        </p:nvSpPr>
        <p:spPr bwMode="auto">
          <a:xfrm>
            <a:off x="4984045" y="2421817"/>
            <a:ext cx="3287712" cy="30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just" fontAlgn="base">
              <a:lnSpc>
                <a:spcPts val="1500"/>
              </a:lnSpc>
              <a:spcBef>
                <a:spcPct val="0"/>
              </a:spcBef>
              <a:spcAft>
                <a:spcPct val="0"/>
              </a:spcAft>
              <a:buFontTx/>
              <a:buNone/>
              <a:defRPr/>
            </a:pPr>
            <a:r>
              <a:rPr lang="zh-CN" altLang="en-US" sz="2000" b="1" dirty="0">
                <a:solidFill>
                  <a:schemeClr val="bg1"/>
                </a:solidFill>
                <a:latin typeface="+mn-ea"/>
                <a:ea typeface="+mn-ea"/>
              </a:rPr>
              <a:t>Part </a:t>
            </a:r>
            <a:r>
              <a:rPr lang="en-US" altLang="zh-CN" sz="2000" b="1" dirty="0">
                <a:solidFill>
                  <a:schemeClr val="bg1"/>
                </a:solidFill>
                <a:latin typeface="+mn-ea"/>
                <a:ea typeface="+mn-ea"/>
              </a:rPr>
              <a:t>1</a:t>
            </a:r>
            <a:r>
              <a:rPr lang="zh-CN" altLang="en-US" sz="2000" b="1" dirty="0">
                <a:solidFill>
                  <a:schemeClr val="bg1"/>
                </a:solidFill>
                <a:latin typeface="+mn-ea"/>
                <a:ea typeface="+mn-ea"/>
              </a:rPr>
              <a:t> Add a title here</a:t>
            </a:r>
          </a:p>
        </p:txBody>
      </p:sp>
      <p:sp>
        <p:nvSpPr>
          <p:cNvPr id="16" name="矩形 15"/>
          <p:cNvSpPr>
            <a:spLocks noChangeArrowheads="1"/>
          </p:cNvSpPr>
          <p:nvPr/>
        </p:nvSpPr>
        <p:spPr bwMode="auto">
          <a:xfrm>
            <a:off x="4969757" y="3102854"/>
            <a:ext cx="3600450"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just" fontAlgn="base">
              <a:lnSpc>
                <a:spcPts val="1500"/>
              </a:lnSpc>
              <a:spcBef>
                <a:spcPct val="0"/>
              </a:spcBef>
              <a:spcAft>
                <a:spcPct val="0"/>
              </a:spcAft>
              <a:buFont typeface="Arial" panose="020B0604020202020204" pitchFamily="34" charset="0"/>
              <a:buNone/>
              <a:defRPr/>
            </a:pPr>
            <a:r>
              <a:rPr lang="zh-CN" altLang="en-US" sz="2000" b="1">
                <a:solidFill>
                  <a:schemeClr val="bg1"/>
                </a:solidFill>
                <a:latin typeface="+mn-ea"/>
                <a:ea typeface="+mn-ea"/>
              </a:rPr>
              <a:t>Part 2 Add a title here</a:t>
            </a:r>
          </a:p>
        </p:txBody>
      </p:sp>
      <p:sp>
        <p:nvSpPr>
          <p:cNvPr id="17" name="矩形 16"/>
          <p:cNvSpPr>
            <a:spLocks noChangeArrowheads="1"/>
          </p:cNvSpPr>
          <p:nvPr/>
        </p:nvSpPr>
        <p:spPr bwMode="auto">
          <a:xfrm>
            <a:off x="4969757" y="3720392"/>
            <a:ext cx="3444875"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just" fontAlgn="base">
              <a:lnSpc>
                <a:spcPts val="1500"/>
              </a:lnSpc>
              <a:spcBef>
                <a:spcPct val="0"/>
              </a:spcBef>
              <a:spcAft>
                <a:spcPct val="0"/>
              </a:spcAft>
              <a:buFontTx/>
              <a:buNone/>
              <a:defRPr/>
            </a:pPr>
            <a:r>
              <a:rPr lang="zh-CN" altLang="en-US" sz="2000" b="1" dirty="0">
                <a:solidFill>
                  <a:schemeClr val="bg1"/>
                </a:solidFill>
                <a:latin typeface="+mn-ea"/>
                <a:ea typeface="+mn-ea"/>
              </a:rPr>
              <a:t>Part 3 Add a title here</a:t>
            </a:r>
          </a:p>
        </p:txBody>
      </p:sp>
      <p:grpSp>
        <p:nvGrpSpPr>
          <p:cNvPr id="18" name="组合 17"/>
          <p:cNvGrpSpPr/>
          <p:nvPr/>
        </p:nvGrpSpPr>
        <p:grpSpPr bwMode="auto">
          <a:xfrm>
            <a:off x="4625270" y="2421817"/>
            <a:ext cx="269875" cy="215900"/>
            <a:chOff x="5868144" y="627534"/>
            <a:chExt cx="360040" cy="288032"/>
          </a:xfrm>
          <a:solidFill>
            <a:schemeClr val="bg1"/>
          </a:solidFill>
        </p:grpSpPr>
        <p:sp>
          <p:nvSpPr>
            <p:cNvPr id="19" name="燕尾形 39"/>
            <p:cNvSpPr/>
            <p:nvPr/>
          </p:nvSpPr>
          <p:spPr>
            <a:xfrm>
              <a:off x="6012160" y="627534"/>
              <a:ext cx="216024" cy="288032"/>
            </a:xfrm>
            <a:prstGeom prst="chevron">
              <a:avLst/>
            </a:prstGeom>
            <a:grp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mn-ea"/>
              </a:endParaRPr>
            </a:p>
          </p:txBody>
        </p:sp>
        <p:sp>
          <p:nvSpPr>
            <p:cNvPr id="20" name="燕尾形 40"/>
            <p:cNvSpPr/>
            <p:nvPr/>
          </p:nvSpPr>
          <p:spPr>
            <a:xfrm>
              <a:off x="5868144" y="627534"/>
              <a:ext cx="216024" cy="288032"/>
            </a:xfrm>
            <a:prstGeom prst="chevron">
              <a:avLst/>
            </a:prstGeom>
            <a:grp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mn-ea"/>
              </a:endParaRPr>
            </a:p>
          </p:txBody>
        </p:sp>
      </p:grpSp>
      <p:grpSp>
        <p:nvGrpSpPr>
          <p:cNvPr id="21" name="组合 20"/>
          <p:cNvGrpSpPr/>
          <p:nvPr/>
        </p:nvGrpSpPr>
        <p:grpSpPr bwMode="auto">
          <a:xfrm>
            <a:off x="4610982" y="3096504"/>
            <a:ext cx="269875" cy="215900"/>
            <a:chOff x="5868144" y="627534"/>
            <a:chExt cx="360040" cy="288032"/>
          </a:xfrm>
          <a:solidFill>
            <a:schemeClr val="bg1"/>
          </a:solidFill>
        </p:grpSpPr>
        <p:sp>
          <p:nvSpPr>
            <p:cNvPr id="22" name="燕尾形 42"/>
            <p:cNvSpPr/>
            <p:nvPr/>
          </p:nvSpPr>
          <p:spPr>
            <a:xfrm>
              <a:off x="6012160" y="627534"/>
              <a:ext cx="216024" cy="288032"/>
            </a:xfrm>
            <a:prstGeom prst="chevron">
              <a:avLst/>
            </a:prstGeom>
            <a:grp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mn-ea"/>
              </a:endParaRPr>
            </a:p>
          </p:txBody>
        </p:sp>
        <p:sp>
          <p:nvSpPr>
            <p:cNvPr id="23" name="燕尾形 43"/>
            <p:cNvSpPr/>
            <p:nvPr/>
          </p:nvSpPr>
          <p:spPr>
            <a:xfrm>
              <a:off x="5868144" y="627534"/>
              <a:ext cx="216024" cy="288032"/>
            </a:xfrm>
            <a:prstGeom prst="chevron">
              <a:avLst/>
            </a:prstGeom>
            <a:grp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mn-ea"/>
              </a:endParaRPr>
            </a:p>
          </p:txBody>
        </p:sp>
      </p:grpSp>
      <p:grpSp>
        <p:nvGrpSpPr>
          <p:cNvPr id="36" name="组合 35"/>
          <p:cNvGrpSpPr/>
          <p:nvPr/>
        </p:nvGrpSpPr>
        <p:grpSpPr bwMode="auto">
          <a:xfrm>
            <a:off x="4610982" y="3709279"/>
            <a:ext cx="269875" cy="215900"/>
            <a:chOff x="5868144" y="627534"/>
            <a:chExt cx="360040" cy="288032"/>
          </a:xfrm>
          <a:solidFill>
            <a:schemeClr val="bg1"/>
          </a:solidFill>
        </p:grpSpPr>
        <p:sp>
          <p:nvSpPr>
            <p:cNvPr id="37" name="燕尾形 45"/>
            <p:cNvSpPr/>
            <p:nvPr/>
          </p:nvSpPr>
          <p:spPr>
            <a:xfrm>
              <a:off x="6012160" y="627534"/>
              <a:ext cx="216024" cy="288032"/>
            </a:xfrm>
            <a:prstGeom prst="chevron">
              <a:avLst/>
            </a:prstGeom>
            <a:grp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mn-ea"/>
              </a:endParaRPr>
            </a:p>
          </p:txBody>
        </p:sp>
        <p:sp>
          <p:nvSpPr>
            <p:cNvPr id="38" name="燕尾形 46"/>
            <p:cNvSpPr/>
            <p:nvPr/>
          </p:nvSpPr>
          <p:spPr>
            <a:xfrm>
              <a:off x="5868144" y="627534"/>
              <a:ext cx="216024" cy="288032"/>
            </a:xfrm>
            <a:prstGeom prst="chevron">
              <a:avLst/>
            </a:prstGeom>
            <a:grp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latin typeface="+mn-ea"/>
              </a:endParaRPr>
            </a:p>
          </p:txBody>
        </p:sp>
      </p:grpSp>
      <p:sp>
        <p:nvSpPr>
          <p:cNvPr id="41" name="矩形 40"/>
          <p:cNvSpPr>
            <a:spLocks noChangeArrowheads="1"/>
          </p:cNvSpPr>
          <p:nvPr/>
        </p:nvSpPr>
        <p:spPr bwMode="auto">
          <a:xfrm>
            <a:off x="1172748" y="1028691"/>
            <a:ext cx="33121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fontAlgn="base">
              <a:spcBef>
                <a:spcPct val="0"/>
              </a:spcBef>
              <a:spcAft>
                <a:spcPct val="0"/>
              </a:spcAft>
              <a:defRPr/>
            </a:pPr>
            <a:r>
              <a:rPr lang="en-US" altLang="zh-CN" sz="4800" b="1" dirty="0">
                <a:solidFill>
                  <a:schemeClr val="bg1"/>
                </a:solidFill>
                <a:latin typeface="+mn-ea"/>
                <a:ea typeface="+mn-ea"/>
              </a:rPr>
              <a:t>CONTENTS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additive="base">
                                        <p:cTn id="10" dur="400" fill="hold"/>
                                        <p:tgtEl>
                                          <p:spTgt spid="15"/>
                                        </p:tgtEl>
                                        <p:attrNameLst>
                                          <p:attrName>ppt_x</p:attrName>
                                        </p:attrNameLst>
                                      </p:cBhvr>
                                      <p:tavLst>
                                        <p:tav tm="0">
                                          <p:val>
                                            <p:strVal val="1+#ppt_w/2"/>
                                          </p:val>
                                        </p:tav>
                                        <p:tav tm="100000">
                                          <p:val>
                                            <p:strVal val="#ppt_x"/>
                                          </p:val>
                                        </p:tav>
                                      </p:tavLst>
                                    </p:anim>
                                    <p:anim calcmode="lin" valueType="num">
                                      <p:cBhvr additive="base">
                                        <p:cTn id="11" dur="400" fill="hold"/>
                                        <p:tgtEl>
                                          <p:spTgt spid="15"/>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400" fill="hold"/>
                                        <p:tgtEl>
                                          <p:spTgt spid="18"/>
                                        </p:tgtEl>
                                        <p:attrNameLst>
                                          <p:attrName>ppt_x</p:attrName>
                                        </p:attrNameLst>
                                      </p:cBhvr>
                                      <p:tavLst>
                                        <p:tav tm="0">
                                          <p:val>
                                            <p:strVal val="0-#ppt_w/2"/>
                                          </p:val>
                                        </p:tav>
                                        <p:tav tm="100000">
                                          <p:val>
                                            <p:strVal val="#ppt_x"/>
                                          </p:val>
                                        </p:tav>
                                      </p:tavLst>
                                    </p:anim>
                                    <p:anim calcmode="lin" valueType="num">
                                      <p:cBhvr additive="base">
                                        <p:cTn id="15" dur="400" fill="hold"/>
                                        <p:tgtEl>
                                          <p:spTgt spid="18"/>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2" presetClass="entr" presetSubtype="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400" fill="hold"/>
                                        <p:tgtEl>
                                          <p:spTgt spid="21"/>
                                        </p:tgtEl>
                                        <p:attrNameLst>
                                          <p:attrName>ppt_x</p:attrName>
                                        </p:attrNameLst>
                                      </p:cBhvr>
                                      <p:tavLst>
                                        <p:tav tm="0">
                                          <p:val>
                                            <p:strVal val="0-#ppt_w/2"/>
                                          </p:val>
                                        </p:tav>
                                        <p:tav tm="100000">
                                          <p:val>
                                            <p:strVal val="#ppt_x"/>
                                          </p:val>
                                        </p:tav>
                                      </p:tavLst>
                                    </p:anim>
                                    <p:anim calcmode="lin" valueType="num">
                                      <p:cBhvr additive="base">
                                        <p:cTn id="20" dur="400" fill="hold"/>
                                        <p:tgtEl>
                                          <p:spTgt spid="21"/>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400" fill="hold"/>
                                        <p:tgtEl>
                                          <p:spTgt spid="16"/>
                                        </p:tgtEl>
                                        <p:attrNameLst>
                                          <p:attrName>ppt_x</p:attrName>
                                        </p:attrNameLst>
                                      </p:cBhvr>
                                      <p:tavLst>
                                        <p:tav tm="0">
                                          <p:val>
                                            <p:strVal val="1+#ppt_w/2"/>
                                          </p:val>
                                        </p:tav>
                                        <p:tav tm="100000">
                                          <p:val>
                                            <p:strVal val="#ppt_x"/>
                                          </p:val>
                                        </p:tav>
                                      </p:tavLst>
                                    </p:anim>
                                    <p:anim calcmode="lin" valueType="num">
                                      <p:cBhvr additive="base">
                                        <p:cTn id="24" dur="400" fill="hold"/>
                                        <p:tgtEl>
                                          <p:spTgt spid="16"/>
                                        </p:tgtEl>
                                        <p:attrNameLst>
                                          <p:attrName>ppt_y</p:attrName>
                                        </p:attrNameLst>
                                      </p:cBhvr>
                                      <p:tavLst>
                                        <p:tav tm="0">
                                          <p:val>
                                            <p:strVal val="#ppt_y"/>
                                          </p:val>
                                        </p:tav>
                                        <p:tav tm="100000">
                                          <p:val>
                                            <p:strVal val="#ppt_y"/>
                                          </p:val>
                                        </p:tav>
                                      </p:tavLst>
                                    </p:anim>
                                  </p:childTnLst>
                                </p:cTn>
                              </p:par>
                            </p:childTnLst>
                          </p:cTn>
                        </p:par>
                        <p:par>
                          <p:cTn id="25" fill="hold">
                            <p:stCondLst>
                              <p:cond delay="900"/>
                            </p:stCondLst>
                            <p:childTnLst>
                              <p:par>
                                <p:cTn id="26" presetID="2" presetClass="entr" presetSubtype="8"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 calcmode="lin" valueType="num">
                                      <p:cBhvr additive="base">
                                        <p:cTn id="28" dur="400" fill="hold"/>
                                        <p:tgtEl>
                                          <p:spTgt spid="36"/>
                                        </p:tgtEl>
                                        <p:attrNameLst>
                                          <p:attrName>ppt_x</p:attrName>
                                        </p:attrNameLst>
                                      </p:cBhvr>
                                      <p:tavLst>
                                        <p:tav tm="0">
                                          <p:val>
                                            <p:strVal val="0-#ppt_w/2"/>
                                          </p:val>
                                        </p:tav>
                                        <p:tav tm="100000">
                                          <p:val>
                                            <p:strVal val="#ppt_x"/>
                                          </p:val>
                                        </p:tav>
                                      </p:tavLst>
                                    </p:anim>
                                    <p:anim calcmode="lin" valueType="num">
                                      <p:cBhvr additive="base">
                                        <p:cTn id="29" dur="400" fill="hold"/>
                                        <p:tgtEl>
                                          <p:spTgt spid="36"/>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400" fill="hold"/>
                                        <p:tgtEl>
                                          <p:spTgt spid="17"/>
                                        </p:tgtEl>
                                        <p:attrNameLst>
                                          <p:attrName>ppt_x</p:attrName>
                                        </p:attrNameLst>
                                      </p:cBhvr>
                                      <p:tavLst>
                                        <p:tav tm="0">
                                          <p:val>
                                            <p:strVal val="1+#ppt_w/2"/>
                                          </p:val>
                                        </p:tav>
                                        <p:tav tm="100000">
                                          <p:val>
                                            <p:strVal val="#ppt_x"/>
                                          </p:val>
                                        </p:tav>
                                      </p:tavLst>
                                    </p:anim>
                                    <p:anim calcmode="lin" valueType="num">
                                      <p:cBhvr additive="base">
                                        <p:cTn id="33" dur="400" fill="hold"/>
                                        <p:tgtEl>
                                          <p:spTgt spid="17"/>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50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4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p:cNvSpPr/>
          <p:nvPr/>
        </p:nvSpPr>
        <p:spPr>
          <a:xfrm>
            <a:off x="87086" y="78377"/>
            <a:ext cx="12000411" cy="6696996"/>
          </a:xfrm>
          <a:prstGeom prst="roundRect">
            <a:avLst>
              <a:gd name="adj" fmla="val 3447"/>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2"/>
          <a:stretch>
            <a:fillRect/>
          </a:stretch>
        </p:blipFill>
        <p:spPr>
          <a:xfrm>
            <a:off x="87086" y="4817203"/>
            <a:ext cx="11967226" cy="1715800"/>
          </a:xfrm>
          <a:prstGeom prst="rect">
            <a:avLst/>
          </a:prstGeom>
        </p:spPr>
      </p:pic>
      <p:pic>
        <p:nvPicPr>
          <p:cNvPr id="10" name="图片 9"/>
          <p:cNvPicPr>
            <a:picLocks noChangeAspect="1"/>
          </p:cNvPicPr>
          <p:nvPr/>
        </p:nvPicPr>
        <p:blipFill>
          <a:blip r:embed="rId3"/>
          <a:stretch>
            <a:fillRect/>
          </a:stretch>
        </p:blipFill>
        <p:spPr>
          <a:xfrm>
            <a:off x="6704154" y="4817203"/>
            <a:ext cx="3974513" cy="1430000"/>
          </a:xfrm>
          <a:prstGeom prst="rect">
            <a:avLst/>
          </a:prstGeom>
        </p:spPr>
      </p:pic>
      <p:pic>
        <p:nvPicPr>
          <p:cNvPr id="11" name="图片 10"/>
          <p:cNvPicPr>
            <a:picLocks noChangeAspect="1"/>
          </p:cNvPicPr>
          <p:nvPr/>
        </p:nvPicPr>
        <p:blipFill>
          <a:blip r:embed="rId4"/>
          <a:stretch>
            <a:fillRect/>
          </a:stretch>
        </p:blipFill>
        <p:spPr>
          <a:xfrm>
            <a:off x="2160992" y="5641796"/>
            <a:ext cx="1554525" cy="638000"/>
          </a:xfrm>
          <a:prstGeom prst="rect">
            <a:avLst/>
          </a:prstGeom>
        </p:spPr>
      </p:pic>
      <p:sp>
        <p:nvSpPr>
          <p:cNvPr id="18" name="文本框 17"/>
          <p:cNvSpPr txBox="1"/>
          <p:nvPr/>
        </p:nvSpPr>
        <p:spPr>
          <a:xfrm>
            <a:off x="3958934" y="2672907"/>
            <a:ext cx="4430886" cy="58477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01</a:t>
            </a:r>
            <a:r>
              <a:rPr kumimoji="0" lang="zh-CN" altLang="en-US"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Please here</a:t>
            </a:r>
            <a:r>
              <a:rPr kumimoji="0" lang="zh-CN" altLang="en-US" sz="3200" b="0" i="0" u="none" strike="noStrike" kern="0" cap="none" spc="0" normalizeH="0" baseline="0" noProof="0" dirty="0">
                <a:ln>
                  <a:noFill/>
                </a:ln>
                <a:solidFill>
                  <a:srgbClr val="FFC000"/>
                </a:solidFill>
                <a:effectLst/>
                <a:uLnTx/>
                <a:uFillTx/>
                <a:latin typeface="等线" panose="02010600030101010101" pitchFamily="2" charset="-122"/>
                <a:ea typeface="等线" panose="02010600030101010101" pitchFamily="2" charset="-122"/>
              </a:rPr>
              <a:t>Input</a:t>
            </a:r>
            <a:r>
              <a:rPr kumimoji="0" lang="zh-CN" altLang="en-US"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Title</a:t>
            </a:r>
          </a:p>
        </p:txBody>
      </p:sp>
      <p:sp>
        <p:nvSpPr>
          <p:cNvPr id="19" name="文本框 18"/>
          <p:cNvSpPr txBox="1"/>
          <p:nvPr/>
        </p:nvSpPr>
        <p:spPr>
          <a:xfrm>
            <a:off x="3958934" y="3359328"/>
            <a:ext cx="3825405" cy="73866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Click to add up your title here</a:t>
            </a: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rPr>
              <a:t>Add text here</a:t>
            </a:r>
            <a:endParaRPr kumimoji="0" 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49" y="215846"/>
            <a:ext cx="306513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grpSp>
        <p:nvGrpSpPr>
          <p:cNvPr id="9" name="组合 8"/>
          <p:cNvGrpSpPr/>
          <p:nvPr/>
        </p:nvGrpSpPr>
        <p:grpSpPr>
          <a:xfrm>
            <a:off x="2567608" y="1988840"/>
            <a:ext cx="7046911" cy="1762126"/>
            <a:chOff x="2555876" y="1833562"/>
            <a:chExt cx="7046911" cy="1762126"/>
          </a:xfrm>
          <a:solidFill>
            <a:srgbClr val="5E5E5E"/>
          </a:solidFill>
        </p:grpSpPr>
        <p:sp>
          <p:nvSpPr>
            <p:cNvPr id="10" name="Freeform 5"/>
            <p:cNvSpPr/>
            <p:nvPr/>
          </p:nvSpPr>
          <p:spPr bwMode="auto">
            <a:xfrm>
              <a:off x="8789988" y="1924050"/>
              <a:ext cx="100012" cy="112713"/>
            </a:xfrm>
            <a:custGeom>
              <a:avLst/>
              <a:gdLst>
                <a:gd name="T0" fmla="*/ 9 w 9"/>
                <a:gd name="T1" fmla="*/ 6 h 10"/>
                <a:gd name="T2" fmla="*/ 4 w 9"/>
                <a:gd name="T3" fmla="*/ 9 h 10"/>
                <a:gd name="T4" fmla="*/ 1 w 9"/>
                <a:gd name="T5" fmla="*/ 4 h 10"/>
                <a:gd name="T6" fmla="*/ 5 w 9"/>
                <a:gd name="T7" fmla="*/ 1 h 10"/>
                <a:gd name="T8" fmla="*/ 9 w 9"/>
                <a:gd name="T9" fmla="*/ 6 h 10"/>
              </a:gdLst>
              <a:ahLst/>
              <a:cxnLst>
                <a:cxn ang="0">
                  <a:pos x="T0" y="T1"/>
                </a:cxn>
                <a:cxn ang="0">
                  <a:pos x="T2" y="T3"/>
                </a:cxn>
                <a:cxn ang="0">
                  <a:pos x="T4" y="T5"/>
                </a:cxn>
                <a:cxn ang="0">
                  <a:pos x="T6" y="T7"/>
                </a:cxn>
                <a:cxn ang="0">
                  <a:pos x="T8" y="T9"/>
                </a:cxn>
              </a:cxnLst>
              <a:rect l="0" t="0" r="r" b="b"/>
              <a:pathLst>
                <a:path w="9" h="10">
                  <a:moveTo>
                    <a:pt x="9" y="6"/>
                  </a:moveTo>
                  <a:cubicBezTo>
                    <a:pt x="9" y="8"/>
                    <a:pt x="6" y="10"/>
                    <a:pt x="4" y="9"/>
                  </a:cubicBezTo>
                  <a:cubicBezTo>
                    <a:pt x="2" y="9"/>
                    <a:pt x="0" y="7"/>
                    <a:pt x="1" y="4"/>
                  </a:cubicBezTo>
                  <a:cubicBezTo>
                    <a:pt x="1" y="2"/>
                    <a:pt x="3" y="0"/>
                    <a:pt x="5" y="1"/>
                  </a:cubicBezTo>
                  <a:cubicBezTo>
                    <a:pt x="8" y="1"/>
                    <a:pt x="9" y="3"/>
                    <a:pt x="9"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1" name="Freeform 6"/>
            <p:cNvSpPr/>
            <p:nvPr/>
          </p:nvSpPr>
          <p:spPr bwMode="auto">
            <a:xfrm>
              <a:off x="8555038" y="1957388"/>
              <a:ext cx="101600" cy="101600"/>
            </a:xfrm>
            <a:custGeom>
              <a:avLst/>
              <a:gdLst>
                <a:gd name="T0" fmla="*/ 9 w 9"/>
                <a:gd name="T1" fmla="*/ 4 h 9"/>
                <a:gd name="T2" fmla="*/ 5 w 9"/>
                <a:gd name="T3" fmla="*/ 9 h 9"/>
                <a:gd name="T4" fmla="*/ 1 w 9"/>
                <a:gd name="T5" fmla="*/ 5 h 9"/>
                <a:gd name="T6" fmla="*/ 4 w 9"/>
                <a:gd name="T7" fmla="*/ 0 h 9"/>
                <a:gd name="T8" fmla="*/ 9 w 9"/>
                <a:gd name="T9" fmla="*/ 4 h 9"/>
              </a:gdLst>
              <a:ahLst/>
              <a:cxnLst>
                <a:cxn ang="0">
                  <a:pos x="T0" y="T1"/>
                </a:cxn>
                <a:cxn ang="0">
                  <a:pos x="T2" y="T3"/>
                </a:cxn>
                <a:cxn ang="0">
                  <a:pos x="T4" y="T5"/>
                </a:cxn>
                <a:cxn ang="0">
                  <a:pos x="T6" y="T7"/>
                </a:cxn>
                <a:cxn ang="0">
                  <a:pos x="T8" y="T9"/>
                </a:cxn>
              </a:cxnLst>
              <a:rect l="0" t="0" r="r" b="b"/>
              <a:pathLst>
                <a:path w="9" h="9">
                  <a:moveTo>
                    <a:pt x="9" y="4"/>
                  </a:moveTo>
                  <a:cubicBezTo>
                    <a:pt x="9" y="6"/>
                    <a:pt x="8" y="8"/>
                    <a:pt x="5" y="9"/>
                  </a:cubicBezTo>
                  <a:cubicBezTo>
                    <a:pt x="3" y="9"/>
                    <a:pt x="1" y="7"/>
                    <a:pt x="1" y="5"/>
                  </a:cubicBezTo>
                  <a:cubicBezTo>
                    <a:pt x="0" y="3"/>
                    <a:pt x="2" y="0"/>
                    <a:pt x="4" y="0"/>
                  </a:cubicBezTo>
                  <a:cubicBezTo>
                    <a:pt x="7" y="0"/>
                    <a:pt x="9" y="1"/>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2" name="Freeform 7"/>
            <p:cNvSpPr/>
            <p:nvPr/>
          </p:nvSpPr>
          <p:spPr bwMode="auto">
            <a:xfrm>
              <a:off x="8343900" y="2047875"/>
              <a:ext cx="111125" cy="112713"/>
            </a:xfrm>
            <a:custGeom>
              <a:avLst/>
              <a:gdLst>
                <a:gd name="T0" fmla="*/ 9 w 10"/>
                <a:gd name="T1" fmla="*/ 3 h 10"/>
                <a:gd name="T2" fmla="*/ 7 w 10"/>
                <a:gd name="T3" fmla="*/ 9 h 10"/>
                <a:gd name="T4" fmla="*/ 1 w 10"/>
                <a:gd name="T5" fmla="*/ 7 h 10"/>
                <a:gd name="T6" fmla="*/ 3 w 10"/>
                <a:gd name="T7" fmla="*/ 1 h 10"/>
                <a:gd name="T8" fmla="*/ 9 w 10"/>
                <a:gd name="T9" fmla="*/ 3 h 10"/>
              </a:gdLst>
              <a:ahLst/>
              <a:cxnLst>
                <a:cxn ang="0">
                  <a:pos x="T0" y="T1"/>
                </a:cxn>
                <a:cxn ang="0">
                  <a:pos x="T2" y="T3"/>
                </a:cxn>
                <a:cxn ang="0">
                  <a:pos x="T4" y="T5"/>
                </a:cxn>
                <a:cxn ang="0">
                  <a:pos x="T6" y="T7"/>
                </a:cxn>
                <a:cxn ang="0">
                  <a:pos x="T8" y="T9"/>
                </a:cxn>
              </a:cxnLst>
              <a:rect l="0" t="0" r="r" b="b"/>
              <a:pathLst>
                <a:path w="10" h="10">
                  <a:moveTo>
                    <a:pt x="9" y="3"/>
                  </a:moveTo>
                  <a:cubicBezTo>
                    <a:pt x="10" y="5"/>
                    <a:pt x="9" y="8"/>
                    <a:pt x="7" y="9"/>
                  </a:cubicBezTo>
                  <a:cubicBezTo>
                    <a:pt x="4" y="10"/>
                    <a:pt x="2" y="9"/>
                    <a:pt x="1" y="7"/>
                  </a:cubicBezTo>
                  <a:cubicBezTo>
                    <a:pt x="0" y="5"/>
                    <a:pt x="1" y="2"/>
                    <a:pt x="3" y="1"/>
                  </a:cubicBezTo>
                  <a:cubicBezTo>
                    <a:pt x="5" y="0"/>
                    <a:pt x="8" y="1"/>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3" name="Freeform 8"/>
            <p:cNvSpPr/>
            <p:nvPr/>
          </p:nvSpPr>
          <p:spPr bwMode="auto">
            <a:xfrm>
              <a:off x="8166100" y="2206625"/>
              <a:ext cx="111125" cy="112713"/>
            </a:xfrm>
            <a:custGeom>
              <a:avLst/>
              <a:gdLst>
                <a:gd name="T0" fmla="*/ 8 w 10"/>
                <a:gd name="T1" fmla="*/ 2 h 10"/>
                <a:gd name="T2" fmla="*/ 8 w 10"/>
                <a:gd name="T3" fmla="*/ 8 h 10"/>
                <a:gd name="T4" fmla="*/ 2 w 10"/>
                <a:gd name="T5" fmla="*/ 8 h 10"/>
                <a:gd name="T6" fmla="*/ 2 w 10"/>
                <a:gd name="T7" fmla="*/ 2 h 10"/>
                <a:gd name="T8" fmla="*/ 8 w 10"/>
                <a:gd name="T9" fmla="*/ 2 h 10"/>
              </a:gdLst>
              <a:ahLst/>
              <a:cxnLst>
                <a:cxn ang="0">
                  <a:pos x="T0" y="T1"/>
                </a:cxn>
                <a:cxn ang="0">
                  <a:pos x="T2" y="T3"/>
                </a:cxn>
                <a:cxn ang="0">
                  <a:pos x="T4" y="T5"/>
                </a:cxn>
                <a:cxn ang="0">
                  <a:pos x="T6" y="T7"/>
                </a:cxn>
                <a:cxn ang="0">
                  <a:pos x="T8" y="T9"/>
                </a:cxn>
              </a:cxnLst>
              <a:rect l="0" t="0" r="r" b="b"/>
              <a:pathLst>
                <a:path w="10" h="10">
                  <a:moveTo>
                    <a:pt x="8" y="2"/>
                  </a:moveTo>
                  <a:cubicBezTo>
                    <a:pt x="10" y="4"/>
                    <a:pt x="10" y="6"/>
                    <a:pt x="8" y="8"/>
                  </a:cubicBezTo>
                  <a:cubicBezTo>
                    <a:pt x="6" y="10"/>
                    <a:pt x="4" y="10"/>
                    <a:pt x="2" y="8"/>
                  </a:cubicBezTo>
                  <a:cubicBezTo>
                    <a:pt x="0" y="6"/>
                    <a:pt x="1" y="3"/>
                    <a:pt x="2" y="2"/>
                  </a:cubicBezTo>
                  <a:cubicBezTo>
                    <a:pt x="4" y="0"/>
                    <a:pt x="7"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4" name="Freeform 9"/>
            <p:cNvSpPr/>
            <p:nvPr/>
          </p:nvSpPr>
          <p:spPr bwMode="auto">
            <a:xfrm>
              <a:off x="8054975" y="2409825"/>
              <a:ext cx="111125" cy="112713"/>
            </a:xfrm>
            <a:custGeom>
              <a:avLst/>
              <a:gdLst>
                <a:gd name="T0" fmla="*/ 7 w 10"/>
                <a:gd name="T1" fmla="*/ 1 h 10"/>
                <a:gd name="T2" fmla="*/ 9 w 10"/>
                <a:gd name="T3" fmla="*/ 7 h 10"/>
                <a:gd name="T4" fmla="*/ 3 w 10"/>
                <a:gd name="T5" fmla="*/ 9 h 10"/>
                <a:gd name="T6" fmla="*/ 1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7" y="9"/>
                    <a:pt x="5" y="10"/>
                    <a:pt x="3" y="9"/>
                  </a:cubicBezTo>
                  <a:cubicBezTo>
                    <a:pt x="1" y="8"/>
                    <a:pt x="0" y="5"/>
                    <a:pt x="1" y="3"/>
                  </a:cubicBezTo>
                  <a:cubicBezTo>
                    <a:pt x="2"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5" name="Freeform 10"/>
            <p:cNvSpPr/>
            <p:nvPr/>
          </p:nvSpPr>
          <p:spPr bwMode="auto">
            <a:xfrm>
              <a:off x="8010525" y="2646363"/>
              <a:ext cx="100012" cy="101600"/>
            </a:xfrm>
            <a:custGeom>
              <a:avLst/>
              <a:gdLst>
                <a:gd name="T0" fmla="*/ 5 w 9"/>
                <a:gd name="T1" fmla="*/ 0 h 9"/>
                <a:gd name="T2" fmla="*/ 9 w 9"/>
                <a:gd name="T3" fmla="*/ 5 h 9"/>
                <a:gd name="T4" fmla="*/ 4 w 9"/>
                <a:gd name="T5" fmla="*/ 9 h 9"/>
                <a:gd name="T6" fmla="*/ 0 w 9"/>
                <a:gd name="T7" fmla="*/ 4 h 9"/>
                <a:gd name="T8" fmla="*/ 5 w 9"/>
                <a:gd name="T9" fmla="*/ 0 h 9"/>
              </a:gdLst>
              <a:ahLst/>
              <a:cxnLst>
                <a:cxn ang="0">
                  <a:pos x="T0" y="T1"/>
                </a:cxn>
                <a:cxn ang="0">
                  <a:pos x="T2" y="T3"/>
                </a:cxn>
                <a:cxn ang="0">
                  <a:pos x="T4" y="T5"/>
                </a:cxn>
                <a:cxn ang="0">
                  <a:pos x="T6" y="T7"/>
                </a:cxn>
                <a:cxn ang="0">
                  <a:pos x="T8" y="T9"/>
                </a:cxn>
              </a:cxnLst>
              <a:rect l="0" t="0" r="r" b="b"/>
              <a:pathLst>
                <a:path w="9" h="9">
                  <a:moveTo>
                    <a:pt x="5" y="0"/>
                  </a:moveTo>
                  <a:cubicBezTo>
                    <a:pt x="8" y="1"/>
                    <a:pt x="9" y="3"/>
                    <a:pt x="9" y="5"/>
                  </a:cubicBezTo>
                  <a:cubicBezTo>
                    <a:pt x="8" y="8"/>
                    <a:pt x="6" y="9"/>
                    <a:pt x="4" y="9"/>
                  </a:cubicBezTo>
                  <a:cubicBezTo>
                    <a:pt x="1" y="8"/>
                    <a:pt x="0" y="6"/>
                    <a:pt x="0" y="4"/>
                  </a:cubicBezTo>
                  <a:cubicBezTo>
                    <a:pt x="1" y="2"/>
                    <a:pt x="3"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6" name="Freeform 11"/>
            <p:cNvSpPr/>
            <p:nvPr/>
          </p:nvSpPr>
          <p:spPr bwMode="auto">
            <a:xfrm>
              <a:off x="8032750" y="2884488"/>
              <a:ext cx="100012" cy="101600"/>
            </a:xfrm>
            <a:custGeom>
              <a:avLst/>
              <a:gdLst>
                <a:gd name="T0" fmla="*/ 4 w 9"/>
                <a:gd name="T1" fmla="*/ 0 h 9"/>
                <a:gd name="T2" fmla="*/ 9 w 9"/>
                <a:gd name="T3" fmla="*/ 4 h 9"/>
                <a:gd name="T4" fmla="*/ 5 w 9"/>
                <a:gd name="T5" fmla="*/ 9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9" y="2"/>
                    <a:pt x="9" y="4"/>
                  </a:cubicBezTo>
                  <a:cubicBezTo>
                    <a:pt x="9" y="6"/>
                    <a:pt x="8" y="8"/>
                    <a:pt x="5" y="9"/>
                  </a:cubicBezTo>
                  <a:cubicBezTo>
                    <a:pt x="3" y="9"/>
                    <a:pt x="1" y="7"/>
                    <a:pt x="0" y="5"/>
                  </a:cubicBezTo>
                  <a:cubicBezTo>
                    <a:pt x="0" y="3"/>
                    <a:pt x="2"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7" name="Freeform 12"/>
            <p:cNvSpPr/>
            <p:nvPr/>
          </p:nvSpPr>
          <p:spPr bwMode="auto">
            <a:xfrm>
              <a:off x="8121650" y="3098800"/>
              <a:ext cx="111125" cy="101600"/>
            </a:xfrm>
            <a:custGeom>
              <a:avLst/>
              <a:gdLst>
                <a:gd name="T0" fmla="*/ 3 w 10"/>
                <a:gd name="T1" fmla="*/ 1 h 9"/>
                <a:gd name="T2" fmla="*/ 9 w 10"/>
                <a:gd name="T3" fmla="*/ 3 h 9"/>
                <a:gd name="T4" fmla="*/ 7 w 10"/>
                <a:gd name="T5" fmla="*/ 8 h 9"/>
                <a:gd name="T6" fmla="*/ 1 w 10"/>
                <a:gd name="T7" fmla="*/ 6 h 9"/>
                <a:gd name="T8" fmla="*/ 3 w 10"/>
                <a:gd name="T9" fmla="*/ 1 h 9"/>
              </a:gdLst>
              <a:ahLst/>
              <a:cxnLst>
                <a:cxn ang="0">
                  <a:pos x="T0" y="T1"/>
                </a:cxn>
                <a:cxn ang="0">
                  <a:pos x="T2" y="T3"/>
                </a:cxn>
                <a:cxn ang="0">
                  <a:pos x="T4" y="T5"/>
                </a:cxn>
                <a:cxn ang="0">
                  <a:pos x="T6" y="T7"/>
                </a:cxn>
                <a:cxn ang="0">
                  <a:pos x="T8" y="T9"/>
                </a:cxn>
              </a:cxnLst>
              <a:rect l="0" t="0" r="r" b="b"/>
              <a:pathLst>
                <a:path w="10" h="9">
                  <a:moveTo>
                    <a:pt x="3" y="1"/>
                  </a:moveTo>
                  <a:cubicBezTo>
                    <a:pt x="6" y="0"/>
                    <a:pt x="8" y="1"/>
                    <a:pt x="9" y="3"/>
                  </a:cubicBezTo>
                  <a:cubicBezTo>
                    <a:pt x="10" y="5"/>
                    <a:pt x="9" y="7"/>
                    <a:pt x="7" y="8"/>
                  </a:cubicBezTo>
                  <a:cubicBezTo>
                    <a:pt x="5" y="9"/>
                    <a:pt x="2" y="9"/>
                    <a:pt x="1" y="6"/>
                  </a:cubicBezTo>
                  <a:cubicBezTo>
                    <a:pt x="0" y="4"/>
                    <a:pt x="1"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8" name="Freeform 13"/>
            <p:cNvSpPr/>
            <p:nvPr/>
          </p:nvSpPr>
          <p:spPr bwMode="auto">
            <a:xfrm>
              <a:off x="8288338" y="3268663"/>
              <a:ext cx="100012" cy="112713"/>
            </a:xfrm>
            <a:custGeom>
              <a:avLst/>
              <a:gdLst>
                <a:gd name="T0" fmla="*/ 1 w 9"/>
                <a:gd name="T1" fmla="*/ 2 h 10"/>
                <a:gd name="T2" fmla="*/ 7 w 9"/>
                <a:gd name="T3" fmla="*/ 2 h 10"/>
                <a:gd name="T4" fmla="*/ 7 w 9"/>
                <a:gd name="T5" fmla="*/ 8 h 10"/>
                <a:gd name="T6" fmla="*/ 1 w 9"/>
                <a:gd name="T7" fmla="*/ 8 h 10"/>
                <a:gd name="T8" fmla="*/ 1 w 9"/>
                <a:gd name="T9" fmla="*/ 2 h 10"/>
              </a:gdLst>
              <a:ahLst/>
              <a:cxnLst>
                <a:cxn ang="0">
                  <a:pos x="T0" y="T1"/>
                </a:cxn>
                <a:cxn ang="0">
                  <a:pos x="T2" y="T3"/>
                </a:cxn>
                <a:cxn ang="0">
                  <a:pos x="T4" y="T5"/>
                </a:cxn>
                <a:cxn ang="0">
                  <a:pos x="T6" y="T7"/>
                </a:cxn>
                <a:cxn ang="0">
                  <a:pos x="T8" y="T9"/>
                </a:cxn>
              </a:cxnLst>
              <a:rect l="0" t="0" r="r" b="b"/>
              <a:pathLst>
                <a:path w="9" h="10">
                  <a:moveTo>
                    <a:pt x="1" y="2"/>
                  </a:moveTo>
                  <a:cubicBezTo>
                    <a:pt x="3" y="0"/>
                    <a:pt x="6" y="0"/>
                    <a:pt x="7" y="2"/>
                  </a:cubicBezTo>
                  <a:cubicBezTo>
                    <a:pt x="9" y="4"/>
                    <a:pt x="9" y="7"/>
                    <a:pt x="7" y="8"/>
                  </a:cubicBezTo>
                  <a:cubicBezTo>
                    <a:pt x="6" y="10"/>
                    <a:pt x="3" y="10"/>
                    <a:pt x="1" y="8"/>
                  </a:cubicBezTo>
                  <a:cubicBezTo>
                    <a:pt x="0" y="6"/>
                    <a:pt x="0" y="4"/>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19" name="Freeform 14"/>
            <p:cNvSpPr/>
            <p:nvPr/>
          </p:nvSpPr>
          <p:spPr bwMode="auto">
            <a:xfrm>
              <a:off x="8488363" y="3392488"/>
              <a:ext cx="101600" cy="101600"/>
            </a:xfrm>
            <a:custGeom>
              <a:avLst/>
              <a:gdLst>
                <a:gd name="T0" fmla="*/ 1 w 9"/>
                <a:gd name="T1" fmla="*/ 3 h 9"/>
                <a:gd name="T2" fmla="*/ 7 w 9"/>
                <a:gd name="T3" fmla="*/ 1 h 9"/>
                <a:gd name="T4" fmla="*/ 8 w 9"/>
                <a:gd name="T5" fmla="*/ 7 h 9"/>
                <a:gd name="T6" fmla="*/ 3 w 9"/>
                <a:gd name="T7" fmla="*/ 8 h 9"/>
                <a:gd name="T8" fmla="*/ 1 w 9"/>
                <a:gd name="T9" fmla="*/ 3 h 9"/>
              </a:gdLst>
              <a:ahLst/>
              <a:cxnLst>
                <a:cxn ang="0">
                  <a:pos x="T0" y="T1"/>
                </a:cxn>
                <a:cxn ang="0">
                  <a:pos x="T2" y="T3"/>
                </a:cxn>
                <a:cxn ang="0">
                  <a:pos x="T4" y="T5"/>
                </a:cxn>
                <a:cxn ang="0">
                  <a:pos x="T6" y="T7"/>
                </a:cxn>
                <a:cxn ang="0">
                  <a:pos x="T8" y="T9"/>
                </a:cxn>
              </a:cxnLst>
              <a:rect l="0" t="0" r="r" b="b"/>
              <a:pathLst>
                <a:path w="9" h="9">
                  <a:moveTo>
                    <a:pt x="1" y="3"/>
                  </a:moveTo>
                  <a:cubicBezTo>
                    <a:pt x="2" y="0"/>
                    <a:pt x="4" y="0"/>
                    <a:pt x="7" y="1"/>
                  </a:cubicBezTo>
                  <a:cubicBezTo>
                    <a:pt x="9" y="2"/>
                    <a:pt x="9" y="5"/>
                    <a:pt x="8" y="7"/>
                  </a:cubicBezTo>
                  <a:cubicBezTo>
                    <a:pt x="7" y="9"/>
                    <a:pt x="5" y="9"/>
                    <a:pt x="3" y="8"/>
                  </a:cubicBezTo>
                  <a:cubicBezTo>
                    <a:pt x="0" y="7"/>
                    <a:pt x="0" y="5"/>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0" name="Freeform 15"/>
            <p:cNvSpPr/>
            <p:nvPr/>
          </p:nvSpPr>
          <p:spPr bwMode="auto">
            <a:xfrm>
              <a:off x="8712200" y="3438525"/>
              <a:ext cx="111125" cy="112713"/>
            </a:xfrm>
            <a:custGeom>
              <a:avLst/>
              <a:gdLst>
                <a:gd name="T0" fmla="*/ 1 w 10"/>
                <a:gd name="T1" fmla="*/ 4 h 10"/>
                <a:gd name="T2" fmla="*/ 6 w 10"/>
                <a:gd name="T3" fmla="*/ 1 h 10"/>
                <a:gd name="T4" fmla="*/ 9 w 10"/>
                <a:gd name="T5" fmla="*/ 6 h 10"/>
                <a:gd name="T6" fmla="*/ 4 w 10"/>
                <a:gd name="T7" fmla="*/ 9 h 10"/>
                <a:gd name="T8" fmla="*/ 1 w 10"/>
                <a:gd name="T9" fmla="*/ 4 h 10"/>
              </a:gdLst>
              <a:ahLst/>
              <a:cxnLst>
                <a:cxn ang="0">
                  <a:pos x="T0" y="T1"/>
                </a:cxn>
                <a:cxn ang="0">
                  <a:pos x="T2" y="T3"/>
                </a:cxn>
                <a:cxn ang="0">
                  <a:pos x="T4" y="T5"/>
                </a:cxn>
                <a:cxn ang="0">
                  <a:pos x="T6" y="T7"/>
                </a:cxn>
                <a:cxn ang="0">
                  <a:pos x="T8" y="T9"/>
                </a:cxn>
              </a:cxnLst>
              <a:rect l="0" t="0" r="r" b="b"/>
              <a:pathLst>
                <a:path w="10" h="10">
                  <a:moveTo>
                    <a:pt x="1" y="4"/>
                  </a:moveTo>
                  <a:cubicBezTo>
                    <a:pt x="1" y="2"/>
                    <a:pt x="4" y="0"/>
                    <a:pt x="6" y="1"/>
                  </a:cubicBezTo>
                  <a:cubicBezTo>
                    <a:pt x="8" y="1"/>
                    <a:pt x="10" y="3"/>
                    <a:pt x="9" y="6"/>
                  </a:cubicBezTo>
                  <a:cubicBezTo>
                    <a:pt x="9" y="8"/>
                    <a:pt x="7" y="10"/>
                    <a:pt x="4" y="9"/>
                  </a:cubicBezTo>
                  <a:cubicBezTo>
                    <a:pt x="2" y="9"/>
                    <a:pt x="0" y="6"/>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1" name="Freeform 16"/>
            <p:cNvSpPr/>
            <p:nvPr/>
          </p:nvSpPr>
          <p:spPr bwMode="auto">
            <a:xfrm>
              <a:off x="8945563" y="3414713"/>
              <a:ext cx="100012" cy="101600"/>
            </a:xfrm>
            <a:custGeom>
              <a:avLst/>
              <a:gdLst>
                <a:gd name="T0" fmla="*/ 1 w 9"/>
                <a:gd name="T1" fmla="*/ 5 h 9"/>
                <a:gd name="T2" fmla="*/ 4 w 9"/>
                <a:gd name="T3" fmla="*/ 0 h 9"/>
                <a:gd name="T4" fmla="*/ 9 w 9"/>
                <a:gd name="T5" fmla="*/ 4 h 9"/>
                <a:gd name="T6" fmla="*/ 5 w 9"/>
                <a:gd name="T7" fmla="*/ 9 h 9"/>
                <a:gd name="T8" fmla="*/ 1 w 9"/>
                <a:gd name="T9" fmla="*/ 5 h 9"/>
              </a:gdLst>
              <a:ahLst/>
              <a:cxnLst>
                <a:cxn ang="0">
                  <a:pos x="T0" y="T1"/>
                </a:cxn>
                <a:cxn ang="0">
                  <a:pos x="T2" y="T3"/>
                </a:cxn>
                <a:cxn ang="0">
                  <a:pos x="T4" y="T5"/>
                </a:cxn>
                <a:cxn ang="0">
                  <a:pos x="T6" y="T7"/>
                </a:cxn>
                <a:cxn ang="0">
                  <a:pos x="T8" y="T9"/>
                </a:cxn>
              </a:cxnLst>
              <a:rect l="0" t="0" r="r" b="b"/>
              <a:pathLst>
                <a:path w="9" h="9">
                  <a:moveTo>
                    <a:pt x="1" y="5"/>
                  </a:moveTo>
                  <a:cubicBezTo>
                    <a:pt x="0" y="3"/>
                    <a:pt x="2" y="1"/>
                    <a:pt x="4" y="0"/>
                  </a:cubicBezTo>
                  <a:cubicBezTo>
                    <a:pt x="7" y="0"/>
                    <a:pt x="9" y="2"/>
                    <a:pt x="9" y="4"/>
                  </a:cubicBezTo>
                  <a:cubicBezTo>
                    <a:pt x="9" y="6"/>
                    <a:pt x="8" y="9"/>
                    <a:pt x="5" y="9"/>
                  </a:cubicBezTo>
                  <a:cubicBezTo>
                    <a:pt x="3" y="9"/>
                    <a:pt x="1" y="8"/>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2" name="Freeform 17"/>
            <p:cNvSpPr/>
            <p:nvPr/>
          </p:nvSpPr>
          <p:spPr bwMode="auto">
            <a:xfrm>
              <a:off x="9156700" y="3313113"/>
              <a:ext cx="111125" cy="112713"/>
            </a:xfrm>
            <a:custGeom>
              <a:avLst/>
              <a:gdLst>
                <a:gd name="T0" fmla="*/ 1 w 10"/>
                <a:gd name="T1" fmla="*/ 7 h 10"/>
                <a:gd name="T2" fmla="*/ 3 w 10"/>
                <a:gd name="T3" fmla="*/ 1 h 10"/>
                <a:gd name="T4" fmla="*/ 9 w 10"/>
                <a:gd name="T5" fmla="*/ 3 h 10"/>
                <a:gd name="T6" fmla="*/ 7 w 10"/>
                <a:gd name="T7" fmla="*/ 9 h 10"/>
                <a:gd name="T8" fmla="*/ 1 w 10"/>
                <a:gd name="T9" fmla="*/ 7 h 10"/>
              </a:gdLst>
              <a:ahLst/>
              <a:cxnLst>
                <a:cxn ang="0">
                  <a:pos x="T0" y="T1"/>
                </a:cxn>
                <a:cxn ang="0">
                  <a:pos x="T2" y="T3"/>
                </a:cxn>
                <a:cxn ang="0">
                  <a:pos x="T4" y="T5"/>
                </a:cxn>
                <a:cxn ang="0">
                  <a:pos x="T6" y="T7"/>
                </a:cxn>
                <a:cxn ang="0">
                  <a:pos x="T8" y="T9"/>
                </a:cxn>
              </a:cxnLst>
              <a:rect l="0" t="0" r="r" b="b"/>
              <a:pathLst>
                <a:path w="10" h="10">
                  <a:moveTo>
                    <a:pt x="1" y="7"/>
                  </a:moveTo>
                  <a:cubicBezTo>
                    <a:pt x="0" y="5"/>
                    <a:pt x="1" y="2"/>
                    <a:pt x="3" y="1"/>
                  </a:cubicBezTo>
                  <a:cubicBezTo>
                    <a:pt x="5" y="0"/>
                    <a:pt x="8" y="1"/>
                    <a:pt x="9" y="3"/>
                  </a:cubicBezTo>
                  <a:cubicBezTo>
                    <a:pt x="10" y="5"/>
                    <a:pt x="9" y="8"/>
                    <a:pt x="7" y="9"/>
                  </a:cubicBezTo>
                  <a:cubicBezTo>
                    <a:pt x="5" y="10"/>
                    <a:pt x="2"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3" name="Freeform 18"/>
            <p:cNvSpPr/>
            <p:nvPr/>
          </p:nvSpPr>
          <p:spPr bwMode="auto">
            <a:xfrm>
              <a:off x="9334500" y="3155950"/>
              <a:ext cx="100012" cy="112713"/>
            </a:xfrm>
            <a:custGeom>
              <a:avLst/>
              <a:gdLst>
                <a:gd name="T0" fmla="*/ 1 w 9"/>
                <a:gd name="T1" fmla="*/ 8 h 10"/>
                <a:gd name="T2" fmla="*/ 2 w 9"/>
                <a:gd name="T3" fmla="*/ 2 h 10"/>
                <a:gd name="T4" fmla="*/ 8 w 9"/>
                <a:gd name="T5" fmla="*/ 2 h 10"/>
                <a:gd name="T6" fmla="*/ 8 w 9"/>
                <a:gd name="T7" fmla="*/ 8 h 10"/>
                <a:gd name="T8" fmla="*/ 1 w 9"/>
                <a:gd name="T9" fmla="*/ 8 h 10"/>
              </a:gdLst>
              <a:ahLst/>
              <a:cxnLst>
                <a:cxn ang="0">
                  <a:pos x="T0" y="T1"/>
                </a:cxn>
                <a:cxn ang="0">
                  <a:pos x="T2" y="T3"/>
                </a:cxn>
                <a:cxn ang="0">
                  <a:pos x="T4" y="T5"/>
                </a:cxn>
                <a:cxn ang="0">
                  <a:pos x="T6" y="T7"/>
                </a:cxn>
                <a:cxn ang="0">
                  <a:pos x="T8" y="T9"/>
                </a:cxn>
              </a:cxnLst>
              <a:rect l="0" t="0" r="r" b="b"/>
              <a:pathLst>
                <a:path w="9" h="10">
                  <a:moveTo>
                    <a:pt x="1" y="8"/>
                  </a:moveTo>
                  <a:cubicBezTo>
                    <a:pt x="0" y="6"/>
                    <a:pt x="0" y="4"/>
                    <a:pt x="2" y="2"/>
                  </a:cubicBezTo>
                  <a:cubicBezTo>
                    <a:pt x="3" y="0"/>
                    <a:pt x="6" y="0"/>
                    <a:pt x="8" y="2"/>
                  </a:cubicBezTo>
                  <a:cubicBezTo>
                    <a:pt x="9" y="4"/>
                    <a:pt x="9" y="6"/>
                    <a:pt x="8" y="8"/>
                  </a:cubicBezTo>
                  <a:cubicBezTo>
                    <a:pt x="6" y="10"/>
                    <a:pt x="3" y="10"/>
                    <a:pt x="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4" name="Freeform 19"/>
            <p:cNvSpPr/>
            <p:nvPr/>
          </p:nvSpPr>
          <p:spPr bwMode="auto">
            <a:xfrm>
              <a:off x="9445625" y="2952750"/>
              <a:ext cx="112712" cy="112713"/>
            </a:xfrm>
            <a:custGeom>
              <a:avLst/>
              <a:gdLst>
                <a:gd name="T0" fmla="*/ 3 w 10"/>
                <a:gd name="T1" fmla="*/ 9 h 10"/>
                <a:gd name="T2" fmla="*/ 1 w 10"/>
                <a:gd name="T3" fmla="*/ 3 h 10"/>
                <a:gd name="T4" fmla="*/ 7 w 10"/>
                <a:gd name="T5" fmla="*/ 1 h 10"/>
                <a:gd name="T6" fmla="*/ 9 w 10"/>
                <a:gd name="T7" fmla="*/ 7 h 10"/>
                <a:gd name="T8" fmla="*/ 3 w 10"/>
                <a:gd name="T9" fmla="*/ 9 h 10"/>
              </a:gdLst>
              <a:ahLst/>
              <a:cxnLst>
                <a:cxn ang="0">
                  <a:pos x="T0" y="T1"/>
                </a:cxn>
                <a:cxn ang="0">
                  <a:pos x="T2" y="T3"/>
                </a:cxn>
                <a:cxn ang="0">
                  <a:pos x="T4" y="T5"/>
                </a:cxn>
                <a:cxn ang="0">
                  <a:pos x="T6" y="T7"/>
                </a:cxn>
                <a:cxn ang="0">
                  <a:pos x="T8" y="T9"/>
                </a:cxn>
              </a:cxnLst>
              <a:rect l="0" t="0" r="r" b="b"/>
              <a:pathLst>
                <a:path w="10" h="10">
                  <a:moveTo>
                    <a:pt x="3" y="9"/>
                  </a:moveTo>
                  <a:cubicBezTo>
                    <a:pt x="1" y="7"/>
                    <a:pt x="0" y="5"/>
                    <a:pt x="1" y="3"/>
                  </a:cubicBezTo>
                  <a:cubicBezTo>
                    <a:pt x="2" y="1"/>
                    <a:pt x="5" y="0"/>
                    <a:pt x="7" y="1"/>
                  </a:cubicBezTo>
                  <a:cubicBezTo>
                    <a:pt x="9" y="2"/>
                    <a:pt x="10" y="5"/>
                    <a:pt x="9" y="7"/>
                  </a:cubicBezTo>
                  <a:cubicBezTo>
                    <a:pt x="8" y="9"/>
                    <a:pt x="5"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5" name="Freeform 20"/>
            <p:cNvSpPr/>
            <p:nvPr/>
          </p:nvSpPr>
          <p:spPr bwMode="auto">
            <a:xfrm>
              <a:off x="9502775" y="2725738"/>
              <a:ext cx="100012" cy="101600"/>
            </a:xfrm>
            <a:custGeom>
              <a:avLst/>
              <a:gdLst>
                <a:gd name="T0" fmla="*/ 4 w 9"/>
                <a:gd name="T1" fmla="*/ 9 h 9"/>
                <a:gd name="T2" fmla="*/ 0 w 9"/>
                <a:gd name="T3" fmla="*/ 4 h 9"/>
                <a:gd name="T4" fmla="*/ 5 w 9"/>
                <a:gd name="T5" fmla="*/ 0 h 9"/>
                <a:gd name="T6" fmla="*/ 9 w 9"/>
                <a:gd name="T7" fmla="*/ 5 h 9"/>
                <a:gd name="T8" fmla="*/ 4 w 9"/>
                <a:gd name="T9" fmla="*/ 9 h 9"/>
              </a:gdLst>
              <a:ahLst/>
              <a:cxnLst>
                <a:cxn ang="0">
                  <a:pos x="T0" y="T1"/>
                </a:cxn>
                <a:cxn ang="0">
                  <a:pos x="T2" y="T3"/>
                </a:cxn>
                <a:cxn ang="0">
                  <a:pos x="T4" y="T5"/>
                </a:cxn>
                <a:cxn ang="0">
                  <a:pos x="T6" y="T7"/>
                </a:cxn>
                <a:cxn ang="0">
                  <a:pos x="T8" y="T9"/>
                </a:cxn>
              </a:cxnLst>
              <a:rect l="0" t="0" r="r" b="b"/>
              <a:pathLst>
                <a:path w="9" h="9">
                  <a:moveTo>
                    <a:pt x="4" y="9"/>
                  </a:moveTo>
                  <a:cubicBezTo>
                    <a:pt x="1" y="8"/>
                    <a:pt x="0" y="6"/>
                    <a:pt x="0" y="4"/>
                  </a:cubicBezTo>
                  <a:cubicBezTo>
                    <a:pt x="1" y="1"/>
                    <a:pt x="3" y="0"/>
                    <a:pt x="5" y="0"/>
                  </a:cubicBezTo>
                  <a:cubicBezTo>
                    <a:pt x="7" y="1"/>
                    <a:pt x="9" y="3"/>
                    <a:pt x="9" y="5"/>
                  </a:cubicBezTo>
                  <a:cubicBezTo>
                    <a:pt x="8" y="7"/>
                    <a:pt x="6" y="9"/>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6" name="Freeform 21"/>
            <p:cNvSpPr/>
            <p:nvPr/>
          </p:nvSpPr>
          <p:spPr bwMode="auto">
            <a:xfrm>
              <a:off x="9480550" y="2489200"/>
              <a:ext cx="100012" cy="101600"/>
            </a:xfrm>
            <a:custGeom>
              <a:avLst/>
              <a:gdLst>
                <a:gd name="T0" fmla="*/ 5 w 9"/>
                <a:gd name="T1" fmla="*/ 9 h 9"/>
                <a:gd name="T2" fmla="*/ 0 w 9"/>
                <a:gd name="T3" fmla="*/ 5 h 9"/>
                <a:gd name="T4" fmla="*/ 3 w 9"/>
                <a:gd name="T5" fmla="*/ 0 h 9"/>
                <a:gd name="T6" fmla="*/ 8 w 9"/>
                <a:gd name="T7" fmla="*/ 4 h 9"/>
                <a:gd name="T8" fmla="*/ 5 w 9"/>
                <a:gd name="T9" fmla="*/ 9 h 9"/>
              </a:gdLst>
              <a:ahLst/>
              <a:cxnLst>
                <a:cxn ang="0">
                  <a:pos x="T0" y="T1"/>
                </a:cxn>
                <a:cxn ang="0">
                  <a:pos x="T2" y="T3"/>
                </a:cxn>
                <a:cxn ang="0">
                  <a:pos x="T4" y="T5"/>
                </a:cxn>
                <a:cxn ang="0">
                  <a:pos x="T6" y="T7"/>
                </a:cxn>
                <a:cxn ang="0">
                  <a:pos x="T8" y="T9"/>
                </a:cxn>
              </a:cxnLst>
              <a:rect l="0" t="0" r="r" b="b"/>
              <a:pathLst>
                <a:path w="9" h="9">
                  <a:moveTo>
                    <a:pt x="5" y="9"/>
                  </a:moveTo>
                  <a:cubicBezTo>
                    <a:pt x="2" y="9"/>
                    <a:pt x="0" y="7"/>
                    <a:pt x="0" y="5"/>
                  </a:cubicBezTo>
                  <a:cubicBezTo>
                    <a:pt x="0" y="3"/>
                    <a:pt x="1" y="1"/>
                    <a:pt x="3" y="0"/>
                  </a:cubicBezTo>
                  <a:cubicBezTo>
                    <a:pt x="6" y="0"/>
                    <a:pt x="8" y="2"/>
                    <a:pt x="8" y="4"/>
                  </a:cubicBezTo>
                  <a:cubicBezTo>
                    <a:pt x="9" y="6"/>
                    <a:pt x="7" y="8"/>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7" name="Freeform 22"/>
            <p:cNvSpPr/>
            <p:nvPr/>
          </p:nvSpPr>
          <p:spPr bwMode="auto">
            <a:xfrm>
              <a:off x="9378950" y="2262188"/>
              <a:ext cx="101600" cy="114300"/>
            </a:xfrm>
            <a:custGeom>
              <a:avLst/>
              <a:gdLst>
                <a:gd name="T0" fmla="*/ 6 w 9"/>
                <a:gd name="T1" fmla="*/ 9 h 10"/>
                <a:gd name="T2" fmla="*/ 1 w 9"/>
                <a:gd name="T3" fmla="*/ 7 h 10"/>
                <a:gd name="T4" fmla="*/ 3 w 9"/>
                <a:gd name="T5" fmla="*/ 1 h 10"/>
                <a:gd name="T6" fmla="*/ 8 w 9"/>
                <a:gd name="T7" fmla="*/ 3 h 10"/>
                <a:gd name="T8" fmla="*/ 6 w 9"/>
                <a:gd name="T9" fmla="*/ 9 h 10"/>
              </a:gdLst>
              <a:ahLst/>
              <a:cxnLst>
                <a:cxn ang="0">
                  <a:pos x="T0" y="T1"/>
                </a:cxn>
                <a:cxn ang="0">
                  <a:pos x="T2" y="T3"/>
                </a:cxn>
                <a:cxn ang="0">
                  <a:pos x="T4" y="T5"/>
                </a:cxn>
                <a:cxn ang="0">
                  <a:pos x="T6" y="T7"/>
                </a:cxn>
                <a:cxn ang="0">
                  <a:pos x="T8" y="T9"/>
                </a:cxn>
              </a:cxnLst>
              <a:rect l="0" t="0" r="r" b="b"/>
              <a:pathLst>
                <a:path w="9" h="10">
                  <a:moveTo>
                    <a:pt x="6" y="9"/>
                  </a:moveTo>
                  <a:cubicBezTo>
                    <a:pt x="4" y="10"/>
                    <a:pt x="2" y="9"/>
                    <a:pt x="1" y="7"/>
                  </a:cubicBezTo>
                  <a:cubicBezTo>
                    <a:pt x="0" y="5"/>
                    <a:pt x="1" y="2"/>
                    <a:pt x="3" y="1"/>
                  </a:cubicBezTo>
                  <a:cubicBezTo>
                    <a:pt x="5" y="0"/>
                    <a:pt x="7" y="1"/>
                    <a:pt x="8" y="3"/>
                  </a:cubicBezTo>
                  <a:cubicBezTo>
                    <a:pt x="9" y="6"/>
                    <a:pt x="8" y="8"/>
                    <a:pt x="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8" name="Freeform 23"/>
            <p:cNvSpPr/>
            <p:nvPr/>
          </p:nvSpPr>
          <p:spPr bwMode="auto">
            <a:xfrm>
              <a:off x="9223375" y="2093913"/>
              <a:ext cx="100012" cy="112713"/>
            </a:xfrm>
            <a:custGeom>
              <a:avLst/>
              <a:gdLst>
                <a:gd name="T0" fmla="*/ 7 w 9"/>
                <a:gd name="T1" fmla="*/ 8 h 10"/>
                <a:gd name="T2" fmla="*/ 1 w 9"/>
                <a:gd name="T3" fmla="*/ 8 h 10"/>
                <a:gd name="T4" fmla="*/ 1 w 9"/>
                <a:gd name="T5" fmla="*/ 2 h 10"/>
                <a:gd name="T6" fmla="*/ 8 w 9"/>
                <a:gd name="T7" fmla="*/ 2 h 10"/>
                <a:gd name="T8" fmla="*/ 7 w 9"/>
                <a:gd name="T9" fmla="*/ 8 h 10"/>
              </a:gdLst>
              <a:ahLst/>
              <a:cxnLst>
                <a:cxn ang="0">
                  <a:pos x="T0" y="T1"/>
                </a:cxn>
                <a:cxn ang="0">
                  <a:pos x="T2" y="T3"/>
                </a:cxn>
                <a:cxn ang="0">
                  <a:pos x="T4" y="T5"/>
                </a:cxn>
                <a:cxn ang="0">
                  <a:pos x="T6" y="T7"/>
                </a:cxn>
                <a:cxn ang="0">
                  <a:pos x="T8" y="T9"/>
                </a:cxn>
              </a:cxnLst>
              <a:rect l="0" t="0" r="r" b="b"/>
              <a:pathLst>
                <a:path w="9" h="10">
                  <a:moveTo>
                    <a:pt x="7" y="8"/>
                  </a:moveTo>
                  <a:cubicBezTo>
                    <a:pt x="6" y="10"/>
                    <a:pt x="3" y="9"/>
                    <a:pt x="1" y="8"/>
                  </a:cubicBezTo>
                  <a:cubicBezTo>
                    <a:pt x="0" y="6"/>
                    <a:pt x="0" y="3"/>
                    <a:pt x="1" y="2"/>
                  </a:cubicBezTo>
                  <a:cubicBezTo>
                    <a:pt x="3" y="0"/>
                    <a:pt x="6" y="0"/>
                    <a:pt x="8" y="2"/>
                  </a:cubicBezTo>
                  <a:cubicBezTo>
                    <a:pt x="9" y="4"/>
                    <a:pt x="9" y="6"/>
                    <a:pt x="7"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29" name="Freeform 24"/>
            <p:cNvSpPr/>
            <p:nvPr/>
          </p:nvSpPr>
          <p:spPr bwMode="auto">
            <a:xfrm>
              <a:off x="9012238" y="1968500"/>
              <a:ext cx="111125" cy="114300"/>
            </a:xfrm>
            <a:custGeom>
              <a:avLst/>
              <a:gdLst>
                <a:gd name="T0" fmla="*/ 9 w 10"/>
                <a:gd name="T1" fmla="*/ 7 h 10"/>
                <a:gd name="T2" fmla="*/ 3 w 10"/>
                <a:gd name="T3" fmla="*/ 9 h 10"/>
                <a:gd name="T4" fmla="*/ 1 w 10"/>
                <a:gd name="T5" fmla="*/ 3 h 10"/>
                <a:gd name="T6" fmla="*/ 7 w 10"/>
                <a:gd name="T7" fmla="*/ 2 h 10"/>
                <a:gd name="T8" fmla="*/ 9 w 10"/>
                <a:gd name="T9" fmla="*/ 7 h 10"/>
              </a:gdLst>
              <a:ahLst/>
              <a:cxnLst>
                <a:cxn ang="0">
                  <a:pos x="T0" y="T1"/>
                </a:cxn>
                <a:cxn ang="0">
                  <a:pos x="T2" y="T3"/>
                </a:cxn>
                <a:cxn ang="0">
                  <a:pos x="T4" y="T5"/>
                </a:cxn>
                <a:cxn ang="0">
                  <a:pos x="T6" y="T7"/>
                </a:cxn>
                <a:cxn ang="0">
                  <a:pos x="T8" y="T9"/>
                </a:cxn>
              </a:cxnLst>
              <a:rect l="0" t="0" r="r" b="b"/>
              <a:pathLst>
                <a:path w="10" h="10">
                  <a:moveTo>
                    <a:pt x="9" y="7"/>
                  </a:moveTo>
                  <a:cubicBezTo>
                    <a:pt x="8" y="9"/>
                    <a:pt x="5" y="10"/>
                    <a:pt x="3" y="9"/>
                  </a:cubicBezTo>
                  <a:cubicBezTo>
                    <a:pt x="1" y="8"/>
                    <a:pt x="0" y="5"/>
                    <a:pt x="1" y="3"/>
                  </a:cubicBezTo>
                  <a:cubicBezTo>
                    <a:pt x="3" y="1"/>
                    <a:pt x="5" y="0"/>
                    <a:pt x="7" y="2"/>
                  </a:cubicBezTo>
                  <a:cubicBezTo>
                    <a:pt x="9" y="3"/>
                    <a:pt x="10" y="5"/>
                    <a:pt x="9"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0" name="Freeform 25"/>
            <p:cNvSpPr/>
            <p:nvPr/>
          </p:nvSpPr>
          <p:spPr bwMode="auto">
            <a:xfrm>
              <a:off x="6975475" y="1981200"/>
              <a:ext cx="100012" cy="101600"/>
            </a:xfrm>
            <a:custGeom>
              <a:avLst/>
              <a:gdLst>
                <a:gd name="T0" fmla="*/ 9 w 9"/>
                <a:gd name="T1" fmla="*/ 5 h 9"/>
                <a:gd name="T2" fmla="*/ 4 w 9"/>
                <a:gd name="T3" fmla="*/ 8 h 9"/>
                <a:gd name="T4" fmla="*/ 0 w 9"/>
                <a:gd name="T5" fmla="*/ 4 h 9"/>
                <a:gd name="T6" fmla="*/ 5 w 9"/>
                <a:gd name="T7" fmla="*/ 0 h 9"/>
                <a:gd name="T8" fmla="*/ 9 w 9"/>
                <a:gd name="T9" fmla="*/ 5 h 9"/>
              </a:gdLst>
              <a:ahLst/>
              <a:cxnLst>
                <a:cxn ang="0">
                  <a:pos x="T0" y="T1"/>
                </a:cxn>
                <a:cxn ang="0">
                  <a:pos x="T2" y="T3"/>
                </a:cxn>
                <a:cxn ang="0">
                  <a:pos x="T4" y="T5"/>
                </a:cxn>
                <a:cxn ang="0">
                  <a:pos x="T6" y="T7"/>
                </a:cxn>
                <a:cxn ang="0">
                  <a:pos x="T8" y="T9"/>
                </a:cxn>
              </a:cxnLst>
              <a:rect l="0" t="0" r="r" b="b"/>
              <a:pathLst>
                <a:path w="9" h="9">
                  <a:moveTo>
                    <a:pt x="9" y="5"/>
                  </a:moveTo>
                  <a:cubicBezTo>
                    <a:pt x="8" y="7"/>
                    <a:pt x="6" y="9"/>
                    <a:pt x="4" y="8"/>
                  </a:cubicBezTo>
                  <a:cubicBezTo>
                    <a:pt x="1" y="8"/>
                    <a:pt x="0" y="6"/>
                    <a:pt x="0" y="4"/>
                  </a:cubicBezTo>
                  <a:cubicBezTo>
                    <a:pt x="1" y="1"/>
                    <a:pt x="3" y="0"/>
                    <a:pt x="5" y="0"/>
                  </a:cubicBezTo>
                  <a:cubicBezTo>
                    <a:pt x="8" y="0"/>
                    <a:pt x="9" y="3"/>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1" name="Freeform 26"/>
            <p:cNvSpPr/>
            <p:nvPr/>
          </p:nvSpPr>
          <p:spPr bwMode="auto">
            <a:xfrm>
              <a:off x="6740525" y="2003425"/>
              <a:ext cx="101600" cy="101600"/>
            </a:xfrm>
            <a:custGeom>
              <a:avLst/>
              <a:gdLst>
                <a:gd name="T0" fmla="*/ 9 w 9"/>
                <a:gd name="T1" fmla="*/ 4 h 9"/>
                <a:gd name="T2" fmla="*/ 5 w 9"/>
                <a:gd name="T3" fmla="*/ 9 h 9"/>
                <a:gd name="T4" fmla="*/ 0 w 9"/>
                <a:gd name="T5" fmla="*/ 5 h 9"/>
                <a:gd name="T6" fmla="*/ 4 w 9"/>
                <a:gd name="T7" fmla="*/ 0 h 9"/>
                <a:gd name="T8" fmla="*/ 9 w 9"/>
                <a:gd name="T9" fmla="*/ 4 h 9"/>
              </a:gdLst>
              <a:ahLst/>
              <a:cxnLst>
                <a:cxn ang="0">
                  <a:pos x="T0" y="T1"/>
                </a:cxn>
                <a:cxn ang="0">
                  <a:pos x="T2" y="T3"/>
                </a:cxn>
                <a:cxn ang="0">
                  <a:pos x="T4" y="T5"/>
                </a:cxn>
                <a:cxn ang="0">
                  <a:pos x="T6" y="T7"/>
                </a:cxn>
                <a:cxn ang="0">
                  <a:pos x="T8" y="T9"/>
                </a:cxn>
              </a:cxnLst>
              <a:rect l="0" t="0" r="r" b="b"/>
              <a:pathLst>
                <a:path w="9" h="9">
                  <a:moveTo>
                    <a:pt x="9" y="4"/>
                  </a:moveTo>
                  <a:cubicBezTo>
                    <a:pt x="9" y="6"/>
                    <a:pt x="8" y="8"/>
                    <a:pt x="5" y="9"/>
                  </a:cubicBezTo>
                  <a:cubicBezTo>
                    <a:pt x="3" y="9"/>
                    <a:pt x="1" y="7"/>
                    <a:pt x="0" y="5"/>
                  </a:cubicBezTo>
                  <a:cubicBezTo>
                    <a:pt x="0" y="3"/>
                    <a:pt x="2" y="1"/>
                    <a:pt x="4" y="0"/>
                  </a:cubicBezTo>
                  <a:cubicBezTo>
                    <a:pt x="6" y="0"/>
                    <a:pt x="9" y="2"/>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2" name="Freeform 27"/>
            <p:cNvSpPr/>
            <p:nvPr/>
          </p:nvSpPr>
          <p:spPr bwMode="auto">
            <a:xfrm>
              <a:off x="6529388" y="2093913"/>
              <a:ext cx="100012" cy="112713"/>
            </a:xfrm>
            <a:custGeom>
              <a:avLst/>
              <a:gdLst>
                <a:gd name="T0" fmla="*/ 8 w 9"/>
                <a:gd name="T1" fmla="*/ 3 h 10"/>
                <a:gd name="T2" fmla="*/ 6 w 9"/>
                <a:gd name="T3" fmla="*/ 9 h 10"/>
                <a:gd name="T4" fmla="*/ 1 w 9"/>
                <a:gd name="T5" fmla="*/ 7 h 10"/>
                <a:gd name="T6" fmla="*/ 3 w 9"/>
                <a:gd name="T7" fmla="*/ 1 h 10"/>
                <a:gd name="T8" fmla="*/ 8 w 9"/>
                <a:gd name="T9" fmla="*/ 3 h 10"/>
              </a:gdLst>
              <a:ahLst/>
              <a:cxnLst>
                <a:cxn ang="0">
                  <a:pos x="T0" y="T1"/>
                </a:cxn>
                <a:cxn ang="0">
                  <a:pos x="T2" y="T3"/>
                </a:cxn>
                <a:cxn ang="0">
                  <a:pos x="T4" y="T5"/>
                </a:cxn>
                <a:cxn ang="0">
                  <a:pos x="T6" y="T7"/>
                </a:cxn>
                <a:cxn ang="0">
                  <a:pos x="T8" y="T9"/>
                </a:cxn>
              </a:cxnLst>
              <a:rect l="0" t="0" r="r" b="b"/>
              <a:pathLst>
                <a:path w="9" h="10">
                  <a:moveTo>
                    <a:pt x="8" y="3"/>
                  </a:moveTo>
                  <a:cubicBezTo>
                    <a:pt x="9" y="5"/>
                    <a:pt x="9" y="8"/>
                    <a:pt x="6" y="9"/>
                  </a:cubicBezTo>
                  <a:cubicBezTo>
                    <a:pt x="4" y="10"/>
                    <a:pt x="2" y="9"/>
                    <a:pt x="1" y="7"/>
                  </a:cubicBezTo>
                  <a:cubicBezTo>
                    <a:pt x="0" y="5"/>
                    <a:pt x="1" y="2"/>
                    <a:pt x="3" y="1"/>
                  </a:cubicBezTo>
                  <a:cubicBezTo>
                    <a:pt x="5" y="0"/>
                    <a:pt x="7" y="1"/>
                    <a:pt x="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3" name="Freeform 28"/>
            <p:cNvSpPr/>
            <p:nvPr/>
          </p:nvSpPr>
          <p:spPr bwMode="auto">
            <a:xfrm>
              <a:off x="6351588" y="2251075"/>
              <a:ext cx="111125" cy="114300"/>
            </a:xfrm>
            <a:custGeom>
              <a:avLst/>
              <a:gdLst>
                <a:gd name="T0" fmla="*/ 8 w 10"/>
                <a:gd name="T1" fmla="*/ 2 h 10"/>
                <a:gd name="T2" fmla="*/ 8 w 10"/>
                <a:gd name="T3" fmla="*/ 8 h 10"/>
                <a:gd name="T4" fmla="*/ 2 w 10"/>
                <a:gd name="T5" fmla="*/ 8 h 10"/>
                <a:gd name="T6" fmla="*/ 2 w 10"/>
                <a:gd name="T7" fmla="*/ 2 h 10"/>
                <a:gd name="T8" fmla="*/ 8 w 10"/>
                <a:gd name="T9" fmla="*/ 2 h 10"/>
              </a:gdLst>
              <a:ahLst/>
              <a:cxnLst>
                <a:cxn ang="0">
                  <a:pos x="T0" y="T1"/>
                </a:cxn>
                <a:cxn ang="0">
                  <a:pos x="T2" y="T3"/>
                </a:cxn>
                <a:cxn ang="0">
                  <a:pos x="T4" y="T5"/>
                </a:cxn>
                <a:cxn ang="0">
                  <a:pos x="T6" y="T7"/>
                </a:cxn>
                <a:cxn ang="0">
                  <a:pos x="T8" y="T9"/>
                </a:cxn>
              </a:cxnLst>
              <a:rect l="0" t="0" r="r" b="b"/>
              <a:pathLst>
                <a:path w="10" h="10">
                  <a:moveTo>
                    <a:pt x="8" y="2"/>
                  </a:moveTo>
                  <a:cubicBezTo>
                    <a:pt x="10" y="4"/>
                    <a:pt x="10" y="7"/>
                    <a:pt x="8" y="8"/>
                  </a:cubicBezTo>
                  <a:cubicBezTo>
                    <a:pt x="6" y="10"/>
                    <a:pt x="4" y="10"/>
                    <a:pt x="2" y="8"/>
                  </a:cubicBezTo>
                  <a:cubicBezTo>
                    <a:pt x="0" y="6"/>
                    <a:pt x="0" y="4"/>
                    <a:pt x="2" y="2"/>
                  </a:cubicBezTo>
                  <a:cubicBezTo>
                    <a:pt x="4" y="0"/>
                    <a:pt x="6" y="1"/>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4" name="Freeform 29"/>
            <p:cNvSpPr/>
            <p:nvPr/>
          </p:nvSpPr>
          <p:spPr bwMode="auto">
            <a:xfrm>
              <a:off x="6240463" y="2454275"/>
              <a:ext cx="100012" cy="114300"/>
            </a:xfrm>
            <a:custGeom>
              <a:avLst/>
              <a:gdLst>
                <a:gd name="T0" fmla="*/ 7 w 9"/>
                <a:gd name="T1" fmla="*/ 2 h 10"/>
                <a:gd name="T2" fmla="*/ 8 w 9"/>
                <a:gd name="T3" fmla="*/ 7 h 10"/>
                <a:gd name="T4" fmla="*/ 3 w 9"/>
                <a:gd name="T5" fmla="*/ 9 h 10"/>
                <a:gd name="T6" fmla="*/ 1 w 9"/>
                <a:gd name="T7" fmla="*/ 3 h 10"/>
                <a:gd name="T8" fmla="*/ 7 w 9"/>
                <a:gd name="T9" fmla="*/ 2 h 10"/>
              </a:gdLst>
              <a:ahLst/>
              <a:cxnLst>
                <a:cxn ang="0">
                  <a:pos x="T0" y="T1"/>
                </a:cxn>
                <a:cxn ang="0">
                  <a:pos x="T2" y="T3"/>
                </a:cxn>
                <a:cxn ang="0">
                  <a:pos x="T4" y="T5"/>
                </a:cxn>
                <a:cxn ang="0">
                  <a:pos x="T6" y="T7"/>
                </a:cxn>
                <a:cxn ang="0">
                  <a:pos x="T8" y="T9"/>
                </a:cxn>
              </a:cxnLst>
              <a:rect l="0" t="0" r="r" b="b"/>
              <a:pathLst>
                <a:path w="9" h="10">
                  <a:moveTo>
                    <a:pt x="7" y="2"/>
                  </a:moveTo>
                  <a:cubicBezTo>
                    <a:pt x="9" y="3"/>
                    <a:pt x="9" y="5"/>
                    <a:pt x="8" y="7"/>
                  </a:cubicBezTo>
                  <a:cubicBezTo>
                    <a:pt x="7" y="9"/>
                    <a:pt x="5" y="10"/>
                    <a:pt x="3" y="9"/>
                  </a:cubicBezTo>
                  <a:cubicBezTo>
                    <a:pt x="0" y="8"/>
                    <a:pt x="0" y="5"/>
                    <a:pt x="1" y="3"/>
                  </a:cubicBezTo>
                  <a:cubicBezTo>
                    <a:pt x="2" y="1"/>
                    <a:pt x="4" y="0"/>
                    <a:pt x="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5" name="Freeform 30"/>
            <p:cNvSpPr/>
            <p:nvPr/>
          </p:nvSpPr>
          <p:spPr bwMode="auto">
            <a:xfrm>
              <a:off x="6196013" y="2692400"/>
              <a:ext cx="100012" cy="112713"/>
            </a:xfrm>
            <a:custGeom>
              <a:avLst/>
              <a:gdLst>
                <a:gd name="T0" fmla="*/ 5 w 9"/>
                <a:gd name="T1" fmla="*/ 1 h 10"/>
                <a:gd name="T2" fmla="*/ 8 w 9"/>
                <a:gd name="T3" fmla="*/ 6 h 10"/>
                <a:gd name="T4" fmla="*/ 3 w 9"/>
                <a:gd name="T5" fmla="*/ 9 h 10"/>
                <a:gd name="T6" fmla="*/ 0 w 9"/>
                <a:gd name="T7" fmla="*/ 4 h 10"/>
                <a:gd name="T8" fmla="*/ 5 w 9"/>
                <a:gd name="T9" fmla="*/ 1 h 10"/>
              </a:gdLst>
              <a:ahLst/>
              <a:cxnLst>
                <a:cxn ang="0">
                  <a:pos x="T0" y="T1"/>
                </a:cxn>
                <a:cxn ang="0">
                  <a:pos x="T2" y="T3"/>
                </a:cxn>
                <a:cxn ang="0">
                  <a:pos x="T4" y="T5"/>
                </a:cxn>
                <a:cxn ang="0">
                  <a:pos x="T6" y="T7"/>
                </a:cxn>
                <a:cxn ang="0">
                  <a:pos x="T8" y="T9"/>
                </a:cxn>
              </a:cxnLst>
              <a:rect l="0" t="0" r="r" b="b"/>
              <a:pathLst>
                <a:path w="9" h="10">
                  <a:moveTo>
                    <a:pt x="5" y="1"/>
                  </a:moveTo>
                  <a:cubicBezTo>
                    <a:pt x="7" y="1"/>
                    <a:pt x="9" y="3"/>
                    <a:pt x="8" y="6"/>
                  </a:cubicBezTo>
                  <a:cubicBezTo>
                    <a:pt x="8" y="8"/>
                    <a:pt x="6" y="10"/>
                    <a:pt x="3" y="9"/>
                  </a:cubicBezTo>
                  <a:cubicBezTo>
                    <a:pt x="1" y="9"/>
                    <a:pt x="0" y="6"/>
                    <a:pt x="0" y="4"/>
                  </a:cubicBezTo>
                  <a:cubicBezTo>
                    <a:pt x="0" y="2"/>
                    <a:pt x="3"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6" name="Freeform 31"/>
            <p:cNvSpPr/>
            <p:nvPr/>
          </p:nvSpPr>
          <p:spPr bwMode="auto">
            <a:xfrm>
              <a:off x="6218238" y="2928938"/>
              <a:ext cx="100012" cy="101600"/>
            </a:xfrm>
            <a:custGeom>
              <a:avLst/>
              <a:gdLst>
                <a:gd name="T0" fmla="*/ 4 w 9"/>
                <a:gd name="T1" fmla="*/ 0 h 9"/>
                <a:gd name="T2" fmla="*/ 9 w 9"/>
                <a:gd name="T3" fmla="*/ 4 h 9"/>
                <a:gd name="T4" fmla="*/ 5 w 9"/>
                <a:gd name="T5" fmla="*/ 9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8" y="2"/>
                    <a:pt x="9" y="4"/>
                  </a:cubicBezTo>
                  <a:cubicBezTo>
                    <a:pt x="9" y="6"/>
                    <a:pt x="7" y="9"/>
                    <a:pt x="5" y="9"/>
                  </a:cubicBezTo>
                  <a:cubicBezTo>
                    <a:pt x="3" y="9"/>
                    <a:pt x="1" y="8"/>
                    <a:pt x="0" y="5"/>
                  </a:cubicBezTo>
                  <a:cubicBezTo>
                    <a:pt x="0" y="3"/>
                    <a:pt x="2"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7" name="Freeform 32"/>
            <p:cNvSpPr/>
            <p:nvPr/>
          </p:nvSpPr>
          <p:spPr bwMode="auto">
            <a:xfrm>
              <a:off x="6307138" y="3144838"/>
              <a:ext cx="111125" cy="112713"/>
            </a:xfrm>
            <a:custGeom>
              <a:avLst/>
              <a:gdLst>
                <a:gd name="T0" fmla="*/ 3 w 10"/>
                <a:gd name="T1" fmla="*/ 1 h 10"/>
                <a:gd name="T2" fmla="*/ 9 w 10"/>
                <a:gd name="T3" fmla="*/ 3 h 10"/>
                <a:gd name="T4" fmla="*/ 7 w 10"/>
                <a:gd name="T5" fmla="*/ 9 h 10"/>
                <a:gd name="T6" fmla="*/ 1 w 10"/>
                <a:gd name="T7" fmla="*/ 7 h 10"/>
                <a:gd name="T8" fmla="*/ 3 w 10"/>
                <a:gd name="T9" fmla="*/ 1 h 10"/>
              </a:gdLst>
              <a:ahLst/>
              <a:cxnLst>
                <a:cxn ang="0">
                  <a:pos x="T0" y="T1"/>
                </a:cxn>
                <a:cxn ang="0">
                  <a:pos x="T2" y="T3"/>
                </a:cxn>
                <a:cxn ang="0">
                  <a:pos x="T4" y="T5"/>
                </a:cxn>
                <a:cxn ang="0">
                  <a:pos x="T6" y="T7"/>
                </a:cxn>
                <a:cxn ang="0">
                  <a:pos x="T8" y="T9"/>
                </a:cxn>
              </a:cxnLst>
              <a:rect l="0" t="0" r="r" b="b"/>
              <a:pathLst>
                <a:path w="10" h="10">
                  <a:moveTo>
                    <a:pt x="3" y="1"/>
                  </a:moveTo>
                  <a:cubicBezTo>
                    <a:pt x="5" y="0"/>
                    <a:pt x="8" y="1"/>
                    <a:pt x="9" y="3"/>
                  </a:cubicBezTo>
                  <a:cubicBezTo>
                    <a:pt x="10" y="5"/>
                    <a:pt x="9" y="8"/>
                    <a:pt x="7" y="9"/>
                  </a:cubicBezTo>
                  <a:cubicBezTo>
                    <a:pt x="5" y="10"/>
                    <a:pt x="2" y="9"/>
                    <a:pt x="1" y="7"/>
                  </a:cubicBezTo>
                  <a:cubicBezTo>
                    <a:pt x="0" y="5"/>
                    <a:pt x="1"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8" name="Freeform 33"/>
            <p:cNvSpPr/>
            <p:nvPr/>
          </p:nvSpPr>
          <p:spPr bwMode="auto">
            <a:xfrm>
              <a:off x="6462713" y="3324225"/>
              <a:ext cx="111125" cy="101600"/>
            </a:xfrm>
            <a:custGeom>
              <a:avLst/>
              <a:gdLst>
                <a:gd name="T0" fmla="*/ 2 w 10"/>
                <a:gd name="T1" fmla="*/ 1 h 9"/>
                <a:gd name="T2" fmla="*/ 8 w 10"/>
                <a:gd name="T3" fmla="*/ 1 h 9"/>
                <a:gd name="T4" fmla="*/ 8 w 10"/>
                <a:gd name="T5" fmla="*/ 7 h 9"/>
                <a:gd name="T6" fmla="*/ 2 w 10"/>
                <a:gd name="T7" fmla="*/ 7 h 9"/>
                <a:gd name="T8" fmla="*/ 2 w 10"/>
                <a:gd name="T9" fmla="*/ 1 h 9"/>
              </a:gdLst>
              <a:ahLst/>
              <a:cxnLst>
                <a:cxn ang="0">
                  <a:pos x="T0" y="T1"/>
                </a:cxn>
                <a:cxn ang="0">
                  <a:pos x="T2" y="T3"/>
                </a:cxn>
                <a:cxn ang="0">
                  <a:pos x="T4" y="T5"/>
                </a:cxn>
                <a:cxn ang="0">
                  <a:pos x="T6" y="T7"/>
                </a:cxn>
                <a:cxn ang="0">
                  <a:pos x="T8" y="T9"/>
                </a:cxn>
              </a:cxnLst>
              <a:rect l="0" t="0" r="r" b="b"/>
              <a:pathLst>
                <a:path w="10" h="9">
                  <a:moveTo>
                    <a:pt x="2" y="1"/>
                  </a:moveTo>
                  <a:cubicBezTo>
                    <a:pt x="4" y="0"/>
                    <a:pt x="7" y="0"/>
                    <a:pt x="8" y="1"/>
                  </a:cubicBezTo>
                  <a:cubicBezTo>
                    <a:pt x="10" y="3"/>
                    <a:pt x="10" y="6"/>
                    <a:pt x="8" y="7"/>
                  </a:cubicBezTo>
                  <a:cubicBezTo>
                    <a:pt x="6" y="9"/>
                    <a:pt x="4" y="9"/>
                    <a:pt x="2" y="7"/>
                  </a:cubicBezTo>
                  <a:cubicBezTo>
                    <a:pt x="0" y="6"/>
                    <a:pt x="0" y="3"/>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39" name="Freeform 34"/>
            <p:cNvSpPr/>
            <p:nvPr/>
          </p:nvSpPr>
          <p:spPr bwMode="auto">
            <a:xfrm>
              <a:off x="6662738" y="3438525"/>
              <a:ext cx="112712" cy="112713"/>
            </a:xfrm>
            <a:custGeom>
              <a:avLst/>
              <a:gdLst>
                <a:gd name="T0" fmla="*/ 2 w 10"/>
                <a:gd name="T1" fmla="*/ 3 h 10"/>
                <a:gd name="T2" fmla="*/ 7 w 10"/>
                <a:gd name="T3" fmla="*/ 1 h 10"/>
                <a:gd name="T4" fmla="*/ 9 w 10"/>
                <a:gd name="T5" fmla="*/ 7 h 10"/>
                <a:gd name="T6" fmla="*/ 3 w 10"/>
                <a:gd name="T7" fmla="*/ 9 h 10"/>
                <a:gd name="T8" fmla="*/ 2 w 10"/>
                <a:gd name="T9" fmla="*/ 3 h 10"/>
              </a:gdLst>
              <a:ahLst/>
              <a:cxnLst>
                <a:cxn ang="0">
                  <a:pos x="T0" y="T1"/>
                </a:cxn>
                <a:cxn ang="0">
                  <a:pos x="T2" y="T3"/>
                </a:cxn>
                <a:cxn ang="0">
                  <a:pos x="T4" y="T5"/>
                </a:cxn>
                <a:cxn ang="0">
                  <a:pos x="T6" y="T7"/>
                </a:cxn>
                <a:cxn ang="0">
                  <a:pos x="T8" y="T9"/>
                </a:cxn>
              </a:cxnLst>
              <a:rect l="0" t="0" r="r" b="b"/>
              <a:pathLst>
                <a:path w="10" h="10">
                  <a:moveTo>
                    <a:pt x="2" y="3"/>
                  </a:moveTo>
                  <a:cubicBezTo>
                    <a:pt x="3" y="1"/>
                    <a:pt x="5" y="0"/>
                    <a:pt x="7" y="1"/>
                  </a:cubicBezTo>
                  <a:cubicBezTo>
                    <a:pt x="9" y="2"/>
                    <a:pt x="10" y="5"/>
                    <a:pt x="9" y="7"/>
                  </a:cubicBezTo>
                  <a:cubicBezTo>
                    <a:pt x="8" y="9"/>
                    <a:pt x="5" y="10"/>
                    <a:pt x="3" y="9"/>
                  </a:cubicBezTo>
                  <a:cubicBezTo>
                    <a:pt x="1" y="7"/>
                    <a:pt x="0" y="5"/>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0" name="Freeform 35"/>
            <p:cNvSpPr/>
            <p:nvPr/>
          </p:nvSpPr>
          <p:spPr bwMode="auto">
            <a:xfrm>
              <a:off x="6897688" y="3482975"/>
              <a:ext cx="100012" cy="112713"/>
            </a:xfrm>
            <a:custGeom>
              <a:avLst/>
              <a:gdLst>
                <a:gd name="T0" fmla="*/ 1 w 9"/>
                <a:gd name="T1" fmla="*/ 4 h 10"/>
                <a:gd name="T2" fmla="*/ 6 w 9"/>
                <a:gd name="T3" fmla="*/ 1 h 10"/>
                <a:gd name="T4" fmla="*/ 9 w 9"/>
                <a:gd name="T5" fmla="*/ 6 h 10"/>
                <a:gd name="T6" fmla="*/ 4 w 9"/>
                <a:gd name="T7" fmla="*/ 9 h 10"/>
                <a:gd name="T8" fmla="*/ 1 w 9"/>
                <a:gd name="T9" fmla="*/ 4 h 10"/>
              </a:gdLst>
              <a:ahLst/>
              <a:cxnLst>
                <a:cxn ang="0">
                  <a:pos x="T0" y="T1"/>
                </a:cxn>
                <a:cxn ang="0">
                  <a:pos x="T2" y="T3"/>
                </a:cxn>
                <a:cxn ang="0">
                  <a:pos x="T4" y="T5"/>
                </a:cxn>
                <a:cxn ang="0">
                  <a:pos x="T6" y="T7"/>
                </a:cxn>
                <a:cxn ang="0">
                  <a:pos x="T8" y="T9"/>
                </a:cxn>
              </a:cxnLst>
              <a:rect l="0" t="0" r="r" b="b"/>
              <a:pathLst>
                <a:path w="9" h="10">
                  <a:moveTo>
                    <a:pt x="1" y="4"/>
                  </a:moveTo>
                  <a:cubicBezTo>
                    <a:pt x="1" y="2"/>
                    <a:pt x="3" y="0"/>
                    <a:pt x="6" y="1"/>
                  </a:cubicBezTo>
                  <a:cubicBezTo>
                    <a:pt x="8" y="1"/>
                    <a:pt x="9" y="4"/>
                    <a:pt x="9" y="6"/>
                  </a:cubicBezTo>
                  <a:cubicBezTo>
                    <a:pt x="9" y="8"/>
                    <a:pt x="6" y="10"/>
                    <a:pt x="4" y="9"/>
                  </a:cubicBezTo>
                  <a:cubicBezTo>
                    <a:pt x="2" y="9"/>
                    <a:pt x="0" y="7"/>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1" name="Freeform 36"/>
            <p:cNvSpPr/>
            <p:nvPr/>
          </p:nvSpPr>
          <p:spPr bwMode="auto">
            <a:xfrm>
              <a:off x="7131050" y="3460750"/>
              <a:ext cx="100012" cy="101600"/>
            </a:xfrm>
            <a:custGeom>
              <a:avLst/>
              <a:gdLst>
                <a:gd name="T0" fmla="*/ 0 w 9"/>
                <a:gd name="T1" fmla="*/ 5 h 9"/>
                <a:gd name="T2" fmla="*/ 4 w 9"/>
                <a:gd name="T3" fmla="*/ 1 h 9"/>
                <a:gd name="T4" fmla="*/ 9 w 9"/>
                <a:gd name="T5" fmla="*/ 4 h 9"/>
                <a:gd name="T6" fmla="*/ 5 w 9"/>
                <a:gd name="T7" fmla="*/ 9 h 9"/>
                <a:gd name="T8" fmla="*/ 0 w 9"/>
                <a:gd name="T9" fmla="*/ 5 h 9"/>
              </a:gdLst>
              <a:ahLst/>
              <a:cxnLst>
                <a:cxn ang="0">
                  <a:pos x="T0" y="T1"/>
                </a:cxn>
                <a:cxn ang="0">
                  <a:pos x="T2" y="T3"/>
                </a:cxn>
                <a:cxn ang="0">
                  <a:pos x="T4" y="T5"/>
                </a:cxn>
                <a:cxn ang="0">
                  <a:pos x="T6" y="T7"/>
                </a:cxn>
                <a:cxn ang="0">
                  <a:pos x="T8" y="T9"/>
                </a:cxn>
              </a:cxnLst>
              <a:rect l="0" t="0" r="r" b="b"/>
              <a:pathLst>
                <a:path w="9" h="9">
                  <a:moveTo>
                    <a:pt x="0" y="5"/>
                  </a:moveTo>
                  <a:cubicBezTo>
                    <a:pt x="0" y="3"/>
                    <a:pt x="2" y="1"/>
                    <a:pt x="4" y="1"/>
                  </a:cubicBezTo>
                  <a:cubicBezTo>
                    <a:pt x="6" y="0"/>
                    <a:pt x="9" y="2"/>
                    <a:pt x="9" y="4"/>
                  </a:cubicBezTo>
                  <a:cubicBezTo>
                    <a:pt x="9" y="7"/>
                    <a:pt x="8" y="9"/>
                    <a:pt x="5" y="9"/>
                  </a:cubicBezTo>
                  <a:cubicBezTo>
                    <a:pt x="3" y="9"/>
                    <a:pt x="1" y="8"/>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2" name="Freeform 37"/>
            <p:cNvSpPr/>
            <p:nvPr/>
          </p:nvSpPr>
          <p:spPr bwMode="auto">
            <a:xfrm>
              <a:off x="7342188" y="3359150"/>
              <a:ext cx="111125" cy="112713"/>
            </a:xfrm>
            <a:custGeom>
              <a:avLst/>
              <a:gdLst>
                <a:gd name="T0" fmla="*/ 1 w 10"/>
                <a:gd name="T1" fmla="*/ 7 h 10"/>
                <a:gd name="T2" fmla="*/ 3 w 10"/>
                <a:gd name="T3" fmla="*/ 1 h 10"/>
                <a:gd name="T4" fmla="*/ 9 w 10"/>
                <a:gd name="T5" fmla="*/ 3 h 10"/>
                <a:gd name="T6" fmla="*/ 7 w 10"/>
                <a:gd name="T7" fmla="*/ 9 h 10"/>
                <a:gd name="T8" fmla="*/ 1 w 10"/>
                <a:gd name="T9" fmla="*/ 7 h 10"/>
              </a:gdLst>
              <a:ahLst/>
              <a:cxnLst>
                <a:cxn ang="0">
                  <a:pos x="T0" y="T1"/>
                </a:cxn>
                <a:cxn ang="0">
                  <a:pos x="T2" y="T3"/>
                </a:cxn>
                <a:cxn ang="0">
                  <a:pos x="T4" y="T5"/>
                </a:cxn>
                <a:cxn ang="0">
                  <a:pos x="T6" y="T7"/>
                </a:cxn>
                <a:cxn ang="0">
                  <a:pos x="T8" y="T9"/>
                </a:cxn>
              </a:cxnLst>
              <a:rect l="0" t="0" r="r" b="b"/>
              <a:pathLst>
                <a:path w="10" h="10">
                  <a:moveTo>
                    <a:pt x="1" y="7"/>
                  </a:moveTo>
                  <a:cubicBezTo>
                    <a:pt x="0" y="5"/>
                    <a:pt x="1" y="2"/>
                    <a:pt x="3" y="1"/>
                  </a:cubicBezTo>
                  <a:cubicBezTo>
                    <a:pt x="5" y="0"/>
                    <a:pt x="8" y="1"/>
                    <a:pt x="9" y="3"/>
                  </a:cubicBezTo>
                  <a:cubicBezTo>
                    <a:pt x="10" y="6"/>
                    <a:pt x="9" y="8"/>
                    <a:pt x="7" y="9"/>
                  </a:cubicBezTo>
                  <a:cubicBezTo>
                    <a:pt x="5" y="10"/>
                    <a:pt x="2"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3" name="Freeform 38"/>
            <p:cNvSpPr/>
            <p:nvPr/>
          </p:nvSpPr>
          <p:spPr bwMode="auto">
            <a:xfrm>
              <a:off x="7519988" y="3211513"/>
              <a:ext cx="100012" cy="101600"/>
            </a:xfrm>
            <a:custGeom>
              <a:avLst/>
              <a:gdLst>
                <a:gd name="T0" fmla="*/ 1 w 9"/>
                <a:gd name="T1" fmla="*/ 7 h 9"/>
                <a:gd name="T2" fmla="*/ 1 w 9"/>
                <a:gd name="T3" fmla="*/ 1 h 9"/>
                <a:gd name="T4" fmla="*/ 7 w 9"/>
                <a:gd name="T5" fmla="*/ 1 h 9"/>
                <a:gd name="T6" fmla="*/ 7 w 9"/>
                <a:gd name="T7" fmla="*/ 7 h 9"/>
                <a:gd name="T8" fmla="*/ 1 w 9"/>
                <a:gd name="T9" fmla="*/ 7 h 9"/>
              </a:gdLst>
              <a:ahLst/>
              <a:cxnLst>
                <a:cxn ang="0">
                  <a:pos x="T0" y="T1"/>
                </a:cxn>
                <a:cxn ang="0">
                  <a:pos x="T2" y="T3"/>
                </a:cxn>
                <a:cxn ang="0">
                  <a:pos x="T4" y="T5"/>
                </a:cxn>
                <a:cxn ang="0">
                  <a:pos x="T6" y="T7"/>
                </a:cxn>
                <a:cxn ang="0">
                  <a:pos x="T8" y="T9"/>
                </a:cxn>
              </a:cxnLst>
              <a:rect l="0" t="0" r="r" b="b"/>
              <a:pathLst>
                <a:path w="9" h="9">
                  <a:moveTo>
                    <a:pt x="1" y="7"/>
                  </a:moveTo>
                  <a:cubicBezTo>
                    <a:pt x="0" y="5"/>
                    <a:pt x="0" y="3"/>
                    <a:pt x="1" y="1"/>
                  </a:cubicBezTo>
                  <a:cubicBezTo>
                    <a:pt x="3" y="0"/>
                    <a:pt x="6" y="0"/>
                    <a:pt x="7" y="1"/>
                  </a:cubicBezTo>
                  <a:cubicBezTo>
                    <a:pt x="9" y="3"/>
                    <a:pt x="9" y="6"/>
                    <a:pt x="7" y="7"/>
                  </a:cubicBezTo>
                  <a:cubicBezTo>
                    <a:pt x="6" y="9"/>
                    <a:pt x="3"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4" name="Freeform 39"/>
            <p:cNvSpPr/>
            <p:nvPr/>
          </p:nvSpPr>
          <p:spPr bwMode="auto">
            <a:xfrm>
              <a:off x="7631113" y="2997200"/>
              <a:ext cx="112712" cy="112713"/>
            </a:xfrm>
            <a:custGeom>
              <a:avLst/>
              <a:gdLst>
                <a:gd name="T0" fmla="*/ 3 w 10"/>
                <a:gd name="T1" fmla="*/ 9 h 10"/>
                <a:gd name="T2" fmla="*/ 1 w 10"/>
                <a:gd name="T3" fmla="*/ 3 h 10"/>
                <a:gd name="T4" fmla="*/ 7 w 10"/>
                <a:gd name="T5" fmla="*/ 1 h 10"/>
                <a:gd name="T6" fmla="*/ 9 w 10"/>
                <a:gd name="T7" fmla="*/ 7 h 10"/>
                <a:gd name="T8" fmla="*/ 3 w 10"/>
                <a:gd name="T9" fmla="*/ 9 h 10"/>
              </a:gdLst>
              <a:ahLst/>
              <a:cxnLst>
                <a:cxn ang="0">
                  <a:pos x="T0" y="T1"/>
                </a:cxn>
                <a:cxn ang="0">
                  <a:pos x="T2" y="T3"/>
                </a:cxn>
                <a:cxn ang="0">
                  <a:pos x="T4" y="T5"/>
                </a:cxn>
                <a:cxn ang="0">
                  <a:pos x="T6" y="T7"/>
                </a:cxn>
                <a:cxn ang="0">
                  <a:pos x="T8" y="T9"/>
                </a:cxn>
              </a:cxnLst>
              <a:rect l="0" t="0" r="r" b="b"/>
              <a:pathLst>
                <a:path w="10" h="10">
                  <a:moveTo>
                    <a:pt x="3" y="9"/>
                  </a:moveTo>
                  <a:cubicBezTo>
                    <a:pt x="1" y="8"/>
                    <a:pt x="0" y="5"/>
                    <a:pt x="1" y="3"/>
                  </a:cubicBezTo>
                  <a:cubicBezTo>
                    <a:pt x="2" y="1"/>
                    <a:pt x="5" y="0"/>
                    <a:pt x="7" y="1"/>
                  </a:cubicBezTo>
                  <a:cubicBezTo>
                    <a:pt x="9" y="2"/>
                    <a:pt x="10" y="5"/>
                    <a:pt x="9" y="7"/>
                  </a:cubicBezTo>
                  <a:cubicBezTo>
                    <a:pt x="7" y="9"/>
                    <a:pt x="5"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5" name="Freeform 40"/>
            <p:cNvSpPr/>
            <p:nvPr/>
          </p:nvSpPr>
          <p:spPr bwMode="auto">
            <a:xfrm>
              <a:off x="5160963" y="1879600"/>
              <a:ext cx="100012" cy="101600"/>
            </a:xfrm>
            <a:custGeom>
              <a:avLst/>
              <a:gdLst>
                <a:gd name="T0" fmla="*/ 8 w 9"/>
                <a:gd name="T1" fmla="*/ 6 h 9"/>
                <a:gd name="T2" fmla="*/ 4 w 9"/>
                <a:gd name="T3" fmla="*/ 9 h 9"/>
                <a:gd name="T4" fmla="*/ 0 w 9"/>
                <a:gd name="T5" fmla="*/ 4 h 9"/>
                <a:gd name="T6" fmla="*/ 5 w 9"/>
                <a:gd name="T7" fmla="*/ 1 h 9"/>
                <a:gd name="T8" fmla="*/ 8 w 9"/>
                <a:gd name="T9" fmla="*/ 6 h 9"/>
              </a:gdLst>
              <a:ahLst/>
              <a:cxnLst>
                <a:cxn ang="0">
                  <a:pos x="T0" y="T1"/>
                </a:cxn>
                <a:cxn ang="0">
                  <a:pos x="T2" y="T3"/>
                </a:cxn>
                <a:cxn ang="0">
                  <a:pos x="T4" y="T5"/>
                </a:cxn>
                <a:cxn ang="0">
                  <a:pos x="T6" y="T7"/>
                </a:cxn>
                <a:cxn ang="0">
                  <a:pos x="T8" y="T9"/>
                </a:cxn>
              </a:cxnLst>
              <a:rect l="0" t="0" r="r" b="b"/>
              <a:pathLst>
                <a:path w="9" h="9">
                  <a:moveTo>
                    <a:pt x="8" y="6"/>
                  </a:moveTo>
                  <a:cubicBezTo>
                    <a:pt x="8" y="8"/>
                    <a:pt x="6" y="9"/>
                    <a:pt x="4" y="9"/>
                  </a:cubicBezTo>
                  <a:cubicBezTo>
                    <a:pt x="1" y="9"/>
                    <a:pt x="0" y="6"/>
                    <a:pt x="0" y="4"/>
                  </a:cubicBezTo>
                  <a:cubicBezTo>
                    <a:pt x="0" y="2"/>
                    <a:pt x="3" y="0"/>
                    <a:pt x="5" y="1"/>
                  </a:cubicBezTo>
                  <a:cubicBezTo>
                    <a:pt x="7" y="1"/>
                    <a:pt x="9" y="3"/>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6" name="Freeform 41"/>
            <p:cNvSpPr/>
            <p:nvPr/>
          </p:nvSpPr>
          <p:spPr bwMode="auto">
            <a:xfrm>
              <a:off x="4926013" y="1901825"/>
              <a:ext cx="101600" cy="112713"/>
            </a:xfrm>
            <a:custGeom>
              <a:avLst/>
              <a:gdLst>
                <a:gd name="T0" fmla="*/ 9 w 9"/>
                <a:gd name="T1" fmla="*/ 4 h 10"/>
                <a:gd name="T2" fmla="*/ 5 w 9"/>
                <a:gd name="T3" fmla="*/ 9 h 10"/>
                <a:gd name="T4" fmla="*/ 0 w 9"/>
                <a:gd name="T5" fmla="*/ 6 h 10"/>
                <a:gd name="T6" fmla="*/ 4 w 9"/>
                <a:gd name="T7" fmla="*/ 1 h 10"/>
                <a:gd name="T8" fmla="*/ 9 w 9"/>
                <a:gd name="T9" fmla="*/ 4 h 10"/>
              </a:gdLst>
              <a:ahLst/>
              <a:cxnLst>
                <a:cxn ang="0">
                  <a:pos x="T0" y="T1"/>
                </a:cxn>
                <a:cxn ang="0">
                  <a:pos x="T2" y="T3"/>
                </a:cxn>
                <a:cxn ang="0">
                  <a:pos x="T4" y="T5"/>
                </a:cxn>
                <a:cxn ang="0">
                  <a:pos x="T6" y="T7"/>
                </a:cxn>
                <a:cxn ang="0">
                  <a:pos x="T8" y="T9"/>
                </a:cxn>
              </a:cxnLst>
              <a:rect l="0" t="0" r="r" b="b"/>
              <a:pathLst>
                <a:path w="9" h="10">
                  <a:moveTo>
                    <a:pt x="9" y="4"/>
                  </a:moveTo>
                  <a:cubicBezTo>
                    <a:pt x="9" y="7"/>
                    <a:pt x="7" y="9"/>
                    <a:pt x="5" y="9"/>
                  </a:cubicBezTo>
                  <a:cubicBezTo>
                    <a:pt x="3" y="10"/>
                    <a:pt x="1" y="8"/>
                    <a:pt x="0" y="6"/>
                  </a:cubicBezTo>
                  <a:cubicBezTo>
                    <a:pt x="0" y="3"/>
                    <a:pt x="2" y="1"/>
                    <a:pt x="4" y="1"/>
                  </a:cubicBezTo>
                  <a:cubicBezTo>
                    <a:pt x="6" y="0"/>
                    <a:pt x="8" y="2"/>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7" name="Freeform 42"/>
            <p:cNvSpPr/>
            <p:nvPr/>
          </p:nvSpPr>
          <p:spPr bwMode="auto">
            <a:xfrm>
              <a:off x="4703763" y="2003425"/>
              <a:ext cx="111125" cy="112713"/>
            </a:xfrm>
            <a:custGeom>
              <a:avLst/>
              <a:gdLst>
                <a:gd name="T0" fmla="*/ 9 w 10"/>
                <a:gd name="T1" fmla="*/ 3 h 10"/>
                <a:gd name="T2" fmla="*/ 7 w 10"/>
                <a:gd name="T3" fmla="*/ 8 h 10"/>
                <a:gd name="T4" fmla="*/ 1 w 10"/>
                <a:gd name="T5" fmla="*/ 6 h 10"/>
                <a:gd name="T6" fmla="*/ 3 w 10"/>
                <a:gd name="T7" fmla="*/ 1 h 10"/>
                <a:gd name="T8" fmla="*/ 9 w 10"/>
                <a:gd name="T9" fmla="*/ 3 h 10"/>
              </a:gdLst>
              <a:ahLst/>
              <a:cxnLst>
                <a:cxn ang="0">
                  <a:pos x="T0" y="T1"/>
                </a:cxn>
                <a:cxn ang="0">
                  <a:pos x="T2" y="T3"/>
                </a:cxn>
                <a:cxn ang="0">
                  <a:pos x="T4" y="T5"/>
                </a:cxn>
                <a:cxn ang="0">
                  <a:pos x="T6" y="T7"/>
                </a:cxn>
                <a:cxn ang="0">
                  <a:pos x="T8" y="T9"/>
                </a:cxn>
              </a:cxnLst>
              <a:rect l="0" t="0" r="r" b="b"/>
              <a:pathLst>
                <a:path w="10" h="10">
                  <a:moveTo>
                    <a:pt x="9" y="3"/>
                  </a:moveTo>
                  <a:cubicBezTo>
                    <a:pt x="10" y="5"/>
                    <a:pt x="9" y="7"/>
                    <a:pt x="7" y="8"/>
                  </a:cubicBezTo>
                  <a:cubicBezTo>
                    <a:pt x="5" y="10"/>
                    <a:pt x="2" y="9"/>
                    <a:pt x="1" y="6"/>
                  </a:cubicBezTo>
                  <a:cubicBezTo>
                    <a:pt x="0" y="4"/>
                    <a:pt x="1" y="2"/>
                    <a:pt x="3" y="1"/>
                  </a:cubicBezTo>
                  <a:cubicBezTo>
                    <a:pt x="6" y="0"/>
                    <a:pt x="8" y="1"/>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8" name="Freeform 43"/>
            <p:cNvSpPr/>
            <p:nvPr/>
          </p:nvSpPr>
          <p:spPr bwMode="auto">
            <a:xfrm>
              <a:off x="4537075" y="2160588"/>
              <a:ext cx="100012" cy="101600"/>
            </a:xfrm>
            <a:custGeom>
              <a:avLst/>
              <a:gdLst>
                <a:gd name="T0" fmla="*/ 8 w 9"/>
                <a:gd name="T1" fmla="*/ 2 h 9"/>
                <a:gd name="T2" fmla="*/ 8 w 9"/>
                <a:gd name="T3" fmla="*/ 8 h 9"/>
                <a:gd name="T4" fmla="*/ 2 w 9"/>
                <a:gd name="T5" fmla="*/ 8 h 9"/>
                <a:gd name="T6" fmla="*/ 2 w 9"/>
                <a:gd name="T7" fmla="*/ 2 h 9"/>
                <a:gd name="T8" fmla="*/ 8 w 9"/>
                <a:gd name="T9" fmla="*/ 2 h 9"/>
              </a:gdLst>
              <a:ahLst/>
              <a:cxnLst>
                <a:cxn ang="0">
                  <a:pos x="T0" y="T1"/>
                </a:cxn>
                <a:cxn ang="0">
                  <a:pos x="T2" y="T3"/>
                </a:cxn>
                <a:cxn ang="0">
                  <a:pos x="T4" y="T5"/>
                </a:cxn>
                <a:cxn ang="0">
                  <a:pos x="T6" y="T7"/>
                </a:cxn>
                <a:cxn ang="0">
                  <a:pos x="T8" y="T9"/>
                </a:cxn>
              </a:cxnLst>
              <a:rect l="0" t="0" r="r" b="b"/>
              <a:pathLst>
                <a:path w="9" h="9">
                  <a:moveTo>
                    <a:pt x="8" y="2"/>
                  </a:moveTo>
                  <a:cubicBezTo>
                    <a:pt x="9" y="3"/>
                    <a:pt x="9" y="6"/>
                    <a:pt x="8" y="8"/>
                  </a:cubicBezTo>
                  <a:cubicBezTo>
                    <a:pt x="6" y="9"/>
                    <a:pt x="3" y="9"/>
                    <a:pt x="2" y="8"/>
                  </a:cubicBezTo>
                  <a:cubicBezTo>
                    <a:pt x="0" y="6"/>
                    <a:pt x="0" y="3"/>
                    <a:pt x="2" y="2"/>
                  </a:cubicBezTo>
                  <a:cubicBezTo>
                    <a:pt x="4" y="0"/>
                    <a:pt x="6"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49" name="Freeform 44"/>
            <p:cNvSpPr/>
            <p:nvPr/>
          </p:nvSpPr>
          <p:spPr bwMode="auto">
            <a:xfrm>
              <a:off x="4414838" y="2365375"/>
              <a:ext cx="111125" cy="112713"/>
            </a:xfrm>
            <a:custGeom>
              <a:avLst/>
              <a:gdLst>
                <a:gd name="T0" fmla="*/ 7 w 10"/>
                <a:gd name="T1" fmla="*/ 1 h 10"/>
                <a:gd name="T2" fmla="*/ 9 w 10"/>
                <a:gd name="T3" fmla="*/ 7 h 10"/>
                <a:gd name="T4" fmla="*/ 3 w 10"/>
                <a:gd name="T5" fmla="*/ 9 h 10"/>
                <a:gd name="T6" fmla="*/ 2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8" y="9"/>
                    <a:pt x="5" y="10"/>
                    <a:pt x="3" y="9"/>
                  </a:cubicBezTo>
                  <a:cubicBezTo>
                    <a:pt x="1" y="8"/>
                    <a:pt x="0" y="5"/>
                    <a:pt x="2" y="3"/>
                  </a:cubicBezTo>
                  <a:cubicBezTo>
                    <a:pt x="3"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0" name="Freeform 45"/>
            <p:cNvSpPr/>
            <p:nvPr/>
          </p:nvSpPr>
          <p:spPr bwMode="auto">
            <a:xfrm>
              <a:off x="4370388" y="2601913"/>
              <a:ext cx="111125" cy="101600"/>
            </a:xfrm>
            <a:custGeom>
              <a:avLst/>
              <a:gdLst>
                <a:gd name="T0" fmla="*/ 6 w 10"/>
                <a:gd name="T1" fmla="*/ 0 h 9"/>
                <a:gd name="T2" fmla="*/ 9 w 10"/>
                <a:gd name="T3" fmla="*/ 5 h 9"/>
                <a:gd name="T4" fmla="*/ 4 w 10"/>
                <a:gd name="T5" fmla="*/ 9 h 9"/>
                <a:gd name="T6" fmla="*/ 1 w 10"/>
                <a:gd name="T7" fmla="*/ 4 h 9"/>
                <a:gd name="T8" fmla="*/ 6 w 10"/>
                <a:gd name="T9" fmla="*/ 0 h 9"/>
              </a:gdLst>
              <a:ahLst/>
              <a:cxnLst>
                <a:cxn ang="0">
                  <a:pos x="T0" y="T1"/>
                </a:cxn>
                <a:cxn ang="0">
                  <a:pos x="T2" y="T3"/>
                </a:cxn>
                <a:cxn ang="0">
                  <a:pos x="T4" y="T5"/>
                </a:cxn>
                <a:cxn ang="0">
                  <a:pos x="T6" y="T7"/>
                </a:cxn>
                <a:cxn ang="0">
                  <a:pos x="T8" y="T9"/>
                </a:cxn>
              </a:cxnLst>
              <a:rect l="0" t="0" r="r" b="b"/>
              <a:pathLst>
                <a:path w="10" h="9">
                  <a:moveTo>
                    <a:pt x="6" y="0"/>
                  </a:moveTo>
                  <a:cubicBezTo>
                    <a:pt x="8" y="1"/>
                    <a:pt x="10" y="3"/>
                    <a:pt x="9" y="5"/>
                  </a:cubicBezTo>
                  <a:cubicBezTo>
                    <a:pt x="9" y="7"/>
                    <a:pt x="7" y="9"/>
                    <a:pt x="4" y="9"/>
                  </a:cubicBezTo>
                  <a:cubicBezTo>
                    <a:pt x="2" y="8"/>
                    <a:pt x="0" y="6"/>
                    <a:pt x="1" y="4"/>
                  </a:cubicBezTo>
                  <a:cubicBezTo>
                    <a:pt x="1" y="1"/>
                    <a:pt x="3"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1" name="Freeform 46"/>
            <p:cNvSpPr/>
            <p:nvPr/>
          </p:nvSpPr>
          <p:spPr bwMode="auto">
            <a:xfrm>
              <a:off x="4403725" y="2838450"/>
              <a:ext cx="100012" cy="101600"/>
            </a:xfrm>
            <a:custGeom>
              <a:avLst/>
              <a:gdLst>
                <a:gd name="T0" fmla="*/ 4 w 9"/>
                <a:gd name="T1" fmla="*/ 0 h 9"/>
                <a:gd name="T2" fmla="*/ 9 w 9"/>
                <a:gd name="T3" fmla="*/ 4 h 9"/>
                <a:gd name="T4" fmla="*/ 5 w 9"/>
                <a:gd name="T5" fmla="*/ 8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8" y="1"/>
                    <a:pt x="9" y="4"/>
                  </a:cubicBezTo>
                  <a:cubicBezTo>
                    <a:pt x="9" y="6"/>
                    <a:pt x="7" y="8"/>
                    <a:pt x="5" y="8"/>
                  </a:cubicBezTo>
                  <a:cubicBezTo>
                    <a:pt x="3" y="9"/>
                    <a:pt x="0" y="7"/>
                    <a:pt x="0" y="5"/>
                  </a:cubicBezTo>
                  <a:cubicBezTo>
                    <a:pt x="0" y="2"/>
                    <a:pt x="1"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2" name="Freeform 47"/>
            <p:cNvSpPr/>
            <p:nvPr/>
          </p:nvSpPr>
          <p:spPr bwMode="auto">
            <a:xfrm>
              <a:off x="4492625" y="3043238"/>
              <a:ext cx="111125" cy="112713"/>
            </a:xfrm>
            <a:custGeom>
              <a:avLst/>
              <a:gdLst>
                <a:gd name="T0" fmla="*/ 3 w 10"/>
                <a:gd name="T1" fmla="*/ 2 h 10"/>
                <a:gd name="T2" fmla="*/ 9 w 10"/>
                <a:gd name="T3" fmla="*/ 4 h 10"/>
                <a:gd name="T4" fmla="*/ 7 w 10"/>
                <a:gd name="T5" fmla="*/ 9 h 10"/>
                <a:gd name="T6" fmla="*/ 1 w 10"/>
                <a:gd name="T7" fmla="*/ 7 h 10"/>
                <a:gd name="T8" fmla="*/ 3 w 10"/>
                <a:gd name="T9" fmla="*/ 2 h 10"/>
              </a:gdLst>
              <a:ahLst/>
              <a:cxnLst>
                <a:cxn ang="0">
                  <a:pos x="T0" y="T1"/>
                </a:cxn>
                <a:cxn ang="0">
                  <a:pos x="T2" y="T3"/>
                </a:cxn>
                <a:cxn ang="0">
                  <a:pos x="T4" y="T5"/>
                </a:cxn>
                <a:cxn ang="0">
                  <a:pos x="T6" y="T7"/>
                </a:cxn>
                <a:cxn ang="0">
                  <a:pos x="T8" y="T9"/>
                </a:cxn>
              </a:cxnLst>
              <a:rect l="0" t="0" r="r" b="b"/>
              <a:pathLst>
                <a:path w="10" h="10">
                  <a:moveTo>
                    <a:pt x="3" y="2"/>
                  </a:moveTo>
                  <a:cubicBezTo>
                    <a:pt x="5" y="0"/>
                    <a:pt x="8" y="1"/>
                    <a:pt x="9" y="4"/>
                  </a:cubicBezTo>
                  <a:cubicBezTo>
                    <a:pt x="10" y="6"/>
                    <a:pt x="9" y="8"/>
                    <a:pt x="7" y="9"/>
                  </a:cubicBezTo>
                  <a:cubicBezTo>
                    <a:pt x="5" y="10"/>
                    <a:pt x="2" y="9"/>
                    <a:pt x="1" y="7"/>
                  </a:cubicBezTo>
                  <a:cubicBezTo>
                    <a:pt x="0" y="5"/>
                    <a:pt x="1" y="3"/>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3" name="Freeform 48"/>
            <p:cNvSpPr/>
            <p:nvPr/>
          </p:nvSpPr>
          <p:spPr bwMode="auto">
            <a:xfrm>
              <a:off x="4648200" y="3222625"/>
              <a:ext cx="111125" cy="114300"/>
            </a:xfrm>
            <a:custGeom>
              <a:avLst/>
              <a:gdLst>
                <a:gd name="T0" fmla="*/ 2 w 10"/>
                <a:gd name="T1" fmla="*/ 2 h 10"/>
                <a:gd name="T2" fmla="*/ 8 w 10"/>
                <a:gd name="T3" fmla="*/ 2 h 10"/>
                <a:gd name="T4" fmla="*/ 8 w 10"/>
                <a:gd name="T5" fmla="*/ 8 h 10"/>
                <a:gd name="T6" fmla="*/ 2 w 10"/>
                <a:gd name="T7" fmla="*/ 8 h 10"/>
                <a:gd name="T8" fmla="*/ 2 w 10"/>
                <a:gd name="T9" fmla="*/ 2 h 10"/>
              </a:gdLst>
              <a:ahLst/>
              <a:cxnLst>
                <a:cxn ang="0">
                  <a:pos x="T0" y="T1"/>
                </a:cxn>
                <a:cxn ang="0">
                  <a:pos x="T2" y="T3"/>
                </a:cxn>
                <a:cxn ang="0">
                  <a:pos x="T4" y="T5"/>
                </a:cxn>
                <a:cxn ang="0">
                  <a:pos x="T6" y="T7"/>
                </a:cxn>
                <a:cxn ang="0">
                  <a:pos x="T8" y="T9"/>
                </a:cxn>
              </a:cxnLst>
              <a:rect l="0" t="0" r="r" b="b"/>
              <a:pathLst>
                <a:path w="10" h="10">
                  <a:moveTo>
                    <a:pt x="2" y="2"/>
                  </a:moveTo>
                  <a:cubicBezTo>
                    <a:pt x="4" y="0"/>
                    <a:pt x="6" y="0"/>
                    <a:pt x="8" y="2"/>
                  </a:cubicBezTo>
                  <a:cubicBezTo>
                    <a:pt x="10" y="4"/>
                    <a:pt x="10" y="6"/>
                    <a:pt x="8" y="8"/>
                  </a:cubicBezTo>
                  <a:cubicBezTo>
                    <a:pt x="6" y="10"/>
                    <a:pt x="3" y="10"/>
                    <a:pt x="2" y="8"/>
                  </a:cubicBezTo>
                  <a:cubicBezTo>
                    <a:pt x="0" y="6"/>
                    <a:pt x="0"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4" name="Freeform 49"/>
            <p:cNvSpPr/>
            <p:nvPr/>
          </p:nvSpPr>
          <p:spPr bwMode="auto">
            <a:xfrm>
              <a:off x="4848225" y="3336925"/>
              <a:ext cx="111125" cy="112713"/>
            </a:xfrm>
            <a:custGeom>
              <a:avLst/>
              <a:gdLst>
                <a:gd name="T0" fmla="*/ 1 w 10"/>
                <a:gd name="T1" fmla="*/ 3 h 10"/>
                <a:gd name="T2" fmla="*/ 7 w 10"/>
                <a:gd name="T3" fmla="*/ 2 h 10"/>
                <a:gd name="T4" fmla="*/ 9 w 10"/>
                <a:gd name="T5" fmla="*/ 7 h 10"/>
                <a:gd name="T6" fmla="*/ 3 w 10"/>
                <a:gd name="T7" fmla="*/ 9 h 10"/>
                <a:gd name="T8" fmla="*/ 1 w 10"/>
                <a:gd name="T9" fmla="*/ 3 h 10"/>
              </a:gdLst>
              <a:ahLst/>
              <a:cxnLst>
                <a:cxn ang="0">
                  <a:pos x="T0" y="T1"/>
                </a:cxn>
                <a:cxn ang="0">
                  <a:pos x="T2" y="T3"/>
                </a:cxn>
                <a:cxn ang="0">
                  <a:pos x="T4" y="T5"/>
                </a:cxn>
                <a:cxn ang="0">
                  <a:pos x="T6" y="T7"/>
                </a:cxn>
                <a:cxn ang="0">
                  <a:pos x="T8" y="T9"/>
                </a:cxn>
              </a:cxnLst>
              <a:rect l="0" t="0" r="r" b="b"/>
              <a:pathLst>
                <a:path w="10" h="10">
                  <a:moveTo>
                    <a:pt x="1" y="3"/>
                  </a:moveTo>
                  <a:cubicBezTo>
                    <a:pt x="2" y="1"/>
                    <a:pt x="5" y="0"/>
                    <a:pt x="7" y="2"/>
                  </a:cubicBezTo>
                  <a:cubicBezTo>
                    <a:pt x="9" y="3"/>
                    <a:pt x="10" y="5"/>
                    <a:pt x="9" y="7"/>
                  </a:cubicBezTo>
                  <a:cubicBezTo>
                    <a:pt x="8" y="9"/>
                    <a:pt x="5" y="10"/>
                    <a:pt x="3" y="9"/>
                  </a:cubicBezTo>
                  <a:cubicBezTo>
                    <a:pt x="1" y="8"/>
                    <a:pt x="0" y="5"/>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5" name="Freeform 50"/>
            <p:cNvSpPr/>
            <p:nvPr/>
          </p:nvSpPr>
          <p:spPr bwMode="auto">
            <a:xfrm>
              <a:off x="5083175" y="3392488"/>
              <a:ext cx="100012" cy="101600"/>
            </a:xfrm>
            <a:custGeom>
              <a:avLst/>
              <a:gdLst>
                <a:gd name="T0" fmla="*/ 0 w 9"/>
                <a:gd name="T1" fmla="*/ 4 h 9"/>
                <a:gd name="T2" fmla="*/ 5 w 9"/>
                <a:gd name="T3" fmla="*/ 0 h 9"/>
                <a:gd name="T4" fmla="*/ 9 w 9"/>
                <a:gd name="T5" fmla="*/ 5 h 9"/>
                <a:gd name="T6" fmla="*/ 4 w 9"/>
                <a:gd name="T7" fmla="*/ 9 h 9"/>
                <a:gd name="T8" fmla="*/ 0 w 9"/>
                <a:gd name="T9" fmla="*/ 4 h 9"/>
              </a:gdLst>
              <a:ahLst/>
              <a:cxnLst>
                <a:cxn ang="0">
                  <a:pos x="T0" y="T1"/>
                </a:cxn>
                <a:cxn ang="0">
                  <a:pos x="T2" y="T3"/>
                </a:cxn>
                <a:cxn ang="0">
                  <a:pos x="T4" y="T5"/>
                </a:cxn>
                <a:cxn ang="0">
                  <a:pos x="T6" y="T7"/>
                </a:cxn>
                <a:cxn ang="0">
                  <a:pos x="T8" y="T9"/>
                </a:cxn>
              </a:cxnLst>
              <a:rect l="0" t="0" r="r" b="b"/>
              <a:pathLst>
                <a:path w="9" h="9">
                  <a:moveTo>
                    <a:pt x="0" y="4"/>
                  </a:moveTo>
                  <a:cubicBezTo>
                    <a:pt x="1" y="2"/>
                    <a:pt x="3" y="0"/>
                    <a:pt x="5" y="0"/>
                  </a:cubicBezTo>
                  <a:cubicBezTo>
                    <a:pt x="8" y="1"/>
                    <a:pt x="9" y="3"/>
                    <a:pt x="9" y="5"/>
                  </a:cubicBezTo>
                  <a:cubicBezTo>
                    <a:pt x="8" y="8"/>
                    <a:pt x="6" y="9"/>
                    <a:pt x="4" y="9"/>
                  </a:cubicBezTo>
                  <a:cubicBezTo>
                    <a:pt x="2" y="8"/>
                    <a:pt x="0" y="6"/>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6" name="Freeform 51"/>
            <p:cNvSpPr/>
            <p:nvPr/>
          </p:nvSpPr>
          <p:spPr bwMode="auto">
            <a:xfrm>
              <a:off x="3335338" y="1833562"/>
              <a:ext cx="111125" cy="101600"/>
            </a:xfrm>
            <a:custGeom>
              <a:avLst/>
              <a:gdLst>
                <a:gd name="T0" fmla="*/ 9 w 10"/>
                <a:gd name="T1" fmla="*/ 5 h 9"/>
                <a:gd name="T2" fmla="*/ 4 w 10"/>
                <a:gd name="T3" fmla="*/ 9 h 9"/>
                <a:gd name="T4" fmla="*/ 1 w 10"/>
                <a:gd name="T5" fmla="*/ 4 h 9"/>
                <a:gd name="T6" fmla="*/ 6 w 10"/>
                <a:gd name="T7" fmla="*/ 0 h 9"/>
                <a:gd name="T8" fmla="*/ 9 w 10"/>
                <a:gd name="T9" fmla="*/ 5 h 9"/>
              </a:gdLst>
              <a:ahLst/>
              <a:cxnLst>
                <a:cxn ang="0">
                  <a:pos x="T0" y="T1"/>
                </a:cxn>
                <a:cxn ang="0">
                  <a:pos x="T2" y="T3"/>
                </a:cxn>
                <a:cxn ang="0">
                  <a:pos x="T4" y="T5"/>
                </a:cxn>
                <a:cxn ang="0">
                  <a:pos x="T6" y="T7"/>
                </a:cxn>
                <a:cxn ang="0">
                  <a:pos x="T8" y="T9"/>
                </a:cxn>
              </a:cxnLst>
              <a:rect l="0" t="0" r="r" b="b"/>
              <a:pathLst>
                <a:path w="10" h="9">
                  <a:moveTo>
                    <a:pt x="9" y="5"/>
                  </a:moveTo>
                  <a:cubicBezTo>
                    <a:pt x="9" y="8"/>
                    <a:pt x="7" y="9"/>
                    <a:pt x="4" y="9"/>
                  </a:cubicBezTo>
                  <a:cubicBezTo>
                    <a:pt x="2" y="8"/>
                    <a:pt x="0" y="6"/>
                    <a:pt x="1" y="4"/>
                  </a:cubicBezTo>
                  <a:cubicBezTo>
                    <a:pt x="1" y="1"/>
                    <a:pt x="3" y="0"/>
                    <a:pt x="6" y="0"/>
                  </a:cubicBezTo>
                  <a:cubicBezTo>
                    <a:pt x="8" y="1"/>
                    <a:pt x="10" y="3"/>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7" name="Freeform 52"/>
            <p:cNvSpPr/>
            <p:nvPr/>
          </p:nvSpPr>
          <p:spPr bwMode="auto">
            <a:xfrm>
              <a:off x="3111500" y="1855788"/>
              <a:ext cx="101600" cy="101600"/>
            </a:xfrm>
            <a:custGeom>
              <a:avLst/>
              <a:gdLst>
                <a:gd name="T0" fmla="*/ 8 w 9"/>
                <a:gd name="T1" fmla="*/ 4 h 9"/>
                <a:gd name="T2" fmla="*/ 5 w 9"/>
                <a:gd name="T3" fmla="*/ 9 h 9"/>
                <a:gd name="T4" fmla="*/ 0 w 9"/>
                <a:gd name="T5" fmla="*/ 5 h 9"/>
                <a:gd name="T6" fmla="*/ 4 w 9"/>
                <a:gd name="T7" fmla="*/ 1 h 9"/>
                <a:gd name="T8" fmla="*/ 8 w 9"/>
                <a:gd name="T9" fmla="*/ 4 h 9"/>
              </a:gdLst>
              <a:ahLst/>
              <a:cxnLst>
                <a:cxn ang="0">
                  <a:pos x="T0" y="T1"/>
                </a:cxn>
                <a:cxn ang="0">
                  <a:pos x="T2" y="T3"/>
                </a:cxn>
                <a:cxn ang="0">
                  <a:pos x="T4" y="T5"/>
                </a:cxn>
                <a:cxn ang="0">
                  <a:pos x="T6" y="T7"/>
                </a:cxn>
                <a:cxn ang="0">
                  <a:pos x="T8" y="T9"/>
                </a:cxn>
              </a:cxnLst>
              <a:rect l="0" t="0" r="r" b="b"/>
              <a:pathLst>
                <a:path w="9" h="9">
                  <a:moveTo>
                    <a:pt x="8" y="4"/>
                  </a:moveTo>
                  <a:cubicBezTo>
                    <a:pt x="9" y="7"/>
                    <a:pt x="7" y="9"/>
                    <a:pt x="5" y="9"/>
                  </a:cubicBezTo>
                  <a:cubicBezTo>
                    <a:pt x="2" y="9"/>
                    <a:pt x="0" y="8"/>
                    <a:pt x="0" y="5"/>
                  </a:cubicBezTo>
                  <a:cubicBezTo>
                    <a:pt x="0" y="3"/>
                    <a:pt x="1" y="1"/>
                    <a:pt x="4" y="1"/>
                  </a:cubicBezTo>
                  <a:cubicBezTo>
                    <a:pt x="6" y="0"/>
                    <a:pt x="8" y="2"/>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8" name="Freeform 53"/>
            <p:cNvSpPr/>
            <p:nvPr/>
          </p:nvSpPr>
          <p:spPr bwMode="auto">
            <a:xfrm>
              <a:off x="2889250" y="1957388"/>
              <a:ext cx="111125" cy="101600"/>
            </a:xfrm>
            <a:custGeom>
              <a:avLst/>
              <a:gdLst>
                <a:gd name="T0" fmla="*/ 9 w 10"/>
                <a:gd name="T1" fmla="*/ 3 h 9"/>
                <a:gd name="T2" fmla="*/ 7 w 10"/>
                <a:gd name="T3" fmla="*/ 8 h 9"/>
                <a:gd name="T4" fmla="*/ 1 w 10"/>
                <a:gd name="T5" fmla="*/ 6 h 9"/>
                <a:gd name="T6" fmla="*/ 3 w 10"/>
                <a:gd name="T7" fmla="*/ 1 h 9"/>
                <a:gd name="T8" fmla="*/ 9 w 10"/>
                <a:gd name="T9" fmla="*/ 3 h 9"/>
              </a:gdLst>
              <a:ahLst/>
              <a:cxnLst>
                <a:cxn ang="0">
                  <a:pos x="T0" y="T1"/>
                </a:cxn>
                <a:cxn ang="0">
                  <a:pos x="T2" y="T3"/>
                </a:cxn>
                <a:cxn ang="0">
                  <a:pos x="T4" y="T5"/>
                </a:cxn>
                <a:cxn ang="0">
                  <a:pos x="T6" y="T7"/>
                </a:cxn>
                <a:cxn ang="0">
                  <a:pos x="T8" y="T9"/>
                </a:cxn>
              </a:cxnLst>
              <a:rect l="0" t="0" r="r" b="b"/>
              <a:pathLst>
                <a:path w="10" h="9">
                  <a:moveTo>
                    <a:pt x="9" y="3"/>
                  </a:moveTo>
                  <a:cubicBezTo>
                    <a:pt x="10" y="5"/>
                    <a:pt x="9" y="7"/>
                    <a:pt x="7" y="8"/>
                  </a:cubicBezTo>
                  <a:cubicBezTo>
                    <a:pt x="5" y="9"/>
                    <a:pt x="2" y="8"/>
                    <a:pt x="1" y="6"/>
                  </a:cubicBezTo>
                  <a:cubicBezTo>
                    <a:pt x="0" y="4"/>
                    <a:pt x="1" y="2"/>
                    <a:pt x="3" y="1"/>
                  </a:cubicBezTo>
                  <a:cubicBezTo>
                    <a:pt x="5" y="0"/>
                    <a:pt x="8" y="0"/>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9" name="Freeform 54"/>
            <p:cNvSpPr/>
            <p:nvPr/>
          </p:nvSpPr>
          <p:spPr bwMode="auto">
            <a:xfrm>
              <a:off x="2722563" y="2116138"/>
              <a:ext cx="100012" cy="101600"/>
            </a:xfrm>
            <a:custGeom>
              <a:avLst/>
              <a:gdLst>
                <a:gd name="T0" fmla="*/ 8 w 9"/>
                <a:gd name="T1" fmla="*/ 2 h 9"/>
                <a:gd name="T2" fmla="*/ 8 w 9"/>
                <a:gd name="T3" fmla="*/ 8 h 9"/>
                <a:gd name="T4" fmla="*/ 1 w 9"/>
                <a:gd name="T5" fmla="*/ 7 h 9"/>
                <a:gd name="T6" fmla="*/ 2 w 9"/>
                <a:gd name="T7" fmla="*/ 1 h 9"/>
                <a:gd name="T8" fmla="*/ 8 w 9"/>
                <a:gd name="T9" fmla="*/ 2 h 9"/>
              </a:gdLst>
              <a:ahLst/>
              <a:cxnLst>
                <a:cxn ang="0">
                  <a:pos x="T0" y="T1"/>
                </a:cxn>
                <a:cxn ang="0">
                  <a:pos x="T2" y="T3"/>
                </a:cxn>
                <a:cxn ang="0">
                  <a:pos x="T4" y="T5"/>
                </a:cxn>
                <a:cxn ang="0">
                  <a:pos x="T6" y="T7"/>
                </a:cxn>
                <a:cxn ang="0">
                  <a:pos x="T8" y="T9"/>
                </a:cxn>
              </a:cxnLst>
              <a:rect l="0" t="0" r="r" b="b"/>
              <a:pathLst>
                <a:path w="9" h="9">
                  <a:moveTo>
                    <a:pt x="8" y="2"/>
                  </a:moveTo>
                  <a:cubicBezTo>
                    <a:pt x="9" y="3"/>
                    <a:pt x="9" y="6"/>
                    <a:pt x="8" y="8"/>
                  </a:cubicBezTo>
                  <a:cubicBezTo>
                    <a:pt x="6" y="9"/>
                    <a:pt x="3" y="9"/>
                    <a:pt x="1" y="7"/>
                  </a:cubicBezTo>
                  <a:cubicBezTo>
                    <a:pt x="0" y="6"/>
                    <a:pt x="0" y="3"/>
                    <a:pt x="2" y="1"/>
                  </a:cubicBezTo>
                  <a:cubicBezTo>
                    <a:pt x="3" y="0"/>
                    <a:pt x="6"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0" name="Freeform 55"/>
            <p:cNvSpPr/>
            <p:nvPr/>
          </p:nvSpPr>
          <p:spPr bwMode="auto">
            <a:xfrm>
              <a:off x="2600325" y="2319338"/>
              <a:ext cx="111125" cy="112713"/>
            </a:xfrm>
            <a:custGeom>
              <a:avLst/>
              <a:gdLst>
                <a:gd name="T0" fmla="*/ 7 w 10"/>
                <a:gd name="T1" fmla="*/ 1 h 10"/>
                <a:gd name="T2" fmla="*/ 9 w 10"/>
                <a:gd name="T3" fmla="*/ 7 h 10"/>
                <a:gd name="T4" fmla="*/ 3 w 10"/>
                <a:gd name="T5" fmla="*/ 8 h 10"/>
                <a:gd name="T6" fmla="*/ 1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8" y="9"/>
                    <a:pt x="5" y="10"/>
                    <a:pt x="3" y="8"/>
                  </a:cubicBezTo>
                  <a:cubicBezTo>
                    <a:pt x="1" y="7"/>
                    <a:pt x="0" y="5"/>
                    <a:pt x="1" y="3"/>
                  </a:cubicBezTo>
                  <a:cubicBezTo>
                    <a:pt x="2"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1" name="Freeform 56"/>
            <p:cNvSpPr/>
            <p:nvPr/>
          </p:nvSpPr>
          <p:spPr bwMode="auto">
            <a:xfrm>
              <a:off x="2555876" y="2555875"/>
              <a:ext cx="100012" cy="103188"/>
            </a:xfrm>
            <a:custGeom>
              <a:avLst/>
              <a:gdLst>
                <a:gd name="T0" fmla="*/ 6 w 9"/>
                <a:gd name="T1" fmla="*/ 0 h 9"/>
                <a:gd name="T2" fmla="*/ 9 w 9"/>
                <a:gd name="T3" fmla="*/ 5 h 9"/>
                <a:gd name="T4" fmla="*/ 4 w 9"/>
                <a:gd name="T5" fmla="*/ 8 h 9"/>
                <a:gd name="T6" fmla="*/ 1 w 9"/>
                <a:gd name="T7" fmla="*/ 3 h 9"/>
                <a:gd name="T8" fmla="*/ 6 w 9"/>
                <a:gd name="T9" fmla="*/ 0 h 9"/>
              </a:gdLst>
              <a:ahLst/>
              <a:cxnLst>
                <a:cxn ang="0">
                  <a:pos x="T0" y="T1"/>
                </a:cxn>
                <a:cxn ang="0">
                  <a:pos x="T2" y="T3"/>
                </a:cxn>
                <a:cxn ang="0">
                  <a:pos x="T4" y="T5"/>
                </a:cxn>
                <a:cxn ang="0">
                  <a:pos x="T6" y="T7"/>
                </a:cxn>
                <a:cxn ang="0">
                  <a:pos x="T8" y="T9"/>
                </a:cxn>
              </a:cxnLst>
              <a:rect l="0" t="0" r="r" b="b"/>
              <a:pathLst>
                <a:path w="9" h="9">
                  <a:moveTo>
                    <a:pt x="6" y="0"/>
                  </a:moveTo>
                  <a:cubicBezTo>
                    <a:pt x="8" y="0"/>
                    <a:pt x="9" y="3"/>
                    <a:pt x="9" y="5"/>
                  </a:cubicBezTo>
                  <a:cubicBezTo>
                    <a:pt x="9" y="7"/>
                    <a:pt x="6" y="9"/>
                    <a:pt x="4" y="8"/>
                  </a:cubicBezTo>
                  <a:cubicBezTo>
                    <a:pt x="2" y="8"/>
                    <a:pt x="0" y="6"/>
                    <a:pt x="1" y="3"/>
                  </a:cubicBezTo>
                  <a:cubicBezTo>
                    <a:pt x="1" y="1"/>
                    <a:pt x="3"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2" name="Freeform 57"/>
            <p:cNvSpPr/>
            <p:nvPr/>
          </p:nvSpPr>
          <p:spPr bwMode="auto">
            <a:xfrm>
              <a:off x="3111500" y="2522538"/>
              <a:ext cx="101600" cy="180975"/>
            </a:xfrm>
            <a:custGeom>
              <a:avLst/>
              <a:gdLst>
                <a:gd name="T0" fmla="*/ 0 w 9"/>
                <a:gd name="T1" fmla="*/ 16 h 16"/>
                <a:gd name="T2" fmla="*/ 0 w 9"/>
                <a:gd name="T3" fmla="*/ 14 h 16"/>
                <a:gd name="T4" fmla="*/ 1 w 9"/>
                <a:gd name="T5" fmla="*/ 13 h 16"/>
                <a:gd name="T6" fmla="*/ 7 w 9"/>
                <a:gd name="T7" fmla="*/ 5 h 16"/>
                <a:gd name="T8" fmla="*/ 4 w 9"/>
                <a:gd name="T9" fmla="*/ 2 h 16"/>
                <a:gd name="T10" fmla="*/ 1 w 9"/>
                <a:gd name="T11" fmla="*/ 3 h 16"/>
                <a:gd name="T12" fmla="*/ 0 w 9"/>
                <a:gd name="T13" fmla="*/ 2 h 16"/>
                <a:gd name="T14" fmla="*/ 4 w 9"/>
                <a:gd name="T15" fmla="*/ 0 h 16"/>
                <a:gd name="T16" fmla="*/ 9 w 9"/>
                <a:gd name="T17" fmla="*/ 5 h 16"/>
                <a:gd name="T18" fmla="*/ 4 w 9"/>
                <a:gd name="T19" fmla="*/ 13 h 16"/>
                <a:gd name="T20" fmla="*/ 3 w 9"/>
                <a:gd name="T21" fmla="*/ 14 h 16"/>
                <a:gd name="T22" fmla="*/ 3 w 9"/>
                <a:gd name="T23" fmla="*/ 14 h 16"/>
                <a:gd name="T24" fmla="*/ 9 w 9"/>
                <a:gd name="T25" fmla="*/ 14 h 16"/>
                <a:gd name="T26" fmla="*/ 9 w 9"/>
                <a:gd name="T27" fmla="*/ 16 h 16"/>
                <a:gd name="T28" fmla="*/ 0 w 9"/>
                <a:gd name="T2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16">
                  <a:moveTo>
                    <a:pt x="0" y="16"/>
                  </a:moveTo>
                  <a:cubicBezTo>
                    <a:pt x="0" y="14"/>
                    <a:pt x="0" y="14"/>
                    <a:pt x="0" y="14"/>
                  </a:cubicBezTo>
                  <a:cubicBezTo>
                    <a:pt x="1" y="13"/>
                    <a:pt x="1" y="13"/>
                    <a:pt x="1" y="13"/>
                  </a:cubicBezTo>
                  <a:cubicBezTo>
                    <a:pt x="5" y="9"/>
                    <a:pt x="7" y="7"/>
                    <a:pt x="7" y="5"/>
                  </a:cubicBezTo>
                  <a:cubicBezTo>
                    <a:pt x="7" y="4"/>
                    <a:pt x="6" y="2"/>
                    <a:pt x="4" y="2"/>
                  </a:cubicBezTo>
                  <a:cubicBezTo>
                    <a:pt x="3" y="2"/>
                    <a:pt x="1" y="3"/>
                    <a:pt x="1" y="3"/>
                  </a:cubicBezTo>
                  <a:cubicBezTo>
                    <a:pt x="0" y="2"/>
                    <a:pt x="0" y="2"/>
                    <a:pt x="0" y="2"/>
                  </a:cubicBezTo>
                  <a:cubicBezTo>
                    <a:pt x="1" y="1"/>
                    <a:pt x="3" y="0"/>
                    <a:pt x="4" y="0"/>
                  </a:cubicBezTo>
                  <a:cubicBezTo>
                    <a:pt x="7" y="0"/>
                    <a:pt x="9" y="3"/>
                    <a:pt x="9" y="5"/>
                  </a:cubicBezTo>
                  <a:cubicBezTo>
                    <a:pt x="9" y="8"/>
                    <a:pt x="7" y="10"/>
                    <a:pt x="4" y="13"/>
                  </a:cubicBezTo>
                  <a:cubicBezTo>
                    <a:pt x="3" y="14"/>
                    <a:pt x="3" y="14"/>
                    <a:pt x="3" y="14"/>
                  </a:cubicBezTo>
                  <a:cubicBezTo>
                    <a:pt x="3" y="14"/>
                    <a:pt x="3" y="14"/>
                    <a:pt x="3" y="14"/>
                  </a:cubicBezTo>
                  <a:cubicBezTo>
                    <a:pt x="9" y="14"/>
                    <a:pt x="9" y="14"/>
                    <a:pt x="9" y="14"/>
                  </a:cubicBezTo>
                  <a:cubicBezTo>
                    <a:pt x="9" y="16"/>
                    <a:pt x="9" y="16"/>
                    <a:pt x="9" y="16"/>
                  </a:cubicBez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3" name="Freeform 58"/>
            <p:cNvSpPr/>
            <p:nvPr/>
          </p:nvSpPr>
          <p:spPr bwMode="auto">
            <a:xfrm>
              <a:off x="3235325" y="2533650"/>
              <a:ext cx="111125" cy="169863"/>
            </a:xfrm>
            <a:custGeom>
              <a:avLst/>
              <a:gdLst>
                <a:gd name="T0" fmla="*/ 9 w 10"/>
                <a:gd name="T1" fmla="*/ 1 h 15"/>
                <a:gd name="T2" fmla="*/ 4 w 10"/>
                <a:gd name="T3" fmla="*/ 1 h 15"/>
                <a:gd name="T4" fmla="*/ 3 w 10"/>
                <a:gd name="T5" fmla="*/ 5 h 15"/>
                <a:gd name="T6" fmla="*/ 4 w 10"/>
                <a:gd name="T7" fmla="*/ 5 h 15"/>
                <a:gd name="T8" fmla="*/ 8 w 10"/>
                <a:gd name="T9" fmla="*/ 6 h 15"/>
                <a:gd name="T10" fmla="*/ 10 w 10"/>
                <a:gd name="T11" fmla="*/ 10 h 15"/>
                <a:gd name="T12" fmla="*/ 4 w 10"/>
                <a:gd name="T13" fmla="*/ 15 h 15"/>
                <a:gd name="T14" fmla="*/ 0 w 10"/>
                <a:gd name="T15" fmla="*/ 14 h 15"/>
                <a:gd name="T16" fmla="*/ 1 w 10"/>
                <a:gd name="T17" fmla="*/ 12 h 15"/>
                <a:gd name="T18" fmla="*/ 4 w 10"/>
                <a:gd name="T19" fmla="*/ 13 h 15"/>
                <a:gd name="T20" fmla="*/ 8 w 10"/>
                <a:gd name="T21" fmla="*/ 10 h 15"/>
                <a:gd name="T22" fmla="*/ 3 w 10"/>
                <a:gd name="T23" fmla="*/ 7 h 15"/>
                <a:gd name="T24" fmla="*/ 1 w 10"/>
                <a:gd name="T25" fmla="*/ 7 h 15"/>
                <a:gd name="T26" fmla="*/ 2 w 10"/>
                <a:gd name="T27" fmla="*/ 0 h 15"/>
                <a:gd name="T28" fmla="*/ 9 w 10"/>
                <a:gd name="T29" fmla="*/ 0 h 15"/>
                <a:gd name="T30" fmla="*/ 9 w 10"/>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5">
                  <a:moveTo>
                    <a:pt x="9" y="1"/>
                  </a:moveTo>
                  <a:cubicBezTo>
                    <a:pt x="4" y="1"/>
                    <a:pt x="4" y="1"/>
                    <a:pt x="4" y="1"/>
                  </a:cubicBezTo>
                  <a:cubicBezTo>
                    <a:pt x="3" y="5"/>
                    <a:pt x="3" y="5"/>
                    <a:pt x="3" y="5"/>
                  </a:cubicBezTo>
                  <a:cubicBezTo>
                    <a:pt x="3" y="5"/>
                    <a:pt x="4" y="5"/>
                    <a:pt x="4" y="5"/>
                  </a:cubicBezTo>
                  <a:cubicBezTo>
                    <a:pt x="5" y="5"/>
                    <a:pt x="7" y="5"/>
                    <a:pt x="8" y="6"/>
                  </a:cubicBezTo>
                  <a:cubicBezTo>
                    <a:pt x="9" y="7"/>
                    <a:pt x="10" y="8"/>
                    <a:pt x="10" y="10"/>
                  </a:cubicBezTo>
                  <a:cubicBezTo>
                    <a:pt x="10" y="13"/>
                    <a:pt x="7" y="15"/>
                    <a:pt x="4" y="15"/>
                  </a:cubicBezTo>
                  <a:cubicBezTo>
                    <a:pt x="2" y="15"/>
                    <a:pt x="1" y="14"/>
                    <a:pt x="0" y="14"/>
                  </a:cubicBezTo>
                  <a:cubicBezTo>
                    <a:pt x="1" y="12"/>
                    <a:pt x="1" y="12"/>
                    <a:pt x="1" y="12"/>
                  </a:cubicBezTo>
                  <a:cubicBezTo>
                    <a:pt x="2" y="13"/>
                    <a:pt x="3" y="13"/>
                    <a:pt x="4" y="13"/>
                  </a:cubicBezTo>
                  <a:cubicBezTo>
                    <a:pt x="6" y="13"/>
                    <a:pt x="8" y="12"/>
                    <a:pt x="8" y="10"/>
                  </a:cubicBezTo>
                  <a:cubicBezTo>
                    <a:pt x="8" y="8"/>
                    <a:pt x="6" y="7"/>
                    <a:pt x="3" y="7"/>
                  </a:cubicBezTo>
                  <a:cubicBezTo>
                    <a:pt x="2" y="7"/>
                    <a:pt x="2" y="7"/>
                    <a:pt x="1" y="7"/>
                  </a:cubicBezTo>
                  <a:cubicBezTo>
                    <a:pt x="2" y="0"/>
                    <a:pt x="2" y="0"/>
                    <a:pt x="2" y="0"/>
                  </a:cubicBezTo>
                  <a:cubicBezTo>
                    <a:pt x="9" y="0"/>
                    <a:pt x="9" y="0"/>
                    <a:pt x="9" y="0"/>
                  </a:cubicBezTo>
                  <a:lnTo>
                    <a:pt x="9"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4" name="Freeform 59"/>
            <p:cNvSpPr>
              <a:spLocks noEditPoints="1"/>
            </p:cNvSpPr>
            <p:nvPr/>
          </p:nvSpPr>
          <p:spPr bwMode="auto">
            <a:xfrm>
              <a:off x="3368675" y="2522538"/>
              <a:ext cx="188912" cy="180975"/>
            </a:xfrm>
            <a:custGeom>
              <a:avLst/>
              <a:gdLst>
                <a:gd name="T0" fmla="*/ 7 w 17"/>
                <a:gd name="T1" fmla="*/ 5 h 16"/>
                <a:gd name="T2" fmla="*/ 3 w 17"/>
                <a:gd name="T3" fmla="*/ 10 h 16"/>
                <a:gd name="T4" fmla="*/ 0 w 17"/>
                <a:gd name="T5" fmla="*/ 5 h 16"/>
                <a:gd name="T6" fmla="*/ 3 w 17"/>
                <a:gd name="T7" fmla="*/ 0 h 16"/>
                <a:gd name="T8" fmla="*/ 7 w 17"/>
                <a:gd name="T9" fmla="*/ 5 h 16"/>
                <a:gd name="T10" fmla="*/ 1 w 17"/>
                <a:gd name="T11" fmla="*/ 5 h 16"/>
                <a:gd name="T12" fmla="*/ 3 w 17"/>
                <a:gd name="T13" fmla="*/ 8 h 16"/>
                <a:gd name="T14" fmla="*/ 5 w 17"/>
                <a:gd name="T15" fmla="*/ 5 h 16"/>
                <a:gd name="T16" fmla="*/ 3 w 17"/>
                <a:gd name="T17" fmla="*/ 2 h 16"/>
                <a:gd name="T18" fmla="*/ 1 w 17"/>
                <a:gd name="T19" fmla="*/ 5 h 16"/>
                <a:gd name="T20" fmla="*/ 3 w 17"/>
                <a:gd name="T21" fmla="*/ 16 h 16"/>
                <a:gd name="T22" fmla="*/ 12 w 17"/>
                <a:gd name="T23" fmla="*/ 0 h 16"/>
                <a:gd name="T24" fmla="*/ 13 w 17"/>
                <a:gd name="T25" fmla="*/ 0 h 16"/>
                <a:gd name="T26" fmla="*/ 4 w 17"/>
                <a:gd name="T27" fmla="*/ 16 h 16"/>
                <a:gd name="T28" fmla="*/ 3 w 17"/>
                <a:gd name="T29" fmla="*/ 16 h 16"/>
                <a:gd name="T30" fmla="*/ 17 w 17"/>
                <a:gd name="T31" fmla="*/ 11 h 16"/>
                <a:gd name="T32" fmla="*/ 13 w 17"/>
                <a:gd name="T33" fmla="*/ 16 h 16"/>
                <a:gd name="T34" fmla="*/ 10 w 17"/>
                <a:gd name="T35" fmla="*/ 11 h 16"/>
                <a:gd name="T36" fmla="*/ 13 w 17"/>
                <a:gd name="T37" fmla="*/ 7 h 16"/>
                <a:gd name="T38" fmla="*/ 17 w 17"/>
                <a:gd name="T39" fmla="*/ 11 h 16"/>
                <a:gd name="T40" fmla="*/ 11 w 17"/>
                <a:gd name="T41" fmla="*/ 11 h 16"/>
                <a:gd name="T42" fmla="*/ 13 w 17"/>
                <a:gd name="T43" fmla="*/ 15 h 16"/>
                <a:gd name="T44" fmla="*/ 15 w 17"/>
                <a:gd name="T45" fmla="*/ 11 h 16"/>
                <a:gd name="T46" fmla="*/ 13 w 17"/>
                <a:gd name="T47" fmla="*/ 8 h 16"/>
                <a:gd name="T48" fmla="*/ 11 w 17"/>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6">
                  <a:moveTo>
                    <a:pt x="7" y="5"/>
                  </a:moveTo>
                  <a:cubicBezTo>
                    <a:pt x="7" y="8"/>
                    <a:pt x="5" y="10"/>
                    <a:pt x="3" y="10"/>
                  </a:cubicBezTo>
                  <a:cubicBezTo>
                    <a:pt x="1" y="10"/>
                    <a:pt x="0" y="8"/>
                    <a:pt x="0" y="5"/>
                  </a:cubicBezTo>
                  <a:cubicBezTo>
                    <a:pt x="0" y="2"/>
                    <a:pt x="1" y="0"/>
                    <a:pt x="3" y="0"/>
                  </a:cubicBezTo>
                  <a:cubicBezTo>
                    <a:pt x="6" y="0"/>
                    <a:pt x="7" y="2"/>
                    <a:pt x="7" y="5"/>
                  </a:cubicBezTo>
                  <a:close/>
                  <a:moveTo>
                    <a:pt x="1" y="5"/>
                  </a:moveTo>
                  <a:cubicBezTo>
                    <a:pt x="1" y="7"/>
                    <a:pt x="2" y="8"/>
                    <a:pt x="3" y="8"/>
                  </a:cubicBezTo>
                  <a:cubicBezTo>
                    <a:pt x="5" y="8"/>
                    <a:pt x="5" y="7"/>
                    <a:pt x="5" y="5"/>
                  </a:cubicBezTo>
                  <a:cubicBezTo>
                    <a:pt x="5" y="3"/>
                    <a:pt x="5" y="2"/>
                    <a:pt x="3" y="2"/>
                  </a:cubicBezTo>
                  <a:cubicBezTo>
                    <a:pt x="2" y="2"/>
                    <a:pt x="1" y="3"/>
                    <a:pt x="1" y="5"/>
                  </a:cubicBezTo>
                  <a:close/>
                  <a:moveTo>
                    <a:pt x="3" y="16"/>
                  </a:moveTo>
                  <a:cubicBezTo>
                    <a:pt x="12" y="0"/>
                    <a:pt x="12" y="0"/>
                    <a:pt x="12" y="0"/>
                  </a:cubicBezTo>
                  <a:cubicBezTo>
                    <a:pt x="13" y="0"/>
                    <a:pt x="13" y="0"/>
                    <a:pt x="13" y="0"/>
                  </a:cubicBezTo>
                  <a:cubicBezTo>
                    <a:pt x="4" y="16"/>
                    <a:pt x="4" y="16"/>
                    <a:pt x="4" y="16"/>
                  </a:cubicBezTo>
                  <a:lnTo>
                    <a:pt x="3" y="16"/>
                  </a:lnTo>
                  <a:close/>
                  <a:moveTo>
                    <a:pt x="17" y="11"/>
                  </a:moveTo>
                  <a:cubicBezTo>
                    <a:pt x="17" y="14"/>
                    <a:pt x="15" y="16"/>
                    <a:pt x="13" y="16"/>
                  </a:cubicBezTo>
                  <a:cubicBezTo>
                    <a:pt x="11" y="16"/>
                    <a:pt x="10" y="14"/>
                    <a:pt x="10" y="11"/>
                  </a:cubicBezTo>
                  <a:cubicBezTo>
                    <a:pt x="10" y="8"/>
                    <a:pt x="11" y="7"/>
                    <a:pt x="13" y="7"/>
                  </a:cubicBezTo>
                  <a:cubicBezTo>
                    <a:pt x="15" y="7"/>
                    <a:pt x="17" y="8"/>
                    <a:pt x="17" y="11"/>
                  </a:cubicBezTo>
                  <a:close/>
                  <a:moveTo>
                    <a:pt x="11" y="11"/>
                  </a:moveTo>
                  <a:cubicBezTo>
                    <a:pt x="11" y="13"/>
                    <a:pt x="12" y="15"/>
                    <a:pt x="13" y="15"/>
                  </a:cubicBezTo>
                  <a:cubicBezTo>
                    <a:pt x="14" y="15"/>
                    <a:pt x="15" y="13"/>
                    <a:pt x="15" y="11"/>
                  </a:cubicBezTo>
                  <a:cubicBezTo>
                    <a:pt x="15" y="9"/>
                    <a:pt x="15" y="8"/>
                    <a:pt x="13" y="8"/>
                  </a:cubicBezTo>
                  <a:cubicBezTo>
                    <a:pt x="12" y="8"/>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5" name="Freeform 60"/>
            <p:cNvSpPr/>
            <p:nvPr/>
          </p:nvSpPr>
          <p:spPr bwMode="auto">
            <a:xfrm>
              <a:off x="4937125" y="2590800"/>
              <a:ext cx="112712" cy="169863"/>
            </a:xfrm>
            <a:custGeom>
              <a:avLst/>
              <a:gdLst>
                <a:gd name="T0" fmla="*/ 9 w 10"/>
                <a:gd name="T1" fmla="*/ 2 h 15"/>
                <a:gd name="T2" fmla="*/ 4 w 10"/>
                <a:gd name="T3" fmla="*/ 2 h 15"/>
                <a:gd name="T4" fmla="*/ 3 w 10"/>
                <a:gd name="T5" fmla="*/ 6 h 15"/>
                <a:gd name="T6" fmla="*/ 4 w 10"/>
                <a:gd name="T7" fmla="*/ 5 h 15"/>
                <a:gd name="T8" fmla="*/ 7 w 10"/>
                <a:gd name="T9" fmla="*/ 6 h 15"/>
                <a:gd name="T10" fmla="*/ 10 w 10"/>
                <a:gd name="T11" fmla="*/ 10 h 15"/>
                <a:gd name="T12" fmla="*/ 4 w 10"/>
                <a:gd name="T13" fmla="*/ 15 h 15"/>
                <a:gd name="T14" fmla="*/ 0 w 10"/>
                <a:gd name="T15" fmla="*/ 14 h 15"/>
                <a:gd name="T16" fmla="*/ 1 w 10"/>
                <a:gd name="T17" fmla="*/ 13 h 15"/>
                <a:gd name="T18" fmla="*/ 4 w 10"/>
                <a:gd name="T19" fmla="*/ 14 h 15"/>
                <a:gd name="T20" fmla="*/ 7 w 10"/>
                <a:gd name="T21" fmla="*/ 10 h 15"/>
                <a:gd name="T22" fmla="*/ 3 w 10"/>
                <a:gd name="T23" fmla="*/ 7 h 15"/>
                <a:gd name="T24" fmla="*/ 1 w 10"/>
                <a:gd name="T25" fmla="*/ 7 h 15"/>
                <a:gd name="T26" fmla="*/ 2 w 10"/>
                <a:gd name="T27" fmla="*/ 0 h 15"/>
                <a:gd name="T28" fmla="*/ 9 w 10"/>
                <a:gd name="T29" fmla="*/ 0 h 15"/>
                <a:gd name="T30" fmla="*/ 9 w 10"/>
                <a:gd name="T31"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5">
                  <a:moveTo>
                    <a:pt x="9" y="2"/>
                  </a:moveTo>
                  <a:cubicBezTo>
                    <a:pt x="4" y="2"/>
                    <a:pt x="4" y="2"/>
                    <a:pt x="4" y="2"/>
                  </a:cubicBezTo>
                  <a:cubicBezTo>
                    <a:pt x="3" y="6"/>
                    <a:pt x="3" y="6"/>
                    <a:pt x="3" y="6"/>
                  </a:cubicBezTo>
                  <a:cubicBezTo>
                    <a:pt x="3" y="5"/>
                    <a:pt x="4" y="5"/>
                    <a:pt x="4" y="5"/>
                  </a:cubicBezTo>
                  <a:cubicBezTo>
                    <a:pt x="5" y="5"/>
                    <a:pt x="6" y="6"/>
                    <a:pt x="7" y="6"/>
                  </a:cubicBezTo>
                  <a:cubicBezTo>
                    <a:pt x="9" y="7"/>
                    <a:pt x="10" y="8"/>
                    <a:pt x="10" y="10"/>
                  </a:cubicBezTo>
                  <a:cubicBezTo>
                    <a:pt x="10" y="13"/>
                    <a:pt x="7" y="15"/>
                    <a:pt x="4" y="15"/>
                  </a:cubicBezTo>
                  <a:cubicBezTo>
                    <a:pt x="2" y="15"/>
                    <a:pt x="1" y="15"/>
                    <a:pt x="0" y="14"/>
                  </a:cubicBezTo>
                  <a:cubicBezTo>
                    <a:pt x="1" y="13"/>
                    <a:pt x="1" y="13"/>
                    <a:pt x="1" y="13"/>
                  </a:cubicBezTo>
                  <a:cubicBezTo>
                    <a:pt x="1" y="13"/>
                    <a:pt x="3" y="14"/>
                    <a:pt x="4" y="14"/>
                  </a:cubicBezTo>
                  <a:cubicBezTo>
                    <a:pt x="6" y="14"/>
                    <a:pt x="8" y="12"/>
                    <a:pt x="7" y="10"/>
                  </a:cubicBezTo>
                  <a:cubicBezTo>
                    <a:pt x="7" y="8"/>
                    <a:pt x="6" y="7"/>
                    <a:pt x="3" y="7"/>
                  </a:cubicBezTo>
                  <a:cubicBezTo>
                    <a:pt x="2" y="7"/>
                    <a:pt x="2" y="7"/>
                    <a:pt x="1" y="7"/>
                  </a:cubicBezTo>
                  <a:cubicBezTo>
                    <a:pt x="2" y="0"/>
                    <a:pt x="2" y="0"/>
                    <a:pt x="2" y="0"/>
                  </a:cubicBezTo>
                  <a:cubicBezTo>
                    <a:pt x="9" y="0"/>
                    <a:pt x="9" y="0"/>
                    <a:pt x="9" y="0"/>
                  </a:cubicBezTo>
                  <a:lnTo>
                    <a:pt x="9"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6" name="Freeform 61"/>
            <p:cNvSpPr>
              <a:spLocks noEditPoints="1"/>
            </p:cNvSpPr>
            <p:nvPr/>
          </p:nvSpPr>
          <p:spPr bwMode="auto">
            <a:xfrm>
              <a:off x="5072063" y="2590800"/>
              <a:ext cx="111125" cy="169863"/>
            </a:xfrm>
            <a:custGeom>
              <a:avLst/>
              <a:gdLst>
                <a:gd name="T0" fmla="*/ 10 w 10"/>
                <a:gd name="T1" fmla="*/ 7 h 15"/>
                <a:gd name="T2" fmla="*/ 5 w 10"/>
                <a:gd name="T3" fmla="*/ 15 h 15"/>
                <a:gd name="T4" fmla="*/ 0 w 10"/>
                <a:gd name="T5" fmla="*/ 8 h 15"/>
                <a:gd name="T6" fmla="*/ 5 w 10"/>
                <a:gd name="T7" fmla="*/ 0 h 15"/>
                <a:gd name="T8" fmla="*/ 10 w 10"/>
                <a:gd name="T9" fmla="*/ 7 h 15"/>
                <a:gd name="T10" fmla="*/ 2 w 10"/>
                <a:gd name="T11" fmla="*/ 8 h 15"/>
                <a:gd name="T12" fmla="*/ 5 w 10"/>
                <a:gd name="T13" fmla="*/ 14 h 15"/>
                <a:gd name="T14" fmla="*/ 8 w 10"/>
                <a:gd name="T15" fmla="*/ 7 h 15"/>
                <a:gd name="T16" fmla="*/ 5 w 10"/>
                <a:gd name="T17" fmla="*/ 1 h 15"/>
                <a:gd name="T18" fmla="*/ 2 w 10"/>
                <a:gd name="T19"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5">
                  <a:moveTo>
                    <a:pt x="10" y="7"/>
                  </a:moveTo>
                  <a:cubicBezTo>
                    <a:pt x="10" y="12"/>
                    <a:pt x="8" y="15"/>
                    <a:pt x="5" y="15"/>
                  </a:cubicBezTo>
                  <a:cubicBezTo>
                    <a:pt x="2" y="15"/>
                    <a:pt x="0" y="12"/>
                    <a:pt x="0" y="8"/>
                  </a:cubicBezTo>
                  <a:cubicBezTo>
                    <a:pt x="0" y="2"/>
                    <a:pt x="2" y="0"/>
                    <a:pt x="5" y="0"/>
                  </a:cubicBezTo>
                  <a:cubicBezTo>
                    <a:pt x="8" y="0"/>
                    <a:pt x="10" y="3"/>
                    <a:pt x="10" y="7"/>
                  </a:cubicBezTo>
                  <a:close/>
                  <a:moveTo>
                    <a:pt x="2" y="8"/>
                  </a:moveTo>
                  <a:cubicBezTo>
                    <a:pt x="2" y="11"/>
                    <a:pt x="3" y="14"/>
                    <a:pt x="5" y="14"/>
                  </a:cubicBezTo>
                  <a:cubicBezTo>
                    <a:pt x="7" y="14"/>
                    <a:pt x="8" y="11"/>
                    <a:pt x="8" y="7"/>
                  </a:cubicBezTo>
                  <a:cubicBezTo>
                    <a:pt x="8" y="4"/>
                    <a:pt x="7" y="1"/>
                    <a:pt x="5" y="1"/>
                  </a:cubicBezTo>
                  <a:cubicBezTo>
                    <a:pt x="3" y="1"/>
                    <a:pt x="2"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7" name="Freeform 62"/>
            <p:cNvSpPr>
              <a:spLocks noEditPoints="1"/>
            </p:cNvSpPr>
            <p:nvPr/>
          </p:nvSpPr>
          <p:spPr bwMode="auto">
            <a:xfrm>
              <a:off x="5194300" y="2590800"/>
              <a:ext cx="188912" cy="169863"/>
            </a:xfrm>
            <a:custGeom>
              <a:avLst/>
              <a:gdLst>
                <a:gd name="T0" fmla="*/ 8 w 17"/>
                <a:gd name="T1" fmla="*/ 4 h 15"/>
                <a:gd name="T2" fmla="*/ 4 w 17"/>
                <a:gd name="T3" fmla="*/ 9 h 15"/>
                <a:gd name="T4" fmla="*/ 0 w 17"/>
                <a:gd name="T5" fmla="*/ 4 h 15"/>
                <a:gd name="T6" fmla="*/ 4 w 17"/>
                <a:gd name="T7" fmla="*/ 0 h 15"/>
                <a:gd name="T8" fmla="*/ 8 w 17"/>
                <a:gd name="T9" fmla="*/ 4 h 15"/>
                <a:gd name="T10" fmla="*/ 2 w 17"/>
                <a:gd name="T11" fmla="*/ 4 h 15"/>
                <a:gd name="T12" fmla="*/ 4 w 17"/>
                <a:gd name="T13" fmla="*/ 8 h 15"/>
                <a:gd name="T14" fmla="*/ 6 w 17"/>
                <a:gd name="T15" fmla="*/ 4 h 15"/>
                <a:gd name="T16" fmla="*/ 4 w 17"/>
                <a:gd name="T17" fmla="*/ 1 h 15"/>
                <a:gd name="T18" fmla="*/ 2 w 17"/>
                <a:gd name="T19" fmla="*/ 4 h 15"/>
                <a:gd name="T20" fmla="*/ 4 w 17"/>
                <a:gd name="T21" fmla="*/ 15 h 15"/>
                <a:gd name="T22" fmla="*/ 13 w 17"/>
                <a:gd name="T23" fmla="*/ 0 h 15"/>
                <a:gd name="T24" fmla="*/ 14 w 17"/>
                <a:gd name="T25" fmla="*/ 0 h 15"/>
                <a:gd name="T26" fmla="*/ 5 w 17"/>
                <a:gd name="T27" fmla="*/ 15 h 15"/>
                <a:gd name="T28" fmla="*/ 4 w 17"/>
                <a:gd name="T29" fmla="*/ 15 h 15"/>
                <a:gd name="T30" fmla="*/ 17 w 17"/>
                <a:gd name="T31" fmla="*/ 10 h 15"/>
                <a:gd name="T32" fmla="*/ 14 w 17"/>
                <a:gd name="T33" fmla="*/ 15 h 15"/>
                <a:gd name="T34" fmla="*/ 10 w 17"/>
                <a:gd name="T35" fmla="*/ 11 h 15"/>
                <a:gd name="T36" fmla="*/ 14 w 17"/>
                <a:gd name="T37" fmla="*/ 6 h 15"/>
                <a:gd name="T38" fmla="*/ 17 w 17"/>
                <a:gd name="T39" fmla="*/ 10 h 15"/>
                <a:gd name="T40" fmla="*/ 12 w 17"/>
                <a:gd name="T41" fmla="*/ 11 h 15"/>
                <a:gd name="T42" fmla="*/ 14 w 17"/>
                <a:gd name="T43" fmla="*/ 14 h 15"/>
                <a:gd name="T44" fmla="*/ 16 w 17"/>
                <a:gd name="T45" fmla="*/ 10 h 15"/>
                <a:gd name="T46" fmla="*/ 14 w 17"/>
                <a:gd name="T47" fmla="*/ 7 h 15"/>
                <a:gd name="T48" fmla="*/ 12 w 17"/>
                <a:gd name="T49" fmla="*/ 1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5">
                  <a:moveTo>
                    <a:pt x="8" y="4"/>
                  </a:moveTo>
                  <a:cubicBezTo>
                    <a:pt x="8" y="7"/>
                    <a:pt x="6" y="9"/>
                    <a:pt x="4" y="9"/>
                  </a:cubicBezTo>
                  <a:cubicBezTo>
                    <a:pt x="2" y="9"/>
                    <a:pt x="1" y="7"/>
                    <a:pt x="0" y="4"/>
                  </a:cubicBezTo>
                  <a:cubicBezTo>
                    <a:pt x="0" y="1"/>
                    <a:pt x="2" y="0"/>
                    <a:pt x="4" y="0"/>
                  </a:cubicBezTo>
                  <a:cubicBezTo>
                    <a:pt x="6" y="0"/>
                    <a:pt x="8" y="1"/>
                    <a:pt x="8" y="4"/>
                  </a:cubicBezTo>
                  <a:close/>
                  <a:moveTo>
                    <a:pt x="2" y="4"/>
                  </a:moveTo>
                  <a:cubicBezTo>
                    <a:pt x="2" y="6"/>
                    <a:pt x="3" y="8"/>
                    <a:pt x="4" y="8"/>
                  </a:cubicBezTo>
                  <a:cubicBezTo>
                    <a:pt x="5" y="8"/>
                    <a:pt x="6" y="6"/>
                    <a:pt x="6" y="4"/>
                  </a:cubicBezTo>
                  <a:cubicBezTo>
                    <a:pt x="6" y="2"/>
                    <a:pt x="5" y="1"/>
                    <a:pt x="4" y="1"/>
                  </a:cubicBezTo>
                  <a:cubicBezTo>
                    <a:pt x="3" y="1"/>
                    <a:pt x="2" y="2"/>
                    <a:pt x="2" y="4"/>
                  </a:cubicBezTo>
                  <a:close/>
                  <a:moveTo>
                    <a:pt x="4" y="15"/>
                  </a:moveTo>
                  <a:cubicBezTo>
                    <a:pt x="13" y="0"/>
                    <a:pt x="13" y="0"/>
                    <a:pt x="13" y="0"/>
                  </a:cubicBezTo>
                  <a:cubicBezTo>
                    <a:pt x="14" y="0"/>
                    <a:pt x="14" y="0"/>
                    <a:pt x="14" y="0"/>
                  </a:cubicBezTo>
                  <a:cubicBezTo>
                    <a:pt x="5" y="15"/>
                    <a:pt x="5" y="15"/>
                    <a:pt x="5" y="15"/>
                  </a:cubicBezTo>
                  <a:lnTo>
                    <a:pt x="4" y="15"/>
                  </a:lnTo>
                  <a:close/>
                  <a:moveTo>
                    <a:pt x="17" y="10"/>
                  </a:moveTo>
                  <a:cubicBezTo>
                    <a:pt x="17" y="14"/>
                    <a:pt x="16" y="15"/>
                    <a:pt x="14" y="15"/>
                  </a:cubicBezTo>
                  <a:cubicBezTo>
                    <a:pt x="12" y="15"/>
                    <a:pt x="10" y="14"/>
                    <a:pt x="10" y="11"/>
                  </a:cubicBezTo>
                  <a:cubicBezTo>
                    <a:pt x="10" y="8"/>
                    <a:pt x="12" y="6"/>
                    <a:pt x="14" y="6"/>
                  </a:cubicBezTo>
                  <a:cubicBezTo>
                    <a:pt x="16" y="6"/>
                    <a:pt x="17" y="8"/>
                    <a:pt x="17" y="10"/>
                  </a:cubicBezTo>
                  <a:close/>
                  <a:moveTo>
                    <a:pt x="12" y="11"/>
                  </a:moveTo>
                  <a:cubicBezTo>
                    <a:pt x="12" y="12"/>
                    <a:pt x="12" y="14"/>
                    <a:pt x="14" y="14"/>
                  </a:cubicBezTo>
                  <a:cubicBezTo>
                    <a:pt x="15" y="14"/>
                    <a:pt x="16" y="12"/>
                    <a:pt x="16" y="10"/>
                  </a:cubicBezTo>
                  <a:cubicBezTo>
                    <a:pt x="16" y="9"/>
                    <a:pt x="15" y="7"/>
                    <a:pt x="14" y="7"/>
                  </a:cubicBezTo>
                  <a:cubicBezTo>
                    <a:pt x="12" y="7"/>
                    <a:pt x="12" y="9"/>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8" name="Freeform 63"/>
            <p:cNvSpPr/>
            <p:nvPr/>
          </p:nvSpPr>
          <p:spPr bwMode="auto">
            <a:xfrm>
              <a:off x="6775450" y="2646363"/>
              <a:ext cx="111125" cy="169863"/>
            </a:xfrm>
            <a:custGeom>
              <a:avLst/>
              <a:gdLst>
                <a:gd name="T0" fmla="*/ 70 w 70"/>
                <a:gd name="T1" fmla="*/ 0 h 107"/>
                <a:gd name="T2" fmla="*/ 70 w 70"/>
                <a:gd name="T3" fmla="*/ 15 h 107"/>
                <a:gd name="T4" fmla="*/ 21 w 70"/>
                <a:gd name="T5" fmla="*/ 107 h 107"/>
                <a:gd name="T6" fmla="*/ 7 w 70"/>
                <a:gd name="T7" fmla="*/ 107 h 107"/>
                <a:gd name="T8" fmla="*/ 56 w 70"/>
                <a:gd name="T9" fmla="*/ 15 h 107"/>
                <a:gd name="T10" fmla="*/ 56 w 70"/>
                <a:gd name="T11" fmla="*/ 15 h 107"/>
                <a:gd name="T12" fmla="*/ 0 w 70"/>
                <a:gd name="T13" fmla="*/ 15 h 107"/>
                <a:gd name="T14" fmla="*/ 0 w 70"/>
                <a:gd name="T15" fmla="*/ 0 h 107"/>
                <a:gd name="T16" fmla="*/ 70 w 70"/>
                <a:gd name="T1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7">
                  <a:moveTo>
                    <a:pt x="70" y="0"/>
                  </a:moveTo>
                  <a:lnTo>
                    <a:pt x="70" y="15"/>
                  </a:lnTo>
                  <a:lnTo>
                    <a:pt x="21" y="107"/>
                  </a:lnTo>
                  <a:lnTo>
                    <a:pt x="7" y="107"/>
                  </a:lnTo>
                  <a:lnTo>
                    <a:pt x="56" y="15"/>
                  </a:lnTo>
                  <a:lnTo>
                    <a:pt x="56" y="15"/>
                  </a:lnTo>
                  <a:lnTo>
                    <a:pt x="0" y="15"/>
                  </a:lnTo>
                  <a:lnTo>
                    <a:pt x="0" y="0"/>
                  </a:lnTo>
                  <a:lnTo>
                    <a:pt x="7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9" name="Freeform 64"/>
            <p:cNvSpPr/>
            <p:nvPr/>
          </p:nvSpPr>
          <p:spPr bwMode="auto">
            <a:xfrm>
              <a:off x="6908800" y="2646363"/>
              <a:ext cx="100012" cy="169863"/>
            </a:xfrm>
            <a:custGeom>
              <a:avLst/>
              <a:gdLst>
                <a:gd name="T0" fmla="*/ 9 w 9"/>
                <a:gd name="T1" fmla="*/ 2 h 15"/>
                <a:gd name="T2" fmla="*/ 3 w 9"/>
                <a:gd name="T3" fmla="*/ 2 h 15"/>
                <a:gd name="T4" fmla="*/ 2 w 9"/>
                <a:gd name="T5" fmla="*/ 6 h 15"/>
                <a:gd name="T6" fmla="*/ 4 w 9"/>
                <a:gd name="T7" fmla="*/ 6 h 15"/>
                <a:gd name="T8" fmla="*/ 7 w 9"/>
                <a:gd name="T9" fmla="*/ 7 h 15"/>
                <a:gd name="T10" fmla="*/ 9 w 9"/>
                <a:gd name="T11" fmla="*/ 10 h 15"/>
                <a:gd name="T12" fmla="*/ 3 w 9"/>
                <a:gd name="T13" fmla="*/ 15 h 15"/>
                <a:gd name="T14" fmla="*/ 0 w 9"/>
                <a:gd name="T15" fmla="*/ 15 h 15"/>
                <a:gd name="T16" fmla="*/ 0 w 9"/>
                <a:gd name="T17" fmla="*/ 13 h 15"/>
                <a:gd name="T18" fmla="*/ 3 w 9"/>
                <a:gd name="T19" fmla="*/ 14 h 15"/>
                <a:gd name="T20" fmla="*/ 7 w 9"/>
                <a:gd name="T21" fmla="*/ 11 h 15"/>
                <a:gd name="T22" fmla="*/ 3 w 9"/>
                <a:gd name="T23" fmla="*/ 7 h 15"/>
                <a:gd name="T24" fmla="*/ 1 w 9"/>
                <a:gd name="T25" fmla="*/ 7 h 15"/>
                <a:gd name="T26" fmla="*/ 1 w 9"/>
                <a:gd name="T27" fmla="*/ 0 h 15"/>
                <a:gd name="T28" fmla="*/ 9 w 9"/>
                <a:gd name="T29" fmla="*/ 0 h 15"/>
                <a:gd name="T30" fmla="*/ 9 w 9"/>
                <a:gd name="T31"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15">
                  <a:moveTo>
                    <a:pt x="9" y="2"/>
                  </a:moveTo>
                  <a:cubicBezTo>
                    <a:pt x="3" y="2"/>
                    <a:pt x="3" y="2"/>
                    <a:pt x="3" y="2"/>
                  </a:cubicBezTo>
                  <a:cubicBezTo>
                    <a:pt x="2" y="6"/>
                    <a:pt x="2" y="6"/>
                    <a:pt x="2" y="6"/>
                  </a:cubicBezTo>
                  <a:cubicBezTo>
                    <a:pt x="3" y="6"/>
                    <a:pt x="3" y="6"/>
                    <a:pt x="4" y="6"/>
                  </a:cubicBezTo>
                  <a:cubicBezTo>
                    <a:pt x="5" y="6"/>
                    <a:pt x="6" y="6"/>
                    <a:pt x="7" y="7"/>
                  </a:cubicBezTo>
                  <a:cubicBezTo>
                    <a:pt x="8" y="7"/>
                    <a:pt x="9" y="9"/>
                    <a:pt x="9" y="10"/>
                  </a:cubicBezTo>
                  <a:cubicBezTo>
                    <a:pt x="9" y="13"/>
                    <a:pt x="7" y="15"/>
                    <a:pt x="3" y="15"/>
                  </a:cubicBezTo>
                  <a:cubicBezTo>
                    <a:pt x="2" y="15"/>
                    <a:pt x="0" y="15"/>
                    <a:pt x="0" y="15"/>
                  </a:cubicBezTo>
                  <a:cubicBezTo>
                    <a:pt x="0" y="13"/>
                    <a:pt x="0" y="13"/>
                    <a:pt x="0" y="13"/>
                  </a:cubicBezTo>
                  <a:cubicBezTo>
                    <a:pt x="1" y="13"/>
                    <a:pt x="2" y="14"/>
                    <a:pt x="3" y="14"/>
                  </a:cubicBezTo>
                  <a:cubicBezTo>
                    <a:pt x="5" y="14"/>
                    <a:pt x="7" y="13"/>
                    <a:pt x="7" y="11"/>
                  </a:cubicBezTo>
                  <a:cubicBezTo>
                    <a:pt x="7" y="9"/>
                    <a:pt x="6" y="7"/>
                    <a:pt x="3" y="7"/>
                  </a:cubicBezTo>
                  <a:cubicBezTo>
                    <a:pt x="2" y="7"/>
                    <a:pt x="1" y="7"/>
                    <a:pt x="1" y="7"/>
                  </a:cubicBezTo>
                  <a:cubicBezTo>
                    <a:pt x="1" y="0"/>
                    <a:pt x="1" y="0"/>
                    <a:pt x="1" y="0"/>
                  </a:cubicBezTo>
                  <a:cubicBezTo>
                    <a:pt x="9" y="0"/>
                    <a:pt x="9" y="0"/>
                    <a:pt x="9" y="0"/>
                  </a:cubicBezTo>
                  <a:lnTo>
                    <a:pt x="9"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70" name="Freeform 65"/>
            <p:cNvSpPr>
              <a:spLocks noEditPoints="1"/>
            </p:cNvSpPr>
            <p:nvPr/>
          </p:nvSpPr>
          <p:spPr bwMode="auto">
            <a:xfrm>
              <a:off x="7031038" y="2646363"/>
              <a:ext cx="188912" cy="180975"/>
            </a:xfrm>
            <a:custGeom>
              <a:avLst/>
              <a:gdLst>
                <a:gd name="T0" fmla="*/ 7 w 17"/>
                <a:gd name="T1" fmla="*/ 4 h 16"/>
                <a:gd name="T2" fmla="*/ 4 w 17"/>
                <a:gd name="T3" fmla="*/ 9 h 16"/>
                <a:gd name="T4" fmla="*/ 0 w 17"/>
                <a:gd name="T5" fmla="*/ 5 h 16"/>
                <a:gd name="T6" fmla="*/ 4 w 17"/>
                <a:gd name="T7" fmla="*/ 0 h 16"/>
                <a:gd name="T8" fmla="*/ 7 w 17"/>
                <a:gd name="T9" fmla="*/ 4 h 16"/>
                <a:gd name="T10" fmla="*/ 2 w 17"/>
                <a:gd name="T11" fmla="*/ 5 h 16"/>
                <a:gd name="T12" fmla="*/ 4 w 17"/>
                <a:gd name="T13" fmla="*/ 8 h 16"/>
                <a:gd name="T14" fmla="*/ 6 w 17"/>
                <a:gd name="T15" fmla="*/ 5 h 16"/>
                <a:gd name="T16" fmla="*/ 4 w 17"/>
                <a:gd name="T17" fmla="*/ 1 h 16"/>
                <a:gd name="T18" fmla="*/ 2 w 17"/>
                <a:gd name="T19" fmla="*/ 5 h 16"/>
                <a:gd name="T20" fmla="*/ 3 w 17"/>
                <a:gd name="T21" fmla="*/ 16 h 16"/>
                <a:gd name="T22" fmla="*/ 12 w 17"/>
                <a:gd name="T23" fmla="*/ 0 h 16"/>
                <a:gd name="T24" fmla="*/ 14 w 17"/>
                <a:gd name="T25" fmla="*/ 0 h 16"/>
                <a:gd name="T26" fmla="*/ 5 w 17"/>
                <a:gd name="T27" fmla="*/ 16 h 16"/>
                <a:gd name="T28" fmla="*/ 3 w 17"/>
                <a:gd name="T29" fmla="*/ 16 h 16"/>
                <a:gd name="T30" fmla="*/ 17 w 17"/>
                <a:gd name="T31" fmla="*/ 11 h 16"/>
                <a:gd name="T32" fmla="*/ 13 w 17"/>
                <a:gd name="T33" fmla="*/ 15 h 16"/>
                <a:gd name="T34" fmla="*/ 10 w 17"/>
                <a:gd name="T35" fmla="*/ 11 h 16"/>
                <a:gd name="T36" fmla="*/ 13 w 17"/>
                <a:gd name="T37" fmla="*/ 6 h 16"/>
                <a:gd name="T38" fmla="*/ 17 w 17"/>
                <a:gd name="T39" fmla="*/ 11 h 16"/>
                <a:gd name="T40" fmla="*/ 11 w 17"/>
                <a:gd name="T41" fmla="*/ 11 h 16"/>
                <a:gd name="T42" fmla="*/ 13 w 17"/>
                <a:gd name="T43" fmla="*/ 14 h 16"/>
                <a:gd name="T44" fmla="*/ 15 w 17"/>
                <a:gd name="T45" fmla="*/ 11 h 16"/>
                <a:gd name="T46" fmla="*/ 13 w 17"/>
                <a:gd name="T47" fmla="*/ 7 h 16"/>
                <a:gd name="T48" fmla="*/ 11 w 17"/>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6">
                  <a:moveTo>
                    <a:pt x="7" y="4"/>
                  </a:moveTo>
                  <a:cubicBezTo>
                    <a:pt x="7" y="8"/>
                    <a:pt x="6" y="9"/>
                    <a:pt x="4" y="9"/>
                  </a:cubicBezTo>
                  <a:cubicBezTo>
                    <a:pt x="2" y="9"/>
                    <a:pt x="0" y="8"/>
                    <a:pt x="0" y="5"/>
                  </a:cubicBezTo>
                  <a:cubicBezTo>
                    <a:pt x="0" y="2"/>
                    <a:pt x="2" y="0"/>
                    <a:pt x="4" y="0"/>
                  </a:cubicBezTo>
                  <a:cubicBezTo>
                    <a:pt x="6" y="0"/>
                    <a:pt x="7" y="2"/>
                    <a:pt x="7" y="4"/>
                  </a:cubicBezTo>
                  <a:close/>
                  <a:moveTo>
                    <a:pt x="2" y="5"/>
                  </a:moveTo>
                  <a:cubicBezTo>
                    <a:pt x="2" y="7"/>
                    <a:pt x="2" y="8"/>
                    <a:pt x="4" y="8"/>
                  </a:cubicBezTo>
                  <a:cubicBezTo>
                    <a:pt x="5" y="8"/>
                    <a:pt x="6" y="7"/>
                    <a:pt x="6" y="5"/>
                  </a:cubicBezTo>
                  <a:cubicBezTo>
                    <a:pt x="6" y="3"/>
                    <a:pt x="5" y="1"/>
                    <a:pt x="4" y="1"/>
                  </a:cubicBezTo>
                  <a:cubicBezTo>
                    <a:pt x="2" y="1"/>
                    <a:pt x="2" y="3"/>
                    <a:pt x="2" y="5"/>
                  </a:cubicBezTo>
                  <a:close/>
                  <a:moveTo>
                    <a:pt x="3" y="16"/>
                  </a:moveTo>
                  <a:cubicBezTo>
                    <a:pt x="12" y="0"/>
                    <a:pt x="12" y="0"/>
                    <a:pt x="12" y="0"/>
                  </a:cubicBezTo>
                  <a:cubicBezTo>
                    <a:pt x="14" y="0"/>
                    <a:pt x="14" y="0"/>
                    <a:pt x="14" y="0"/>
                  </a:cubicBezTo>
                  <a:cubicBezTo>
                    <a:pt x="5" y="16"/>
                    <a:pt x="5" y="16"/>
                    <a:pt x="5" y="16"/>
                  </a:cubicBezTo>
                  <a:lnTo>
                    <a:pt x="3" y="16"/>
                  </a:lnTo>
                  <a:close/>
                  <a:moveTo>
                    <a:pt x="17" y="11"/>
                  </a:moveTo>
                  <a:cubicBezTo>
                    <a:pt x="17" y="14"/>
                    <a:pt x="15" y="15"/>
                    <a:pt x="13" y="15"/>
                  </a:cubicBezTo>
                  <a:cubicBezTo>
                    <a:pt x="11" y="15"/>
                    <a:pt x="10" y="14"/>
                    <a:pt x="10" y="11"/>
                  </a:cubicBezTo>
                  <a:cubicBezTo>
                    <a:pt x="10" y="8"/>
                    <a:pt x="11" y="6"/>
                    <a:pt x="13" y="6"/>
                  </a:cubicBezTo>
                  <a:cubicBezTo>
                    <a:pt x="16" y="6"/>
                    <a:pt x="17" y="8"/>
                    <a:pt x="17" y="11"/>
                  </a:cubicBezTo>
                  <a:close/>
                  <a:moveTo>
                    <a:pt x="11" y="11"/>
                  </a:moveTo>
                  <a:cubicBezTo>
                    <a:pt x="11" y="13"/>
                    <a:pt x="12" y="14"/>
                    <a:pt x="13" y="14"/>
                  </a:cubicBezTo>
                  <a:cubicBezTo>
                    <a:pt x="15" y="14"/>
                    <a:pt x="15" y="13"/>
                    <a:pt x="15" y="11"/>
                  </a:cubicBezTo>
                  <a:cubicBezTo>
                    <a:pt x="15" y="9"/>
                    <a:pt x="15" y="7"/>
                    <a:pt x="13" y="7"/>
                  </a:cubicBezTo>
                  <a:cubicBezTo>
                    <a:pt x="12" y="7"/>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71" name="Freeform 66"/>
            <p:cNvSpPr/>
            <p:nvPr/>
          </p:nvSpPr>
          <p:spPr bwMode="auto">
            <a:xfrm>
              <a:off x="8555038" y="2714625"/>
              <a:ext cx="57150" cy="169863"/>
            </a:xfrm>
            <a:custGeom>
              <a:avLst/>
              <a:gdLst>
                <a:gd name="T0" fmla="*/ 22 w 36"/>
                <a:gd name="T1" fmla="*/ 14 h 107"/>
                <a:gd name="T2" fmla="*/ 22 w 36"/>
                <a:gd name="T3" fmla="*/ 14 h 107"/>
                <a:gd name="T4" fmla="*/ 0 w 36"/>
                <a:gd name="T5" fmla="*/ 21 h 107"/>
                <a:gd name="T6" fmla="*/ 0 w 36"/>
                <a:gd name="T7" fmla="*/ 7 h 107"/>
                <a:gd name="T8" fmla="*/ 22 w 36"/>
                <a:gd name="T9" fmla="*/ 0 h 107"/>
                <a:gd name="T10" fmla="*/ 36 w 36"/>
                <a:gd name="T11" fmla="*/ 0 h 107"/>
                <a:gd name="T12" fmla="*/ 36 w 36"/>
                <a:gd name="T13" fmla="*/ 107 h 107"/>
                <a:gd name="T14" fmla="*/ 22 w 36"/>
                <a:gd name="T15" fmla="*/ 107 h 107"/>
                <a:gd name="T16" fmla="*/ 22 w 36"/>
                <a:gd name="T17"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107">
                  <a:moveTo>
                    <a:pt x="22" y="14"/>
                  </a:moveTo>
                  <a:lnTo>
                    <a:pt x="22" y="14"/>
                  </a:lnTo>
                  <a:lnTo>
                    <a:pt x="0" y="21"/>
                  </a:lnTo>
                  <a:lnTo>
                    <a:pt x="0" y="7"/>
                  </a:lnTo>
                  <a:lnTo>
                    <a:pt x="22" y="0"/>
                  </a:lnTo>
                  <a:lnTo>
                    <a:pt x="36" y="0"/>
                  </a:lnTo>
                  <a:lnTo>
                    <a:pt x="36" y="107"/>
                  </a:lnTo>
                  <a:lnTo>
                    <a:pt x="22" y="107"/>
                  </a:lnTo>
                  <a:lnTo>
                    <a:pt x="2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72" name="Freeform 67"/>
            <p:cNvSpPr>
              <a:spLocks noEditPoints="1"/>
            </p:cNvSpPr>
            <p:nvPr/>
          </p:nvSpPr>
          <p:spPr bwMode="auto">
            <a:xfrm>
              <a:off x="8667750" y="2703513"/>
              <a:ext cx="111125" cy="180975"/>
            </a:xfrm>
            <a:custGeom>
              <a:avLst/>
              <a:gdLst>
                <a:gd name="T0" fmla="*/ 10 w 10"/>
                <a:gd name="T1" fmla="*/ 8 h 16"/>
                <a:gd name="T2" fmla="*/ 5 w 10"/>
                <a:gd name="T3" fmla="*/ 16 h 16"/>
                <a:gd name="T4" fmla="*/ 0 w 10"/>
                <a:gd name="T5" fmla="*/ 8 h 16"/>
                <a:gd name="T6" fmla="*/ 5 w 10"/>
                <a:gd name="T7" fmla="*/ 0 h 16"/>
                <a:gd name="T8" fmla="*/ 10 w 10"/>
                <a:gd name="T9" fmla="*/ 8 h 16"/>
                <a:gd name="T10" fmla="*/ 2 w 10"/>
                <a:gd name="T11" fmla="*/ 8 h 16"/>
                <a:gd name="T12" fmla="*/ 5 w 10"/>
                <a:gd name="T13" fmla="*/ 14 h 16"/>
                <a:gd name="T14" fmla="*/ 8 w 10"/>
                <a:gd name="T15" fmla="*/ 8 h 16"/>
                <a:gd name="T16" fmla="*/ 5 w 10"/>
                <a:gd name="T17" fmla="*/ 2 h 16"/>
                <a:gd name="T18" fmla="*/ 2 w 10"/>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6">
                  <a:moveTo>
                    <a:pt x="10" y="8"/>
                  </a:moveTo>
                  <a:cubicBezTo>
                    <a:pt x="10" y="13"/>
                    <a:pt x="8" y="16"/>
                    <a:pt x="5" y="16"/>
                  </a:cubicBezTo>
                  <a:cubicBezTo>
                    <a:pt x="2" y="16"/>
                    <a:pt x="0" y="13"/>
                    <a:pt x="0" y="8"/>
                  </a:cubicBezTo>
                  <a:cubicBezTo>
                    <a:pt x="0" y="3"/>
                    <a:pt x="2" y="0"/>
                    <a:pt x="5" y="0"/>
                  </a:cubicBezTo>
                  <a:cubicBezTo>
                    <a:pt x="9" y="0"/>
                    <a:pt x="10" y="3"/>
                    <a:pt x="10" y="8"/>
                  </a:cubicBezTo>
                  <a:close/>
                  <a:moveTo>
                    <a:pt x="2" y="8"/>
                  </a:moveTo>
                  <a:cubicBezTo>
                    <a:pt x="2" y="12"/>
                    <a:pt x="3" y="14"/>
                    <a:pt x="5" y="14"/>
                  </a:cubicBezTo>
                  <a:cubicBezTo>
                    <a:pt x="7" y="14"/>
                    <a:pt x="8" y="12"/>
                    <a:pt x="8" y="8"/>
                  </a:cubicBezTo>
                  <a:cubicBezTo>
                    <a:pt x="8" y="4"/>
                    <a:pt x="7" y="2"/>
                    <a:pt x="5" y="2"/>
                  </a:cubicBezTo>
                  <a:cubicBezTo>
                    <a:pt x="4" y="2"/>
                    <a:pt x="2" y="4"/>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73" name="Freeform 68"/>
            <p:cNvSpPr>
              <a:spLocks noEditPoints="1"/>
            </p:cNvSpPr>
            <p:nvPr/>
          </p:nvSpPr>
          <p:spPr bwMode="auto">
            <a:xfrm>
              <a:off x="8801100" y="2703513"/>
              <a:ext cx="111125" cy="180975"/>
            </a:xfrm>
            <a:custGeom>
              <a:avLst/>
              <a:gdLst>
                <a:gd name="T0" fmla="*/ 10 w 10"/>
                <a:gd name="T1" fmla="*/ 8 h 16"/>
                <a:gd name="T2" fmla="*/ 5 w 10"/>
                <a:gd name="T3" fmla="*/ 16 h 16"/>
                <a:gd name="T4" fmla="*/ 0 w 10"/>
                <a:gd name="T5" fmla="*/ 8 h 16"/>
                <a:gd name="T6" fmla="*/ 5 w 10"/>
                <a:gd name="T7" fmla="*/ 0 h 16"/>
                <a:gd name="T8" fmla="*/ 10 w 10"/>
                <a:gd name="T9" fmla="*/ 8 h 16"/>
                <a:gd name="T10" fmla="*/ 2 w 10"/>
                <a:gd name="T11" fmla="*/ 8 h 16"/>
                <a:gd name="T12" fmla="*/ 5 w 10"/>
                <a:gd name="T13" fmla="*/ 14 h 16"/>
                <a:gd name="T14" fmla="*/ 8 w 10"/>
                <a:gd name="T15" fmla="*/ 8 h 16"/>
                <a:gd name="T16" fmla="*/ 5 w 10"/>
                <a:gd name="T17" fmla="*/ 2 h 16"/>
                <a:gd name="T18" fmla="*/ 2 w 10"/>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6">
                  <a:moveTo>
                    <a:pt x="10" y="8"/>
                  </a:moveTo>
                  <a:cubicBezTo>
                    <a:pt x="10" y="13"/>
                    <a:pt x="8" y="16"/>
                    <a:pt x="5" y="16"/>
                  </a:cubicBezTo>
                  <a:cubicBezTo>
                    <a:pt x="2" y="16"/>
                    <a:pt x="0" y="13"/>
                    <a:pt x="0" y="8"/>
                  </a:cubicBezTo>
                  <a:cubicBezTo>
                    <a:pt x="0" y="3"/>
                    <a:pt x="2" y="0"/>
                    <a:pt x="5" y="0"/>
                  </a:cubicBezTo>
                  <a:cubicBezTo>
                    <a:pt x="8" y="0"/>
                    <a:pt x="10" y="3"/>
                    <a:pt x="10" y="8"/>
                  </a:cubicBezTo>
                  <a:close/>
                  <a:moveTo>
                    <a:pt x="2" y="8"/>
                  </a:moveTo>
                  <a:cubicBezTo>
                    <a:pt x="2" y="12"/>
                    <a:pt x="3" y="14"/>
                    <a:pt x="5" y="14"/>
                  </a:cubicBezTo>
                  <a:cubicBezTo>
                    <a:pt x="7" y="14"/>
                    <a:pt x="8" y="12"/>
                    <a:pt x="8" y="8"/>
                  </a:cubicBezTo>
                  <a:cubicBezTo>
                    <a:pt x="8" y="4"/>
                    <a:pt x="7" y="2"/>
                    <a:pt x="5" y="2"/>
                  </a:cubicBezTo>
                  <a:cubicBezTo>
                    <a:pt x="3" y="2"/>
                    <a:pt x="2" y="4"/>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74" name="Freeform 69"/>
            <p:cNvSpPr>
              <a:spLocks noEditPoints="1"/>
            </p:cNvSpPr>
            <p:nvPr/>
          </p:nvSpPr>
          <p:spPr bwMode="auto">
            <a:xfrm>
              <a:off x="8934450" y="2703513"/>
              <a:ext cx="177800" cy="180975"/>
            </a:xfrm>
            <a:custGeom>
              <a:avLst/>
              <a:gdLst>
                <a:gd name="T0" fmla="*/ 7 w 16"/>
                <a:gd name="T1" fmla="*/ 5 h 16"/>
                <a:gd name="T2" fmla="*/ 3 w 16"/>
                <a:gd name="T3" fmla="*/ 10 h 16"/>
                <a:gd name="T4" fmla="*/ 0 w 16"/>
                <a:gd name="T5" fmla="*/ 5 h 16"/>
                <a:gd name="T6" fmla="*/ 3 w 16"/>
                <a:gd name="T7" fmla="*/ 0 h 16"/>
                <a:gd name="T8" fmla="*/ 7 w 16"/>
                <a:gd name="T9" fmla="*/ 5 h 16"/>
                <a:gd name="T10" fmla="*/ 1 w 16"/>
                <a:gd name="T11" fmla="*/ 5 h 16"/>
                <a:gd name="T12" fmla="*/ 3 w 16"/>
                <a:gd name="T13" fmla="*/ 8 h 16"/>
                <a:gd name="T14" fmla="*/ 5 w 16"/>
                <a:gd name="T15" fmla="*/ 5 h 16"/>
                <a:gd name="T16" fmla="*/ 3 w 16"/>
                <a:gd name="T17" fmla="*/ 2 h 16"/>
                <a:gd name="T18" fmla="*/ 1 w 16"/>
                <a:gd name="T19" fmla="*/ 5 h 16"/>
                <a:gd name="T20" fmla="*/ 3 w 16"/>
                <a:gd name="T21" fmla="*/ 16 h 16"/>
                <a:gd name="T22" fmla="*/ 12 w 16"/>
                <a:gd name="T23" fmla="*/ 0 h 16"/>
                <a:gd name="T24" fmla="*/ 13 w 16"/>
                <a:gd name="T25" fmla="*/ 0 h 16"/>
                <a:gd name="T26" fmla="*/ 4 w 16"/>
                <a:gd name="T27" fmla="*/ 16 h 16"/>
                <a:gd name="T28" fmla="*/ 3 w 16"/>
                <a:gd name="T29" fmla="*/ 16 h 16"/>
                <a:gd name="T30" fmla="*/ 16 w 16"/>
                <a:gd name="T31" fmla="*/ 11 h 16"/>
                <a:gd name="T32" fmla="*/ 13 w 16"/>
                <a:gd name="T33" fmla="*/ 16 h 16"/>
                <a:gd name="T34" fmla="*/ 9 w 16"/>
                <a:gd name="T35" fmla="*/ 11 h 16"/>
                <a:gd name="T36" fmla="*/ 13 w 16"/>
                <a:gd name="T37" fmla="*/ 7 h 16"/>
                <a:gd name="T38" fmla="*/ 16 w 16"/>
                <a:gd name="T39" fmla="*/ 11 h 16"/>
                <a:gd name="T40" fmla="*/ 11 w 16"/>
                <a:gd name="T41" fmla="*/ 11 h 16"/>
                <a:gd name="T42" fmla="*/ 13 w 16"/>
                <a:gd name="T43" fmla="*/ 14 h 16"/>
                <a:gd name="T44" fmla="*/ 15 w 16"/>
                <a:gd name="T45" fmla="*/ 11 h 16"/>
                <a:gd name="T46" fmla="*/ 13 w 16"/>
                <a:gd name="T47" fmla="*/ 8 h 16"/>
                <a:gd name="T48" fmla="*/ 11 w 16"/>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16">
                  <a:moveTo>
                    <a:pt x="7" y="5"/>
                  </a:moveTo>
                  <a:cubicBezTo>
                    <a:pt x="7" y="8"/>
                    <a:pt x="5" y="10"/>
                    <a:pt x="3" y="10"/>
                  </a:cubicBezTo>
                  <a:cubicBezTo>
                    <a:pt x="1" y="10"/>
                    <a:pt x="0" y="8"/>
                    <a:pt x="0" y="5"/>
                  </a:cubicBezTo>
                  <a:cubicBezTo>
                    <a:pt x="0" y="2"/>
                    <a:pt x="1" y="0"/>
                    <a:pt x="3" y="0"/>
                  </a:cubicBezTo>
                  <a:cubicBezTo>
                    <a:pt x="5" y="0"/>
                    <a:pt x="7" y="2"/>
                    <a:pt x="7" y="5"/>
                  </a:cubicBezTo>
                  <a:close/>
                  <a:moveTo>
                    <a:pt x="1" y="5"/>
                  </a:moveTo>
                  <a:cubicBezTo>
                    <a:pt x="1" y="7"/>
                    <a:pt x="2" y="8"/>
                    <a:pt x="3" y="8"/>
                  </a:cubicBezTo>
                  <a:cubicBezTo>
                    <a:pt x="4" y="8"/>
                    <a:pt x="5" y="7"/>
                    <a:pt x="5" y="5"/>
                  </a:cubicBezTo>
                  <a:cubicBezTo>
                    <a:pt x="5" y="3"/>
                    <a:pt x="5" y="2"/>
                    <a:pt x="3" y="2"/>
                  </a:cubicBezTo>
                  <a:cubicBezTo>
                    <a:pt x="2" y="2"/>
                    <a:pt x="1" y="3"/>
                    <a:pt x="1" y="5"/>
                  </a:cubicBezTo>
                  <a:close/>
                  <a:moveTo>
                    <a:pt x="3" y="16"/>
                  </a:moveTo>
                  <a:cubicBezTo>
                    <a:pt x="12" y="0"/>
                    <a:pt x="12" y="0"/>
                    <a:pt x="12" y="0"/>
                  </a:cubicBezTo>
                  <a:cubicBezTo>
                    <a:pt x="13" y="0"/>
                    <a:pt x="13" y="0"/>
                    <a:pt x="13" y="0"/>
                  </a:cubicBezTo>
                  <a:cubicBezTo>
                    <a:pt x="4" y="16"/>
                    <a:pt x="4" y="16"/>
                    <a:pt x="4" y="16"/>
                  </a:cubicBezTo>
                  <a:lnTo>
                    <a:pt x="3" y="16"/>
                  </a:lnTo>
                  <a:close/>
                  <a:moveTo>
                    <a:pt x="16" y="11"/>
                  </a:moveTo>
                  <a:cubicBezTo>
                    <a:pt x="16" y="14"/>
                    <a:pt x="15" y="16"/>
                    <a:pt x="13" y="16"/>
                  </a:cubicBezTo>
                  <a:cubicBezTo>
                    <a:pt x="11" y="16"/>
                    <a:pt x="9" y="14"/>
                    <a:pt x="9" y="11"/>
                  </a:cubicBezTo>
                  <a:cubicBezTo>
                    <a:pt x="9" y="8"/>
                    <a:pt x="11" y="7"/>
                    <a:pt x="13" y="7"/>
                  </a:cubicBezTo>
                  <a:cubicBezTo>
                    <a:pt x="15" y="7"/>
                    <a:pt x="16" y="8"/>
                    <a:pt x="16" y="11"/>
                  </a:cubicBezTo>
                  <a:close/>
                  <a:moveTo>
                    <a:pt x="11" y="11"/>
                  </a:moveTo>
                  <a:cubicBezTo>
                    <a:pt x="11" y="13"/>
                    <a:pt x="12" y="14"/>
                    <a:pt x="13" y="14"/>
                  </a:cubicBezTo>
                  <a:cubicBezTo>
                    <a:pt x="14" y="14"/>
                    <a:pt x="15" y="13"/>
                    <a:pt x="15" y="11"/>
                  </a:cubicBezTo>
                  <a:cubicBezTo>
                    <a:pt x="15" y="9"/>
                    <a:pt x="14" y="8"/>
                    <a:pt x="13" y="8"/>
                  </a:cubicBezTo>
                  <a:cubicBezTo>
                    <a:pt x="12" y="8"/>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grpSp>
      <p:sp>
        <p:nvSpPr>
          <p:cNvPr id="75" name="矩形 74"/>
          <p:cNvSpPr/>
          <p:nvPr/>
        </p:nvSpPr>
        <p:spPr>
          <a:xfrm>
            <a:off x="2189150" y="4716851"/>
            <a:ext cx="1956228"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fill in your content here, the language should be concise.</a:t>
            </a:r>
            <a:endParaRPr kumimoji="0" lang="zh-CN" altLang="en-US" sz="2000" b="0" i="0" u="none" strike="noStrike" kern="0" cap="none" spc="0" normalizeH="0" baseline="0" noProof="0" dirty="0">
              <a:ln>
                <a:noFill/>
              </a:ln>
              <a:solidFill>
                <a:srgbClr val="5E5E5E"/>
              </a:solidFill>
              <a:effectLst/>
              <a:uLnTx/>
              <a:uFillTx/>
              <a:latin typeface="等线" panose="020F0502020204030204"/>
              <a:ea typeface="等线" panose="02010600030101010101" pitchFamily="2" charset="-122"/>
              <a:cs typeface="+mn-cs"/>
            </a:endParaRPr>
          </a:p>
        </p:txBody>
      </p:sp>
      <p:sp>
        <p:nvSpPr>
          <p:cNvPr id="76" name="文本框 75"/>
          <p:cNvSpPr txBox="1"/>
          <p:nvPr/>
        </p:nvSpPr>
        <p:spPr>
          <a:xfrm>
            <a:off x="1989179" y="4095580"/>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the title text</a:t>
            </a:r>
          </a:p>
        </p:txBody>
      </p:sp>
      <p:cxnSp>
        <p:nvCxnSpPr>
          <p:cNvPr id="77" name="直接连接符 76"/>
          <p:cNvCxnSpPr/>
          <p:nvPr/>
        </p:nvCxnSpPr>
        <p:spPr>
          <a:xfrm>
            <a:off x="2265080" y="4620268"/>
            <a:ext cx="1615657"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
        <p:nvSpPr>
          <p:cNvPr id="78" name="矩形 77"/>
          <p:cNvSpPr/>
          <p:nvPr/>
        </p:nvSpPr>
        <p:spPr>
          <a:xfrm>
            <a:off x="4148125" y="4716851"/>
            <a:ext cx="1956228" cy="461665"/>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should be concise.</a:t>
            </a:r>
            <a:endParaRPr lang="zh-CN" altLang="en-US" sz="2000" kern="0" dirty="0">
              <a:solidFill>
                <a:srgbClr val="5E5E5E"/>
              </a:solidFill>
            </a:endParaRPr>
          </a:p>
        </p:txBody>
      </p:sp>
      <p:sp>
        <p:nvSpPr>
          <p:cNvPr id="79" name="文本框 78"/>
          <p:cNvSpPr txBox="1"/>
          <p:nvPr/>
        </p:nvSpPr>
        <p:spPr>
          <a:xfrm>
            <a:off x="3914708" y="4096094"/>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the title text</a:t>
            </a:r>
          </a:p>
        </p:txBody>
      </p:sp>
      <p:cxnSp>
        <p:nvCxnSpPr>
          <p:cNvPr id="80" name="直接连接符 79"/>
          <p:cNvCxnSpPr/>
          <p:nvPr/>
        </p:nvCxnSpPr>
        <p:spPr>
          <a:xfrm>
            <a:off x="4224055" y="4620268"/>
            <a:ext cx="1615657"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
        <p:nvSpPr>
          <p:cNvPr id="81" name="矩形 80"/>
          <p:cNvSpPr/>
          <p:nvPr/>
        </p:nvSpPr>
        <p:spPr>
          <a:xfrm>
            <a:off x="6194090" y="4713553"/>
            <a:ext cx="1956228" cy="461665"/>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should be concise.</a:t>
            </a:r>
            <a:endParaRPr lang="zh-CN" altLang="en-US" sz="2000" kern="0" dirty="0">
              <a:solidFill>
                <a:srgbClr val="5E5E5E"/>
              </a:solidFill>
            </a:endParaRPr>
          </a:p>
        </p:txBody>
      </p:sp>
      <p:sp>
        <p:nvSpPr>
          <p:cNvPr id="82" name="文本框 81"/>
          <p:cNvSpPr txBox="1"/>
          <p:nvPr/>
        </p:nvSpPr>
        <p:spPr>
          <a:xfrm>
            <a:off x="5976183" y="4107382"/>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the title text</a:t>
            </a:r>
          </a:p>
        </p:txBody>
      </p:sp>
      <p:cxnSp>
        <p:nvCxnSpPr>
          <p:cNvPr id="83" name="直接连接符 82"/>
          <p:cNvCxnSpPr/>
          <p:nvPr/>
        </p:nvCxnSpPr>
        <p:spPr>
          <a:xfrm>
            <a:off x="6270020" y="4616970"/>
            <a:ext cx="1615657"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
        <p:nvSpPr>
          <p:cNvPr id="84" name="矩形 83"/>
          <p:cNvSpPr/>
          <p:nvPr/>
        </p:nvSpPr>
        <p:spPr>
          <a:xfrm>
            <a:off x="8153065" y="4702558"/>
            <a:ext cx="1956228" cy="461665"/>
          </a:xfrm>
          <a:prstGeom prst="rect">
            <a:avLst/>
          </a:prstGeom>
        </p:spPr>
        <p:txBody>
          <a:bodyPr wrap="square">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should be concise.</a:t>
            </a:r>
            <a:endParaRPr lang="zh-CN" altLang="en-US" sz="2000" kern="0" dirty="0">
              <a:solidFill>
                <a:srgbClr val="5E5E5E"/>
              </a:solidFill>
            </a:endParaRPr>
          </a:p>
        </p:txBody>
      </p:sp>
      <p:sp>
        <p:nvSpPr>
          <p:cNvPr id="85" name="文本框 84"/>
          <p:cNvSpPr txBox="1"/>
          <p:nvPr/>
        </p:nvSpPr>
        <p:spPr>
          <a:xfrm>
            <a:off x="7934811" y="4103953"/>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enter the title text</a:t>
            </a:r>
          </a:p>
        </p:txBody>
      </p:sp>
      <p:cxnSp>
        <p:nvCxnSpPr>
          <p:cNvPr id="86" name="直接连接符 85"/>
          <p:cNvCxnSpPr/>
          <p:nvPr/>
        </p:nvCxnSpPr>
        <p:spPr>
          <a:xfrm>
            <a:off x="8228995" y="4605975"/>
            <a:ext cx="1615657" cy="0"/>
          </a:xfrm>
          <a:prstGeom prst="line">
            <a:avLst/>
          </a:prstGeom>
          <a:ln>
            <a:solidFill>
              <a:srgbClr val="5E5E5E"/>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6" presetClass="entr" presetSubtype="0" fill="hold" grpId="0" nodeType="after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wipe(down)">
                                      <p:cBhvr>
                                        <p:cTn id="15" dur="290">
                                          <p:stCondLst>
                                            <p:cond delay="0"/>
                                          </p:stCondLst>
                                        </p:cTn>
                                        <p:tgtEl>
                                          <p:spTgt spid="75"/>
                                        </p:tgtEl>
                                      </p:cBhvr>
                                    </p:animEffect>
                                    <p:anim calcmode="lin" valueType="num">
                                      <p:cBhvr>
                                        <p:cTn id="16" dur="911"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17" dur="332"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18" dur="332" tmFilter="0, 0; 0.125,0.2665; 0.25,0.4; 0.375,0.465; 0.5,0.5;  0.625,0.535; 0.75,0.6; 0.875,0.7335; 1,1">
                                          <p:stCondLst>
                                            <p:cond delay="332"/>
                                          </p:stCondLst>
                                        </p:cTn>
                                        <p:tgtEl>
                                          <p:spTgt spid="75"/>
                                        </p:tgtEl>
                                        <p:attrNameLst>
                                          <p:attrName>ppt_y</p:attrName>
                                        </p:attrNameLst>
                                      </p:cBhvr>
                                      <p:tavLst>
                                        <p:tav tm="0" fmla="#ppt_y-sin(pi*$)/9">
                                          <p:val>
                                            <p:fltVal val="0"/>
                                          </p:val>
                                        </p:tav>
                                        <p:tav tm="100000">
                                          <p:val>
                                            <p:fltVal val="1"/>
                                          </p:val>
                                        </p:tav>
                                      </p:tavLst>
                                    </p:anim>
                                    <p:anim calcmode="lin" valueType="num">
                                      <p:cBhvr>
                                        <p:cTn id="19" dur="166" tmFilter="0, 0; 0.125,0.2665; 0.25,0.4; 0.375,0.465; 0.5,0.5;  0.625,0.535; 0.75,0.6; 0.875,0.7335; 1,1">
                                          <p:stCondLst>
                                            <p:cond delay="662"/>
                                          </p:stCondLst>
                                        </p:cTn>
                                        <p:tgtEl>
                                          <p:spTgt spid="75"/>
                                        </p:tgtEl>
                                        <p:attrNameLst>
                                          <p:attrName>ppt_y</p:attrName>
                                        </p:attrNameLst>
                                      </p:cBhvr>
                                      <p:tavLst>
                                        <p:tav tm="0" fmla="#ppt_y-sin(pi*$)/27">
                                          <p:val>
                                            <p:fltVal val="0"/>
                                          </p:val>
                                        </p:tav>
                                        <p:tav tm="100000">
                                          <p:val>
                                            <p:fltVal val="1"/>
                                          </p:val>
                                        </p:tav>
                                      </p:tavLst>
                                    </p:anim>
                                    <p:anim calcmode="lin" valueType="num">
                                      <p:cBhvr>
                                        <p:cTn id="20" dur="82" tmFilter="0, 0; 0.125,0.2665; 0.25,0.4; 0.375,0.465; 0.5,0.5;  0.625,0.535; 0.75,0.6; 0.875,0.7335; 1,1">
                                          <p:stCondLst>
                                            <p:cond delay="828"/>
                                          </p:stCondLst>
                                        </p:cTn>
                                        <p:tgtEl>
                                          <p:spTgt spid="75"/>
                                        </p:tgtEl>
                                        <p:attrNameLst>
                                          <p:attrName>ppt_y</p:attrName>
                                        </p:attrNameLst>
                                      </p:cBhvr>
                                      <p:tavLst>
                                        <p:tav tm="0" fmla="#ppt_y-sin(pi*$)/81">
                                          <p:val>
                                            <p:fltVal val="0"/>
                                          </p:val>
                                        </p:tav>
                                        <p:tav tm="100000">
                                          <p:val>
                                            <p:fltVal val="1"/>
                                          </p:val>
                                        </p:tav>
                                      </p:tavLst>
                                    </p:anim>
                                    <p:animScale>
                                      <p:cBhvr>
                                        <p:cTn id="21" dur="13">
                                          <p:stCondLst>
                                            <p:cond delay="325"/>
                                          </p:stCondLst>
                                        </p:cTn>
                                        <p:tgtEl>
                                          <p:spTgt spid="75"/>
                                        </p:tgtEl>
                                      </p:cBhvr>
                                      <p:to x="100000" y="60000"/>
                                    </p:animScale>
                                    <p:animScale>
                                      <p:cBhvr>
                                        <p:cTn id="22" dur="83" decel="50000">
                                          <p:stCondLst>
                                            <p:cond delay="338"/>
                                          </p:stCondLst>
                                        </p:cTn>
                                        <p:tgtEl>
                                          <p:spTgt spid="75"/>
                                        </p:tgtEl>
                                      </p:cBhvr>
                                      <p:to x="100000" y="100000"/>
                                    </p:animScale>
                                    <p:animScale>
                                      <p:cBhvr>
                                        <p:cTn id="23" dur="13">
                                          <p:stCondLst>
                                            <p:cond delay="656"/>
                                          </p:stCondLst>
                                        </p:cTn>
                                        <p:tgtEl>
                                          <p:spTgt spid="75"/>
                                        </p:tgtEl>
                                      </p:cBhvr>
                                      <p:to x="100000" y="80000"/>
                                    </p:animScale>
                                    <p:animScale>
                                      <p:cBhvr>
                                        <p:cTn id="24" dur="83" decel="50000">
                                          <p:stCondLst>
                                            <p:cond delay="669"/>
                                          </p:stCondLst>
                                        </p:cTn>
                                        <p:tgtEl>
                                          <p:spTgt spid="75"/>
                                        </p:tgtEl>
                                      </p:cBhvr>
                                      <p:to x="100000" y="100000"/>
                                    </p:animScale>
                                    <p:animScale>
                                      <p:cBhvr>
                                        <p:cTn id="25" dur="13">
                                          <p:stCondLst>
                                            <p:cond delay="821"/>
                                          </p:stCondLst>
                                        </p:cTn>
                                        <p:tgtEl>
                                          <p:spTgt spid="75"/>
                                        </p:tgtEl>
                                      </p:cBhvr>
                                      <p:to x="100000" y="90000"/>
                                    </p:animScale>
                                    <p:animScale>
                                      <p:cBhvr>
                                        <p:cTn id="26" dur="83" decel="50000">
                                          <p:stCondLst>
                                            <p:cond delay="834"/>
                                          </p:stCondLst>
                                        </p:cTn>
                                        <p:tgtEl>
                                          <p:spTgt spid="75"/>
                                        </p:tgtEl>
                                      </p:cBhvr>
                                      <p:to x="100000" y="100000"/>
                                    </p:animScale>
                                    <p:animScale>
                                      <p:cBhvr>
                                        <p:cTn id="27" dur="13">
                                          <p:stCondLst>
                                            <p:cond delay="904"/>
                                          </p:stCondLst>
                                        </p:cTn>
                                        <p:tgtEl>
                                          <p:spTgt spid="75"/>
                                        </p:tgtEl>
                                      </p:cBhvr>
                                      <p:to x="100000" y="95000"/>
                                    </p:animScale>
                                    <p:animScale>
                                      <p:cBhvr>
                                        <p:cTn id="28" dur="83" decel="50000">
                                          <p:stCondLst>
                                            <p:cond delay="917"/>
                                          </p:stCondLst>
                                        </p:cTn>
                                        <p:tgtEl>
                                          <p:spTgt spid="75"/>
                                        </p:tgtEl>
                                      </p:cBhvr>
                                      <p:to x="100000" y="100000"/>
                                    </p:animScale>
                                  </p:childTnLst>
                                </p:cTn>
                              </p:par>
                              <p:par>
                                <p:cTn id="29" presetID="35" presetClass="entr" presetSubtype="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fade">
                                      <p:cBhvr>
                                        <p:cTn id="31" dur="750"/>
                                        <p:tgtEl>
                                          <p:spTgt spid="76"/>
                                        </p:tgtEl>
                                      </p:cBhvr>
                                    </p:animEffect>
                                    <p:anim calcmode="lin" valueType="num">
                                      <p:cBhvr>
                                        <p:cTn id="32" dur="750" fill="hold"/>
                                        <p:tgtEl>
                                          <p:spTgt spid="76"/>
                                        </p:tgtEl>
                                        <p:attrNameLst>
                                          <p:attrName>style.rotation</p:attrName>
                                        </p:attrNameLst>
                                      </p:cBhvr>
                                      <p:tavLst>
                                        <p:tav tm="0">
                                          <p:val>
                                            <p:fltVal val="720"/>
                                          </p:val>
                                        </p:tav>
                                        <p:tav tm="100000">
                                          <p:val>
                                            <p:fltVal val="0"/>
                                          </p:val>
                                        </p:tav>
                                      </p:tavLst>
                                    </p:anim>
                                    <p:anim calcmode="lin" valueType="num">
                                      <p:cBhvr>
                                        <p:cTn id="33" dur="750" fill="hold"/>
                                        <p:tgtEl>
                                          <p:spTgt spid="76"/>
                                        </p:tgtEl>
                                        <p:attrNameLst>
                                          <p:attrName>ppt_h</p:attrName>
                                        </p:attrNameLst>
                                      </p:cBhvr>
                                      <p:tavLst>
                                        <p:tav tm="0">
                                          <p:val>
                                            <p:fltVal val="0"/>
                                          </p:val>
                                        </p:tav>
                                        <p:tav tm="100000">
                                          <p:val>
                                            <p:strVal val="#ppt_h"/>
                                          </p:val>
                                        </p:tav>
                                      </p:tavLst>
                                    </p:anim>
                                    <p:anim calcmode="lin" valueType="num">
                                      <p:cBhvr>
                                        <p:cTn id="34" dur="750" fill="hold"/>
                                        <p:tgtEl>
                                          <p:spTgt spid="76"/>
                                        </p:tgtEl>
                                        <p:attrNameLst>
                                          <p:attrName>ppt_w</p:attrName>
                                        </p:attrNameLst>
                                      </p:cBhvr>
                                      <p:tavLst>
                                        <p:tav tm="0">
                                          <p:val>
                                            <p:fltVal val="0"/>
                                          </p:val>
                                        </p:tav>
                                        <p:tav tm="100000">
                                          <p:val>
                                            <p:strVal val="#ppt_w"/>
                                          </p:val>
                                        </p:tav>
                                      </p:tavLst>
                                    </p:anim>
                                  </p:childTnLst>
                                </p:cTn>
                              </p:par>
                              <p:par>
                                <p:cTn id="35" presetID="35" presetClass="entr" presetSubtype="0" fill="hold" nodeType="withEffect">
                                  <p:stCondLst>
                                    <p:cond delay="0"/>
                                  </p:stCondLst>
                                  <p:childTnLst>
                                    <p:set>
                                      <p:cBhvr>
                                        <p:cTn id="36" dur="1" fill="hold">
                                          <p:stCondLst>
                                            <p:cond delay="0"/>
                                          </p:stCondLst>
                                        </p:cTn>
                                        <p:tgtEl>
                                          <p:spTgt spid="77"/>
                                        </p:tgtEl>
                                        <p:attrNameLst>
                                          <p:attrName>style.visibility</p:attrName>
                                        </p:attrNameLst>
                                      </p:cBhvr>
                                      <p:to>
                                        <p:strVal val="visible"/>
                                      </p:to>
                                    </p:set>
                                    <p:animEffect transition="in" filter="fade">
                                      <p:cBhvr>
                                        <p:cTn id="37" dur="750"/>
                                        <p:tgtEl>
                                          <p:spTgt spid="77"/>
                                        </p:tgtEl>
                                      </p:cBhvr>
                                    </p:animEffect>
                                    <p:anim calcmode="lin" valueType="num">
                                      <p:cBhvr>
                                        <p:cTn id="38" dur="750" fill="hold"/>
                                        <p:tgtEl>
                                          <p:spTgt spid="77"/>
                                        </p:tgtEl>
                                        <p:attrNameLst>
                                          <p:attrName>style.rotation</p:attrName>
                                        </p:attrNameLst>
                                      </p:cBhvr>
                                      <p:tavLst>
                                        <p:tav tm="0">
                                          <p:val>
                                            <p:fltVal val="720"/>
                                          </p:val>
                                        </p:tav>
                                        <p:tav tm="100000">
                                          <p:val>
                                            <p:fltVal val="0"/>
                                          </p:val>
                                        </p:tav>
                                      </p:tavLst>
                                    </p:anim>
                                    <p:anim calcmode="lin" valueType="num">
                                      <p:cBhvr>
                                        <p:cTn id="39" dur="750" fill="hold"/>
                                        <p:tgtEl>
                                          <p:spTgt spid="77"/>
                                        </p:tgtEl>
                                        <p:attrNameLst>
                                          <p:attrName>ppt_h</p:attrName>
                                        </p:attrNameLst>
                                      </p:cBhvr>
                                      <p:tavLst>
                                        <p:tav tm="0">
                                          <p:val>
                                            <p:fltVal val="0"/>
                                          </p:val>
                                        </p:tav>
                                        <p:tav tm="100000">
                                          <p:val>
                                            <p:strVal val="#ppt_h"/>
                                          </p:val>
                                        </p:tav>
                                      </p:tavLst>
                                    </p:anim>
                                    <p:anim calcmode="lin" valueType="num">
                                      <p:cBhvr>
                                        <p:cTn id="40" dur="750" fill="hold"/>
                                        <p:tgtEl>
                                          <p:spTgt spid="77"/>
                                        </p:tgtEl>
                                        <p:attrNameLst>
                                          <p:attrName>ppt_w</p:attrName>
                                        </p:attrNameLst>
                                      </p:cBhvr>
                                      <p:tavLst>
                                        <p:tav tm="0">
                                          <p:val>
                                            <p:fltVal val="0"/>
                                          </p:val>
                                        </p:tav>
                                        <p:tav tm="100000">
                                          <p:val>
                                            <p:strVal val="#ppt_w"/>
                                          </p:val>
                                        </p:tav>
                                      </p:tavLst>
                                    </p:anim>
                                  </p:childTnLst>
                                </p:cTn>
                              </p:par>
                              <p:par>
                                <p:cTn id="41" presetID="26" presetClass="entr" presetSubtype="0"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animEffect transition="in" filter="wipe(down)">
                                      <p:cBhvr>
                                        <p:cTn id="43" dur="290">
                                          <p:stCondLst>
                                            <p:cond delay="0"/>
                                          </p:stCondLst>
                                        </p:cTn>
                                        <p:tgtEl>
                                          <p:spTgt spid="78"/>
                                        </p:tgtEl>
                                      </p:cBhvr>
                                    </p:animEffect>
                                    <p:anim calcmode="lin" valueType="num">
                                      <p:cBhvr>
                                        <p:cTn id="44" dur="911" tmFilter="0,0; 0.14,0.36; 0.43,0.73; 0.71,0.91; 1.0,1.0">
                                          <p:stCondLst>
                                            <p:cond delay="0"/>
                                          </p:stCondLst>
                                        </p:cTn>
                                        <p:tgtEl>
                                          <p:spTgt spid="78"/>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78"/>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78"/>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78"/>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78"/>
                                        </p:tgtEl>
                                        <p:attrNameLst>
                                          <p:attrName>ppt_y</p:attrName>
                                        </p:attrNameLst>
                                      </p:cBhvr>
                                      <p:tavLst>
                                        <p:tav tm="0" fmla="#ppt_y-sin(pi*$)/81">
                                          <p:val>
                                            <p:fltVal val="0"/>
                                          </p:val>
                                        </p:tav>
                                        <p:tav tm="100000">
                                          <p:val>
                                            <p:fltVal val="1"/>
                                          </p:val>
                                        </p:tav>
                                      </p:tavLst>
                                    </p:anim>
                                    <p:animScale>
                                      <p:cBhvr>
                                        <p:cTn id="49" dur="13">
                                          <p:stCondLst>
                                            <p:cond delay="325"/>
                                          </p:stCondLst>
                                        </p:cTn>
                                        <p:tgtEl>
                                          <p:spTgt spid="78"/>
                                        </p:tgtEl>
                                      </p:cBhvr>
                                      <p:to x="100000" y="60000"/>
                                    </p:animScale>
                                    <p:animScale>
                                      <p:cBhvr>
                                        <p:cTn id="50" dur="83" decel="50000">
                                          <p:stCondLst>
                                            <p:cond delay="338"/>
                                          </p:stCondLst>
                                        </p:cTn>
                                        <p:tgtEl>
                                          <p:spTgt spid="78"/>
                                        </p:tgtEl>
                                      </p:cBhvr>
                                      <p:to x="100000" y="100000"/>
                                    </p:animScale>
                                    <p:animScale>
                                      <p:cBhvr>
                                        <p:cTn id="51" dur="13">
                                          <p:stCondLst>
                                            <p:cond delay="656"/>
                                          </p:stCondLst>
                                        </p:cTn>
                                        <p:tgtEl>
                                          <p:spTgt spid="78"/>
                                        </p:tgtEl>
                                      </p:cBhvr>
                                      <p:to x="100000" y="80000"/>
                                    </p:animScale>
                                    <p:animScale>
                                      <p:cBhvr>
                                        <p:cTn id="52" dur="83" decel="50000">
                                          <p:stCondLst>
                                            <p:cond delay="669"/>
                                          </p:stCondLst>
                                        </p:cTn>
                                        <p:tgtEl>
                                          <p:spTgt spid="78"/>
                                        </p:tgtEl>
                                      </p:cBhvr>
                                      <p:to x="100000" y="100000"/>
                                    </p:animScale>
                                    <p:animScale>
                                      <p:cBhvr>
                                        <p:cTn id="53" dur="13">
                                          <p:stCondLst>
                                            <p:cond delay="821"/>
                                          </p:stCondLst>
                                        </p:cTn>
                                        <p:tgtEl>
                                          <p:spTgt spid="78"/>
                                        </p:tgtEl>
                                      </p:cBhvr>
                                      <p:to x="100000" y="90000"/>
                                    </p:animScale>
                                    <p:animScale>
                                      <p:cBhvr>
                                        <p:cTn id="54" dur="83" decel="50000">
                                          <p:stCondLst>
                                            <p:cond delay="834"/>
                                          </p:stCondLst>
                                        </p:cTn>
                                        <p:tgtEl>
                                          <p:spTgt spid="78"/>
                                        </p:tgtEl>
                                      </p:cBhvr>
                                      <p:to x="100000" y="100000"/>
                                    </p:animScale>
                                    <p:animScale>
                                      <p:cBhvr>
                                        <p:cTn id="55" dur="13">
                                          <p:stCondLst>
                                            <p:cond delay="904"/>
                                          </p:stCondLst>
                                        </p:cTn>
                                        <p:tgtEl>
                                          <p:spTgt spid="78"/>
                                        </p:tgtEl>
                                      </p:cBhvr>
                                      <p:to x="100000" y="95000"/>
                                    </p:animScale>
                                    <p:animScale>
                                      <p:cBhvr>
                                        <p:cTn id="56" dur="83" decel="50000">
                                          <p:stCondLst>
                                            <p:cond delay="917"/>
                                          </p:stCondLst>
                                        </p:cTn>
                                        <p:tgtEl>
                                          <p:spTgt spid="78"/>
                                        </p:tgtEl>
                                      </p:cBhvr>
                                      <p:to x="100000" y="100000"/>
                                    </p:animScale>
                                  </p:childTnLst>
                                </p:cTn>
                              </p:par>
                              <p:par>
                                <p:cTn id="57" presetID="35" presetClass="entr" presetSubtype="0" fill="hold" grpId="0" nodeType="withEffect">
                                  <p:stCondLst>
                                    <p:cond delay="0"/>
                                  </p:stCondLst>
                                  <p:childTnLst>
                                    <p:set>
                                      <p:cBhvr>
                                        <p:cTn id="58" dur="1" fill="hold">
                                          <p:stCondLst>
                                            <p:cond delay="0"/>
                                          </p:stCondLst>
                                        </p:cTn>
                                        <p:tgtEl>
                                          <p:spTgt spid="79"/>
                                        </p:tgtEl>
                                        <p:attrNameLst>
                                          <p:attrName>style.visibility</p:attrName>
                                        </p:attrNameLst>
                                      </p:cBhvr>
                                      <p:to>
                                        <p:strVal val="visible"/>
                                      </p:to>
                                    </p:set>
                                    <p:animEffect transition="in" filter="fade">
                                      <p:cBhvr>
                                        <p:cTn id="59" dur="750"/>
                                        <p:tgtEl>
                                          <p:spTgt spid="79"/>
                                        </p:tgtEl>
                                      </p:cBhvr>
                                    </p:animEffect>
                                    <p:anim calcmode="lin" valueType="num">
                                      <p:cBhvr>
                                        <p:cTn id="60" dur="750" fill="hold"/>
                                        <p:tgtEl>
                                          <p:spTgt spid="79"/>
                                        </p:tgtEl>
                                        <p:attrNameLst>
                                          <p:attrName>style.rotation</p:attrName>
                                        </p:attrNameLst>
                                      </p:cBhvr>
                                      <p:tavLst>
                                        <p:tav tm="0">
                                          <p:val>
                                            <p:fltVal val="720"/>
                                          </p:val>
                                        </p:tav>
                                        <p:tav tm="100000">
                                          <p:val>
                                            <p:fltVal val="0"/>
                                          </p:val>
                                        </p:tav>
                                      </p:tavLst>
                                    </p:anim>
                                    <p:anim calcmode="lin" valueType="num">
                                      <p:cBhvr>
                                        <p:cTn id="61" dur="750" fill="hold"/>
                                        <p:tgtEl>
                                          <p:spTgt spid="79"/>
                                        </p:tgtEl>
                                        <p:attrNameLst>
                                          <p:attrName>ppt_h</p:attrName>
                                        </p:attrNameLst>
                                      </p:cBhvr>
                                      <p:tavLst>
                                        <p:tav tm="0">
                                          <p:val>
                                            <p:fltVal val="0"/>
                                          </p:val>
                                        </p:tav>
                                        <p:tav tm="100000">
                                          <p:val>
                                            <p:strVal val="#ppt_h"/>
                                          </p:val>
                                        </p:tav>
                                      </p:tavLst>
                                    </p:anim>
                                    <p:anim calcmode="lin" valueType="num">
                                      <p:cBhvr>
                                        <p:cTn id="62" dur="750" fill="hold"/>
                                        <p:tgtEl>
                                          <p:spTgt spid="79"/>
                                        </p:tgtEl>
                                        <p:attrNameLst>
                                          <p:attrName>ppt_w</p:attrName>
                                        </p:attrNameLst>
                                      </p:cBhvr>
                                      <p:tavLst>
                                        <p:tav tm="0">
                                          <p:val>
                                            <p:fltVal val="0"/>
                                          </p:val>
                                        </p:tav>
                                        <p:tav tm="100000">
                                          <p:val>
                                            <p:strVal val="#ppt_w"/>
                                          </p:val>
                                        </p:tav>
                                      </p:tavLst>
                                    </p:anim>
                                  </p:childTnLst>
                                </p:cTn>
                              </p:par>
                              <p:par>
                                <p:cTn id="63" presetID="35" presetClass="entr" presetSubtype="0" fill="hold" nodeType="with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fade">
                                      <p:cBhvr>
                                        <p:cTn id="65" dur="750"/>
                                        <p:tgtEl>
                                          <p:spTgt spid="80"/>
                                        </p:tgtEl>
                                      </p:cBhvr>
                                    </p:animEffect>
                                    <p:anim calcmode="lin" valueType="num">
                                      <p:cBhvr>
                                        <p:cTn id="66" dur="750" fill="hold"/>
                                        <p:tgtEl>
                                          <p:spTgt spid="80"/>
                                        </p:tgtEl>
                                        <p:attrNameLst>
                                          <p:attrName>style.rotation</p:attrName>
                                        </p:attrNameLst>
                                      </p:cBhvr>
                                      <p:tavLst>
                                        <p:tav tm="0">
                                          <p:val>
                                            <p:fltVal val="720"/>
                                          </p:val>
                                        </p:tav>
                                        <p:tav tm="100000">
                                          <p:val>
                                            <p:fltVal val="0"/>
                                          </p:val>
                                        </p:tav>
                                      </p:tavLst>
                                    </p:anim>
                                    <p:anim calcmode="lin" valueType="num">
                                      <p:cBhvr>
                                        <p:cTn id="67" dur="750" fill="hold"/>
                                        <p:tgtEl>
                                          <p:spTgt spid="80"/>
                                        </p:tgtEl>
                                        <p:attrNameLst>
                                          <p:attrName>ppt_h</p:attrName>
                                        </p:attrNameLst>
                                      </p:cBhvr>
                                      <p:tavLst>
                                        <p:tav tm="0">
                                          <p:val>
                                            <p:fltVal val="0"/>
                                          </p:val>
                                        </p:tav>
                                        <p:tav tm="100000">
                                          <p:val>
                                            <p:strVal val="#ppt_h"/>
                                          </p:val>
                                        </p:tav>
                                      </p:tavLst>
                                    </p:anim>
                                    <p:anim calcmode="lin" valueType="num">
                                      <p:cBhvr>
                                        <p:cTn id="68" dur="750" fill="hold"/>
                                        <p:tgtEl>
                                          <p:spTgt spid="80"/>
                                        </p:tgtEl>
                                        <p:attrNameLst>
                                          <p:attrName>ppt_w</p:attrName>
                                        </p:attrNameLst>
                                      </p:cBhvr>
                                      <p:tavLst>
                                        <p:tav tm="0">
                                          <p:val>
                                            <p:fltVal val="0"/>
                                          </p:val>
                                        </p:tav>
                                        <p:tav tm="100000">
                                          <p:val>
                                            <p:strVal val="#ppt_w"/>
                                          </p:val>
                                        </p:tav>
                                      </p:tavLst>
                                    </p:anim>
                                  </p:childTnLst>
                                </p:cTn>
                              </p:par>
                              <p:par>
                                <p:cTn id="69" presetID="26" presetClass="entr" presetSubtype="0" fill="hold" grpId="0" nodeType="withEffect">
                                  <p:stCondLst>
                                    <p:cond delay="0"/>
                                  </p:stCondLst>
                                  <p:childTnLst>
                                    <p:set>
                                      <p:cBhvr>
                                        <p:cTn id="70" dur="1" fill="hold">
                                          <p:stCondLst>
                                            <p:cond delay="0"/>
                                          </p:stCondLst>
                                        </p:cTn>
                                        <p:tgtEl>
                                          <p:spTgt spid="81"/>
                                        </p:tgtEl>
                                        <p:attrNameLst>
                                          <p:attrName>style.visibility</p:attrName>
                                        </p:attrNameLst>
                                      </p:cBhvr>
                                      <p:to>
                                        <p:strVal val="visible"/>
                                      </p:to>
                                    </p:set>
                                    <p:animEffect transition="in" filter="wipe(down)">
                                      <p:cBhvr>
                                        <p:cTn id="71" dur="290">
                                          <p:stCondLst>
                                            <p:cond delay="0"/>
                                          </p:stCondLst>
                                        </p:cTn>
                                        <p:tgtEl>
                                          <p:spTgt spid="81"/>
                                        </p:tgtEl>
                                      </p:cBhvr>
                                    </p:animEffect>
                                    <p:anim calcmode="lin" valueType="num">
                                      <p:cBhvr>
                                        <p:cTn id="72" dur="911" tmFilter="0,0; 0.14,0.36; 0.43,0.73; 0.71,0.91; 1.0,1.0">
                                          <p:stCondLst>
                                            <p:cond delay="0"/>
                                          </p:stCondLst>
                                        </p:cTn>
                                        <p:tgtEl>
                                          <p:spTgt spid="81"/>
                                        </p:tgtEl>
                                        <p:attrNameLst>
                                          <p:attrName>ppt_x</p:attrName>
                                        </p:attrNameLst>
                                      </p:cBhvr>
                                      <p:tavLst>
                                        <p:tav tm="0">
                                          <p:val>
                                            <p:strVal val="#ppt_x-0.25"/>
                                          </p:val>
                                        </p:tav>
                                        <p:tav tm="100000">
                                          <p:val>
                                            <p:strVal val="#ppt_x"/>
                                          </p:val>
                                        </p:tav>
                                      </p:tavLst>
                                    </p:anim>
                                    <p:anim calcmode="lin" valueType="num">
                                      <p:cBhvr>
                                        <p:cTn id="73" dur="332" tmFilter="0.0,0.0; 0.25,0.07; 0.50,0.2; 0.75,0.467; 1.0,1.0">
                                          <p:stCondLst>
                                            <p:cond delay="0"/>
                                          </p:stCondLst>
                                        </p:cTn>
                                        <p:tgtEl>
                                          <p:spTgt spid="81"/>
                                        </p:tgtEl>
                                        <p:attrNameLst>
                                          <p:attrName>ppt_y</p:attrName>
                                        </p:attrNameLst>
                                      </p:cBhvr>
                                      <p:tavLst>
                                        <p:tav tm="0" fmla="#ppt_y-sin(pi*$)/3">
                                          <p:val>
                                            <p:fltVal val="0.5"/>
                                          </p:val>
                                        </p:tav>
                                        <p:tav tm="100000">
                                          <p:val>
                                            <p:fltVal val="1"/>
                                          </p:val>
                                        </p:tav>
                                      </p:tavLst>
                                    </p:anim>
                                    <p:anim calcmode="lin" valueType="num">
                                      <p:cBhvr>
                                        <p:cTn id="74" dur="332" tmFilter="0, 0; 0.125,0.2665; 0.25,0.4; 0.375,0.465; 0.5,0.5;  0.625,0.535; 0.75,0.6; 0.875,0.7335; 1,1">
                                          <p:stCondLst>
                                            <p:cond delay="332"/>
                                          </p:stCondLst>
                                        </p:cTn>
                                        <p:tgtEl>
                                          <p:spTgt spid="81"/>
                                        </p:tgtEl>
                                        <p:attrNameLst>
                                          <p:attrName>ppt_y</p:attrName>
                                        </p:attrNameLst>
                                      </p:cBhvr>
                                      <p:tavLst>
                                        <p:tav tm="0" fmla="#ppt_y-sin(pi*$)/9">
                                          <p:val>
                                            <p:fltVal val="0"/>
                                          </p:val>
                                        </p:tav>
                                        <p:tav tm="100000">
                                          <p:val>
                                            <p:fltVal val="1"/>
                                          </p:val>
                                        </p:tav>
                                      </p:tavLst>
                                    </p:anim>
                                    <p:anim calcmode="lin" valueType="num">
                                      <p:cBhvr>
                                        <p:cTn id="75" dur="166" tmFilter="0, 0; 0.125,0.2665; 0.25,0.4; 0.375,0.465; 0.5,0.5;  0.625,0.535; 0.75,0.6; 0.875,0.7335; 1,1">
                                          <p:stCondLst>
                                            <p:cond delay="662"/>
                                          </p:stCondLst>
                                        </p:cTn>
                                        <p:tgtEl>
                                          <p:spTgt spid="81"/>
                                        </p:tgtEl>
                                        <p:attrNameLst>
                                          <p:attrName>ppt_y</p:attrName>
                                        </p:attrNameLst>
                                      </p:cBhvr>
                                      <p:tavLst>
                                        <p:tav tm="0" fmla="#ppt_y-sin(pi*$)/27">
                                          <p:val>
                                            <p:fltVal val="0"/>
                                          </p:val>
                                        </p:tav>
                                        <p:tav tm="100000">
                                          <p:val>
                                            <p:fltVal val="1"/>
                                          </p:val>
                                        </p:tav>
                                      </p:tavLst>
                                    </p:anim>
                                    <p:anim calcmode="lin" valueType="num">
                                      <p:cBhvr>
                                        <p:cTn id="76" dur="82" tmFilter="0, 0; 0.125,0.2665; 0.25,0.4; 0.375,0.465; 0.5,0.5;  0.625,0.535; 0.75,0.6; 0.875,0.7335; 1,1">
                                          <p:stCondLst>
                                            <p:cond delay="828"/>
                                          </p:stCondLst>
                                        </p:cTn>
                                        <p:tgtEl>
                                          <p:spTgt spid="81"/>
                                        </p:tgtEl>
                                        <p:attrNameLst>
                                          <p:attrName>ppt_y</p:attrName>
                                        </p:attrNameLst>
                                      </p:cBhvr>
                                      <p:tavLst>
                                        <p:tav tm="0" fmla="#ppt_y-sin(pi*$)/81">
                                          <p:val>
                                            <p:fltVal val="0"/>
                                          </p:val>
                                        </p:tav>
                                        <p:tav tm="100000">
                                          <p:val>
                                            <p:fltVal val="1"/>
                                          </p:val>
                                        </p:tav>
                                      </p:tavLst>
                                    </p:anim>
                                    <p:animScale>
                                      <p:cBhvr>
                                        <p:cTn id="77" dur="13">
                                          <p:stCondLst>
                                            <p:cond delay="325"/>
                                          </p:stCondLst>
                                        </p:cTn>
                                        <p:tgtEl>
                                          <p:spTgt spid="81"/>
                                        </p:tgtEl>
                                      </p:cBhvr>
                                      <p:to x="100000" y="60000"/>
                                    </p:animScale>
                                    <p:animScale>
                                      <p:cBhvr>
                                        <p:cTn id="78" dur="83" decel="50000">
                                          <p:stCondLst>
                                            <p:cond delay="338"/>
                                          </p:stCondLst>
                                        </p:cTn>
                                        <p:tgtEl>
                                          <p:spTgt spid="81"/>
                                        </p:tgtEl>
                                      </p:cBhvr>
                                      <p:to x="100000" y="100000"/>
                                    </p:animScale>
                                    <p:animScale>
                                      <p:cBhvr>
                                        <p:cTn id="79" dur="13">
                                          <p:stCondLst>
                                            <p:cond delay="656"/>
                                          </p:stCondLst>
                                        </p:cTn>
                                        <p:tgtEl>
                                          <p:spTgt spid="81"/>
                                        </p:tgtEl>
                                      </p:cBhvr>
                                      <p:to x="100000" y="80000"/>
                                    </p:animScale>
                                    <p:animScale>
                                      <p:cBhvr>
                                        <p:cTn id="80" dur="83" decel="50000">
                                          <p:stCondLst>
                                            <p:cond delay="669"/>
                                          </p:stCondLst>
                                        </p:cTn>
                                        <p:tgtEl>
                                          <p:spTgt spid="81"/>
                                        </p:tgtEl>
                                      </p:cBhvr>
                                      <p:to x="100000" y="100000"/>
                                    </p:animScale>
                                    <p:animScale>
                                      <p:cBhvr>
                                        <p:cTn id="81" dur="13">
                                          <p:stCondLst>
                                            <p:cond delay="821"/>
                                          </p:stCondLst>
                                        </p:cTn>
                                        <p:tgtEl>
                                          <p:spTgt spid="81"/>
                                        </p:tgtEl>
                                      </p:cBhvr>
                                      <p:to x="100000" y="90000"/>
                                    </p:animScale>
                                    <p:animScale>
                                      <p:cBhvr>
                                        <p:cTn id="82" dur="83" decel="50000">
                                          <p:stCondLst>
                                            <p:cond delay="834"/>
                                          </p:stCondLst>
                                        </p:cTn>
                                        <p:tgtEl>
                                          <p:spTgt spid="81"/>
                                        </p:tgtEl>
                                      </p:cBhvr>
                                      <p:to x="100000" y="100000"/>
                                    </p:animScale>
                                    <p:animScale>
                                      <p:cBhvr>
                                        <p:cTn id="83" dur="13">
                                          <p:stCondLst>
                                            <p:cond delay="904"/>
                                          </p:stCondLst>
                                        </p:cTn>
                                        <p:tgtEl>
                                          <p:spTgt spid="81"/>
                                        </p:tgtEl>
                                      </p:cBhvr>
                                      <p:to x="100000" y="95000"/>
                                    </p:animScale>
                                    <p:animScale>
                                      <p:cBhvr>
                                        <p:cTn id="84" dur="83" decel="50000">
                                          <p:stCondLst>
                                            <p:cond delay="917"/>
                                          </p:stCondLst>
                                        </p:cTn>
                                        <p:tgtEl>
                                          <p:spTgt spid="81"/>
                                        </p:tgtEl>
                                      </p:cBhvr>
                                      <p:to x="100000" y="100000"/>
                                    </p:animScale>
                                  </p:childTnLst>
                                </p:cTn>
                              </p:par>
                              <p:par>
                                <p:cTn id="85" presetID="35" presetClass="entr" presetSubtype="0" fill="hold" grpId="0" nodeType="withEffect">
                                  <p:stCondLst>
                                    <p:cond delay="0"/>
                                  </p:stCondLst>
                                  <p:childTnLst>
                                    <p:set>
                                      <p:cBhvr>
                                        <p:cTn id="86" dur="1" fill="hold">
                                          <p:stCondLst>
                                            <p:cond delay="0"/>
                                          </p:stCondLst>
                                        </p:cTn>
                                        <p:tgtEl>
                                          <p:spTgt spid="82"/>
                                        </p:tgtEl>
                                        <p:attrNameLst>
                                          <p:attrName>style.visibility</p:attrName>
                                        </p:attrNameLst>
                                      </p:cBhvr>
                                      <p:to>
                                        <p:strVal val="visible"/>
                                      </p:to>
                                    </p:set>
                                    <p:animEffect transition="in" filter="fade">
                                      <p:cBhvr>
                                        <p:cTn id="87" dur="750"/>
                                        <p:tgtEl>
                                          <p:spTgt spid="82"/>
                                        </p:tgtEl>
                                      </p:cBhvr>
                                    </p:animEffect>
                                    <p:anim calcmode="lin" valueType="num">
                                      <p:cBhvr>
                                        <p:cTn id="88" dur="750" fill="hold"/>
                                        <p:tgtEl>
                                          <p:spTgt spid="82"/>
                                        </p:tgtEl>
                                        <p:attrNameLst>
                                          <p:attrName>style.rotation</p:attrName>
                                        </p:attrNameLst>
                                      </p:cBhvr>
                                      <p:tavLst>
                                        <p:tav tm="0">
                                          <p:val>
                                            <p:fltVal val="720"/>
                                          </p:val>
                                        </p:tav>
                                        <p:tav tm="100000">
                                          <p:val>
                                            <p:fltVal val="0"/>
                                          </p:val>
                                        </p:tav>
                                      </p:tavLst>
                                    </p:anim>
                                    <p:anim calcmode="lin" valueType="num">
                                      <p:cBhvr>
                                        <p:cTn id="89" dur="750" fill="hold"/>
                                        <p:tgtEl>
                                          <p:spTgt spid="82"/>
                                        </p:tgtEl>
                                        <p:attrNameLst>
                                          <p:attrName>ppt_h</p:attrName>
                                        </p:attrNameLst>
                                      </p:cBhvr>
                                      <p:tavLst>
                                        <p:tav tm="0">
                                          <p:val>
                                            <p:fltVal val="0"/>
                                          </p:val>
                                        </p:tav>
                                        <p:tav tm="100000">
                                          <p:val>
                                            <p:strVal val="#ppt_h"/>
                                          </p:val>
                                        </p:tav>
                                      </p:tavLst>
                                    </p:anim>
                                    <p:anim calcmode="lin" valueType="num">
                                      <p:cBhvr>
                                        <p:cTn id="90" dur="750" fill="hold"/>
                                        <p:tgtEl>
                                          <p:spTgt spid="82"/>
                                        </p:tgtEl>
                                        <p:attrNameLst>
                                          <p:attrName>ppt_w</p:attrName>
                                        </p:attrNameLst>
                                      </p:cBhvr>
                                      <p:tavLst>
                                        <p:tav tm="0">
                                          <p:val>
                                            <p:fltVal val="0"/>
                                          </p:val>
                                        </p:tav>
                                        <p:tav tm="100000">
                                          <p:val>
                                            <p:strVal val="#ppt_w"/>
                                          </p:val>
                                        </p:tav>
                                      </p:tavLst>
                                    </p:anim>
                                  </p:childTnLst>
                                </p:cTn>
                              </p:par>
                              <p:par>
                                <p:cTn id="91" presetID="35" presetClass="entr" presetSubtype="0" fill="hold" nodeType="withEffect">
                                  <p:stCondLst>
                                    <p:cond delay="0"/>
                                  </p:stCondLst>
                                  <p:childTnLst>
                                    <p:set>
                                      <p:cBhvr>
                                        <p:cTn id="92" dur="1" fill="hold">
                                          <p:stCondLst>
                                            <p:cond delay="0"/>
                                          </p:stCondLst>
                                        </p:cTn>
                                        <p:tgtEl>
                                          <p:spTgt spid="83"/>
                                        </p:tgtEl>
                                        <p:attrNameLst>
                                          <p:attrName>style.visibility</p:attrName>
                                        </p:attrNameLst>
                                      </p:cBhvr>
                                      <p:to>
                                        <p:strVal val="visible"/>
                                      </p:to>
                                    </p:set>
                                    <p:animEffect transition="in" filter="fade">
                                      <p:cBhvr>
                                        <p:cTn id="93" dur="750"/>
                                        <p:tgtEl>
                                          <p:spTgt spid="83"/>
                                        </p:tgtEl>
                                      </p:cBhvr>
                                    </p:animEffect>
                                    <p:anim calcmode="lin" valueType="num">
                                      <p:cBhvr>
                                        <p:cTn id="94" dur="750" fill="hold"/>
                                        <p:tgtEl>
                                          <p:spTgt spid="83"/>
                                        </p:tgtEl>
                                        <p:attrNameLst>
                                          <p:attrName>style.rotation</p:attrName>
                                        </p:attrNameLst>
                                      </p:cBhvr>
                                      <p:tavLst>
                                        <p:tav tm="0">
                                          <p:val>
                                            <p:fltVal val="720"/>
                                          </p:val>
                                        </p:tav>
                                        <p:tav tm="100000">
                                          <p:val>
                                            <p:fltVal val="0"/>
                                          </p:val>
                                        </p:tav>
                                      </p:tavLst>
                                    </p:anim>
                                    <p:anim calcmode="lin" valueType="num">
                                      <p:cBhvr>
                                        <p:cTn id="95" dur="750" fill="hold"/>
                                        <p:tgtEl>
                                          <p:spTgt spid="83"/>
                                        </p:tgtEl>
                                        <p:attrNameLst>
                                          <p:attrName>ppt_h</p:attrName>
                                        </p:attrNameLst>
                                      </p:cBhvr>
                                      <p:tavLst>
                                        <p:tav tm="0">
                                          <p:val>
                                            <p:fltVal val="0"/>
                                          </p:val>
                                        </p:tav>
                                        <p:tav tm="100000">
                                          <p:val>
                                            <p:strVal val="#ppt_h"/>
                                          </p:val>
                                        </p:tav>
                                      </p:tavLst>
                                    </p:anim>
                                    <p:anim calcmode="lin" valueType="num">
                                      <p:cBhvr>
                                        <p:cTn id="96" dur="750" fill="hold"/>
                                        <p:tgtEl>
                                          <p:spTgt spid="83"/>
                                        </p:tgtEl>
                                        <p:attrNameLst>
                                          <p:attrName>ppt_w</p:attrName>
                                        </p:attrNameLst>
                                      </p:cBhvr>
                                      <p:tavLst>
                                        <p:tav tm="0">
                                          <p:val>
                                            <p:fltVal val="0"/>
                                          </p:val>
                                        </p:tav>
                                        <p:tav tm="100000">
                                          <p:val>
                                            <p:strVal val="#ppt_w"/>
                                          </p:val>
                                        </p:tav>
                                      </p:tavLst>
                                    </p:anim>
                                  </p:childTnLst>
                                </p:cTn>
                              </p:par>
                              <p:par>
                                <p:cTn id="97" presetID="26" presetClass="entr" presetSubtype="0" fill="hold" grpId="0" nodeType="withEffect">
                                  <p:stCondLst>
                                    <p:cond delay="0"/>
                                  </p:stCondLst>
                                  <p:childTnLst>
                                    <p:set>
                                      <p:cBhvr>
                                        <p:cTn id="98" dur="1" fill="hold">
                                          <p:stCondLst>
                                            <p:cond delay="0"/>
                                          </p:stCondLst>
                                        </p:cTn>
                                        <p:tgtEl>
                                          <p:spTgt spid="84"/>
                                        </p:tgtEl>
                                        <p:attrNameLst>
                                          <p:attrName>style.visibility</p:attrName>
                                        </p:attrNameLst>
                                      </p:cBhvr>
                                      <p:to>
                                        <p:strVal val="visible"/>
                                      </p:to>
                                    </p:set>
                                    <p:animEffect transition="in" filter="wipe(down)">
                                      <p:cBhvr>
                                        <p:cTn id="99" dur="290">
                                          <p:stCondLst>
                                            <p:cond delay="0"/>
                                          </p:stCondLst>
                                        </p:cTn>
                                        <p:tgtEl>
                                          <p:spTgt spid="84"/>
                                        </p:tgtEl>
                                      </p:cBhvr>
                                    </p:animEffect>
                                    <p:anim calcmode="lin" valueType="num">
                                      <p:cBhvr>
                                        <p:cTn id="100" dur="911"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101" dur="332"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102" dur="332" tmFilter="0, 0; 0.125,0.2665; 0.25,0.4; 0.375,0.465; 0.5,0.5;  0.625,0.535; 0.75,0.6; 0.875,0.7335; 1,1">
                                          <p:stCondLst>
                                            <p:cond delay="332"/>
                                          </p:stCondLst>
                                        </p:cTn>
                                        <p:tgtEl>
                                          <p:spTgt spid="84"/>
                                        </p:tgtEl>
                                        <p:attrNameLst>
                                          <p:attrName>ppt_y</p:attrName>
                                        </p:attrNameLst>
                                      </p:cBhvr>
                                      <p:tavLst>
                                        <p:tav tm="0" fmla="#ppt_y-sin(pi*$)/9">
                                          <p:val>
                                            <p:fltVal val="0"/>
                                          </p:val>
                                        </p:tav>
                                        <p:tav tm="100000">
                                          <p:val>
                                            <p:fltVal val="1"/>
                                          </p:val>
                                        </p:tav>
                                      </p:tavLst>
                                    </p:anim>
                                    <p:anim calcmode="lin" valueType="num">
                                      <p:cBhvr>
                                        <p:cTn id="103" dur="166" tmFilter="0, 0; 0.125,0.2665; 0.25,0.4; 0.375,0.465; 0.5,0.5;  0.625,0.535; 0.75,0.6; 0.875,0.7335; 1,1">
                                          <p:stCondLst>
                                            <p:cond delay="662"/>
                                          </p:stCondLst>
                                        </p:cTn>
                                        <p:tgtEl>
                                          <p:spTgt spid="84"/>
                                        </p:tgtEl>
                                        <p:attrNameLst>
                                          <p:attrName>ppt_y</p:attrName>
                                        </p:attrNameLst>
                                      </p:cBhvr>
                                      <p:tavLst>
                                        <p:tav tm="0" fmla="#ppt_y-sin(pi*$)/27">
                                          <p:val>
                                            <p:fltVal val="0"/>
                                          </p:val>
                                        </p:tav>
                                        <p:tav tm="100000">
                                          <p:val>
                                            <p:fltVal val="1"/>
                                          </p:val>
                                        </p:tav>
                                      </p:tavLst>
                                    </p:anim>
                                    <p:anim calcmode="lin" valueType="num">
                                      <p:cBhvr>
                                        <p:cTn id="104" dur="82" tmFilter="0, 0; 0.125,0.2665; 0.25,0.4; 0.375,0.465; 0.5,0.5;  0.625,0.535; 0.75,0.6; 0.875,0.7335; 1,1">
                                          <p:stCondLst>
                                            <p:cond delay="828"/>
                                          </p:stCondLst>
                                        </p:cTn>
                                        <p:tgtEl>
                                          <p:spTgt spid="84"/>
                                        </p:tgtEl>
                                        <p:attrNameLst>
                                          <p:attrName>ppt_y</p:attrName>
                                        </p:attrNameLst>
                                      </p:cBhvr>
                                      <p:tavLst>
                                        <p:tav tm="0" fmla="#ppt_y-sin(pi*$)/81">
                                          <p:val>
                                            <p:fltVal val="0"/>
                                          </p:val>
                                        </p:tav>
                                        <p:tav tm="100000">
                                          <p:val>
                                            <p:fltVal val="1"/>
                                          </p:val>
                                        </p:tav>
                                      </p:tavLst>
                                    </p:anim>
                                    <p:animScale>
                                      <p:cBhvr>
                                        <p:cTn id="105" dur="13">
                                          <p:stCondLst>
                                            <p:cond delay="325"/>
                                          </p:stCondLst>
                                        </p:cTn>
                                        <p:tgtEl>
                                          <p:spTgt spid="84"/>
                                        </p:tgtEl>
                                      </p:cBhvr>
                                      <p:to x="100000" y="60000"/>
                                    </p:animScale>
                                    <p:animScale>
                                      <p:cBhvr>
                                        <p:cTn id="106" dur="83" decel="50000">
                                          <p:stCondLst>
                                            <p:cond delay="338"/>
                                          </p:stCondLst>
                                        </p:cTn>
                                        <p:tgtEl>
                                          <p:spTgt spid="84"/>
                                        </p:tgtEl>
                                      </p:cBhvr>
                                      <p:to x="100000" y="100000"/>
                                    </p:animScale>
                                    <p:animScale>
                                      <p:cBhvr>
                                        <p:cTn id="107" dur="13">
                                          <p:stCondLst>
                                            <p:cond delay="656"/>
                                          </p:stCondLst>
                                        </p:cTn>
                                        <p:tgtEl>
                                          <p:spTgt spid="84"/>
                                        </p:tgtEl>
                                      </p:cBhvr>
                                      <p:to x="100000" y="80000"/>
                                    </p:animScale>
                                    <p:animScale>
                                      <p:cBhvr>
                                        <p:cTn id="108" dur="83" decel="50000">
                                          <p:stCondLst>
                                            <p:cond delay="669"/>
                                          </p:stCondLst>
                                        </p:cTn>
                                        <p:tgtEl>
                                          <p:spTgt spid="84"/>
                                        </p:tgtEl>
                                      </p:cBhvr>
                                      <p:to x="100000" y="100000"/>
                                    </p:animScale>
                                    <p:animScale>
                                      <p:cBhvr>
                                        <p:cTn id="109" dur="13">
                                          <p:stCondLst>
                                            <p:cond delay="821"/>
                                          </p:stCondLst>
                                        </p:cTn>
                                        <p:tgtEl>
                                          <p:spTgt spid="84"/>
                                        </p:tgtEl>
                                      </p:cBhvr>
                                      <p:to x="100000" y="90000"/>
                                    </p:animScale>
                                    <p:animScale>
                                      <p:cBhvr>
                                        <p:cTn id="110" dur="83" decel="50000">
                                          <p:stCondLst>
                                            <p:cond delay="834"/>
                                          </p:stCondLst>
                                        </p:cTn>
                                        <p:tgtEl>
                                          <p:spTgt spid="84"/>
                                        </p:tgtEl>
                                      </p:cBhvr>
                                      <p:to x="100000" y="100000"/>
                                    </p:animScale>
                                    <p:animScale>
                                      <p:cBhvr>
                                        <p:cTn id="111" dur="13">
                                          <p:stCondLst>
                                            <p:cond delay="904"/>
                                          </p:stCondLst>
                                        </p:cTn>
                                        <p:tgtEl>
                                          <p:spTgt spid="84"/>
                                        </p:tgtEl>
                                      </p:cBhvr>
                                      <p:to x="100000" y="95000"/>
                                    </p:animScale>
                                    <p:animScale>
                                      <p:cBhvr>
                                        <p:cTn id="112" dur="83" decel="50000">
                                          <p:stCondLst>
                                            <p:cond delay="917"/>
                                          </p:stCondLst>
                                        </p:cTn>
                                        <p:tgtEl>
                                          <p:spTgt spid="84"/>
                                        </p:tgtEl>
                                      </p:cBhvr>
                                      <p:to x="100000" y="100000"/>
                                    </p:animScale>
                                  </p:childTnLst>
                                </p:cTn>
                              </p:par>
                              <p:par>
                                <p:cTn id="113" presetID="35" presetClass="entr" presetSubtype="0" fill="hold" grpId="0" nodeType="withEffect">
                                  <p:stCondLst>
                                    <p:cond delay="0"/>
                                  </p:stCondLst>
                                  <p:childTnLst>
                                    <p:set>
                                      <p:cBhvr>
                                        <p:cTn id="114" dur="1" fill="hold">
                                          <p:stCondLst>
                                            <p:cond delay="0"/>
                                          </p:stCondLst>
                                        </p:cTn>
                                        <p:tgtEl>
                                          <p:spTgt spid="85"/>
                                        </p:tgtEl>
                                        <p:attrNameLst>
                                          <p:attrName>style.visibility</p:attrName>
                                        </p:attrNameLst>
                                      </p:cBhvr>
                                      <p:to>
                                        <p:strVal val="visible"/>
                                      </p:to>
                                    </p:set>
                                    <p:animEffect transition="in" filter="fade">
                                      <p:cBhvr>
                                        <p:cTn id="115" dur="750"/>
                                        <p:tgtEl>
                                          <p:spTgt spid="85"/>
                                        </p:tgtEl>
                                      </p:cBhvr>
                                    </p:animEffect>
                                    <p:anim calcmode="lin" valueType="num">
                                      <p:cBhvr>
                                        <p:cTn id="116" dur="750" fill="hold"/>
                                        <p:tgtEl>
                                          <p:spTgt spid="85"/>
                                        </p:tgtEl>
                                        <p:attrNameLst>
                                          <p:attrName>style.rotation</p:attrName>
                                        </p:attrNameLst>
                                      </p:cBhvr>
                                      <p:tavLst>
                                        <p:tav tm="0">
                                          <p:val>
                                            <p:fltVal val="720"/>
                                          </p:val>
                                        </p:tav>
                                        <p:tav tm="100000">
                                          <p:val>
                                            <p:fltVal val="0"/>
                                          </p:val>
                                        </p:tav>
                                      </p:tavLst>
                                    </p:anim>
                                    <p:anim calcmode="lin" valueType="num">
                                      <p:cBhvr>
                                        <p:cTn id="117" dur="750" fill="hold"/>
                                        <p:tgtEl>
                                          <p:spTgt spid="85"/>
                                        </p:tgtEl>
                                        <p:attrNameLst>
                                          <p:attrName>ppt_h</p:attrName>
                                        </p:attrNameLst>
                                      </p:cBhvr>
                                      <p:tavLst>
                                        <p:tav tm="0">
                                          <p:val>
                                            <p:fltVal val="0"/>
                                          </p:val>
                                        </p:tav>
                                        <p:tav tm="100000">
                                          <p:val>
                                            <p:strVal val="#ppt_h"/>
                                          </p:val>
                                        </p:tav>
                                      </p:tavLst>
                                    </p:anim>
                                    <p:anim calcmode="lin" valueType="num">
                                      <p:cBhvr>
                                        <p:cTn id="118" dur="750" fill="hold"/>
                                        <p:tgtEl>
                                          <p:spTgt spid="85"/>
                                        </p:tgtEl>
                                        <p:attrNameLst>
                                          <p:attrName>ppt_w</p:attrName>
                                        </p:attrNameLst>
                                      </p:cBhvr>
                                      <p:tavLst>
                                        <p:tav tm="0">
                                          <p:val>
                                            <p:fltVal val="0"/>
                                          </p:val>
                                        </p:tav>
                                        <p:tav tm="100000">
                                          <p:val>
                                            <p:strVal val="#ppt_w"/>
                                          </p:val>
                                        </p:tav>
                                      </p:tavLst>
                                    </p:anim>
                                  </p:childTnLst>
                                </p:cTn>
                              </p:par>
                              <p:par>
                                <p:cTn id="119" presetID="35" presetClass="entr" presetSubtype="0" fill="hold" nodeType="withEffect">
                                  <p:stCondLst>
                                    <p:cond delay="0"/>
                                  </p:stCondLst>
                                  <p:childTnLst>
                                    <p:set>
                                      <p:cBhvr>
                                        <p:cTn id="120" dur="1" fill="hold">
                                          <p:stCondLst>
                                            <p:cond delay="0"/>
                                          </p:stCondLst>
                                        </p:cTn>
                                        <p:tgtEl>
                                          <p:spTgt spid="86"/>
                                        </p:tgtEl>
                                        <p:attrNameLst>
                                          <p:attrName>style.visibility</p:attrName>
                                        </p:attrNameLst>
                                      </p:cBhvr>
                                      <p:to>
                                        <p:strVal val="visible"/>
                                      </p:to>
                                    </p:set>
                                    <p:animEffect transition="in" filter="fade">
                                      <p:cBhvr>
                                        <p:cTn id="121" dur="750"/>
                                        <p:tgtEl>
                                          <p:spTgt spid="86"/>
                                        </p:tgtEl>
                                      </p:cBhvr>
                                    </p:animEffect>
                                    <p:anim calcmode="lin" valueType="num">
                                      <p:cBhvr>
                                        <p:cTn id="122" dur="750" fill="hold"/>
                                        <p:tgtEl>
                                          <p:spTgt spid="86"/>
                                        </p:tgtEl>
                                        <p:attrNameLst>
                                          <p:attrName>style.rotation</p:attrName>
                                        </p:attrNameLst>
                                      </p:cBhvr>
                                      <p:tavLst>
                                        <p:tav tm="0">
                                          <p:val>
                                            <p:fltVal val="720"/>
                                          </p:val>
                                        </p:tav>
                                        <p:tav tm="100000">
                                          <p:val>
                                            <p:fltVal val="0"/>
                                          </p:val>
                                        </p:tav>
                                      </p:tavLst>
                                    </p:anim>
                                    <p:anim calcmode="lin" valueType="num">
                                      <p:cBhvr>
                                        <p:cTn id="123" dur="750" fill="hold"/>
                                        <p:tgtEl>
                                          <p:spTgt spid="86"/>
                                        </p:tgtEl>
                                        <p:attrNameLst>
                                          <p:attrName>ppt_h</p:attrName>
                                        </p:attrNameLst>
                                      </p:cBhvr>
                                      <p:tavLst>
                                        <p:tav tm="0">
                                          <p:val>
                                            <p:fltVal val="0"/>
                                          </p:val>
                                        </p:tav>
                                        <p:tav tm="100000">
                                          <p:val>
                                            <p:strVal val="#ppt_h"/>
                                          </p:val>
                                        </p:tav>
                                      </p:tavLst>
                                    </p:anim>
                                    <p:anim calcmode="lin" valueType="num">
                                      <p:cBhvr>
                                        <p:cTn id="124" dur="750" fill="hold"/>
                                        <p:tgtEl>
                                          <p:spTgt spid="8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5" grpId="0"/>
      <p:bldP spid="76" grpId="0"/>
      <p:bldP spid="78" grpId="0"/>
      <p:bldP spid="79" grpId="0"/>
      <p:bldP spid="81" grpId="0"/>
      <p:bldP spid="82" grpId="0"/>
      <p:bldP spid="84" grpId="0"/>
      <p:bldP spid="8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50" y="215846"/>
            <a:ext cx="343562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椭圆 3"/>
          <p:cNvSpPr/>
          <p:nvPr/>
        </p:nvSpPr>
        <p:spPr>
          <a:xfrm>
            <a:off x="1110882" y="3535419"/>
            <a:ext cx="2438400" cy="2301240"/>
          </a:xfrm>
          <a:prstGeom prst="ellipse">
            <a:avLst/>
          </a:prstGeom>
          <a:solidFill>
            <a:srgbClr val="5D939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p:txBody>
      </p:sp>
      <p:sp>
        <p:nvSpPr>
          <p:cNvPr id="5" name="椭圆 4"/>
          <p:cNvSpPr/>
          <p:nvPr/>
        </p:nvSpPr>
        <p:spPr>
          <a:xfrm>
            <a:off x="2634882" y="3261099"/>
            <a:ext cx="1937801" cy="1828800"/>
          </a:xfrm>
          <a:prstGeom prst="ellipse">
            <a:avLst/>
          </a:prstGeom>
          <a:solidFill>
            <a:srgbClr val="5D939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p:txBody>
      </p:sp>
      <p:sp>
        <p:nvSpPr>
          <p:cNvPr id="6" name="椭圆 5"/>
          <p:cNvSpPr/>
          <p:nvPr/>
        </p:nvSpPr>
        <p:spPr>
          <a:xfrm>
            <a:off x="920382" y="1401819"/>
            <a:ext cx="2819400" cy="2773680"/>
          </a:xfrm>
          <a:prstGeom prst="ellipse">
            <a:avLst/>
          </a:prstGeom>
          <a:blipFill rotWithShape="1">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等线" panose="020F0502020204030204"/>
              <a:ea typeface="等线" panose="02010600030101010101" pitchFamily="2" charset="-122"/>
              <a:cs typeface="+mn-cs"/>
            </a:endParaRPr>
          </a:p>
        </p:txBody>
      </p:sp>
      <p:grpSp>
        <p:nvGrpSpPr>
          <p:cNvPr id="9" name="组合 8"/>
          <p:cNvGrpSpPr/>
          <p:nvPr/>
        </p:nvGrpSpPr>
        <p:grpSpPr>
          <a:xfrm>
            <a:off x="4829680" y="2372811"/>
            <a:ext cx="6139150" cy="646332"/>
            <a:chOff x="4108657" y="1553017"/>
            <a:chExt cx="7223610" cy="373527"/>
          </a:xfrm>
        </p:grpSpPr>
        <p:sp>
          <p:nvSpPr>
            <p:cNvPr id="10" name="TextBox 35"/>
            <p:cNvSpPr txBox="1"/>
            <p:nvPr/>
          </p:nvSpPr>
          <p:spPr>
            <a:xfrm>
              <a:off x="4110646" y="1766461"/>
              <a:ext cx="7221621" cy="160083"/>
            </a:xfrm>
            <a:prstGeom prst="rect">
              <a:avLst/>
            </a:prstGeom>
            <a:noFill/>
          </p:spPr>
          <p:txBody>
            <a:bodyPr wrap="square" rtlCol="0">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endParaRPr lang="zh-CN" altLang="en-US" sz="2000" kern="0" dirty="0">
                <a:solidFill>
                  <a:srgbClr val="5E5E5E"/>
                </a:solidFill>
              </a:endParaRPr>
            </a:p>
          </p:txBody>
        </p:sp>
        <p:sp>
          <p:nvSpPr>
            <p:cNvPr id="11" name="文本框 10"/>
            <p:cNvSpPr txBox="1"/>
            <p:nvPr/>
          </p:nvSpPr>
          <p:spPr>
            <a:xfrm>
              <a:off x="4108657" y="1553017"/>
              <a:ext cx="2859652" cy="213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1.</a:t>
              </a:r>
              <a:r>
                <a:rPr kumimoji="0" lang="zh-CN" altLang="en-US"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your text</a:t>
              </a:r>
            </a:p>
          </p:txBody>
        </p:sp>
      </p:grpSp>
      <p:grpSp>
        <p:nvGrpSpPr>
          <p:cNvPr id="12" name="组合 11"/>
          <p:cNvGrpSpPr/>
          <p:nvPr/>
        </p:nvGrpSpPr>
        <p:grpSpPr>
          <a:xfrm>
            <a:off x="4830567" y="3540985"/>
            <a:ext cx="6138263" cy="646332"/>
            <a:chOff x="4108657" y="1553017"/>
            <a:chExt cx="7223610" cy="373527"/>
          </a:xfrm>
        </p:grpSpPr>
        <p:sp>
          <p:nvSpPr>
            <p:cNvPr id="13" name="TextBox 35"/>
            <p:cNvSpPr txBox="1"/>
            <p:nvPr/>
          </p:nvSpPr>
          <p:spPr>
            <a:xfrm>
              <a:off x="4110645" y="1766461"/>
              <a:ext cx="7221622" cy="160083"/>
            </a:xfrm>
            <a:prstGeom prst="rect">
              <a:avLst/>
            </a:prstGeom>
            <a:noFill/>
          </p:spPr>
          <p:txBody>
            <a:bodyPr wrap="square" rtlCol="0">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endParaRPr lang="zh-CN" altLang="en-US" sz="2000" kern="0" dirty="0">
                <a:solidFill>
                  <a:srgbClr val="5E5E5E"/>
                </a:solidFill>
              </a:endParaRPr>
            </a:p>
          </p:txBody>
        </p:sp>
        <p:sp>
          <p:nvSpPr>
            <p:cNvPr id="14" name="文本框 13"/>
            <p:cNvSpPr txBox="1"/>
            <p:nvPr/>
          </p:nvSpPr>
          <p:spPr>
            <a:xfrm>
              <a:off x="4108657" y="1553017"/>
              <a:ext cx="3007447" cy="213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2.</a:t>
              </a:r>
              <a:r>
                <a:rPr kumimoji="0" lang="zh-CN" altLang="en-US"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your text</a:t>
              </a:r>
            </a:p>
          </p:txBody>
        </p:sp>
      </p:grpSp>
      <p:grpSp>
        <p:nvGrpSpPr>
          <p:cNvPr id="15" name="组合 14"/>
          <p:cNvGrpSpPr/>
          <p:nvPr/>
        </p:nvGrpSpPr>
        <p:grpSpPr>
          <a:xfrm>
            <a:off x="4779160" y="4686040"/>
            <a:ext cx="6189670" cy="646332"/>
            <a:chOff x="4108657" y="1553017"/>
            <a:chExt cx="7223610" cy="373527"/>
          </a:xfrm>
        </p:grpSpPr>
        <p:sp>
          <p:nvSpPr>
            <p:cNvPr id="16" name="TextBox 35"/>
            <p:cNvSpPr txBox="1"/>
            <p:nvPr/>
          </p:nvSpPr>
          <p:spPr>
            <a:xfrm>
              <a:off x="4110644" y="1766461"/>
              <a:ext cx="7221623" cy="160083"/>
            </a:xfrm>
            <a:prstGeom prst="rect">
              <a:avLst/>
            </a:prstGeom>
            <a:noFill/>
          </p:spPr>
          <p:txBody>
            <a:bodyPr wrap="square" rtlCol="0">
              <a:spAutoFit/>
            </a:bodyPr>
            <a:lstStyle/>
            <a:p>
              <a:pPr lvl="0">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endParaRPr lang="zh-CN" altLang="en-US" sz="2000" kern="0" dirty="0">
                <a:solidFill>
                  <a:srgbClr val="5E5E5E"/>
                </a:solidFill>
              </a:endParaRPr>
            </a:p>
          </p:txBody>
        </p:sp>
        <p:sp>
          <p:nvSpPr>
            <p:cNvPr id="17" name="文本框 16"/>
            <p:cNvSpPr txBox="1"/>
            <p:nvPr/>
          </p:nvSpPr>
          <p:spPr>
            <a:xfrm>
              <a:off x="4108657" y="1553017"/>
              <a:ext cx="2836312" cy="213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3.</a:t>
              </a:r>
              <a:r>
                <a:rPr kumimoji="0" lang="zh-CN" altLang="en-US" sz="18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your text</a:t>
              </a:r>
            </a:p>
          </p:txBody>
        </p:sp>
      </p:grpSp>
      <p:sp>
        <p:nvSpPr>
          <p:cNvPr id="18" name="文本框 17"/>
          <p:cNvSpPr txBox="1"/>
          <p:nvPr/>
        </p:nvSpPr>
        <p:spPr>
          <a:xfrm>
            <a:off x="4829680" y="1766367"/>
            <a:ext cx="317920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Click to add your title</a:t>
            </a:r>
          </a:p>
        </p:txBody>
      </p:sp>
      <p:cxnSp>
        <p:nvCxnSpPr>
          <p:cNvPr id="19" name="直接连接符 18"/>
          <p:cNvCxnSpPr/>
          <p:nvPr/>
        </p:nvCxnSpPr>
        <p:spPr>
          <a:xfrm>
            <a:off x="4905880" y="2243020"/>
            <a:ext cx="6062950" cy="0"/>
          </a:xfrm>
          <a:prstGeom prst="line">
            <a:avLst/>
          </a:prstGeom>
          <a:ln w="12700">
            <a:solidFill>
              <a:srgbClr val="5E5E5E"/>
            </a:solidFill>
            <a:head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childTnLst>
                          </p:cTn>
                        </p:par>
                        <p:par>
                          <p:cTn id="30" fill="hold">
                            <p:stCondLst>
                              <p:cond delay="3500"/>
                            </p:stCondLst>
                            <p:childTnLst>
                              <p:par>
                                <p:cTn id="31" presetID="2" presetClass="entr" presetSubtype="2"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1+#ppt_w/2"/>
                                          </p:val>
                                        </p:tav>
                                        <p:tav tm="100000">
                                          <p:val>
                                            <p:strVal val="#ppt_x"/>
                                          </p:val>
                                        </p:tav>
                                      </p:tavLst>
                                    </p:anim>
                                    <p:anim calcmode="lin" valueType="num">
                                      <p:cBhvr additive="base">
                                        <p:cTn id="34" dur="500" fill="hold"/>
                                        <p:tgtEl>
                                          <p:spTgt spid="9"/>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2" presetClass="entr" presetSubtype="2" fill="hold" nodeType="after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1+#ppt_w/2"/>
                                          </p:val>
                                        </p:tav>
                                        <p:tav tm="100000">
                                          <p:val>
                                            <p:strVal val="#ppt_x"/>
                                          </p:val>
                                        </p:tav>
                                      </p:tavLst>
                                    </p:anim>
                                    <p:anim calcmode="lin" valueType="num">
                                      <p:cBhvr additive="base">
                                        <p:cTn id="39" dur="500" fill="hold"/>
                                        <p:tgtEl>
                                          <p:spTgt spid="12"/>
                                        </p:tgtEl>
                                        <p:attrNameLst>
                                          <p:attrName>ppt_y</p:attrName>
                                        </p:attrNameLst>
                                      </p:cBhvr>
                                      <p:tavLst>
                                        <p:tav tm="0">
                                          <p:val>
                                            <p:strVal val="#ppt_y"/>
                                          </p:val>
                                        </p:tav>
                                        <p:tav tm="100000">
                                          <p:val>
                                            <p:strVal val="#ppt_y"/>
                                          </p:val>
                                        </p:tav>
                                      </p:tavLst>
                                    </p:anim>
                                  </p:childTnLst>
                                </p:cTn>
                              </p:par>
                            </p:childTnLst>
                          </p:cTn>
                        </p:par>
                        <p:par>
                          <p:cTn id="40" fill="hold">
                            <p:stCondLst>
                              <p:cond delay="4500"/>
                            </p:stCondLst>
                            <p:childTnLst>
                              <p:par>
                                <p:cTn id="41" presetID="2" presetClass="entr" presetSubtype="2" fill="hold" nodeType="after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1+#ppt_w/2"/>
                                          </p:val>
                                        </p:tav>
                                        <p:tav tm="100000">
                                          <p:val>
                                            <p:strVal val="#ppt_x"/>
                                          </p:val>
                                        </p:tav>
                                      </p:tavLst>
                                    </p:anim>
                                    <p:anim calcmode="lin" valueType="num">
                                      <p:cBhvr additive="base">
                                        <p:cTn id="44"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bldLvl="0" animBg="1"/>
      <p:bldP spid="5" grpId="0" bldLvl="0" animBg="1"/>
      <p:bldP spid="6" grpId="0" bldLvl="0" animBg="1"/>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50" y="215846"/>
            <a:ext cx="34750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grpSp>
        <p:nvGrpSpPr>
          <p:cNvPr id="4" name="组合 3"/>
          <p:cNvGrpSpPr/>
          <p:nvPr/>
        </p:nvGrpSpPr>
        <p:grpSpPr>
          <a:xfrm>
            <a:off x="1571603" y="1022276"/>
            <a:ext cx="4199131" cy="4813449"/>
            <a:chOff x="1180679" y="1207839"/>
            <a:chExt cx="4286250" cy="4913313"/>
          </a:xfrm>
        </p:grpSpPr>
        <p:sp>
          <p:nvSpPr>
            <p:cNvPr id="5" name="任意多边形 47"/>
            <p:cNvSpPr>
              <a:spLocks noChangeArrowheads="1"/>
            </p:cNvSpPr>
            <p:nvPr/>
          </p:nvSpPr>
          <p:spPr bwMode="auto">
            <a:xfrm>
              <a:off x="1180679" y="1207839"/>
              <a:ext cx="3771900" cy="4913313"/>
            </a:xfrm>
            <a:custGeom>
              <a:avLst/>
              <a:gdLst>
                <a:gd name="T0" fmla="*/ 0 w 3771900"/>
                <a:gd name="T1" fmla="*/ 0 h 4914514"/>
                <a:gd name="T2" fmla="*/ 3771900 w 3771900"/>
                <a:gd name="T3" fmla="*/ 0 h 4914514"/>
                <a:gd name="T4" fmla="*/ 3771900 w 3771900"/>
                <a:gd name="T5" fmla="*/ 1646074 h 4914514"/>
                <a:gd name="T6" fmla="*/ 3119718 w 3771900"/>
                <a:gd name="T7" fmla="*/ 2297936 h 4914514"/>
                <a:gd name="T8" fmla="*/ 3771900 w 3771900"/>
                <a:gd name="T9" fmla="*/ 2949800 h 4914514"/>
                <a:gd name="T10" fmla="*/ 3771900 w 3771900"/>
                <a:gd name="T11" fmla="*/ 4912112 h 4914514"/>
                <a:gd name="T12" fmla="*/ 0 w 3771900"/>
                <a:gd name="T13" fmla="*/ 4912112 h 4914514"/>
                <a:gd name="T14" fmla="*/ 0 w 3771900"/>
                <a:gd name="T15" fmla="*/ 0 h 4914514"/>
                <a:gd name="T16" fmla="*/ 0 60000 65536"/>
                <a:gd name="T17" fmla="*/ 0 60000 65536"/>
                <a:gd name="T18" fmla="*/ 0 60000 65536"/>
                <a:gd name="T19" fmla="*/ 0 60000 65536"/>
                <a:gd name="T20" fmla="*/ 0 60000 65536"/>
                <a:gd name="T21" fmla="*/ 0 60000 65536"/>
                <a:gd name="T22" fmla="*/ 0 60000 65536"/>
                <a:gd name="T23" fmla="*/ 0 60000 65536"/>
                <a:gd name="T24" fmla="*/ 0 w 3771900"/>
                <a:gd name="T25" fmla="*/ 0 h 4914514"/>
                <a:gd name="T26" fmla="*/ 3771900 w 3771900"/>
                <a:gd name="T27" fmla="*/ 4914514 h 49145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71900" h="4914514">
                  <a:moveTo>
                    <a:pt x="0" y="0"/>
                  </a:moveTo>
                  <a:lnTo>
                    <a:pt x="3771900" y="0"/>
                  </a:lnTo>
                  <a:lnTo>
                    <a:pt x="3771900" y="1646878"/>
                  </a:lnTo>
                  <a:cubicBezTo>
                    <a:pt x="3411710" y="1646878"/>
                    <a:pt x="3119718" y="1938870"/>
                    <a:pt x="3119718" y="2299060"/>
                  </a:cubicBezTo>
                  <a:cubicBezTo>
                    <a:pt x="3119718" y="2659250"/>
                    <a:pt x="3411710" y="2951242"/>
                    <a:pt x="3771900" y="2951242"/>
                  </a:cubicBezTo>
                  <a:lnTo>
                    <a:pt x="3771900" y="4914514"/>
                  </a:lnTo>
                  <a:lnTo>
                    <a:pt x="0" y="4914514"/>
                  </a:lnTo>
                  <a:lnTo>
                    <a:pt x="0" y="0"/>
                  </a:lnTo>
                  <a:close/>
                </a:path>
              </a:pathLst>
            </a:custGeom>
            <a:noFill/>
            <a:ln w="12700" cap="flat" cmpd="sng">
              <a:solidFill>
                <a:srgbClr val="5E5E5E"/>
              </a:solidFill>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pitchFamily="34" charset="0"/>
                <a:ea typeface="等线" panose="02010600030101010101" pitchFamily="2" charset="-122"/>
                <a:cs typeface="+mn-cs"/>
              </a:endParaRPr>
            </a:p>
          </p:txBody>
        </p:sp>
        <p:sp>
          <p:nvSpPr>
            <p:cNvPr id="6" name="椭圆 50"/>
            <p:cNvSpPr>
              <a:spLocks noChangeArrowheads="1"/>
            </p:cNvSpPr>
            <p:nvPr/>
          </p:nvSpPr>
          <p:spPr bwMode="auto">
            <a:xfrm>
              <a:off x="4439816" y="2996952"/>
              <a:ext cx="1027113" cy="1027112"/>
            </a:xfrm>
            <a:prstGeom prst="ellipse">
              <a:avLst/>
            </a:prstGeom>
            <a:solidFill>
              <a:srgbClr val="AFD4DF"/>
            </a:solidFill>
            <a:ln>
              <a:noFill/>
            </a:ln>
            <a:extLst>
              <a:ext uri="{91240B29-F687-4F45-9708-019B960494DF}">
                <a14:hiddenLine xmlns:a14="http://schemas.microsoft.com/office/drawing/2010/main" w="9525">
                  <a:solidFill>
                    <a:srgbClr val="000000"/>
                  </a:solidFill>
                  <a:rou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en-US" altLang="zh-CN" sz="3200" b="0"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sym typeface="Calibri" panose="020F0502020204030204" pitchFamily="34" charset="0"/>
                </a:rPr>
                <a:t>1</a:t>
              </a:r>
              <a:endParaRPr kumimoji="0" lang="zh-CN" altLang="en-US" sz="3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9" name="直接连接符 56"/>
            <p:cNvSpPr>
              <a:spLocks noChangeShapeType="1"/>
            </p:cNvSpPr>
            <p:nvPr/>
          </p:nvSpPr>
          <p:spPr bwMode="auto">
            <a:xfrm>
              <a:off x="2277641" y="3528764"/>
              <a:ext cx="1957388" cy="0"/>
            </a:xfrm>
            <a:prstGeom prst="line">
              <a:avLst/>
            </a:prstGeom>
            <a:noFill/>
            <a:ln w="6350">
              <a:solidFill>
                <a:srgbClr val="5E5E5E"/>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pitchFamily="34" charset="0"/>
                <a:ea typeface="等线" panose="02010600030101010101" pitchFamily="2" charset="-122"/>
                <a:cs typeface="+mn-cs"/>
              </a:endParaRPr>
            </a:p>
          </p:txBody>
        </p:sp>
        <p:sp>
          <p:nvSpPr>
            <p:cNvPr id="10" name="椭圆 59"/>
            <p:cNvSpPr>
              <a:spLocks noChangeArrowheads="1"/>
            </p:cNvSpPr>
            <p:nvPr/>
          </p:nvSpPr>
          <p:spPr bwMode="auto">
            <a:xfrm>
              <a:off x="1825204" y="3303339"/>
              <a:ext cx="452437" cy="450850"/>
            </a:xfrm>
            <a:prstGeom prst="ellipse">
              <a:avLst/>
            </a:prstGeom>
            <a:solidFill>
              <a:srgbClr val="8CC1D1"/>
            </a:solidFill>
            <a:ln>
              <a:noFill/>
            </a:ln>
            <a:extLst>
              <a:ext uri="{91240B29-F687-4F45-9708-019B960494DF}">
                <a14:hiddenLine xmlns:a14="http://schemas.microsoft.com/office/drawing/2010/main" w="9525">
                  <a:solidFill>
                    <a:srgbClr val="000000"/>
                  </a:solidFill>
                  <a:rou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1" name="矩形 1"/>
            <p:cNvSpPr>
              <a:spLocks noChangeArrowheads="1"/>
            </p:cNvSpPr>
            <p:nvPr/>
          </p:nvSpPr>
          <p:spPr bwMode="auto">
            <a:xfrm>
              <a:off x="1642741" y="4505077"/>
              <a:ext cx="2592288" cy="626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2" name="矩形 1"/>
            <p:cNvSpPr>
              <a:spLocks noChangeArrowheads="1"/>
            </p:cNvSpPr>
            <p:nvPr/>
          </p:nvSpPr>
          <p:spPr bwMode="auto">
            <a:xfrm>
              <a:off x="1642741" y="2073622"/>
              <a:ext cx="2592288" cy="626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grpSp>
      <p:grpSp>
        <p:nvGrpSpPr>
          <p:cNvPr id="13" name="组合 12"/>
          <p:cNvGrpSpPr/>
          <p:nvPr/>
        </p:nvGrpSpPr>
        <p:grpSpPr>
          <a:xfrm>
            <a:off x="6308496" y="1022275"/>
            <a:ext cx="4329142" cy="4813449"/>
            <a:chOff x="6503566" y="1207839"/>
            <a:chExt cx="4424363" cy="4913313"/>
          </a:xfrm>
        </p:grpSpPr>
        <p:sp>
          <p:nvSpPr>
            <p:cNvPr id="14" name="任意多边形 49"/>
            <p:cNvSpPr>
              <a:spLocks noChangeArrowheads="1"/>
            </p:cNvSpPr>
            <p:nvPr/>
          </p:nvSpPr>
          <p:spPr bwMode="auto">
            <a:xfrm>
              <a:off x="6503566" y="1207839"/>
              <a:ext cx="4424363" cy="4913313"/>
            </a:xfrm>
            <a:custGeom>
              <a:avLst/>
              <a:gdLst>
                <a:gd name="T0" fmla="*/ 652264 w 4424082"/>
                <a:gd name="T1" fmla="*/ 0 h 4914514"/>
                <a:gd name="T2" fmla="*/ 4424644 w 4424082"/>
                <a:gd name="T3" fmla="*/ 0 h 4914514"/>
                <a:gd name="T4" fmla="*/ 4424644 w 4424082"/>
                <a:gd name="T5" fmla="*/ 4912112 h 4914514"/>
                <a:gd name="T6" fmla="*/ 652264 w 4424082"/>
                <a:gd name="T7" fmla="*/ 4912112 h 4914514"/>
                <a:gd name="T8" fmla="*/ 652264 w 4424082"/>
                <a:gd name="T9" fmla="*/ 2949800 h 4914514"/>
                <a:gd name="T10" fmla="*/ 0 w 4424082"/>
                <a:gd name="T11" fmla="*/ 2297936 h 4914514"/>
                <a:gd name="T12" fmla="*/ 652264 w 4424082"/>
                <a:gd name="T13" fmla="*/ 1646074 h 4914514"/>
                <a:gd name="T14" fmla="*/ 0 60000 65536"/>
                <a:gd name="T15" fmla="*/ 0 60000 65536"/>
                <a:gd name="T16" fmla="*/ 0 60000 65536"/>
                <a:gd name="T17" fmla="*/ 0 60000 65536"/>
                <a:gd name="T18" fmla="*/ 0 60000 65536"/>
                <a:gd name="T19" fmla="*/ 0 60000 65536"/>
                <a:gd name="T20" fmla="*/ 0 60000 65536"/>
                <a:gd name="T21" fmla="*/ 0 w 4424082"/>
                <a:gd name="T22" fmla="*/ 0 h 4914514"/>
                <a:gd name="T23" fmla="*/ 4424082 w 4424082"/>
                <a:gd name="T24" fmla="*/ 4914514 h 49145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24082" h="4914514">
                  <a:moveTo>
                    <a:pt x="652182" y="0"/>
                  </a:moveTo>
                  <a:lnTo>
                    <a:pt x="4424082" y="0"/>
                  </a:lnTo>
                  <a:lnTo>
                    <a:pt x="4424082" y="4914514"/>
                  </a:lnTo>
                  <a:lnTo>
                    <a:pt x="652182" y="4914514"/>
                  </a:lnTo>
                  <a:lnTo>
                    <a:pt x="652182" y="2951242"/>
                  </a:lnTo>
                  <a:cubicBezTo>
                    <a:pt x="291992" y="2951242"/>
                    <a:pt x="0" y="2659250"/>
                    <a:pt x="0" y="2299060"/>
                  </a:cubicBezTo>
                  <a:cubicBezTo>
                    <a:pt x="0" y="1938870"/>
                    <a:pt x="291992" y="1646878"/>
                    <a:pt x="652182" y="1646878"/>
                  </a:cubicBezTo>
                  <a:lnTo>
                    <a:pt x="652182" y="0"/>
                  </a:lnTo>
                  <a:close/>
                </a:path>
              </a:pathLst>
            </a:custGeom>
            <a:noFill/>
            <a:ln w="12700" cap="flat" cmpd="sng">
              <a:solidFill>
                <a:srgbClr val="5E5E5E"/>
              </a:solidFill>
              <a:miter lim="800000"/>
            </a:ln>
            <a:extLst>
              <a:ext uri="{909E8E84-426E-40DD-AFC4-6F175D3DCCD1}">
                <a14:hiddenFill xmlns:a14="http://schemas.microsoft.com/office/drawing/2010/main">
                  <a:solidFill>
                    <a:srgbClr val="FFFFFF"/>
                  </a:solidFill>
                </a14:hiddenFill>
              </a:ext>
            </a:extLst>
          </p:spPr>
          <p:txBody>
            <a:bodyPr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pitchFamily="34" charset="0"/>
                <a:ea typeface="等线" panose="02010600030101010101" pitchFamily="2" charset="-122"/>
                <a:cs typeface="+mn-cs"/>
              </a:endParaRPr>
            </a:p>
          </p:txBody>
        </p:sp>
        <p:sp>
          <p:nvSpPr>
            <p:cNvPr id="15" name="椭圆 51"/>
            <p:cNvSpPr>
              <a:spLocks noChangeArrowheads="1"/>
            </p:cNvSpPr>
            <p:nvPr/>
          </p:nvSpPr>
          <p:spPr bwMode="auto">
            <a:xfrm>
              <a:off x="6622629" y="3008064"/>
              <a:ext cx="1027112" cy="1027113"/>
            </a:xfrm>
            <a:prstGeom prst="ellipse">
              <a:avLst/>
            </a:prstGeom>
            <a:solidFill>
              <a:srgbClr val="8CC1D1"/>
            </a:solidFill>
            <a:ln>
              <a:noFill/>
            </a:ln>
            <a:extLst>
              <a:ext uri="{91240B29-F687-4F45-9708-019B960494DF}">
                <a14:hiddenLine xmlns:a14="http://schemas.microsoft.com/office/drawing/2010/main" w="9525">
                  <a:solidFill>
                    <a:srgbClr val="000000"/>
                  </a:solidFill>
                  <a:rou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en-US" altLang="zh-CN" sz="3200" b="0"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sym typeface="Calibri" panose="020F0502020204030204" pitchFamily="34" charset="0"/>
                </a:rPr>
                <a:t>2</a:t>
              </a:r>
              <a:endParaRPr kumimoji="0" lang="zh-CN" altLang="en-US" sz="3200" b="0"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6" name="直接连接符 58"/>
            <p:cNvSpPr>
              <a:spLocks noChangeShapeType="1"/>
            </p:cNvSpPr>
            <p:nvPr/>
          </p:nvSpPr>
          <p:spPr bwMode="auto">
            <a:xfrm>
              <a:off x="7716416" y="3528764"/>
              <a:ext cx="1957388" cy="0"/>
            </a:xfrm>
            <a:prstGeom prst="line">
              <a:avLst/>
            </a:prstGeom>
            <a:noFill/>
            <a:ln w="6350">
              <a:solidFill>
                <a:srgbClr val="5E5E5E"/>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0" cap="none" spc="0" normalizeH="0" baseline="0" noProof="0" dirty="0">
                <a:ln>
                  <a:noFill/>
                </a:ln>
                <a:solidFill>
                  <a:srgbClr val="000000"/>
                </a:solidFill>
                <a:effectLst/>
                <a:uLnTx/>
                <a:uFillTx/>
                <a:latin typeface="Arial" panose="020B0604020202020204" pitchFamily="34" charset="0"/>
                <a:ea typeface="等线" panose="02010600030101010101" pitchFamily="2" charset="-122"/>
                <a:cs typeface="+mn-cs"/>
              </a:endParaRPr>
            </a:p>
          </p:txBody>
        </p:sp>
        <p:sp>
          <p:nvSpPr>
            <p:cNvPr id="17" name="椭圆 60"/>
            <p:cNvSpPr>
              <a:spLocks noChangeArrowheads="1"/>
            </p:cNvSpPr>
            <p:nvPr/>
          </p:nvSpPr>
          <p:spPr bwMode="auto">
            <a:xfrm>
              <a:off x="9686504" y="3303339"/>
              <a:ext cx="452437" cy="450850"/>
            </a:xfrm>
            <a:prstGeom prst="ellipse">
              <a:avLst/>
            </a:prstGeom>
            <a:solidFill>
              <a:srgbClr val="AFD4DF"/>
            </a:solidFill>
            <a:ln>
              <a:noFill/>
            </a:ln>
            <a:extLst>
              <a:ext uri="{91240B29-F687-4F45-9708-019B960494DF}">
                <a14:hiddenLine xmlns:a14="http://schemas.microsoft.com/office/drawing/2010/main" w="9525">
                  <a:solidFill>
                    <a:srgbClr val="000000"/>
                  </a:solidFill>
                  <a:rou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8" name="矩形 1"/>
            <p:cNvSpPr>
              <a:spLocks noChangeArrowheads="1"/>
            </p:cNvSpPr>
            <p:nvPr/>
          </p:nvSpPr>
          <p:spPr bwMode="auto">
            <a:xfrm>
              <a:off x="7721600" y="4504639"/>
              <a:ext cx="2592288" cy="626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9" name="矩形 1"/>
            <p:cNvSpPr>
              <a:spLocks noChangeArrowheads="1"/>
            </p:cNvSpPr>
            <p:nvPr/>
          </p:nvSpPr>
          <p:spPr bwMode="auto">
            <a:xfrm>
              <a:off x="7721600" y="2073184"/>
              <a:ext cx="2592288" cy="626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a:blip r:embed="rId3"/>
          <a:stretch>
            <a:fillRect/>
          </a:stretch>
        </p:blipFill>
        <p:spPr>
          <a:xfrm>
            <a:off x="269240" y="215846"/>
            <a:ext cx="331110" cy="338554"/>
          </a:xfrm>
          <a:prstGeom prst="rect">
            <a:avLst/>
          </a:prstGeom>
        </p:spPr>
      </p:pic>
      <p:sp>
        <p:nvSpPr>
          <p:cNvPr id="8" name="文本框 7"/>
          <p:cNvSpPr txBox="1"/>
          <p:nvPr/>
        </p:nvSpPr>
        <p:spPr>
          <a:xfrm>
            <a:off x="600350" y="215846"/>
            <a:ext cx="351445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圆角矩形 6"/>
          <p:cNvSpPr>
            <a:spLocks noChangeArrowheads="1"/>
          </p:cNvSpPr>
          <p:nvPr/>
        </p:nvSpPr>
        <p:spPr bwMode="auto">
          <a:xfrm>
            <a:off x="1866374" y="1988840"/>
            <a:ext cx="2179638" cy="3382963"/>
          </a:xfrm>
          <a:prstGeom prst="roundRect">
            <a:avLst>
              <a:gd name="adj" fmla="val 6667"/>
            </a:avLst>
          </a:prstGeom>
          <a:noFill/>
          <a:ln w="12700">
            <a:solidFill>
              <a:srgbClr val="5E5E5E"/>
            </a:solidFill>
            <a:miter lim="800000"/>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5" name="圆角矩形 7"/>
          <p:cNvSpPr>
            <a:spLocks noChangeArrowheads="1"/>
          </p:cNvSpPr>
          <p:nvPr/>
        </p:nvSpPr>
        <p:spPr bwMode="auto">
          <a:xfrm>
            <a:off x="1866374" y="1988840"/>
            <a:ext cx="2179638" cy="944563"/>
          </a:xfrm>
          <a:prstGeom prst="roundRect">
            <a:avLst>
              <a:gd name="adj" fmla="val 6667"/>
            </a:avLst>
          </a:prstGeom>
          <a:solidFill>
            <a:srgbClr val="AFD4DF"/>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nvGrpSpPr>
          <p:cNvPr id="6" name="组合 8"/>
          <p:cNvGrpSpPr/>
          <p:nvPr/>
        </p:nvGrpSpPr>
        <p:grpSpPr bwMode="auto">
          <a:xfrm>
            <a:off x="4976287" y="1988840"/>
            <a:ext cx="2179637" cy="3382963"/>
            <a:chOff x="0" y="0"/>
            <a:chExt cx="2179320" cy="3383280"/>
          </a:xfrm>
        </p:grpSpPr>
        <p:sp>
          <p:nvSpPr>
            <p:cNvPr id="9" name="圆角矩形 9"/>
            <p:cNvSpPr>
              <a:spLocks noChangeArrowheads="1"/>
            </p:cNvSpPr>
            <p:nvPr/>
          </p:nvSpPr>
          <p:spPr bwMode="auto">
            <a:xfrm>
              <a:off x="0" y="0"/>
              <a:ext cx="2179320" cy="3383280"/>
            </a:xfrm>
            <a:prstGeom prst="roundRect">
              <a:avLst>
                <a:gd name="adj" fmla="val 6667"/>
              </a:avLst>
            </a:prstGeom>
            <a:noFill/>
            <a:ln w="12700">
              <a:solidFill>
                <a:srgbClr val="5E5E5E"/>
              </a:solidFill>
              <a:miter lim="800000"/>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0" name="圆角矩形 10"/>
            <p:cNvSpPr>
              <a:spLocks noChangeArrowheads="1"/>
            </p:cNvSpPr>
            <p:nvPr/>
          </p:nvSpPr>
          <p:spPr bwMode="auto">
            <a:xfrm>
              <a:off x="0" y="0"/>
              <a:ext cx="2179320" cy="944880"/>
            </a:xfrm>
            <a:prstGeom prst="roundRect">
              <a:avLst>
                <a:gd name="adj" fmla="val 6667"/>
              </a:avLst>
            </a:prstGeom>
            <a:solidFill>
              <a:srgbClr val="8CC1D1"/>
            </a:solidFill>
            <a:ln>
              <a:noFill/>
            </a:ln>
            <a:extLst>
              <a:ext uri="{91240B29-F687-4F45-9708-019B960494DF}">
                <a14:hiddenLine xmlns:a14="http://schemas.microsoft.com/office/drawing/2010/main" w="9525">
                  <a:solidFill>
                    <a:srgbClr val="000000"/>
                  </a:solidFill>
                  <a:rou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sp>
        <p:nvSpPr>
          <p:cNvPr id="11" name="圆角矩形 12"/>
          <p:cNvSpPr>
            <a:spLocks noChangeArrowheads="1"/>
          </p:cNvSpPr>
          <p:nvPr/>
        </p:nvSpPr>
        <p:spPr bwMode="auto">
          <a:xfrm>
            <a:off x="8084612" y="1988840"/>
            <a:ext cx="2179637" cy="3382963"/>
          </a:xfrm>
          <a:prstGeom prst="roundRect">
            <a:avLst>
              <a:gd name="adj" fmla="val 6667"/>
            </a:avLst>
          </a:prstGeom>
          <a:noFill/>
          <a:ln w="12700">
            <a:solidFill>
              <a:srgbClr val="5E5E5E"/>
            </a:solidFill>
            <a:miter lim="800000"/>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2" name="圆角矩形 13"/>
          <p:cNvSpPr>
            <a:spLocks noChangeArrowheads="1"/>
          </p:cNvSpPr>
          <p:nvPr/>
        </p:nvSpPr>
        <p:spPr bwMode="auto">
          <a:xfrm>
            <a:off x="8084612" y="1988840"/>
            <a:ext cx="2179637" cy="944563"/>
          </a:xfrm>
          <a:prstGeom prst="roundRect">
            <a:avLst>
              <a:gd name="adj" fmla="val 6667"/>
            </a:avLst>
          </a:prstGeom>
          <a:solidFill>
            <a:srgbClr val="AFD4DF"/>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3" name="矩形 1"/>
          <p:cNvSpPr>
            <a:spLocks noChangeArrowheads="1"/>
          </p:cNvSpPr>
          <p:nvPr/>
        </p:nvSpPr>
        <p:spPr bwMode="auto">
          <a:xfrm>
            <a:off x="2226414" y="3257384"/>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4" name="矩形 1"/>
          <p:cNvSpPr>
            <a:spLocks noChangeArrowheads="1"/>
          </p:cNvSpPr>
          <p:nvPr/>
        </p:nvSpPr>
        <p:spPr bwMode="auto">
          <a:xfrm>
            <a:off x="5255296" y="3257384"/>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5" name="矩形 1"/>
          <p:cNvSpPr>
            <a:spLocks noChangeArrowheads="1"/>
          </p:cNvSpPr>
          <p:nvPr/>
        </p:nvSpPr>
        <p:spPr bwMode="auto">
          <a:xfrm>
            <a:off x="8370757" y="3257384"/>
            <a:ext cx="1560513" cy="890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a:lnSpc>
                <a:spcPct val="150000"/>
              </a:lnSpc>
              <a:defRPr/>
            </a:pPr>
            <a:r>
              <a:rPr lang="zh-CN" altLang="en-US" sz="12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6" name="文本框 10"/>
          <p:cNvSpPr>
            <a:spLocks noChangeArrowheads="1"/>
          </p:cNvSpPr>
          <p:nvPr/>
        </p:nvSpPr>
        <p:spPr bwMode="auto">
          <a:xfrm>
            <a:off x="1995755" y="2276455"/>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Roboto Th" pitchFamily="2" charset="0"/>
              </a:rPr>
              <a:t>Title text</a:t>
            </a:r>
            <a:endParaRPr kumimoji="0" lang="en-US" altLang="zh-CN" sz="18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Roboto Th" pitchFamily="2" charset="0"/>
            </a:endParaRPr>
          </a:p>
        </p:txBody>
      </p:sp>
      <p:sp>
        <p:nvSpPr>
          <p:cNvPr id="17" name="文本框 10"/>
          <p:cNvSpPr>
            <a:spLocks noChangeArrowheads="1"/>
          </p:cNvSpPr>
          <p:nvPr/>
        </p:nvSpPr>
        <p:spPr bwMode="auto">
          <a:xfrm>
            <a:off x="5105667" y="2276455"/>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Roboto Th" pitchFamily="2" charset="0"/>
              </a:rPr>
              <a:t>Title text</a:t>
            </a:r>
            <a:endParaRPr kumimoji="0" lang="en-US" altLang="zh-CN" sz="18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Roboto Th" pitchFamily="2" charset="0"/>
            </a:endParaRPr>
          </a:p>
        </p:txBody>
      </p:sp>
      <p:sp>
        <p:nvSpPr>
          <p:cNvPr id="18" name="文本框 10"/>
          <p:cNvSpPr>
            <a:spLocks noChangeArrowheads="1"/>
          </p:cNvSpPr>
          <p:nvPr/>
        </p:nvSpPr>
        <p:spPr bwMode="auto">
          <a:xfrm>
            <a:off x="8213992" y="2276455"/>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Roboto Th" pitchFamily="2" charset="0"/>
              </a:rPr>
              <a:t>Title text</a:t>
            </a:r>
            <a:endParaRPr kumimoji="0" lang="en-US" altLang="zh-CN" sz="18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Roboto Th"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arn(inVertical)">
                                      <p:cBhvr>
                                        <p:cTn id="11" dur="500"/>
                                        <p:tgtEl>
                                          <p:spTgt spid="13"/>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par>
                                <p:cTn id="24" presetID="16" presetClass="entr" presetSubtype="21"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arn(inVertical)">
                                      <p:cBhvr>
                                        <p:cTn id="29" dur="500"/>
                                        <p:tgtEl>
                                          <p:spTgt spid="11"/>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arn(inVertical)">
                                      <p:cBhvr>
                                        <p:cTn id="35" dur="500"/>
                                        <p:tgtEl>
                                          <p:spTgt spid="16"/>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arn(inVertical)">
                                      <p:cBhvr>
                                        <p:cTn id="38" dur="500"/>
                                        <p:tgtEl>
                                          <p:spTgt spid="1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barn(inVertical)">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bldLvl="0" animBg="1"/>
      <p:bldP spid="5" grpId="0" bldLvl="0" animBg="1"/>
      <p:bldP spid="11" grpId="0" bldLvl="0" animBg="1"/>
      <p:bldP spid="12" grpId="0" bldLvl="0" animBg="1"/>
      <p:bldP spid="13" grpId="0"/>
      <p:bldP spid="14" grpId="0"/>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p:cNvSpPr/>
          <p:nvPr/>
        </p:nvSpPr>
        <p:spPr>
          <a:xfrm>
            <a:off x="87086" y="78377"/>
            <a:ext cx="12000411" cy="6696996"/>
          </a:xfrm>
          <a:prstGeom prst="roundRect">
            <a:avLst>
              <a:gd name="adj" fmla="val 3447"/>
            </a:avLst>
          </a:prstGeom>
          <a:solidFill>
            <a:srgbClr val="8C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a:stretch>
            <a:fillRect/>
          </a:stretch>
        </p:blipFill>
        <p:spPr>
          <a:xfrm>
            <a:off x="0" y="5067475"/>
            <a:ext cx="12186107" cy="1627512"/>
          </a:xfrm>
          <a:prstGeom prst="rect">
            <a:avLst/>
          </a:prstGeom>
        </p:spPr>
      </p:pic>
      <p:pic>
        <p:nvPicPr>
          <p:cNvPr id="7" name="图片 6"/>
          <p:cNvPicPr>
            <a:picLocks noChangeAspect="1"/>
          </p:cNvPicPr>
          <p:nvPr/>
        </p:nvPicPr>
        <p:blipFill>
          <a:blip r:embed="rId3"/>
          <a:stretch>
            <a:fillRect/>
          </a:stretch>
        </p:blipFill>
        <p:spPr>
          <a:xfrm>
            <a:off x="1687165" y="5067475"/>
            <a:ext cx="1895751" cy="783550"/>
          </a:xfrm>
          <a:prstGeom prst="rect">
            <a:avLst/>
          </a:prstGeom>
        </p:spPr>
      </p:pic>
      <p:pic>
        <p:nvPicPr>
          <p:cNvPr id="9" name="图片 8"/>
          <p:cNvPicPr>
            <a:picLocks noChangeAspect="1"/>
          </p:cNvPicPr>
          <p:nvPr/>
        </p:nvPicPr>
        <p:blipFill>
          <a:blip r:embed="rId4"/>
          <a:stretch>
            <a:fillRect/>
          </a:stretch>
        </p:blipFill>
        <p:spPr>
          <a:xfrm>
            <a:off x="9061583" y="5076205"/>
            <a:ext cx="1529998" cy="632776"/>
          </a:xfrm>
          <a:prstGeom prst="rect">
            <a:avLst/>
          </a:prstGeom>
        </p:spPr>
      </p:pic>
      <p:sp>
        <p:nvSpPr>
          <p:cNvPr id="12" name="文本框 11"/>
          <p:cNvSpPr txBox="1"/>
          <p:nvPr/>
        </p:nvSpPr>
        <p:spPr>
          <a:xfrm>
            <a:off x="3958934" y="2672907"/>
            <a:ext cx="4430886" cy="58477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02</a:t>
            </a:r>
            <a:r>
              <a:rPr kumimoji="0" lang="zh-CN" altLang="en-US"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Please here</a:t>
            </a:r>
            <a:r>
              <a:rPr kumimoji="0" lang="zh-CN" altLang="en-US" sz="3200" b="0" i="0" u="none" strike="noStrike" kern="0" cap="none" spc="0" normalizeH="0" baseline="0" noProof="0" dirty="0">
                <a:ln>
                  <a:noFill/>
                </a:ln>
                <a:solidFill>
                  <a:srgbClr val="FFC000"/>
                </a:solidFill>
                <a:effectLst/>
                <a:uLnTx/>
                <a:uFillTx/>
                <a:latin typeface="等线" panose="02010600030101010101" pitchFamily="2" charset="-122"/>
                <a:ea typeface="等线" panose="02010600030101010101" pitchFamily="2" charset="-122"/>
              </a:rPr>
              <a:t>Input</a:t>
            </a:r>
            <a:r>
              <a:rPr kumimoji="0" lang="zh-CN" altLang="en-US" sz="32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Title</a:t>
            </a:r>
          </a:p>
        </p:txBody>
      </p:sp>
      <p:sp>
        <p:nvSpPr>
          <p:cNvPr id="13" name="文本框 12"/>
          <p:cNvSpPr txBox="1"/>
          <p:nvPr/>
        </p:nvSpPr>
        <p:spPr>
          <a:xfrm>
            <a:off x="3958934" y="3359328"/>
            <a:ext cx="3825405" cy="73866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rPr>
              <a:t>Click to add up your title here</a:t>
            </a: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rPr>
              <a:t>Add text here</a:t>
            </a:r>
            <a:endParaRPr kumimoji="0" lang="en-US" sz="1400" b="0" i="0" u="none" strike="noStrike" kern="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文本框 7"/>
          <p:cNvSpPr txBox="1"/>
          <p:nvPr/>
        </p:nvSpPr>
        <p:spPr>
          <a:xfrm>
            <a:off x="600350" y="215846"/>
            <a:ext cx="41608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Please add title text here</a:t>
            </a:r>
          </a:p>
        </p:txBody>
      </p:sp>
      <p:sp>
        <p:nvSpPr>
          <p:cNvPr id="4" name="Freeform 5"/>
          <p:cNvSpPr/>
          <p:nvPr/>
        </p:nvSpPr>
        <p:spPr bwMode="auto">
          <a:xfrm>
            <a:off x="6506144" y="3867277"/>
            <a:ext cx="4032448" cy="1844719"/>
          </a:xfrm>
          <a:custGeom>
            <a:avLst/>
            <a:gdLst>
              <a:gd name="T0" fmla="*/ 47 w 196"/>
              <a:gd name="T1" fmla="*/ 30 h 110"/>
              <a:gd name="T2" fmla="*/ 58 w 196"/>
              <a:gd name="T3" fmla="*/ 32 h 110"/>
              <a:gd name="T4" fmla="*/ 98 w 196"/>
              <a:gd name="T5" fmla="*/ 0 h 110"/>
              <a:gd name="T6" fmla="*/ 138 w 196"/>
              <a:gd name="T7" fmla="*/ 32 h 110"/>
              <a:gd name="T8" fmla="*/ 150 w 196"/>
              <a:gd name="T9" fmla="*/ 30 h 110"/>
              <a:gd name="T10" fmla="*/ 184 w 196"/>
              <a:gd name="T11" fmla="*/ 65 h 110"/>
              <a:gd name="T12" fmla="*/ 184 w 196"/>
              <a:gd name="T13" fmla="*/ 70 h 110"/>
              <a:gd name="T14" fmla="*/ 196 w 196"/>
              <a:gd name="T15" fmla="*/ 89 h 110"/>
              <a:gd name="T16" fmla="*/ 175 w 196"/>
              <a:gd name="T17" fmla="*/ 110 h 110"/>
              <a:gd name="T18" fmla="*/ 108 w 196"/>
              <a:gd name="T19" fmla="*/ 110 h 110"/>
              <a:gd name="T20" fmla="*/ 108 w 196"/>
              <a:gd name="T21" fmla="*/ 62 h 110"/>
              <a:gd name="T22" fmla="*/ 121 w 196"/>
              <a:gd name="T23" fmla="*/ 75 h 110"/>
              <a:gd name="T24" fmla="*/ 135 w 196"/>
              <a:gd name="T25" fmla="*/ 75 h 110"/>
              <a:gd name="T26" fmla="*/ 135 w 196"/>
              <a:gd name="T27" fmla="*/ 75 h 110"/>
              <a:gd name="T28" fmla="*/ 135 w 196"/>
              <a:gd name="T29" fmla="*/ 61 h 110"/>
              <a:gd name="T30" fmla="*/ 105 w 196"/>
              <a:gd name="T31" fmla="*/ 31 h 110"/>
              <a:gd name="T32" fmla="*/ 99 w 196"/>
              <a:gd name="T33" fmla="*/ 29 h 110"/>
              <a:gd name="T34" fmla="*/ 98 w 196"/>
              <a:gd name="T35" fmla="*/ 29 h 110"/>
              <a:gd name="T36" fmla="*/ 98 w 196"/>
              <a:gd name="T37" fmla="*/ 29 h 110"/>
              <a:gd name="T38" fmla="*/ 91 w 196"/>
              <a:gd name="T39" fmla="*/ 31 h 110"/>
              <a:gd name="T40" fmla="*/ 62 w 196"/>
              <a:gd name="T41" fmla="*/ 61 h 110"/>
              <a:gd name="T42" fmla="*/ 62 w 196"/>
              <a:gd name="T43" fmla="*/ 75 h 110"/>
              <a:gd name="T44" fmla="*/ 62 w 196"/>
              <a:gd name="T45" fmla="*/ 75 h 110"/>
              <a:gd name="T46" fmla="*/ 76 w 196"/>
              <a:gd name="T47" fmla="*/ 75 h 110"/>
              <a:gd name="T48" fmla="*/ 89 w 196"/>
              <a:gd name="T49" fmla="*/ 62 h 110"/>
              <a:gd name="T50" fmla="*/ 89 w 196"/>
              <a:gd name="T51" fmla="*/ 110 h 110"/>
              <a:gd name="T52" fmla="*/ 21 w 196"/>
              <a:gd name="T53" fmla="*/ 110 h 110"/>
              <a:gd name="T54" fmla="*/ 0 w 196"/>
              <a:gd name="T55" fmla="*/ 89 h 110"/>
              <a:gd name="T56" fmla="*/ 13 w 196"/>
              <a:gd name="T57" fmla="*/ 70 h 110"/>
              <a:gd name="T58" fmla="*/ 13 w 196"/>
              <a:gd name="T59" fmla="*/ 65 h 110"/>
              <a:gd name="T60" fmla="*/ 47 w 196"/>
              <a:gd name="T61" fmla="*/ 3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6" h="110">
                <a:moveTo>
                  <a:pt x="47" y="30"/>
                </a:moveTo>
                <a:cubicBezTo>
                  <a:pt x="51" y="30"/>
                  <a:pt x="55" y="31"/>
                  <a:pt x="58" y="32"/>
                </a:cubicBezTo>
                <a:cubicBezTo>
                  <a:pt x="63" y="14"/>
                  <a:pt x="79" y="0"/>
                  <a:pt x="98" y="0"/>
                </a:cubicBezTo>
                <a:cubicBezTo>
                  <a:pt x="118" y="0"/>
                  <a:pt x="134" y="14"/>
                  <a:pt x="138" y="32"/>
                </a:cubicBezTo>
                <a:cubicBezTo>
                  <a:pt x="142" y="31"/>
                  <a:pt x="146" y="30"/>
                  <a:pt x="150" y="30"/>
                </a:cubicBezTo>
                <a:cubicBezTo>
                  <a:pt x="169" y="30"/>
                  <a:pt x="184" y="46"/>
                  <a:pt x="184" y="65"/>
                </a:cubicBezTo>
                <a:cubicBezTo>
                  <a:pt x="184" y="66"/>
                  <a:pt x="184" y="68"/>
                  <a:pt x="184" y="70"/>
                </a:cubicBezTo>
                <a:cubicBezTo>
                  <a:pt x="191" y="73"/>
                  <a:pt x="196" y="81"/>
                  <a:pt x="196" y="89"/>
                </a:cubicBezTo>
                <a:cubicBezTo>
                  <a:pt x="196" y="101"/>
                  <a:pt x="187" y="110"/>
                  <a:pt x="175" y="110"/>
                </a:cubicBezTo>
                <a:cubicBezTo>
                  <a:pt x="108" y="110"/>
                  <a:pt x="108" y="110"/>
                  <a:pt x="108" y="110"/>
                </a:cubicBezTo>
                <a:cubicBezTo>
                  <a:pt x="108" y="62"/>
                  <a:pt x="108" y="62"/>
                  <a:pt x="108" y="62"/>
                </a:cubicBezTo>
                <a:cubicBezTo>
                  <a:pt x="121" y="75"/>
                  <a:pt x="121" y="75"/>
                  <a:pt x="121" y="75"/>
                </a:cubicBezTo>
                <a:cubicBezTo>
                  <a:pt x="125" y="78"/>
                  <a:pt x="131" y="78"/>
                  <a:pt x="135" y="75"/>
                </a:cubicBezTo>
                <a:cubicBezTo>
                  <a:pt x="135" y="75"/>
                  <a:pt x="135" y="75"/>
                  <a:pt x="135" y="75"/>
                </a:cubicBezTo>
                <a:cubicBezTo>
                  <a:pt x="138" y="71"/>
                  <a:pt x="138" y="65"/>
                  <a:pt x="135" y="61"/>
                </a:cubicBezTo>
                <a:cubicBezTo>
                  <a:pt x="105" y="31"/>
                  <a:pt x="105" y="31"/>
                  <a:pt x="105" y="31"/>
                </a:cubicBezTo>
                <a:cubicBezTo>
                  <a:pt x="104" y="30"/>
                  <a:pt x="101" y="29"/>
                  <a:pt x="99" y="29"/>
                </a:cubicBezTo>
                <a:cubicBezTo>
                  <a:pt x="98" y="28"/>
                  <a:pt x="98" y="28"/>
                  <a:pt x="98" y="29"/>
                </a:cubicBezTo>
                <a:cubicBezTo>
                  <a:pt x="98" y="29"/>
                  <a:pt x="98" y="29"/>
                  <a:pt x="98" y="29"/>
                </a:cubicBezTo>
                <a:cubicBezTo>
                  <a:pt x="96" y="29"/>
                  <a:pt x="93" y="30"/>
                  <a:pt x="91" y="31"/>
                </a:cubicBezTo>
                <a:cubicBezTo>
                  <a:pt x="62" y="61"/>
                  <a:pt x="62" y="61"/>
                  <a:pt x="62" y="61"/>
                </a:cubicBezTo>
                <a:cubicBezTo>
                  <a:pt x="58" y="65"/>
                  <a:pt x="58" y="71"/>
                  <a:pt x="62" y="75"/>
                </a:cubicBezTo>
                <a:cubicBezTo>
                  <a:pt x="62" y="75"/>
                  <a:pt x="62" y="75"/>
                  <a:pt x="62" y="75"/>
                </a:cubicBezTo>
                <a:cubicBezTo>
                  <a:pt x="66" y="78"/>
                  <a:pt x="72" y="78"/>
                  <a:pt x="76" y="75"/>
                </a:cubicBezTo>
                <a:cubicBezTo>
                  <a:pt x="89" y="62"/>
                  <a:pt x="89" y="62"/>
                  <a:pt x="89" y="62"/>
                </a:cubicBezTo>
                <a:cubicBezTo>
                  <a:pt x="89" y="110"/>
                  <a:pt x="89" y="110"/>
                  <a:pt x="89" y="110"/>
                </a:cubicBezTo>
                <a:cubicBezTo>
                  <a:pt x="21" y="110"/>
                  <a:pt x="21" y="110"/>
                  <a:pt x="21" y="110"/>
                </a:cubicBezTo>
                <a:cubicBezTo>
                  <a:pt x="10" y="110"/>
                  <a:pt x="0" y="101"/>
                  <a:pt x="0" y="89"/>
                </a:cubicBezTo>
                <a:cubicBezTo>
                  <a:pt x="0" y="81"/>
                  <a:pt x="6" y="73"/>
                  <a:pt x="13" y="70"/>
                </a:cubicBezTo>
                <a:cubicBezTo>
                  <a:pt x="13" y="68"/>
                  <a:pt x="13" y="66"/>
                  <a:pt x="13" y="65"/>
                </a:cubicBezTo>
                <a:cubicBezTo>
                  <a:pt x="13" y="46"/>
                  <a:pt x="28" y="30"/>
                  <a:pt x="47" y="30"/>
                </a:cubicBezTo>
                <a:close/>
              </a:path>
            </a:pathLst>
          </a:custGeom>
          <a:solidFill>
            <a:srgbClr val="AFD4DF"/>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5" name="Freeform 6"/>
          <p:cNvSpPr/>
          <p:nvPr/>
        </p:nvSpPr>
        <p:spPr bwMode="auto">
          <a:xfrm>
            <a:off x="1643731" y="3843505"/>
            <a:ext cx="4142333" cy="1875846"/>
          </a:xfrm>
          <a:custGeom>
            <a:avLst/>
            <a:gdLst>
              <a:gd name="T0" fmla="*/ 47 w 196"/>
              <a:gd name="T1" fmla="*/ 29 h 109"/>
              <a:gd name="T2" fmla="*/ 58 w 196"/>
              <a:gd name="T3" fmla="*/ 30 h 109"/>
              <a:gd name="T4" fmla="*/ 88 w 196"/>
              <a:gd name="T5" fmla="*/ 0 h 109"/>
              <a:gd name="T6" fmla="*/ 88 w 196"/>
              <a:gd name="T7" fmla="*/ 59 h 109"/>
              <a:gd name="T8" fmla="*/ 76 w 196"/>
              <a:gd name="T9" fmla="*/ 46 h 109"/>
              <a:gd name="T10" fmla="*/ 62 w 196"/>
              <a:gd name="T11" fmla="*/ 46 h 109"/>
              <a:gd name="T12" fmla="*/ 62 w 196"/>
              <a:gd name="T13" fmla="*/ 46 h 109"/>
              <a:gd name="T14" fmla="*/ 62 w 196"/>
              <a:gd name="T15" fmla="*/ 60 h 109"/>
              <a:gd name="T16" fmla="*/ 91 w 196"/>
              <a:gd name="T17" fmla="*/ 89 h 109"/>
              <a:gd name="T18" fmla="*/ 98 w 196"/>
              <a:gd name="T19" fmla="*/ 92 h 109"/>
              <a:gd name="T20" fmla="*/ 98 w 196"/>
              <a:gd name="T21" fmla="*/ 92 h 109"/>
              <a:gd name="T22" fmla="*/ 98 w 196"/>
              <a:gd name="T23" fmla="*/ 92 h 109"/>
              <a:gd name="T24" fmla="*/ 105 w 196"/>
              <a:gd name="T25" fmla="*/ 89 h 109"/>
              <a:gd name="T26" fmla="*/ 134 w 196"/>
              <a:gd name="T27" fmla="*/ 60 h 109"/>
              <a:gd name="T28" fmla="*/ 134 w 196"/>
              <a:gd name="T29" fmla="*/ 46 h 109"/>
              <a:gd name="T30" fmla="*/ 134 w 196"/>
              <a:gd name="T31" fmla="*/ 46 h 109"/>
              <a:gd name="T32" fmla="*/ 121 w 196"/>
              <a:gd name="T33" fmla="*/ 46 h 109"/>
              <a:gd name="T34" fmla="*/ 108 w 196"/>
              <a:gd name="T35" fmla="*/ 59 h 109"/>
              <a:gd name="T36" fmla="*/ 108 w 196"/>
              <a:gd name="T37" fmla="*/ 0 h 109"/>
              <a:gd name="T38" fmla="*/ 138 w 196"/>
              <a:gd name="T39" fmla="*/ 30 h 109"/>
              <a:gd name="T40" fmla="*/ 149 w 196"/>
              <a:gd name="T41" fmla="*/ 29 h 109"/>
              <a:gd name="T42" fmla="*/ 184 w 196"/>
              <a:gd name="T43" fmla="*/ 63 h 109"/>
              <a:gd name="T44" fmla="*/ 183 w 196"/>
              <a:gd name="T45" fmla="*/ 68 h 109"/>
              <a:gd name="T46" fmla="*/ 196 w 196"/>
              <a:gd name="T47" fmla="*/ 88 h 109"/>
              <a:gd name="T48" fmla="*/ 175 w 196"/>
              <a:gd name="T49" fmla="*/ 109 h 109"/>
              <a:gd name="T50" fmla="*/ 21 w 196"/>
              <a:gd name="T51" fmla="*/ 109 h 109"/>
              <a:gd name="T52" fmla="*/ 0 w 196"/>
              <a:gd name="T53" fmla="*/ 88 h 109"/>
              <a:gd name="T54" fmla="*/ 13 w 196"/>
              <a:gd name="T55" fmla="*/ 68 h 109"/>
              <a:gd name="T56" fmla="*/ 12 w 196"/>
              <a:gd name="T57" fmla="*/ 63 h 109"/>
              <a:gd name="T58" fmla="*/ 47 w 196"/>
              <a:gd name="T59" fmla="*/ 2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 h="109">
                <a:moveTo>
                  <a:pt x="47" y="29"/>
                </a:moveTo>
                <a:cubicBezTo>
                  <a:pt x="51" y="29"/>
                  <a:pt x="55" y="29"/>
                  <a:pt x="58" y="30"/>
                </a:cubicBezTo>
                <a:cubicBezTo>
                  <a:pt x="62" y="15"/>
                  <a:pt x="73" y="3"/>
                  <a:pt x="88" y="0"/>
                </a:cubicBezTo>
                <a:cubicBezTo>
                  <a:pt x="88" y="59"/>
                  <a:pt x="88" y="59"/>
                  <a:pt x="88" y="59"/>
                </a:cubicBezTo>
                <a:cubicBezTo>
                  <a:pt x="76" y="46"/>
                  <a:pt x="76" y="46"/>
                  <a:pt x="76" y="46"/>
                </a:cubicBezTo>
                <a:cubicBezTo>
                  <a:pt x="72" y="42"/>
                  <a:pt x="66" y="42"/>
                  <a:pt x="62" y="46"/>
                </a:cubicBezTo>
                <a:cubicBezTo>
                  <a:pt x="62" y="46"/>
                  <a:pt x="62" y="46"/>
                  <a:pt x="62" y="46"/>
                </a:cubicBezTo>
                <a:cubicBezTo>
                  <a:pt x="58" y="50"/>
                  <a:pt x="58" y="56"/>
                  <a:pt x="62" y="60"/>
                </a:cubicBezTo>
                <a:cubicBezTo>
                  <a:pt x="91" y="89"/>
                  <a:pt x="91" y="89"/>
                  <a:pt x="91" y="89"/>
                </a:cubicBezTo>
                <a:cubicBezTo>
                  <a:pt x="93" y="91"/>
                  <a:pt x="95" y="92"/>
                  <a:pt x="98" y="92"/>
                </a:cubicBezTo>
                <a:cubicBezTo>
                  <a:pt x="98" y="92"/>
                  <a:pt x="98" y="92"/>
                  <a:pt x="98" y="92"/>
                </a:cubicBezTo>
                <a:cubicBezTo>
                  <a:pt x="98" y="92"/>
                  <a:pt x="98" y="92"/>
                  <a:pt x="98" y="92"/>
                </a:cubicBezTo>
                <a:cubicBezTo>
                  <a:pt x="101" y="92"/>
                  <a:pt x="103" y="91"/>
                  <a:pt x="105" y="89"/>
                </a:cubicBezTo>
                <a:cubicBezTo>
                  <a:pt x="134" y="60"/>
                  <a:pt x="134" y="60"/>
                  <a:pt x="134" y="60"/>
                </a:cubicBezTo>
                <a:cubicBezTo>
                  <a:pt x="138" y="56"/>
                  <a:pt x="138" y="50"/>
                  <a:pt x="134" y="46"/>
                </a:cubicBezTo>
                <a:cubicBezTo>
                  <a:pt x="134" y="46"/>
                  <a:pt x="134" y="46"/>
                  <a:pt x="134" y="46"/>
                </a:cubicBezTo>
                <a:cubicBezTo>
                  <a:pt x="131" y="42"/>
                  <a:pt x="124" y="42"/>
                  <a:pt x="121" y="46"/>
                </a:cubicBezTo>
                <a:cubicBezTo>
                  <a:pt x="108" y="59"/>
                  <a:pt x="108" y="59"/>
                  <a:pt x="108" y="59"/>
                </a:cubicBezTo>
                <a:cubicBezTo>
                  <a:pt x="108" y="0"/>
                  <a:pt x="108" y="0"/>
                  <a:pt x="108" y="0"/>
                </a:cubicBezTo>
                <a:cubicBezTo>
                  <a:pt x="123" y="3"/>
                  <a:pt x="135" y="15"/>
                  <a:pt x="138" y="30"/>
                </a:cubicBezTo>
                <a:cubicBezTo>
                  <a:pt x="142" y="29"/>
                  <a:pt x="145" y="29"/>
                  <a:pt x="149" y="29"/>
                </a:cubicBezTo>
                <a:cubicBezTo>
                  <a:pt x="168" y="29"/>
                  <a:pt x="184" y="44"/>
                  <a:pt x="184" y="63"/>
                </a:cubicBezTo>
                <a:cubicBezTo>
                  <a:pt x="184" y="65"/>
                  <a:pt x="184" y="67"/>
                  <a:pt x="183" y="68"/>
                </a:cubicBezTo>
                <a:cubicBezTo>
                  <a:pt x="191" y="72"/>
                  <a:pt x="196" y="79"/>
                  <a:pt x="196" y="88"/>
                </a:cubicBezTo>
                <a:cubicBezTo>
                  <a:pt x="196" y="99"/>
                  <a:pt x="187" y="109"/>
                  <a:pt x="175" y="109"/>
                </a:cubicBezTo>
                <a:cubicBezTo>
                  <a:pt x="21" y="109"/>
                  <a:pt x="21" y="109"/>
                  <a:pt x="21" y="109"/>
                </a:cubicBezTo>
                <a:cubicBezTo>
                  <a:pt x="10" y="109"/>
                  <a:pt x="0" y="99"/>
                  <a:pt x="0" y="88"/>
                </a:cubicBezTo>
                <a:cubicBezTo>
                  <a:pt x="0" y="79"/>
                  <a:pt x="5" y="72"/>
                  <a:pt x="13" y="68"/>
                </a:cubicBezTo>
                <a:cubicBezTo>
                  <a:pt x="13" y="67"/>
                  <a:pt x="12" y="65"/>
                  <a:pt x="12" y="63"/>
                </a:cubicBezTo>
                <a:cubicBezTo>
                  <a:pt x="12" y="44"/>
                  <a:pt x="28" y="29"/>
                  <a:pt x="47" y="29"/>
                </a:cubicBezTo>
                <a:close/>
              </a:path>
            </a:pathLst>
          </a:custGeom>
          <a:solidFill>
            <a:srgbClr val="8CC1D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5E5E5E"/>
              </a:solidFill>
              <a:effectLst/>
              <a:uLnTx/>
              <a:uFillTx/>
              <a:latin typeface="等线" panose="020F0502020204030204"/>
              <a:ea typeface="等线" panose="02010600030101010101" pitchFamily="2" charset="-122"/>
              <a:cs typeface="+mn-cs"/>
            </a:endParaRPr>
          </a:p>
        </p:txBody>
      </p:sp>
      <p:sp>
        <p:nvSpPr>
          <p:cNvPr id="6" name="矩形 5"/>
          <p:cNvSpPr/>
          <p:nvPr/>
        </p:nvSpPr>
        <p:spPr>
          <a:xfrm>
            <a:off x="1465584" y="2298013"/>
            <a:ext cx="4339248" cy="307777"/>
          </a:xfrm>
          <a:prstGeom prst="rect">
            <a:avLst/>
          </a:prstGeom>
        </p:spPr>
        <p:txBody>
          <a:bodyPr wrap="square">
            <a:spAutoFit/>
          </a:bodyPr>
          <a:lstStyle/>
          <a:p>
            <a:pPr lvl="0">
              <a:defRPr/>
            </a:pPr>
            <a:r>
              <a:rPr lang="zh-CN" altLang="en-US" sz="14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9" name="文本框 8"/>
          <p:cNvSpPr txBox="1"/>
          <p:nvPr/>
        </p:nvSpPr>
        <p:spPr>
          <a:xfrm>
            <a:off x="1465584" y="1701898"/>
            <a:ext cx="2059633" cy="400110"/>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Title text</a:t>
            </a:r>
          </a:p>
        </p:txBody>
      </p:sp>
      <p:cxnSp>
        <p:nvCxnSpPr>
          <p:cNvPr id="10" name="直接连接符 9"/>
          <p:cNvCxnSpPr/>
          <p:nvPr/>
        </p:nvCxnSpPr>
        <p:spPr>
          <a:xfrm>
            <a:off x="1564042" y="2211093"/>
            <a:ext cx="2071166" cy="0"/>
          </a:xfrm>
          <a:prstGeom prst="line">
            <a:avLst/>
          </a:prstGeom>
          <a:ln>
            <a:solidFill>
              <a:srgbClr val="5E5E5E"/>
            </a:solidFill>
            <a:headEnd type="diamond"/>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6362128" y="2298013"/>
            <a:ext cx="4339248" cy="307777"/>
          </a:xfrm>
          <a:prstGeom prst="rect">
            <a:avLst/>
          </a:prstGeom>
        </p:spPr>
        <p:txBody>
          <a:bodyPr wrap="square">
            <a:spAutoFit/>
          </a:bodyPr>
          <a:lstStyle/>
          <a:p>
            <a:pPr lvl="0">
              <a:defRPr/>
            </a:pPr>
            <a:r>
              <a:rPr lang="zh-CN" altLang="en-US" sz="1400" kern="0" dirty="0">
                <a:solidFill>
                  <a:srgbClr val="5E5E5E"/>
                </a:solidFill>
                <a:latin typeface="微软雅黑" panose="020B0503020204020204" pitchFamily="34" charset="-122"/>
                <a:ea typeface="微软雅黑" panose="020B0503020204020204" pitchFamily="34" charset="-122"/>
              </a:rPr>
              <a:t>Please fill in your content here, the language to be concise, the theme to be clear.</a:t>
            </a:r>
          </a:p>
        </p:txBody>
      </p:sp>
      <p:sp>
        <p:nvSpPr>
          <p:cNvPr id="12" name="文本框 11"/>
          <p:cNvSpPr txBox="1"/>
          <p:nvPr/>
        </p:nvSpPr>
        <p:spPr>
          <a:xfrm>
            <a:off x="6362128" y="1701898"/>
            <a:ext cx="2059633" cy="400110"/>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Title text</a:t>
            </a:r>
          </a:p>
        </p:txBody>
      </p:sp>
      <p:cxnSp>
        <p:nvCxnSpPr>
          <p:cNvPr id="13" name="直接连接符 12"/>
          <p:cNvCxnSpPr/>
          <p:nvPr/>
        </p:nvCxnSpPr>
        <p:spPr>
          <a:xfrm>
            <a:off x="6460586" y="2211093"/>
            <a:ext cx="2071166" cy="0"/>
          </a:xfrm>
          <a:prstGeom prst="line">
            <a:avLst/>
          </a:prstGeom>
          <a:ln>
            <a:solidFill>
              <a:srgbClr val="5E5E5E"/>
            </a:solidFill>
            <a:headEnd type="diamon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right)">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right)">
                                      <p:cBhvr>
                                        <p:cTn id="19" dur="500"/>
                                        <p:tgtEl>
                                          <p:spTgt spid="6"/>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right)">
                                      <p:cBhvr>
                                        <p:cTn id="23" dur="500"/>
                                        <p:tgtEl>
                                          <p:spTgt spid="12"/>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childTnLst>
                          </p:cTn>
                        </p:par>
                        <p:par>
                          <p:cTn id="32" fill="hold">
                            <p:stCondLst>
                              <p:cond delay="3500"/>
                            </p:stCondLst>
                            <p:childTnLst>
                              <p:par>
                                <p:cTn id="33" presetID="47" presetClass="entr" presetSubtype="0"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bldLvl="0" animBg="1"/>
      <p:bldP spid="5" grpId="0" bldLvl="0" animBg="1"/>
      <p:bldP spid="6" grpId="0"/>
      <p:bldP spid="9" grpId="0"/>
      <p:bldP spid="11" grpId="0"/>
      <p:bldP spid="12" grpId="0"/>
    </p:bldLst>
  </p:timing>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941</Words>
  <Application>Microsoft Office PowerPoint</Application>
  <PresentationFormat>宽屏</PresentationFormat>
  <Paragraphs>113</Paragraphs>
  <Slides>18</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18</vt:i4>
      </vt:variant>
    </vt:vector>
  </HeadingPairs>
  <TitlesOfParts>
    <vt:vector size="27" baseType="lpstr">
      <vt:lpstr>等线</vt:lpstr>
      <vt:lpstr>等线 Light</vt:lpstr>
      <vt:lpstr>方正正大黑简体</vt:lpstr>
      <vt:lpstr>华文细黑</vt:lpstr>
      <vt:lpstr>微软雅黑</vt:lpstr>
      <vt:lpstr>Arial</vt:lpstr>
      <vt:lpstr>Calibri</vt:lpstr>
      <vt:lpstr>https://www.freeppt7.com</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宇 之灵</cp:lastModifiedBy>
  <cp:revision>16</cp:revision>
  <dcterms:created xsi:type="dcterms:W3CDTF">2017-06-11T08:01:00Z</dcterms:created>
  <dcterms:modified xsi:type="dcterms:W3CDTF">2020-05-04T13:20:53Z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2052-10.1.0.6750</vt:lpwstr>
  </property>
</Properties>
</file>